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79" r:id="rId4"/>
    <p:sldId id="259" r:id="rId5"/>
    <p:sldId id="298" r:id="rId6"/>
    <p:sldId id="282" r:id="rId7"/>
    <p:sldId id="293" r:id="rId8"/>
    <p:sldId id="283" r:id="rId9"/>
    <p:sldId id="295" r:id="rId10"/>
    <p:sldId id="297" r:id="rId11"/>
    <p:sldId id="288" r:id="rId12"/>
    <p:sldId id="299" r:id="rId13"/>
    <p:sldId id="289" r:id="rId14"/>
    <p:sldId id="290" r:id="rId15"/>
    <p:sldId id="291" r:id="rId16"/>
    <p:sldId id="300" r:id="rId17"/>
  </p:sldIdLst>
  <p:sldSz cx="9144000" cy="6858000" type="screen4x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99FF"/>
    <a:srgbClr val="B2B2B2"/>
    <a:srgbClr val="0000FF"/>
    <a:srgbClr val="D9F0FF"/>
    <a:srgbClr val="E3F4FF"/>
    <a:srgbClr val="CCEC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84" y="3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4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5" Type="http://schemas.openxmlformats.org/officeDocument/2006/relationships/slide" Target="slides/slide6.xml"/><Relationship Id="rId10" Type="http://schemas.openxmlformats.org/officeDocument/2006/relationships/slide" Target="slides/slide11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075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07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3078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079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6A43BD0-FEBB-4A03-BB6C-03E757A6E3C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08052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Times New Roman" charset="0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Times New Roman" charset="0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Times New Roman" charset="0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Times New Roman" charset="0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59D971AD-A591-417B-A3F0-D1FFCF81B5E1}" type="slidenum">
              <a:rPr lang="pt-BR" altLang="pt-BR"/>
              <a:pPr>
                <a:spcBef>
                  <a:spcPct val="0"/>
                </a:spcBef>
              </a:pPr>
              <a:t>1</a:t>
            </a:fld>
            <a:endParaRPr lang="pt-BR" altLang="pt-BR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810A8EF3-2DCB-4D67-A8A6-0297CE65D818}" type="slidenum">
              <a:rPr lang="pt-BR" altLang="pt-BR"/>
              <a:pPr>
                <a:spcBef>
                  <a:spcPct val="0"/>
                </a:spcBef>
              </a:pPr>
              <a:t>10</a:t>
            </a:fld>
            <a:endParaRPr lang="pt-BR" altLang="pt-BR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5927140C-E278-44FD-8E25-F4C91D9971E4}" type="slidenum">
              <a:rPr lang="pt-BR" altLang="pt-BR" sz="1200"/>
              <a:pPr/>
              <a:t>11</a:t>
            </a:fld>
            <a:endParaRPr lang="pt-BR" altLang="pt-BR" sz="120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1AB743CA-FFF1-411B-B7C5-FAC00AD63EDF}" type="slidenum">
              <a:rPr lang="pt-BR" altLang="pt-BR" sz="1200"/>
              <a:pPr/>
              <a:t>12</a:t>
            </a:fld>
            <a:endParaRPr lang="pt-BR" altLang="pt-BR" sz="12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FD803688-C920-4DE7-BD1F-53749E48CE80}" type="slidenum">
              <a:rPr lang="pt-BR" altLang="pt-BR" sz="1200"/>
              <a:pPr/>
              <a:t>13</a:t>
            </a:fld>
            <a:endParaRPr lang="pt-BR" altLang="pt-BR" sz="120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D6D006D7-DFE8-4EBA-A21E-460F6E84EC04}" type="slidenum">
              <a:rPr lang="pt-BR" altLang="pt-BR" sz="1200"/>
              <a:pPr/>
              <a:t>14</a:t>
            </a:fld>
            <a:endParaRPr lang="pt-BR" altLang="pt-BR" sz="120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fld id="{980248F8-F647-4C19-BFA5-528A440386E5}" type="slidenum">
              <a:rPr lang="pt-BR" altLang="pt-BR" sz="1200"/>
              <a:pPr/>
              <a:t>15</a:t>
            </a:fld>
            <a:endParaRPr lang="pt-BR" altLang="pt-BR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3B947771-B0C8-4A7D-8CE1-47E18205B5B3}" type="slidenum">
              <a:rPr lang="pt-BR" altLang="pt-BR"/>
              <a:pPr>
                <a:spcBef>
                  <a:spcPct val="0"/>
                </a:spcBef>
              </a:pPr>
              <a:t>2</a:t>
            </a:fld>
            <a:endParaRPr lang="pt-BR" altLang="pt-BR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6A6EC8C3-0D1A-4784-AF85-821E13BB15EE}" type="slidenum">
              <a:rPr lang="pt-BR" altLang="pt-BR"/>
              <a:pPr>
                <a:spcBef>
                  <a:spcPct val="0"/>
                </a:spcBef>
              </a:pPr>
              <a:t>3</a:t>
            </a:fld>
            <a:endParaRPr lang="pt-BR" altLang="pt-BR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C73E8D6F-56A5-4449-9592-4AB3902D6F37}" type="slidenum">
              <a:rPr lang="pt-BR" altLang="pt-BR"/>
              <a:pPr>
                <a:spcBef>
                  <a:spcPct val="0"/>
                </a:spcBef>
              </a:pPr>
              <a:t>4</a:t>
            </a:fld>
            <a:endParaRPr lang="pt-BR" altLang="pt-BR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B1193248-EBA8-4D3B-8A7D-D41E7A028AC3}" type="slidenum">
              <a:rPr lang="pt-BR" altLang="pt-BR"/>
              <a:pPr>
                <a:spcBef>
                  <a:spcPct val="0"/>
                </a:spcBef>
              </a:pPr>
              <a:t>5</a:t>
            </a:fld>
            <a:endParaRPr lang="pt-BR" altLang="pt-BR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90CF604F-EA6B-480A-A225-138BA72732EA}" type="slidenum">
              <a:rPr lang="pt-BR" altLang="pt-BR"/>
              <a:pPr>
                <a:spcBef>
                  <a:spcPct val="0"/>
                </a:spcBef>
              </a:pPr>
              <a:t>6</a:t>
            </a:fld>
            <a:endParaRPr lang="pt-BR" altLang="pt-BR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A71D8209-3FFC-4EDB-8531-AAC821419979}" type="slidenum">
              <a:rPr lang="pt-BR" altLang="pt-BR"/>
              <a:pPr>
                <a:spcBef>
                  <a:spcPct val="0"/>
                </a:spcBef>
              </a:pPr>
              <a:t>7</a:t>
            </a:fld>
            <a:endParaRPr lang="pt-BR" altLang="pt-BR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27A867C2-9CB3-44BD-8CE5-F21FCF3B17C1}" type="slidenum">
              <a:rPr lang="pt-BR" altLang="pt-BR"/>
              <a:pPr>
                <a:spcBef>
                  <a:spcPct val="0"/>
                </a:spcBef>
              </a:pPr>
              <a:t>8</a:t>
            </a:fld>
            <a:endParaRPr lang="pt-BR" altLang="pt-BR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FD615DA9-F507-4B4E-95DB-2DC6C0310B1F}" type="slidenum">
              <a:rPr lang="pt-BR" altLang="pt-BR"/>
              <a:pPr>
                <a:spcBef>
                  <a:spcPct val="0"/>
                </a:spcBef>
              </a:pPr>
              <a:t>9</a:t>
            </a:fld>
            <a:endParaRPr lang="pt-BR" altLang="pt-BR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6EAE-424F-4ABC-915E-1BD3BB0A5EE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5649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auto">
          <a:xfrm>
            <a:off x="76200" y="76200"/>
            <a:ext cx="8915400" cy="6705600"/>
          </a:xfrm>
          <a:custGeom>
            <a:avLst/>
            <a:gdLst>
              <a:gd name="T0" fmla="*/ 2147483647 w 7254"/>
              <a:gd name="T1" fmla="*/ 2147483647 h 4709"/>
              <a:gd name="T2" fmla="*/ 2147483647 w 7254"/>
              <a:gd name="T3" fmla="*/ 2147483647 h 4709"/>
              <a:gd name="T4" fmla="*/ 2147483647 w 7254"/>
              <a:gd name="T5" fmla="*/ 2147483647 h 4709"/>
              <a:gd name="T6" fmla="*/ 2147483647 w 7254"/>
              <a:gd name="T7" fmla="*/ 2147483647 h 4709"/>
              <a:gd name="T8" fmla="*/ 2147483647 w 7254"/>
              <a:gd name="T9" fmla="*/ 2147483647 h 4709"/>
              <a:gd name="T10" fmla="*/ 2147483647 w 7254"/>
              <a:gd name="T11" fmla="*/ 2147483647 h 4709"/>
              <a:gd name="T12" fmla="*/ 2147483647 w 7254"/>
              <a:gd name="T13" fmla="*/ 2147483647 h 4709"/>
              <a:gd name="T14" fmla="*/ 2147483647 w 7254"/>
              <a:gd name="T15" fmla="*/ 2147483647 h 4709"/>
              <a:gd name="T16" fmla="*/ 2147483647 w 7254"/>
              <a:gd name="T17" fmla="*/ 2147483647 h 4709"/>
              <a:gd name="T18" fmla="*/ 2147483647 w 7254"/>
              <a:gd name="T19" fmla="*/ 2147483647 h 4709"/>
              <a:gd name="T20" fmla="*/ 2147483647 w 7254"/>
              <a:gd name="T21" fmla="*/ 2147483647 h 4709"/>
              <a:gd name="T22" fmla="*/ 2147483647 w 7254"/>
              <a:gd name="T23" fmla="*/ 2147483647 h 4709"/>
              <a:gd name="T24" fmla="*/ 2147483647 w 7254"/>
              <a:gd name="T25" fmla="*/ 2147483647 h 4709"/>
              <a:gd name="T26" fmla="*/ 2147483647 w 7254"/>
              <a:gd name="T27" fmla="*/ 2147483647 h 4709"/>
              <a:gd name="T28" fmla="*/ 2147483647 w 7254"/>
              <a:gd name="T29" fmla="*/ 2147483647 h 4709"/>
              <a:gd name="T30" fmla="*/ 2147483647 w 7254"/>
              <a:gd name="T31" fmla="*/ 2147483647 h 4709"/>
              <a:gd name="T32" fmla="*/ 2147483647 w 7254"/>
              <a:gd name="T33" fmla="*/ 2147483647 h 4709"/>
              <a:gd name="T34" fmla="*/ 2147483647 w 7254"/>
              <a:gd name="T35" fmla="*/ 2147483647 h 4709"/>
              <a:gd name="T36" fmla="*/ 2147483647 w 7254"/>
              <a:gd name="T37" fmla="*/ 2147483647 h 4709"/>
              <a:gd name="T38" fmla="*/ 2147483647 w 7254"/>
              <a:gd name="T39" fmla="*/ 2147483647 h 4709"/>
              <a:gd name="T40" fmla="*/ 2147483647 w 7254"/>
              <a:gd name="T41" fmla="*/ 2147483647 h 4709"/>
              <a:gd name="T42" fmla="*/ 2147483647 w 7254"/>
              <a:gd name="T43" fmla="*/ 2147483647 h 4709"/>
              <a:gd name="T44" fmla="*/ 2147483647 w 7254"/>
              <a:gd name="T45" fmla="*/ 2147483647 h 4709"/>
              <a:gd name="T46" fmla="*/ 2147483647 w 7254"/>
              <a:gd name="T47" fmla="*/ 2147483647 h 4709"/>
              <a:gd name="T48" fmla="*/ 2147483647 w 7254"/>
              <a:gd name="T49" fmla="*/ 2147483647 h 4709"/>
              <a:gd name="T50" fmla="*/ 2147483647 w 7254"/>
              <a:gd name="T51" fmla="*/ 2147483647 h 4709"/>
              <a:gd name="T52" fmla="*/ 2147483647 w 7254"/>
              <a:gd name="T53" fmla="*/ 2147483647 h 4709"/>
              <a:gd name="T54" fmla="*/ 2147483647 w 7254"/>
              <a:gd name="T55" fmla="*/ 2147483647 h 4709"/>
              <a:gd name="T56" fmla="*/ 2147483647 w 7254"/>
              <a:gd name="T57" fmla="*/ 2147483647 h 4709"/>
              <a:gd name="T58" fmla="*/ 2147483647 w 7254"/>
              <a:gd name="T59" fmla="*/ 2147483647 h 4709"/>
              <a:gd name="T60" fmla="*/ 2147483647 w 7254"/>
              <a:gd name="T61" fmla="*/ 2147483647 h 4709"/>
              <a:gd name="T62" fmla="*/ 2147483647 w 7254"/>
              <a:gd name="T63" fmla="*/ 2147483647 h 4709"/>
              <a:gd name="T64" fmla="*/ 2147483647 w 7254"/>
              <a:gd name="T65" fmla="*/ 2147483647 h 4709"/>
              <a:gd name="T66" fmla="*/ 2147483647 w 7254"/>
              <a:gd name="T67" fmla="*/ 2147483647 h 4709"/>
              <a:gd name="T68" fmla="*/ 2147483647 w 7254"/>
              <a:gd name="T69" fmla="*/ 2147483647 h 4709"/>
              <a:gd name="T70" fmla="*/ 2147483647 w 7254"/>
              <a:gd name="T71" fmla="*/ 2147483647 h 4709"/>
              <a:gd name="T72" fmla="*/ 2147483647 w 7254"/>
              <a:gd name="T73" fmla="*/ 2147483647 h 4709"/>
              <a:gd name="T74" fmla="*/ 2147483647 w 7254"/>
              <a:gd name="T75" fmla="*/ 2147483647 h 4709"/>
              <a:gd name="T76" fmla="*/ 2147483647 w 7254"/>
              <a:gd name="T77" fmla="*/ 2147483647 h 4709"/>
              <a:gd name="T78" fmla="*/ 2147483647 w 7254"/>
              <a:gd name="T79" fmla="*/ 2147483647 h 4709"/>
              <a:gd name="T80" fmla="*/ 2147483647 w 7254"/>
              <a:gd name="T81" fmla="*/ 2147483647 h 4709"/>
              <a:gd name="T82" fmla="*/ 2147483647 w 7254"/>
              <a:gd name="T83" fmla="*/ 2147483647 h 4709"/>
              <a:gd name="T84" fmla="*/ 2147483647 w 7254"/>
              <a:gd name="T85" fmla="*/ 2147483647 h 4709"/>
              <a:gd name="T86" fmla="*/ 2147483647 w 7254"/>
              <a:gd name="T87" fmla="*/ 2147483647 h 4709"/>
              <a:gd name="T88" fmla="*/ 2147483647 w 7254"/>
              <a:gd name="T89" fmla="*/ 2147483647 h 4709"/>
              <a:gd name="T90" fmla="*/ 2147483647 w 7254"/>
              <a:gd name="T91" fmla="*/ 2147483647 h 4709"/>
              <a:gd name="T92" fmla="*/ 2147483647 w 7254"/>
              <a:gd name="T93" fmla="*/ 2147483647 h 47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254" h="4709">
                <a:moveTo>
                  <a:pt x="2592" y="872"/>
                </a:moveTo>
                <a:cubicBezTo>
                  <a:pt x="2808" y="884"/>
                  <a:pt x="3022" y="873"/>
                  <a:pt x="3238" y="856"/>
                </a:cubicBezTo>
                <a:cubicBezTo>
                  <a:pt x="3671" y="864"/>
                  <a:pt x="4105" y="875"/>
                  <a:pt x="4538" y="887"/>
                </a:cubicBezTo>
                <a:cubicBezTo>
                  <a:pt x="4776" y="909"/>
                  <a:pt x="4986" y="935"/>
                  <a:pt x="5223" y="942"/>
                </a:cubicBezTo>
                <a:cubicBezTo>
                  <a:pt x="5411" y="966"/>
                  <a:pt x="5602" y="967"/>
                  <a:pt x="5791" y="973"/>
                </a:cubicBezTo>
                <a:cubicBezTo>
                  <a:pt x="5890" y="981"/>
                  <a:pt x="5988" y="988"/>
                  <a:pt x="6087" y="996"/>
                </a:cubicBezTo>
                <a:cubicBezTo>
                  <a:pt x="6171" y="1003"/>
                  <a:pt x="6252" y="1038"/>
                  <a:pt x="6336" y="1043"/>
                </a:cubicBezTo>
                <a:cubicBezTo>
                  <a:pt x="6442" y="1049"/>
                  <a:pt x="6549" y="1048"/>
                  <a:pt x="6655" y="1051"/>
                </a:cubicBezTo>
                <a:cubicBezTo>
                  <a:pt x="6769" y="1058"/>
                  <a:pt x="6883" y="1065"/>
                  <a:pt x="6997" y="1074"/>
                </a:cubicBezTo>
                <a:cubicBezTo>
                  <a:pt x="7080" y="1102"/>
                  <a:pt x="7166" y="1094"/>
                  <a:pt x="7254" y="1098"/>
                </a:cubicBezTo>
                <a:cubicBezTo>
                  <a:pt x="7225" y="1105"/>
                  <a:pt x="7198" y="1114"/>
                  <a:pt x="7169" y="1121"/>
                </a:cubicBezTo>
                <a:cubicBezTo>
                  <a:pt x="6827" y="1594"/>
                  <a:pt x="6430" y="2026"/>
                  <a:pt x="6118" y="2522"/>
                </a:cubicBezTo>
                <a:cubicBezTo>
                  <a:pt x="6044" y="2764"/>
                  <a:pt x="5871" y="3035"/>
                  <a:pt x="5752" y="3262"/>
                </a:cubicBezTo>
                <a:cubicBezTo>
                  <a:pt x="5700" y="3361"/>
                  <a:pt x="5624" y="3491"/>
                  <a:pt x="5581" y="3596"/>
                </a:cubicBezTo>
                <a:cubicBezTo>
                  <a:pt x="5521" y="3741"/>
                  <a:pt x="5584" y="3643"/>
                  <a:pt x="5503" y="3752"/>
                </a:cubicBezTo>
                <a:cubicBezTo>
                  <a:pt x="5485" y="3803"/>
                  <a:pt x="5463" y="3862"/>
                  <a:pt x="5417" y="3892"/>
                </a:cubicBezTo>
                <a:cubicBezTo>
                  <a:pt x="5401" y="3754"/>
                  <a:pt x="5308" y="3603"/>
                  <a:pt x="5238" y="3487"/>
                </a:cubicBezTo>
                <a:cubicBezTo>
                  <a:pt x="5170" y="3374"/>
                  <a:pt x="5118" y="3249"/>
                  <a:pt x="5036" y="3145"/>
                </a:cubicBezTo>
                <a:cubicBezTo>
                  <a:pt x="4971" y="3064"/>
                  <a:pt x="4914" y="2959"/>
                  <a:pt x="4872" y="2865"/>
                </a:cubicBezTo>
                <a:cubicBezTo>
                  <a:pt x="4783" y="2666"/>
                  <a:pt x="4721" y="2385"/>
                  <a:pt x="4475" y="2335"/>
                </a:cubicBezTo>
                <a:cubicBezTo>
                  <a:pt x="4374" y="2355"/>
                  <a:pt x="4312" y="2363"/>
                  <a:pt x="4226" y="2405"/>
                </a:cubicBezTo>
                <a:cubicBezTo>
                  <a:pt x="4181" y="2477"/>
                  <a:pt x="4110" y="2515"/>
                  <a:pt x="4071" y="2592"/>
                </a:cubicBezTo>
                <a:cubicBezTo>
                  <a:pt x="4021" y="2692"/>
                  <a:pt x="3984" y="2801"/>
                  <a:pt x="3938" y="2903"/>
                </a:cubicBezTo>
                <a:cubicBezTo>
                  <a:pt x="3851" y="3095"/>
                  <a:pt x="3751" y="3284"/>
                  <a:pt x="3642" y="3464"/>
                </a:cubicBezTo>
                <a:cubicBezTo>
                  <a:pt x="3414" y="3842"/>
                  <a:pt x="3160" y="4062"/>
                  <a:pt x="2802" y="4328"/>
                </a:cubicBezTo>
                <a:cubicBezTo>
                  <a:pt x="2591" y="4484"/>
                  <a:pt x="2355" y="4635"/>
                  <a:pt x="2101" y="4709"/>
                </a:cubicBezTo>
                <a:cubicBezTo>
                  <a:pt x="2007" y="4695"/>
                  <a:pt x="2037" y="4705"/>
                  <a:pt x="1907" y="4616"/>
                </a:cubicBezTo>
                <a:cubicBezTo>
                  <a:pt x="1873" y="4593"/>
                  <a:pt x="1805" y="4546"/>
                  <a:pt x="1805" y="4546"/>
                </a:cubicBezTo>
                <a:cubicBezTo>
                  <a:pt x="1773" y="4440"/>
                  <a:pt x="1736" y="4347"/>
                  <a:pt x="1704" y="4235"/>
                </a:cubicBezTo>
                <a:cubicBezTo>
                  <a:pt x="1668" y="4110"/>
                  <a:pt x="1644" y="3932"/>
                  <a:pt x="1619" y="3806"/>
                </a:cubicBezTo>
                <a:cubicBezTo>
                  <a:pt x="1595" y="3527"/>
                  <a:pt x="1502" y="3262"/>
                  <a:pt x="1447" y="2989"/>
                </a:cubicBezTo>
                <a:cubicBezTo>
                  <a:pt x="1426" y="2886"/>
                  <a:pt x="1414" y="2781"/>
                  <a:pt x="1393" y="2678"/>
                </a:cubicBezTo>
                <a:cubicBezTo>
                  <a:pt x="1344" y="2437"/>
                  <a:pt x="1237" y="2197"/>
                  <a:pt x="1105" y="1993"/>
                </a:cubicBezTo>
                <a:cubicBezTo>
                  <a:pt x="1028" y="1874"/>
                  <a:pt x="954" y="1773"/>
                  <a:pt x="825" y="1705"/>
                </a:cubicBezTo>
                <a:cubicBezTo>
                  <a:pt x="708" y="1643"/>
                  <a:pt x="588" y="1628"/>
                  <a:pt x="459" y="1619"/>
                </a:cubicBezTo>
                <a:cubicBezTo>
                  <a:pt x="350" y="1633"/>
                  <a:pt x="255" y="1657"/>
                  <a:pt x="155" y="1705"/>
                </a:cubicBezTo>
                <a:cubicBezTo>
                  <a:pt x="76" y="1743"/>
                  <a:pt x="69" y="1765"/>
                  <a:pt x="0" y="1783"/>
                </a:cubicBezTo>
                <a:cubicBezTo>
                  <a:pt x="35" y="1709"/>
                  <a:pt x="334" y="1607"/>
                  <a:pt x="342" y="1604"/>
                </a:cubicBezTo>
                <a:cubicBezTo>
                  <a:pt x="531" y="1539"/>
                  <a:pt x="738" y="1547"/>
                  <a:pt x="934" y="1510"/>
                </a:cubicBezTo>
                <a:cubicBezTo>
                  <a:pt x="1095" y="1480"/>
                  <a:pt x="1255" y="1441"/>
                  <a:pt x="1416" y="1409"/>
                </a:cubicBezTo>
                <a:cubicBezTo>
                  <a:pt x="2300" y="1233"/>
                  <a:pt x="3198" y="1168"/>
                  <a:pt x="4086" y="1028"/>
                </a:cubicBezTo>
                <a:cubicBezTo>
                  <a:pt x="4393" y="980"/>
                  <a:pt x="4690" y="912"/>
                  <a:pt x="4997" y="872"/>
                </a:cubicBezTo>
                <a:cubicBezTo>
                  <a:pt x="5019" y="827"/>
                  <a:pt x="5027" y="777"/>
                  <a:pt x="5051" y="732"/>
                </a:cubicBezTo>
                <a:cubicBezTo>
                  <a:pt x="5065" y="705"/>
                  <a:pt x="5085" y="681"/>
                  <a:pt x="5098" y="654"/>
                </a:cubicBezTo>
                <a:cubicBezTo>
                  <a:pt x="5156" y="532"/>
                  <a:pt x="5097" y="600"/>
                  <a:pt x="5160" y="537"/>
                </a:cubicBezTo>
                <a:cubicBezTo>
                  <a:pt x="5227" y="335"/>
                  <a:pt x="5156" y="560"/>
                  <a:pt x="5215" y="335"/>
                </a:cubicBezTo>
                <a:cubicBezTo>
                  <a:pt x="5221" y="311"/>
                  <a:pt x="5230" y="288"/>
                  <a:pt x="5238" y="265"/>
                </a:cubicBezTo>
                <a:cubicBezTo>
                  <a:pt x="5241" y="257"/>
                  <a:pt x="5250" y="233"/>
                  <a:pt x="5246" y="241"/>
                </a:cubicBezTo>
                <a:cubicBezTo>
                  <a:pt x="5241" y="252"/>
                  <a:pt x="5235" y="262"/>
                  <a:pt x="5230" y="273"/>
                </a:cubicBezTo>
                <a:cubicBezTo>
                  <a:pt x="5178" y="643"/>
                  <a:pt x="5084" y="924"/>
                  <a:pt x="4973" y="1316"/>
                </a:cubicBezTo>
                <a:cubicBezTo>
                  <a:pt x="4855" y="1736"/>
                  <a:pt x="4738" y="2156"/>
                  <a:pt x="4600" y="2569"/>
                </a:cubicBezTo>
                <a:cubicBezTo>
                  <a:pt x="4651" y="2715"/>
                  <a:pt x="4598" y="2957"/>
                  <a:pt x="4569" y="3114"/>
                </a:cubicBezTo>
                <a:cubicBezTo>
                  <a:pt x="4561" y="3261"/>
                  <a:pt x="4554" y="3414"/>
                  <a:pt x="4475" y="3542"/>
                </a:cubicBezTo>
                <a:cubicBezTo>
                  <a:pt x="4467" y="3567"/>
                  <a:pt x="4432" y="3636"/>
                  <a:pt x="4413" y="3651"/>
                </a:cubicBezTo>
                <a:cubicBezTo>
                  <a:pt x="4380" y="3678"/>
                  <a:pt x="4304" y="3721"/>
                  <a:pt x="4304" y="3721"/>
                </a:cubicBezTo>
                <a:cubicBezTo>
                  <a:pt x="4296" y="3731"/>
                  <a:pt x="4294" y="3750"/>
                  <a:pt x="4281" y="3752"/>
                </a:cubicBezTo>
                <a:cubicBezTo>
                  <a:pt x="4266" y="3754"/>
                  <a:pt x="4252" y="3741"/>
                  <a:pt x="4242" y="3729"/>
                </a:cubicBezTo>
                <a:cubicBezTo>
                  <a:pt x="4225" y="3709"/>
                  <a:pt x="4218" y="3681"/>
                  <a:pt x="4203" y="3659"/>
                </a:cubicBezTo>
                <a:cubicBezTo>
                  <a:pt x="4176" y="3619"/>
                  <a:pt x="4146" y="3581"/>
                  <a:pt x="4117" y="3542"/>
                </a:cubicBezTo>
                <a:cubicBezTo>
                  <a:pt x="4062" y="3392"/>
                  <a:pt x="4124" y="3548"/>
                  <a:pt x="3969" y="3285"/>
                </a:cubicBezTo>
                <a:cubicBezTo>
                  <a:pt x="3819" y="3032"/>
                  <a:pt x="3693" y="2725"/>
                  <a:pt x="3572" y="2460"/>
                </a:cubicBezTo>
                <a:cubicBezTo>
                  <a:pt x="3420" y="2128"/>
                  <a:pt x="3281" y="1794"/>
                  <a:pt x="3144" y="1456"/>
                </a:cubicBezTo>
                <a:cubicBezTo>
                  <a:pt x="3023" y="1158"/>
                  <a:pt x="2914" y="845"/>
                  <a:pt x="2724" y="584"/>
                </a:cubicBezTo>
                <a:cubicBezTo>
                  <a:pt x="2685" y="531"/>
                  <a:pt x="2654" y="473"/>
                  <a:pt x="2615" y="420"/>
                </a:cubicBezTo>
                <a:cubicBezTo>
                  <a:pt x="2570" y="360"/>
                  <a:pt x="2501" y="322"/>
                  <a:pt x="2444" y="273"/>
                </a:cubicBezTo>
                <a:cubicBezTo>
                  <a:pt x="2339" y="183"/>
                  <a:pt x="2188" y="87"/>
                  <a:pt x="2047" y="55"/>
                </a:cubicBezTo>
                <a:cubicBezTo>
                  <a:pt x="1989" y="16"/>
                  <a:pt x="1920" y="9"/>
                  <a:pt x="1852" y="0"/>
                </a:cubicBezTo>
                <a:cubicBezTo>
                  <a:pt x="1839" y="3"/>
                  <a:pt x="1826" y="4"/>
                  <a:pt x="1813" y="8"/>
                </a:cubicBezTo>
                <a:cubicBezTo>
                  <a:pt x="1792" y="14"/>
                  <a:pt x="1751" y="31"/>
                  <a:pt x="1751" y="31"/>
                </a:cubicBezTo>
                <a:cubicBezTo>
                  <a:pt x="1711" y="71"/>
                  <a:pt x="1666" y="86"/>
                  <a:pt x="1626" y="125"/>
                </a:cubicBezTo>
                <a:cubicBezTo>
                  <a:pt x="1611" y="210"/>
                  <a:pt x="1577" y="300"/>
                  <a:pt x="1549" y="382"/>
                </a:cubicBezTo>
                <a:cubicBezTo>
                  <a:pt x="1529" y="440"/>
                  <a:pt x="1510" y="534"/>
                  <a:pt x="1455" y="568"/>
                </a:cubicBezTo>
                <a:cubicBezTo>
                  <a:pt x="1366" y="718"/>
                  <a:pt x="1122" y="710"/>
                  <a:pt x="973" y="724"/>
                </a:cubicBezTo>
                <a:cubicBezTo>
                  <a:pt x="894" y="744"/>
                  <a:pt x="819" y="757"/>
                  <a:pt x="739" y="771"/>
                </a:cubicBezTo>
                <a:cubicBezTo>
                  <a:pt x="710" y="784"/>
                  <a:pt x="683" y="799"/>
                  <a:pt x="653" y="810"/>
                </a:cubicBezTo>
                <a:cubicBezTo>
                  <a:pt x="641" y="814"/>
                  <a:pt x="620" y="805"/>
                  <a:pt x="615" y="817"/>
                </a:cubicBezTo>
                <a:cubicBezTo>
                  <a:pt x="610" y="827"/>
                  <a:pt x="635" y="824"/>
                  <a:pt x="646" y="825"/>
                </a:cubicBezTo>
                <a:cubicBezTo>
                  <a:pt x="726" y="834"/>
                  <a:pt x="806" y="843"/>
                  <a:pt x="887" y="849"/>
                </a:cubicBezTo>
                <a:cubicBezTo>
                  <a:pt x="986" y="856"/>
                  <a:pt x="1084" y="859"/>
                  <a:pt x="1183" y="864"/>
                </a:cubicBezTo>
                <a:cubicBezTo>
                  <a:pt x="1204" y="867"/>
                  <a:pt x="1224" y="870"/>
                  <a:pt x="1245" y="872"/>
                </a:cubicBezTo>
                <a:cubicBezTo>
                  <a:pt x="1300" y="878"/>
                  <a:pt x="1355" y="880"/>
                  <a:pt x="1409" y="887"/>
                </a:cubicBezTo>
                <a:cubicBezTo>
                  <a:pt x="1458" y="893"/>
                  <a:pt x="1556" y="911"/>
                  <a:pt x="1556" y="911"/>
                </a:cubicBezTo>
                <a:cubicBezTo>
                  <a:pt x="1840" y="1011"/>
                  <a:pt x="2099" y="1137"/>
                  <a:pt x="2397" y="1207"/>
                </a:cubicBezTo>
                <a:cubicBezTo>
                  <a:pt x="2592" y="1253"/>
                  <a:pt x="2796" y="1238"/>
                  <a:pt x="2996" y="1253"/>
                </a:cubicBezTo>
                <a:cubicBezTo>
                  <a:pt x="3217" y="1269"/>
                  <a:pt x="3437" y="1284"/>
                  <a:pt x="3658" y="1300"/>
                </a:cubicBezTo>
                <a:cubicBezTo>
                  <a:pt x="4013" y="1381"/>
                  <a:pt x="4378" y="1431"/>
                  <a:pt x="4740" y="1463"/>
                </a:cubicBezTo>
                <a:cubicBezTo>
                  <a:pt x="4821" y="1484"/>
                  <a:pt x="4914" y="1511"/>
                  <a:pt x="4981" y="1565"/>
                </a:cubicBezTo>
                <a:cubicBezTo>
                  <a:pt x="5015" y="1593"/>
                  <a:pt x="5044" y="1627"/>
                  <a:pt x="5075" y="1658"/>
                </a:cubicBezTo>
                <a:cubicBezTo>
                  <a:pt x="5088" y="1671"/>
                  <a:pt x="5114" y="1697"/>
                  <a:pt x="5114" y="1697"/>
                </a:cubicBezTo>
                <a:cubicBezTo>
                  <a:pt x="5209" y="1889"/>
                  <a:pt x="5176" y="1797"/>
                  <a:pt x="5223" y="1969"/>
                </a:cubicBezTo>
                <a:cubicBezTo>
                  <a:pt x="5242" y="2123"/>
                  <a:pt x="5246" y="2243"/>
                  <a:pt x="5223" y="2398"/>
                </a:cubicBezTo>
                <a:cubicBezTo>
                  <a:pt x="5218" y="2482"/>
                  <a:pt x="5193" y="2619"/>
                  <a:pt x="5230" y="2701"/>
                </a:cubicBezTo>
                <a:cubicBezTo>
                  <a:pt x="5243" y="2730"/>
                  <a:pt x="5288" y="2776"/>
                  <a:pt x="5308" y="2802"/>
                </a:cubicBezTo>
                <a:cubicBezTo>
                  <a:pt x="5342" y="2846"/>
                  <a:pt x="5351" y="2884"/>
                  <a:pt x="5409" y="2896"/>
                </a:cubicBezTo>
                <a:cubicBezTo>
                  <a:pt x="5466" y="2940"/>
                  <a:pt x="5526" y="3000"/>
                  <a:pt x="5588" y="3036"/>
                </a:cubicBezTo>
                <a:cubicBezTo>
                  <a:pt x="5622" y="3085"/>
                  <a:pt x="5696" y="3106"/>
                  <a:pt x="5752" y="3114"/>
                </a:cubicBezTo>
                <a:cubicBezTo>
                  <a:pt x="5824" y="3102"/>
                  <a:pt x="5897" y="3091"/>
                  <a:pt x="5970" y="3083"/>
                </a:cubicBezTo>
                <a:cubicBezTo>
                  <a:pt x="5986" y="3085"/>
                  <a:pt x="6005" y="3079"/>
                  <a:pt x="6017" y="3090"/>
                </a:cubicBezTo>
                <a:cubicBezTo>
                  <a:pt x="6051" y="3121"/>
                  <a:pt x="6072" y="3224"/>
                  <a:pt x="6094" y="3269"/>
                </a:cubicBezTo>
                <a:cubicBezTo>
                  <a:pt x="6119" y="3405"/>
                  <a:pt x="6118" y="3557"/>
                  <a:pt x="6180" y="3682"/>
                </a:cubicBezTo>
                <a:cubicBezTo>
                  <a:pt x="6213" y="3749"/>
                  <a:pt x="6265" y="3768"/>
                  <a:pt x="6320" y="3814"/>
                </a:cubicBezTo>
                <a:cubicBezTo>
                  <a:pt x="6355" y="3843"/>
                  <a:pt x="6381" y="3886"/>
                  <a:pt x="6421" y="3908"/>
                </a:cubicBezTo>
                <a:cubicBezTo>
                  <a:pt x="6531" y="3968"/>
                  <a:pt x="6623" y="4022"/>
                  <a:pt x="6740" y="4063"/>
                </a:cubicBezTo>
                <a:cubicBezTo>
                  <a:pt x="6871" y="4109"/>
                  <a:pt x="7019" y="4123"/>
                  <a:pt x="7153" y="4164"/>
                </a:cubicBezTo>
                <a:cubicBezTo>
                  <a:pt x="6982" y="4256"/>
                  <a:pt x="6852" y="4323"/>
                  <a:pt x="6655" y="4343"/>
                </a:cubicBezTo>
                <a:cubicBezTo>
                  <a:pt x="6536" y="4367"/>
                  <a:pt x="6430" y="4405"/>
                  <a:pt x="6312" y="4437"/>
                </a:cubicBezTo>
                <a:cubicBezTo>
                  <a:pt x="6242" y="4489"/>
                  <a:pt x="6155" y="4499"/>
                  <a:pt x="6071" y="4515"/>
                </a:cubicBezTo>
                <a:cubicBezTo>
                  <a:pt x="6050" y="4512"/>
                  <a:pt x="6026" y="4519"/>
                  <a:pt x="6009" y="4507"/>
                </a:cubicBezTo>
                <a:cubicBezTo>
                  <a:pt x="5989" y="4493"/>
                  <a:pt x="5985" y="4465"/>
                  <a:pt x="5970" y="4445"/>
                </a:cubicBezTo>
                <a:cubicBezTo>
                  <a:pt x="5904" y="4356"/>
                  <a:pt x="5829" y="4275"/>
                  <a:pt x="5760" y="4188"/>
                </a:cubicBezTo>
                <a:cubicBezTo>
                  <a:pt x="5738" y="4160"/>
                  <a:pt x="5706" y="4142"/>
                  <a:pt x="5674" y="4126"/>
                </a:cubicBezTo>
                <a:cubicBezTo>
                  <a:pt x="5632" y="4105"/>
                  <a:pt x="5542" y="4079"/>
                  <a:pt x="5542" y="4079"/>
                </a:cubicBezTo>
                <a:cubicBezTo>
                  <a:pt x="5414" y="4094"/>
                  <a:pt x="5276" y="4078"/>
                  <a:pt x="5160" y="4133"/>
                </a:cubicBezTo>
                <a:cubicBezTo>
                  <a:pt x="4984" y="4216"/>
                  <a:pt x="4822" y="4347"/>
                  <a:pt x="4670" y="4468"/>
                </a:cubicBezTo>
                <a:cubicBezTo>
                  <a:pt x="4507" y="4446"/>
                  <a:pt x="4363" y="4371"/>
                  <a:pt x="4203" y="4343"/>
                </a:cubicBezTo>
                <a:cubicBezTo>
                  <a:pt x="4154" y="4335"/>
                  <a:pt x="4104" y="4334"/>
                  <a:pt x="4055" y="4328"/>
                </a:cubicBezTo>
                <a:cubicBezTo>
                  <a:pt x="4003" y="4310"/>
                  <a:pt x="3950" y="4302"/>
                  <a:pt x="3899" y="4281"/>
                </a:cubicBezTo>
                <a:cubicBezTo>
                  <a:pt x="3781" y="4163"/>
                  <a:pt x="4006" y="4382"/>
                  <a:pt x="3798" y="4211"/>
                </a:cubicBezTo>
                <a:cubicBezTo>
                  <a:pt x="3789" y="4204"/>
                  <a:pt x="3790" y="4189"/>
                  <a:pt x="3783" y="4180"/>
                </a:cubicBezTo>
                <a:cubicBezTo>
                  <a:pt x="3759" y="4145"/>
                  <a:pt x="3729" y="4114"/>
                  <a:pt x="3705" y="4079"/>
                </a:cubicBezTo>
                <a:cubicBezTo>
                  <a:pt x="3564" y="3874"/>
                  <a:pt x="3594" y="3917"/>
                  <a:pt x="3502" y="3705"/>
                </a:cubicBezTo>
                <a:cubicBezTo>
                  <a:pt x="3476" y="3644"/>
                  <a:pt x="3431" y="3593"/>
                  <a:pt x="3401" y="3534"/>
                </a:cubicBezTo>
                <a:cubicBezTo>
                  <a:pt x="3369" y="3472"/>
                  <a:pt x="3346" y="3405"/>
                  <a:pt x="3323" y="3339"/>
                </a:cubicBezTo>
                <a:cubicBezTo>
                  <a:pt x="3262" y="3164"/>
                  <a:pt x="3251" y="2983"/>
                  <a:pt x="3191" y="2810"/>
                </a:cubicBezTo>
                <a:cubicBezTo>
                  <a:pt x="3167" y="2742"/>
                  <a:pt x="3094" y="2647"/>
                  <a:pt x="3051" y="2592"/>
                </a:cubicBezTo>
                <a:cubicBezTo>
                  <a:pt x="2791" y="2259"/>
                  <a:pt x="2330" y="2030"/>
                  <a:pt x="1946" y="1876"/>
                </a:cubicBezTo>
                <a:cubicBezTo>
                  <a:pt x="1921" y="1866"/>
                  <a:pt x="1894" y="1867"/>
                  <a:pt x="1868" y="1860"/>
                </a:cubicBezTo>
                <a:cubicBezTo>
                  <a:pt x="1720" y="1818"/>
                  <a:pt x="1569" y="1778"/>
                  <a:pt x="1424" y="1728"/>
                </a:cubicBezTo>
                <a:cubicBezTo>
                  <a:pt x="1361" y="1676"/>
                  <a:pt x="1303" y="1632"/>
                  <a:pt x="1222" y="1611"/>
                </a:cubicBezTo>
                <a:cubicBezTo>
                  <a:pt x="1032" y="1439"/>
                  <a:pt x="901" y="1368"/>
                  <a:pt x="646" y="1355"/>
                </a:cubicBezTo>
                <a:cubicBezTo>
                  <a:pt x="691" y="1346"/>
                  <a:pt x="694" y="1341"/>
                  <a:pt x="708" y="1300"/>
                </a:cubicBezTo>
                <a:cubicBezTo>
                  <a:pt x="718" y="1222"/>
                  <a:pt x="748" y="1107"/>
                  <a:pt x="700" y="1035"/>
                </a:cubicBezTo>
                <a:cubicBezTo>
                  <a:pt x="702" y="1023"/>
                  <a:pt x="712" y="961"/>
                  <a:pt x="716" y="958"/>
                </a:cubicBezTo>
                <a:cubicBezTo>
                  <a:pt x="760" y="930"/>
                  <a:pt x="807" y="926"/>
                  <a:pt x="856" y="919"/>
                </a:cubicBezTo>
                <a:cubicBezTo>
                  <a:pt x="907" y="902"/>
                  <a:pt x="955" y="891"/>
                  <a:pt x="996" y="856"/>
                </a:cubicBezTo>
                <a:cubicBezTo>
                  <a:pt x="1024" y="832"/>
                  <a:pt x="1058" y="795"/>
                  <a:pt x="1097" y="786"/>
                </a:cubicBezTo>
                <a:cubicBezTo>
                  <a:pt x="1203" y="762"/>
                  <a:pt x="1315" y="774"/>
                  <a:pt x="1424" y="771"/>
                </a:cubicBezTo>
                <a:cubicBezTo>
                  <a:pt x="1611" y="747"/>
                  <a:pt x="1797" y="762"/>
                  <a:pt x="1985" y="771"/>
                </a:cubicBezTo>
                <a:cubicBezTo>
                  <a:pt x="2129" y="766"/>
                  <a:pt x="2188" y="763"/>
                  <a:pt x="2311" y="779"/>
                </a:cubicBezTo>
                <a:cubicBezTo>
                  <a:pt x="2376" y="811"/>
                  <a:pt x="2436" y="824"/>
                  <a:pt x="2506" y="841"/>
                </a:cubicBezTo>
                <a:cubicBezTo>
                  <a:pt x="2535" y="848"/>
                  <a:pt x="2563" y="858"/>
                  <a:pt x="2592" y="864"/>
                </a:cubicBezTo>
                <a:cubicBezTo>
                  <a:pt x="2634" y="873"/>
                  <a:pt x="2622" y="862"/>
                  <a:pt x="2638" y="880"/>
                </a:cubicBezTo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BE14A7-EE4F-4933-8795-C704DA5BCF0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668758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auto">
          <a:xfrm>
            <a:off x="76200" y="76200"/>
            <a:ext cx="8915400" cy="6705600"/>
          </a:xfrm>
          <a:custGeom>
            <a:avLst/>
            <a:gdLst>
              <a:gd name="T0" fmla="*/ 2147483647 w 7254"/>
              <a:gd name="T1" fmla="*/ 2147483647 h 4709"/>
              <a:gd name="T2" fmla="*/ 2147483647 w 7254"/>
              <a:gd name="T3" fmla="*/ 2147483647 h 4709"/>
              <a:gd name="T4" fmla="*/ 2147483647 w 7254"/>
              <a:gd name="T5" fmla="*/ 2147483647 h 4709"/>
              <a:gd name="T6" fmla="*/ 2147483647 w 7254"/>
              <a:gd name="T7" fmla="*/ 2147483647 h 4709"/>
              <a:gd name="T8" fmla="*/ 2147483647 w 7254"/>
              <a:gd name="T9" fmla="*/ 2147483647 h 4709"/>
              <a:gd name="T10" fmla="*/ 2147483647 w 7254"/>
              <a:gd name="T11" fmla="*/ 2147483647 h 4709"/>
              <a:gd name="T12" fmla="*/ 2147483647 w 7254"/>
              <a:gd name="T13" fmla="*/ 2147483647 h 4709"/>
              <a:gd name="T14" fmla="*/ 2147483647 w 7254"/>
              <a:gd name="T15" fmla="*/ 2147483647 h 4709"/>
              <a:gd name="T16" fmla="*/ 2147483647 w 7254"/>
              <a:gd name="T17" fmla="*/ 2147483647 h 4709"/>
              <a:gd name="T18" fmla="*/ 2147483647 w 7254"/>
              <a:gd name="T19" fmla="*/ 2147483647 h 4709"/>
              <a:gd name="T20" fmla="*/ 2147483647 w 7254"/>
              <a:gd name="T21" fmla="*/ 2147483647 h 4709"/>
              <a:gd name="T22" fmla="*/ 2147483647 w 7254"/>
              <a:gd name="T23" fmla="*/ 2147483647 h 4709"/>
              <a:gd name="T24" fmla="*/ 2147483647 w 7254"/>
              <a:gd name="T25" fmla="*/ 2147483647 h 4709"/>
              <a:gd name="T26" fmla="*/ 2147483647 w 7254"/>
              <a:gd name="T27" fmla="*/ 2147483647 h 4709"/>
              <a:gd name="T28" fmla="*/ 2147483647 w 7254"/>
              <a:gd name="T29" fmla="*/ 2147483647 h 4709"/>
              <a:gd name="T30" fmla="*/ 2147483647 w 7254"/>
              <a:gd name="T31" fmla="*/ 2147483647 h 4709"/>
              <a:gd name="T32" fmla="*/ 2147483647 w 7254"/>
              <a:gd name="T33" fmla="*/ 2147483647 h 4709"/>
              <a:gd name="T34" fmla="*/ 2147483647 w 7254"/>
              <a:gd name="T35" fmla="*/ 2147483647 h 4709"/>
              <a:gd name="T36" fmla="*/ 2147483647 w 7254"/>
              <a:gd name="T37" fmla="*/ 2147483647 h 4709"/>
              <a:gd name="T38" fmla="*/ 2147483647 w 7254"/>
              <a:gd name="T39" fmla="*/ 2147483647 h 4709"/>
              <a:gd name="T40" fmla="*/ 2147483647 w 7254"/>
              <a:gd name="T41" fmla="*/ 2147483647 h 4709"/>
              <a:gd name="T42" fmla="*/ 2147483647 w 7254"/>
              <a:gd name="T43" fmla="*/ 2147483647 h 4709"/>
              <a:gd name="T44" fmla="*/ 2147483647 w 7254"/>
              <a:gd name="T45" fmla="*/ 2147483647 h 4709"/>
              <a:gd name="T46" fmla="*/ 2147483647 w 7254"/>
              <a:gd name="T47" fmla="*/ 2147483647 h 4709"/>
              <a:gd name="T48" fmla="*/ 2147483647 w 7254"/>
              <a:gd name="T49" fmla="*/ 2147483647 h 4709"/>
              <a:gd name="T50" fmla="*/ 2147483647 w 7254"/>
              <a:gd name="T51" fmla="*/ 2147483647 h 4709"/>
              <a:gd name="T52" fmla="*/ 2147483647 w 7254"/>
              <a:gd name="T53" fmla="*/ 2147483647 h 4709"/>
              <a:gd name="T54" fmla="*/ 2147483647 w 7254"/>
              <a:gd name="T55" fmla="*/ 2147483647 h 4709"/>
              <a:gd name="T56" fmla="*/ 2147483647 w 7254"/>
              <a:gd name="T57" fmla="*/ 2147483647 h 4709"/>
              <a:gd name="T58" fmla="*/ 2147483647 w 7254"/>
              <a:gd name="T59" fmla="*/ 2147483647 h 4709"/>
              <a:gd name="T60" fmla="*/ 2147483647 w 7254"/>
              <a:gd name="T61" fmla="*/ 2147483647 h 4709"/>
              <a:gd name="T62" fmla="*/ 2147483647 w 7254"/>
              <a:gd name="T63" fmla="*/ 2147483647 h 4709"/>
              <a:gd name="T64" fmla="*/ 2147483647 w 7254"/>
              <a:gd name="T65" fmla="*/ 2147483647 h 4709"/>
              <a:gd name="T66" fmla="*/ 2147483647 w 7254"/>
              <a:gd name="T67" fmla="*/ 2147483647 h 4709"/>
              <a:gd name="T68" fmla="*/ 2147483647 w 7254"/>
              <a:gd name="T69" fmla="*/ 2147483647 h 4709"/>
              <a:gd name="T70" fmla="*/ 2147483647 w 7254"/>
              <a:gd name="T71" fmla="*/ 2147483647 h 4709"/>
              <a:gd name="T72" fmla="*/ 2147483647 w 7254"/>
              <a:gd name="T73" fmla="*/ 2147483647 h 4709"/>
              <a:gd name="T74" fmla="*/ 2147483647 w 7254"/>
              <a:gd name="T75" fmla="*/ 2147483647 h 4709"/>
              <a:gd name="T76" fmla="*/ 2147483647 w 7254"/>
              <a:gd name="T77" fmla="*/ 2147483647 h 4709"/>
              <a:gd name="T78" fmla="*/ 2147483647 w 7254"/>
              <a:gd name="T79" fmla="*/ 2147483647 h 4709"/>
              <a:gd name="T80" fmla="*/ 2147483647 w 7254"/>
              <a:gd name="T81" fmla="*/ 2147483647 h 4709"/>
              <a:gd name="T82" fmla="*/ 2147483647 w 7254"/>
              <a:gd name="T83" fmla="*/ 2147483647 h 4709"/>
              <a:gd name="T84" fmla="*/ 2147483647 w 7254"/>
              <a:gd name="T85" fmla="*/ 2147483647 h 4709"/>
              <a:gd name="T86" fmla="*/ 2147483647 w 7254"/>
              <a:gd name="T87" fmla="*/ 2147483647 h 4709"/>
              <a:gd name="T88" fmla="*/ 2147483647 w 7254"/>
              <a:gd name="T89" fmla="*/ 2147483647 h 4709"/>
              <a:gd name="T90" fmla="*/ 2147483647 w 7254"/>
              <a:gd name="T91" fmla="*/ 2147483647 h 4709"/>
              <a:gd name="T92" fmla="*/ 2147483647 w 7254"/>
              <a:gd name="T93" fmla="*/ 2147483647 h 47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254" h="4709">
                <a:moveTo>
                  <a:pt x="2592" y="872"/>
                </a:moveTo>
                <a:cubicBezTo>
                  <a:pt x="2808" y="884"/>
                  <a:pt x="3022" y="873"/>
                  <a:pt x="3238" y="856"/>
                </a:cubicBezTo>
                <a:cubicBezTo>
                  <a:pt x="3671" y="864"/>
                  <a:pt x="4105" y="875"/>
                  <a:pt x="4538" y="887"/>
                </a:cubicBezTo>
                <a:cubicBezTo>
                  <a:pt x="4776" y="909"/>
                  <a:pt x="4986" y="935"/>
                  <a:pt x="5223" y="942"/>
                </a:cubicBezTo>
                <a:cubicBezTo>
                  <a:pt x="5411" y="966"/>
                  <a:pt x="5602" y="967"/>
                  <a:pt x="5791" y="973"/>
                </a:cubicBezTo>
                <a:cubicBezTo>
                  <a:pt x="5890" y="981"/>
                  <a:pt x="5988" y="988"/>
                  <a:pt x="6087" y="996"/>
                </a:cubicBezTo>
                <a:cubicBezTo>
                  <a:pt x="6171" y="1003"/>
                  <a:pt x="6252" y="1038"/>
                  <a:pt x="6336" y="1043"/>
                </a:cubicBezTo>
                <a:cubicBezTo>
                  <a:pt x="6442" y="1049"/>
                  <a:pt x="6549" y="1048"/>
                  <a:pt x="6655" y="1051"/>
                </a:cubicBezTo>
                <a:cubicBezTo>
                  <a:pt x="6769" y="1058"/>
                  <a:pt x="6883" y="1065"/>
                  <a:pt x="6997" y="1074"/>
                </a:cubicBezTo>
                <a:cubicBezTo>
                  <a:pt x="7080" y="1102"/>
                  <a:pt x="7166" y="1094"/>
                  <a:pt x="7254" y="1098"/>
                </a:cubicBezTo>
                <a:cubicBezTo>
                  <a:pt x="7225" y="1105"/>
                  <a:pt x="7198" y="1114"/>
                  <a:pt x="7169" y="1121"/>
                </a:cubicBezTo>
                <a:cubicBezTo>
                  <a:pt x="6827" y="1594"/>
                  <a:pt x="6430" y="2026"/>
                  <a:pt x="6118" y="2522"/>
                </a:cubicBezTo>
                <a:cubicBezTo>
                  <a:pt x="6044" y="2764"/>
                  <a:pt x="5871" y="3035"/>
                  <a:pt x="5752" y="3262"/>
                </a:cubicBezTo>
                <a:cubicBezTo>
                  <a:pt x="5700" y="3361"/>
                  <a:pt x="5624" y="3491"/>
                  <a:pt x="5581" y="3596"/>
                </a:cubicBezTo>
                <a:cubicBezTo>
                  <a:pt x="5521" y="3741"/>
                  <a:pt x="5584" y="3643"/>
                  <a:pt x="5503" y="3752"/>
                </a:cubicBezTo>
                <a:cubicBezTo>
                  <a:pt x="5485" y="3803"/>
                  <a:pt x="5463" y="3862"/>
                  <a:pt x="5417" y="3892"/>
                </a:cubicBezTo>
                <a:cubicBezTo>
                  <a:pt x="5401" y="3754"/>
                  <a:pt x="5308" y="3603"/>
                  <a:pt x="5238" y="3487"/>
                </a:cubicBezTo>
                <a:cubicBezTo>
                  <a:pt x="5170" y="3374"/>
                  <a:pt x="5118" y="3249"/>
                  <a:pt x="5036" y="3145"/>
                </a:cubicBezTo>
                <a:cubicBezTo>
                  <a:pt x="4971" y="3064"/>
                  <a:pt x="4914" y="2959"/>
                  <a:pt x="4872" y="2865"/>
                </a:cubicBezTo>
                <a:cubicBezTo>
                  <a:pt x="4783" y="2666"/>
                  <a:pt x="4721" y="2385"/>
                  <a:pt x="4475" y="2335"/>
                </a:cubicBezTo>
                <a:cubicBezTo>
                  <a:pt x="4374" y="2355"/>
                  <a:pt x="4312" y="2363"/>
                  <a:pt x="4226" y="2405"/>
                </a:cubicBezTo>
                <a:cubicBezTo>
                  <a:pt x="4181" y="2477"/>
                  <a:pt x="4110" y="2515"/>
                  <a:pt x="4071" y="2592"/>
                </a:cubicBezTo>
                <a:cubicBezTo>
                  <a:pt x="4021" y="2692"/>
                  <a:pt x="3984" y="2801"/>
                  <a:pt x="3938" y="2903"/>
                </a:cubicBezTo>
                <a:cubicBezTo>
                  <a:pt x="3851" y="3095"/>
                  <a:pt x="3751" y="3284"/>
                  <a:pt x="3642" y="3464"/>
                </a:cubicBezTo>
                <a:cubicBezTo>
                  <a:pt x="3414" y="3842"/>
                  <a:pt x="3160" y="4062"/>
                  <a:pt x="2802" y="4328"/>
                </a:cubicBezTo>
                <a:cubicBezTo>
                  <a:pt x="2591" y="4484"/>
                  <a:pt x="2355" y="4635"/>
                  <a:pt x="2101" y="4709"/>
                </a:cubicBezTo>
                <a:cubicBezTo>
                  <a:pt x="2007" y="4695"/>
                  <a:pt x="2037" y="4705"/>
                  <a:pt x="1907" y="4616"/>
                </a:cubicBezTo>
                <a:cubicBezTo>
                  <a:pt x="1873" y="4593"/>
                  <a:pt x="1805" y="4546"/>
                  <a:pt x="1805" y="4546"/>
                </a:cubicBezTo>
                <a:cubicBezTo>
                  <a:pt x="1773" y="4440"/>
                  <a:pt x="1736" y="4347"/>
                  <a:pt x="1704" y="4235"/>
                </a:cubicBezTo>
                <a:cubicBezTo>
                  <a:pt x="1668" y="4110"/>
                  <a:pt x="1644" y="3932"/>
                  <a:pt x="1619" y="3806"/>
                </a:cubicBezTo>
                <a:cubicBezTo>
                  <a:pt x="1595" y="3527"/>
                  <a:pt x="1502" y="3262"/>
                  <a:pt x="1447" y="2989"/>
                </a:cubicBezTo>
                <a:cubicBezTo>
                  <a:pt x="1426" y="2886"/>
                  <a:pt x="1414" y="2781"/>
                  <a:pt x="1393" y="2678"/>
                </a:cubicBezTo>
                <a:cubicBezTo>
                  <a:pt x="1344" y="2437"/>
                  <a:pt x="1237" y="2197"/>
                  <a:pt x="1105" y="1993"/>
                </a:cubicBezTo>
                <a:cubicBezTo>
                  <a:pt x="1028" y="1874"/>
                  <a:pt x="954" y="1773"/>
                  <a:pt x="825" y="1705"/>
                </a:cubicBezTo>
                <a:cubicBezTo>
                  <a:pt x="708" y="1643"/>
                  <a:pt x="588" y="1628"/>
                  <a:pt x="459" y="1619"/>
                </a:cubicBezTo>
                <a:cubicBezTo>
                  <a:pt x="350" y="1633"/>
                  <a:pt x="255" y="1657"/>
                  <a:pt x="155" y="1705"/>
                </a:cubicBezTo>
                <a:cubicBezTo>
                  <a:pt x="76" y="1743"/>
                  <a:pt x="69" y="1765"/>
                  <a:pt x="0" y="1783"/>
                </a:cubicBezTo>
                <a:cubicBezTo>
                  <a:pt x="35" y="1709"/>
                  <a:pt x="334" y="1607"/>
                  <a:pt x="342" y="1604"/>
                </a:cubicBezTo>
                <a:cubicBezTo>
                  <a:pt x="531" y="1539"/>
                  <a:pt x="738" y="1547"/>
                  <a:pt x="934" y="1510"/>
                </a:cubicBezTo>
                <a:cubicBezTo>
                  <a:pt x="1095" y="1480"/>
                  <a:pt x="1255" y="1441"/>
                  <a:pt x="1416" y="1409"/>
                </a:cubicBezTo>
                <a:cubicBezTo>
                  <a:pt x="2300" y="1233"/>
                  <a:pt x="3198" y="1168"/>
                  <a:pt x="4086" y="1028"/>
                </a:cubicBezTo>
                <a:cubicBezTo>
                  <a:pt x="4393" y="980"/>
                  <a:pt x="4690" y="912"/>
                  <a:pt x="4997" y="872"/>
                </a:cubicBezTo>
                <a:cubicBezTo>
                  <a:pt x="5019" y="827"/>
                  <a:pt x="5027" y="777"/>
                  <a:pt x="5051" y="732"/>
                </a:cubicBezTo>
                <a:cubicBezTo>
                  <a:pt x="5065" y="705"/>
                  <a:pt x="5085" y="681"/>
                  <a:pt x="5098" y="654"/>
                </a:cubicBezTo>
                <a:cubicBezTo>
                  <a:pt x="5156" y="532"/>
                  <a:pt x="5097" y="600"/>
                  <a:pt x="5160" y="537"/>
                </a:cubicBezTo>
                <a:cubicBezTo>
                  <a:pt x="5227" y="335"/>
                  <a:pt x="5156" y="560"/>
                  <a:pt x="5215" y="335"/>
                </a:cubicBezTo>
                <a:cubicBezTo>
                  <a:pt x="5221" y="311"/>
                  <a:pt x="5230" y="288"/>
                  <a:pt x="5238" y="265"/>
                </a:cubicBezTo>
                <a:cubicBezTo>
                  <a:pt x="5241" y="257"/>
                  <a:pt x="5250" y="233"/>
                  <a:pt x="5246" y="241"/>
                </a:cubicBezTo>
                <a:cubicBezTo>
                  <a:pt x="5241" y="252"/>
                  <a:pt x="5235" y="262"/>
                  <a:pt x="5230" y="273"/>
                </a:cubicBezTo>
                <a:cubicBezTo>
                  <a:pt x="5178" y="643"/>
                  <a:pt x="5084" y="924"/>
                  <a:pt x="4973" y="1316"/>
                </a:cubicBezTo>
                <a:cubicBezTo>
                  <a:pt x="4855" y="1736"/>
                  <a:pt x="4738" y="2156"/>
                  <a:pt x="4600" y="2569"/>
                </a:cubicBezTo>
                <a:cubicBezTo>
                  <a:pt x="4651" y="2715"/>
                  <a:pt x="4598" y="2957"/>
                  <a:pt x="4569" y="3114"/>
                </a:cubicBezTo>
                <a:cubicBezTo>
                  <a:pt x="4561" y="3261"/>
                  <a:pt x="4554" y="3414"/>
                  <a:pt x="4475" y="3542"/>
                </a:cubicBezTo>
                <a:cubicBezTo>
                  <a:pt x="4467" y="3567"/>
                  <a:pt x="4432" y="3636"/>
                  <a:pt x="4413" y="3651"/>
                </a:cubicBezTo>
                <a:cubicBezTo>
                  <a:pt x="4380" y="3678"/>
                  <a:pt x="4304" y="3721"/>
                  <a:pt x="4304" y="3721"/>
                </a:cubicBezTo>
                <a:cubicBezTo>
                  <a:pt x="4296" y="3731"/>
                  <a:pt x="4294" y="3750"/>
                  <a:pt x="4281" y="3752"/>
                </a:cubicBezTo>
                <a:cubicBezTo>
                  <a:pt x="4266" y="3754"/>
                  <a:pt x="4252" y="3741"/>
                  <a:pt x="4242" y="3729"/>
                </a:cubicBezTo>
                <a:cubicBezTo>
                  <a:pt x="4225" y="3709"/>
                  <a:pt x="4218" y="3681"/>
                  <a:pt x="4203" y="3659"/>
                </a:cubicBezTo>
                <a:cubicBezTo>
                  <a:pt x="4176" y="3619"/>
                  <a:pt x="4146" y="3581"/>
                  <a:pt x="4117" y="3542"/>
                </a:cubicBezTo>
                <a:cubicBezTo>
                  <a:pt x="4062" y="3392"/>
                  <a:pt x="4124" y="3548"/>
                  <a:pt x="3969" y="3285"/>
                </a:cubicBezTo>
                <a:cubicBezTo>
                  <a:pt x="3819" y="3032"/>
                  <a:pt x="3693" y="2725"/>
                  <a:pt x="3572" y="2460"/>
                </a:cubicBezTo>
                <a:cubicBezTo>
                  <a:pt x="3420" y="2128"/>
                  <a:pt x="3281" y="1794"/>
                  <a:pt x="3144" y="1456"/>
                </a:cubicBezTo>
                <a:cubicBezTo>
                  <a:pt x="3023" y="1158"/>
                  <a:pt x="2914" y="845"/>
                  <a:pt x="2724" y="584"/>
                </a:cubicBezTo>
                <a:cubicBezTo>
                  <a:pt x="2685" y="531"/>
                  <a:pt x="2654" y="473"/>
                  <a:pt x="2615" y="420"/>
                </a:cubicBezTo>
                <a:cubicBezTo>
                  <a:pt x="2570" y="360"/>
                  <a:pt x="2501" y="322"/>
                  <a:pt x="2444" y="273"/>
                </a:cubicBezTo>
                <a:cubicBezTo>
                  <a:pt x="2339" y="183"/>
                  <a:pt x="2188" y="87"/>
                  <a:pt x="2047" y="55"/>
                </a:cubicBezTo>
                <a:cubicBezTo>
                  <a:pt x="1989" y="16"/>
                  <a:pt x="1920" y="9"/>
                  <a:pt x="1852" y="0"/>
                </a:cubicBezTo>
                <a:cubicBezTo>
                  <a:pt x="1839" y="3"/>
                  <a:pt x="1826" y="4"/>
                  <a:pt x="1813" y="8"/>
                </a:cubicBezTo>
                <a:cubicBezTo>
                  <a:pt x="1792" y="14"/>
                  <a:pt x="1751" y="31"/>
                  <a:pt x="1751" y="31"/>
                </a:cubicBezTo>
                <a:cubicBezTo>
                  <a:pt x="1711" y="71"/>
                  <a:pt x="1666" y="86"/>
                  <a:pt x="1626" y="125"/>
                </a:cubicBezTo>
                <a:cubicBezTo>
                  <a:pt x="1611" y="210"/>
                  <a:pt x="1577" y="300"/>
                  <a:pt x="1549" y="382"/>
                </a:cubicBezTo>
                <a:cubicBezTo>
                  <a:pt x="1529" y="440"/>
                  <a:pt x="1510" y="534"/>
                  <a:pt x="1455" y="568"/>
                </a:cubicBezTo>
                <a:cubicBezTo>
                  <a:pt x="1366" y="718"/>
                  <a:pt x="1122" y="710"/>
                  <a:pt x="973" y="724"/>
                </a:cubicBezTo>
                <a:cubicBezTo>
                  <a:pt x="894" y="744"/>
                  <a:pt x="819" y="757"/>
                  <a:pt x="739" y="771"/>
                </a:cubicBezTo>
                <a:cubicBezTo>
                  <a:pt x="710" y="784"/>
                  <a:pt x="683" y="799"/>
                  <a:pt x="653" y="810"/>
                </a:cubicBezTo>
                <a:cubicBezTo>
                  <a:pt x="641" y="814"/>
                  <a:pt x="620" y="805"/>
                  <a:pt x="615" y="817"/>
                </a:cubicBezTo>
                <a:cubicBezTo>
                  <a:pt x="610" y="827"/>
                  <a:pt x="635" y="824"/>
                  <a:pt x="646" y="825"/>
                </a:cubicBezTo>
                <a:cubicBezTo>
                  <a:pt x="726" y="834"/>
                  <a:pt x="806" y="843"/>
                  <a:pt x="887" y="849"/>
                </a:cubicBezTo>
                <a:cubicBezTo>
                  <a:pt x="986" y="856"/>
                  <a:pt x="1084" y="859"/>
                  <a:pt x="1183" y="864"/>
                </a:cubicBezTo>
                <a:cubicBezTo>
                  <a:pt x="1204" y="867"/>
                  <a:pt x="1224" y="870"/>
                  <a:pt x="1245" y="872"/>
                </a:cubicBezTo>
                <a:cubicBezTo>
                  <a:pt x="1300" y="878"/>
                  <a:pt x="1355" y="880"/>
                  <a:pt x="1409" y="887"/>
                </a:cubicBezTo>
                <a:cubicBezTo>
                  <a:pt x="1458" y="893"/>
                  <a:pt x="1556" y="911"/>
                  <a:pt x="1556" y="911"/>
                </a:cubicBezTo>
                <a:cubicBezTo>
                  <a:pt x="1840" y="1011"/>
                  <a:pt x="2099" y="1137"/>
                  <a:pt x="2397" y="1207"/>
                </a:cubicBezTo>
                <a:cubicBezTo>
                  <a:pt x="2592" y="1253"/>
                  <a:pt x="2796" y="1238"/>
                  <a:pt x="2996" y="1253"/>
                </a:cubicBezTo>
                <a:cubicBezTo>
                  <a:pt x="3217" y="1269"/>
                  <a:pt x="3437" y="1284"/>
                  <a:pt x="3658" y="1300"/>
                </a:cubicBezTo>
                <a:cubicBezTo>
                  <a:pt x="4013" y="1381"/>
                  <a:pt x="4378" y="1431"/>
                  <a:pt x="4740" y="1463"/>
                </a:cubicBezTo>
                <a:cubicBezTo>
                  <a:pt x="4821" y="1484"/>
                  <a:pt x="4914" y="1511"/>
                  <a:pt x="4981" y="1565"/>
                </a:cubicBezTo>
                <a:cubicBezTo>
                  <a:pt x="5015" y="1593"/>
                  <a:pt x="5044" y="1627"/>
                  <a:pt x="5075" y="1658"/>
                </a:cubicBezTo>
                <a:cubicBezTo>
                  <a:pt x="5088" y="1671"/>
                  <a:pt x="5114" y="1697"/>
                  <a:pt x="5114" y="1697"/>
                </a:cubicBezTo>
                <a:cubicBezTo>
                  <a:pt x="5209" y="1889"/>
                  <a:pt x="5176" y="1797"/>
                  <a:pt x="5223" y="1969"/>
                </a:cubicBezTo>
                <a:cubicBezTo>
                  <a:pt x="5242" y="2123"/>
                  <a:pt x="5246" y="2243"/>
                  <a:pt x="5223" y="2398"/>
                </a:cubicBezTo>
                <a:cubicBezTo>
                  <a:pt x="5218" y="2482"/>
                  <a:pt x="5193" y="2619"/>
                  <a:pt x="5230" y="2701"/>
                </a:cubicBezTo>
                <a:cubicBezTo>
                  <a:pt x="5243" y="2730"/>
                  <a:pt x="5288" y="2776"/>
                  <a:pt x="5308" y="2802"/>
                </a:cubicBezTo>
                <a:cubicBezTo>
                  <a:pt x="5342" y="2846"/>
                  <a:pt x="5351" y="2884"/>
                  <a:pt x="5409" y="2896"/>
                </a:cubicBezTo>
                <a:cubicBezTo>
                  <a:pt x="5466" y="2940"/>
                  <a:pt x="5526" y="3000"/>
                  <a:pt x="5588" y="3036"/>
                </a:cubicBezTo>
                <a:cubicBezTo>
                  <a:pt x="5622" y="3085"/>
                  <a:pt x="5696" y="3106"/>
                  <a:pt x="5752" y="3114"/>
                </a:cubicBezTo>
                <a:cubicBezTo>
                  <a:pt x="5824" y="3102"/>
                  <a:pt x="5897" y="3091"/>
                  <a:pt x="5970" y="3083"/>
                </a:cubicBezTo>
                <a:cubicBezTo>
                  <a:pt x="5986" y="3085"/>
                  <a:pt x="6005" y="3079"/>
                  <a:pt x="6017" y="3090"/>
                </a:cubicBezTo>
                <a:cubicBezTo>
                  <a:pt x="6051" y="3121"/>
                  <a:pt x="6072" y="3224"/>
                  <a:pt x="6094" y="3269"/>
                </a:cubicBezTo>
                <a:cubicBezTo>
                  <a:pt x="6119" y="3405"/>
                  <a:pt x="6118" y="3557"/>
                  <a:pt x="6180" y="3682"/>
                </a:cubicBezTo>
                <a:cubicBezTo>
                  <a:pt x="6213" y="3749"/>
                  <a:pt x="6265" y="3768"/>
                  <a:pt x="6320" y="3814"/>
                </a:cubicBezTo>
                <a:cubicBezTo>
                  <a:pt x="6355" y="3843"/>
                  <a:pt x="6381" y="3886"/>
                  <a:pt x="6421" y="3908"/>
                </a:cubicBezTo>
                <a:cubicBezTo>
                  <a:pt x="6531" y="3968"/>
                  <a:pt x="6623" y="4022"/>
                  <a:pt x="6740" y="4063"/>
                </a:cubicBezTo>
                <a:cubicBezTo>
                  <a:pt x="6871" y="4109"/>
                  <a:pt x="7019" y="4123"/>
                  <a:pt x="7153" y="4164"/>
                </a:cubicBezTo>
                <a:cubicBezTo>
                  <a:pt x="6982" y="4256"/>
                  <a:pt x="6852" y="4323"/>
                  <a:pt x="6655" y="4343"/>
                </a:cubicBezTo>
                <a:cubicBezTo>
                  <a:pt x="6536" y="4367"/>
                  <a:pt x="6430" y="4405"/>
                  <a:pt x="6312" y="4437"/>
                </a:cubicBezTo>
                <a:cubicBezTo>
                  <a:pt x="6242" y="4489"/>
                  <a:pt x="6155" y="4499"/>
                  <a:pt x="6071" y="4515"/>
                </a:cubicBezTo>
                <a:cubicBezTo>
                  <a:pt x="6050" y="4512"/>
                  <a:pt x="6026" y="4519"/>
                  <a:pt x="6009" y="4507"/>
                </a:cubicBezTo>
                <a:cubicBezTo>
                  <a:pt x="5989" y="4493"/>
                  <a:pt x="5985" y="4465"/>
                  <a:pt x="5970" y="4445"/>
                </a:cubicBezTo>
                <a:cubicBezTo>
                  <a:pt x="5904" y="4356"/>
                  <a:pt x="5829" y="4275"/>
                  <a:pt x="5760" y="4188"/>
                </a:cubicBezTo>
                <a:cubicBezTo>
                  <a:pt x="5738" y="4160"/>
                  <a:pt x="5706" y="4142"/>
                  <a:pt x="5674" y="4126"/>
                </a:cubicBezTo>
                <a:cubicBezTo>
                  <a:pt x="5632" y="4105"/>
                  <a:pt x="5542" y="4079"/>
                  <a:pt x="5542" y="4079"/>
                </a:cubicBezTo>
                <a:cubicBezTo>
                  <a:pt x="5414" y="4094"/>
                  <a:pt x="5276" y="4078"/>
                  <a:pt x="5160" y="4133"/>
                </a:cubicBezTo>
                <a:cubicBezTo>
                  <a:pt x="4984" y="4216"/>
                  <a:pt x="4822" y="4347"/>
                  <a:pt x="4670" y="4468"/>
                </a:cubicBezTo>
                <a:cubicBezTo>
                  <a:pt x="4507" y="4446"/>
                  <a:pt x="4363" y="4371"/>
                  <a:pt x="4203" y="4343"/>
                </a:cubicBezTo>
                <a:cubicBezTo>
                  <a:pt x="4154" y="4335"/>
                  <a:pt x="4104" y="4334"/>
                  <a:pt x="4055" y="4328"/>
                </a:cubicBezTo>
                <a:cubicBezTo>
                  <a:pt x="4003" y="4310"/>
                  <a:pt x="3950" y="4302"/>
                  <a:pt x="3899" y="4281"/>
                </a:cubicBezTo>
                <a:cubicBezTo>
                  <a:pt x="3781" y="4163"/>
                  <a:pt x="4006" y="4382"/>
                  <a:pt x="3798" y="4211"/>
                </a:cubicBezTo>
                <a:cubicBezTo>
                  <a:pt x="3789" y="4204"/>
                  <a:pt x="3790" y="4189"/>
                  <a:pt x="3783" y="4180"/>
                </a:cubicBezTo>
                <a:cubicBezTo>
                  <a:pt x="3759" y="4145"/>
                  <a:pt x="3729" y="4114"/>
                  <a:pt x="3705" y="4079"/>
                </a:cubicBezTo>
                <a:cubicBezTo>
                  <a:pt x="3564" y="3874"/>
                  <a:pt x="3594" y="3917"/>
                  <a:pt x="3502" y="3705"/>
                </a:cubicBezTo>
                <a:cubicBezTo>
                  <a:pt x="3476" y="3644"/>
                  <a:pt x="3431" y="3593"/>
                  <a:pt x="3401" y="3534"/>
                </a:cubicBezTo>
                <a:cubicBezTo>
                  <a:pt x="3369" y="3472"/>
                  <a:pt x="3346" y="3405"/>
                  <a:pt x="3323" y="3339"/>
                </a:cubicBezTo>
                <a:cubicBezTo>
                  <a:pt x="3262" y="3164"/>
                  <a:pt x="3251" y="2983"/>
                  <a:pt x="3191" y="2810"/>
                </a:cubicBezTo>
                <a:cubicBezTo>
                  <a:pt x="3167" y="2742"/>
                  <a:pt x="3094" y="2647"/>
                  <a:pt x="3051" y="2592"/>
                </a:cubicBezTo>
                <a:cubicBezTo>
                  <a:pt x="2791" y="2259"/>
                  <a:pt x="2330" y="2030"/>
                  <a:pt x="1946" y="1876"/>
                </a:cubicBezTo>
                <a:cubicBezTo>
                  <a:pt x="1921" y="1866"/>
                  <a:pt x="1894" y="1867"/>
                  <a:pt x="1868" y="1860"/>
                </a:cubicBezTo>
                <a:cubicBezTo>
                  <a:pt x="1720" y="1818"/>
                  <a:pt x="1569" y="1778"/>
                  <a:pt x="1424" y="1728"/>
                </a:cubicBezTo>
                <a:cubicBezTo>
                  <a:pt x="1361" y="1676"/>
                  <a:pt x="1303" y="1632"/>
                  <a:pt x="1222" y="1611"/>
                </a:cubicBezTo>
                <a:cubicBezTo>
                  <a:pt x="1032" y="1439"/>
                  <a:pt x="901" y="1368"/>
                  <a:pt x="646" y="1355"/>
                </a:cubicBezTo>
                <a:cubicBezTo>
                  <a:pt x="691" y="1346"/>
                  <a:pt x="694" y="1341"/>
                  <a:pt x="708" y="1300"/>
                </a:cubicBezTo>
                <a:cubicBezTo>
                  <a:pt x="718" y="1222"/>
                  <a:pt x="748" y="1107"/>
                  <a:pt x="700" y="1035"/>
                </a:cubicBezTo>
                <a:cubicBezTo>
                  <a:pt x="702" y="1023"/>
                  <a:pt x="712" y="961"/>
                  <a:pt x="716" y="958"/>
                </a:cubicBezTo>
                <a:cubicBezTo>
                  <a:pt x="760" y="930"/>
                  <a:pt x="807" y="926"/>
                  <a:pt x="856" y="919"/>
                </a:cubicBezTo>
                <a:cubicBezTo>
                  <a:pt x="907" y="902"/>
                  <a:pt x="955" y="891"/>
                  <a:pt x="996" y="856"/>
                </a:cubicBezTo>
                <a:cubicBezTo>
                  <a:pt x="1024" y="832"/>
                  <a:pt x="1058" y="795"/>
                  <a:pt x="1097" y="786"/>
                </a:cubicBezTo>
                <a:cubicBezTo>
                  <a:pt x="1203" y="762"/>
                  <a:pt x="1315" y="774"/>
                  <a:pt x="1424" y="771"/>
                </a:cubicBezTo>
                <a:cubicBezTo>
                  <a:pt x="1611" y="747"/>
                  <a:pt x="1797" y="762"/>
                  <a:pt x="1985" y="771"/>
                </a:cubicBezTo>
                <a:cubicBezTo>
                  <a:pt x="2129" y="766"/>
                  <a:pt x="2188" y="763"/>
                  <a:pt x="2311" y="779"/>
                </a:cubicBezTo>
                <a:cubicBezTo>
                  <a:pt x="2376" y="811"/>
                  <a:pt x="2436" y="824"/>
                  <a:pt x="2506" y="841"/>
                </a:cubicBezTo>
                <a:cubicBezTo>
                  <a:pt x="2535" y="848"/>
                  <a:pt x="2563" y="858"/>
                  <a:pt x="2592" y="864"/>
                </a:cubicBezTo>
                <a:cubicBezTo>
                  <a:pt x="2634" y="873"/>
                  <a:pt x="2622" y="862"/>
                  <a:pt x="2638" y="880"/>
                </a:cubicBezTo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1981200" cy="6096000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791200" cy="6096000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8A0DBD-5D4E-49B1-94E9-E94A38252AC0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54859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auto">
          <a:xfrm>
            <a:off x="76200" y="76200"/>
            <a:ext cx="8915400" cy="6705600"/>
          </a:xfrm>
          <a:custGeom>
            <a:avLst/>
            <a:gdLst>
              <a:gd name="T0" fmla="*/ 2147483647 w 7254"/>
              <a:gd name="T1" fmla="*/ 2147483647 h 4709"/>
              <a:gd name="T2" fmla="*/ 2147483647 w 7254"/>
              <a:gd name="T3" fmla="*/ 2147483647 h 4709"/>
              <a:gd name="T4" fmla="*/ 2147483647 w 7254"/>
              <a:gd name="T5" fmla="*/ 2147483647 h 4709"/>
              <a:gd name="T6" fmla="*/ 2147483647 w 7254"/>
              <a:gd name="T7" fmla="*/ 2147483647 h 4709"/>
              <a:gd name="T8" fmla="*/ 2147483647 w 7254"/>
              <a:gd name="T9" fmla="*/ 2147483647 h 4709"/>
              <a:gd name="T10" fmla="*/ 2147483647 w 7254"/>
              <a:gd name="T11" fmla="*/ 2147483647 h 4709"/>
              <a:gd name="T12" fmla="*/ 2147483647 w 7254"/>
              <a:gd name="T13" fmla="*/ 2147483647 h 4709"/>
              <a:gd name="T14" fmla="*/ 2147483647 w 7254"/>
              <a:gd name="T15" fmla="*/ 2147483647 h 4709"/>
              <a:gd name="T16" fmla="*/ 2147483647 w 7254"/>
              <a:gd name="T17" fmla="*/ 2147483647 h 4709"/>
              <a:gd name="T18" fmla="*/ 2147483647 w 7254"/>
              <a:gd name="T19" fmla="*/ 2147483647 h 4709"/>
              <a:gd name="T20" fmla="*/ 2147483647 w 7254"/>
              <a:gd name="T21" fmla="*/ 2147483647 h 4709"/>
              <a:gd name="T22" fmla="*/ 2147483647 w 7254"/>
              <a:gd name="T23" fmla="*/ 2147483647 h 4709"/>
              <a:gd name="T24" fmla="*/ 2147483647 w 7254"/>
              <a:gd name="T25" fmla="*/ 2147483647 h 4709"/>
              <a:gd name="T26" fmla="*/ 2147483647 w 7254"/>
              <a:gd name="T27" fmla="*/ 2147483647 h 4709"/>
              <a:gd name="T28" fmla="*/ 2147483647 w 7254"/>
              <a:gd name="T29" fmla="*/ 2147483647 h 4709"/>
              <a:gd name="T30" fmla="*/ 2147483647 w 7254"/>
              <a:gd name="T31" fmla="*/ 2147483647 h 4709"/>
              <a:gd name="T32" fmla="*/ 2147483647 w 7254"/>
              <a:gd name="T33" fmla="*/ 2147483647 h 4709"/>
              <a:gd name="T34" fmla="*/ 2147483647 w 7254"/>
              <a:gd name="T35" fmla="*/ 2147483647 h 4709"/>
              <a:gd name="T36" fmla="*/ 2147483647 w 7254"/>
              <a:gd name="T37" fmla="*/ 2147483647 h 4709"/>
              <a:gd name="T38" fmla="*/ 2147483647 w 7254"/>
              <a:gd name="T39" fmla="*/ 2147483647 h 4709"/>
              <a:gd name="T40" fmla="*/ 2147483647 w 7254"/>
              <a:gd name="T41" fmla="*/ 2147483647 h 4709"/>
              <a:gd name="T42" fmla="*/ 2147483647 w 7254"/>
              <a:gd name="T43" fmla="*/ 2147483647 h 4709"/>
              <a:gd name="T44" fmla="*/ 2147483647 w 7254"/>
              <a:gd name="T45" fmla="*/ 2147483647 h 4709"/>
              <a:gd name="T46" fmla="*/ 2147483647 w 7254"/>
              <a:gd name="T47" fmla="*/ 2147483647 h 4709"/>
              <a:gd name="T48" fmla="*/ 2147483647 w 7254"/>
              <a:gd name="T49" fmla="*/ 2147483647 h 4709"/>
              <a:gd name="T50" fmla="*/ 2147483647 w 7254"/>
              <a:gd name="T51" fmla="*/ 2147483647 h 4709"/>
              <a:gd name="T52" fmla="*/ 2147483647 w 7254"/>
              <a:gd name="T53" fmla="*/ 2147483647 h 4709"/>
              <a:gd name="T54" fmla="*/ 2147483647 w 7254"/>
              <a:gd name="T55" fmla="*/ 2147483647 h 4709"/>
              <a:gd name="T56" fmla="*/ 2147483647 w 7254"/>
              <a:gd name="T57" fmla="*/ 2147483647 h 4709"/>
              <a:gd name="T58" fmla="*/ 2147483647 w 7254"/>
              <a:gd name="T59" fmla="*/ 2147483647 h 4709"/>
              <a:gd name="T60" fmla="*/ 2147483647 w 7254"/>
              <a:gd name="T61" fmla="*/ 2147483647 h 4709"/>
              <a:gd name="T62" fmla="*/ 2147483647 w 7254"/>
              <a:gd name="T63" fmla="*/ 2147483647 h 4709"/>
              <a:gd name="T64" fmla="*/ 2147483647 w 7254"/>
              <a:gd name="T65" fmla="*/ 2147483647 h 4709"/>
              <a:gd name="T66" fmla="*/ 2147483647 w 7254"/>
              <a:gd name="T67" fmla="*/ 2147483647 h 4709"/>
              <a:gd name="T68" fmla="*/ 2147483647 w 7254"/>
              <a:gd name="T69" fmla="*/ 2147483647 h 4709"/>
              <a:gd name="T70" fmla="*/ 2147483647 w 7254"/>
              <a:gd name="T71" fmla="*/ 2147483647 h 4709"/>
              <a:gd name="T72" fmla="*/ 2147483647 w 7254"/>
              <a:gd name="T73" fmla="*/ 2147483647 h 4709"/>
              <a:gd name="T74" fmla="*/ 2147483647 w 7254"/>
              <a:gd name="T75" fmla="*/ 2147483647 h 4709"/>
              <a:gd name="T76" fmla="*/ 2147483647 w 7254"/>
              <a:gd name="T77" fmla="*/ 2147483647 h 4709"/>
              <a:gd name="T78" fmla="*/ 2147483647 w 7254"/>
              <a:gd name="T79" fmla="*/ 2147483647 h 4709"/>
              <a:gd name="T80" fmla="*/ 2147483647 w 7254"/>
              <a:gd name="T81" fmla="*/ 2147483647 h 4709"/>
              <a:gd name="T82" fmla="*/ 2147483647 w 7254"/>
              <a:gd name="T83" fmla="*/ 2147483647 h 4709"/>
              <a:gd name="T84" fmla="*/ 2147483647 w 7254"/>
              <a:gd name="T85" fmla="*/ 2147483647 h 4709"/>
              <a:gd name="T86" fmla="*/ 2147483647 w 7254"/>
              <a:gd name="T87" fmla="*/ 2147483647 h 4709"/>
              <a:gd name="T88" fmla="*/ 2147483647 w 7254"/>
              <a:gd name="T89" fmla="*/ 2147483647 h 4709"/>
              <a:gd name="T90" fmla="*/ 2147483647 w 7254"/>
              <a:gd name="T91" fmla="*/ 2147483647 h 4709"/>
              <a:gd name="T92" fmla="*/ 2147483647 w 7254"/>
              <a:gd name="T93" fmla="*/ 2147483647 h 47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254" h="4709">
                <a:moveTo>
                  <a:pt x="2592" y="872"/>
                </a:moveTo>
                <a:cubicBezTo>
                  <a:pt x="2808" y="884"/>
                  <a:pt x="3022" y="873"/>
                  <a:pt x="3238" y="856"/>
                </a:cubicBezTo>
                <a:cubicBezTo>
                  <a:pt x="3671" y="864"/>
                  <a:pt x="4105" y="875"/>
                  <a:pt x="4538" y="887"/>
                </a:cubicBezTo>
                <a:cubicBezTo>
                  <a:pt x="4776" y="909"/>
                  <a:pt x="4986" y="935"/>
                  <a:pt x="5223" y="942"/>
                </a:cubicBezTo>
                <a:cubicBezTo>
                  <a:pt x="5411" y="966"/>
                  <a:pt x="5602" y="967"/>
                  <a:pt x="5791" y="973"/>
                </a:cubicBezTo>
                <a:cubicBezTo>
                  <a:pt x="5890" y="981"/>
                  <a:pt x="5988" y="988"/>
                  <a:pt x="6087" y="996"/>
                </a:cubicBezTo>
                <a:cubicBezTo>
                  <a:pt x="6171" y="1003"/>
                  <a:pt x="6252" y="1038"/>
                  <a:pt x="6336" y="1043"/>
                </a:cubicBezTo>
                <a:cubicBezTo>
                  <a:pt x="6442" y="1049"/>
                  <a:pt x="6549" y="1048"/>
                  <a:pt x="6655" y="1051"/>
                </a:cubicBezTo>
                <a:cubicBezTo>
                  <a:pt x="6769" y="1058"/>
                  <a:pt x="6883" y="1065"/>
                  <a:pt x="6997" y="1074"/>
                </a:cubicBezTo>
                <a:cubicBezTo>
                  <a:pt x="7080" y="1102"/>
                  <a:pt x="7166" y="1094"/>
                  <a:pt x="7254" y="1098"/>
                </a:cubicBezTo>
                <a:cubicBezTo>
                  <a:pt x="7225" y="1105"/>
                  <a:pt x="7198" y="1114"/>
                  <a:pt x="7169" y="1121"/>
                </a:cubicBezTo>
                <a:cubicBezTo>
                  <a:pt x="6827" y="1594"/>
                  <a:pt x="6430" y="2026"/>
                  <a:pt x="6118" y="2522"/>
                </a:cubicBezTo>
                <a:cubicBezTo>
                  <a:pt x="6044" y="2764"/>
                  <a:pt x="5871" y="3035"/>
                  <a:pt x="5752" y="3262"/>
                </a:cubicBezTo>
                <a:cubicBezTo>
                  <a:pt x="5700" y="3361"/>
                  <a:pt x="5624" y="3491"/>
                  <a:pt x="5581" y="3596"/>
                </a:cubicBezTo>
                <a:cubicBezTo>
                  <a:pt x="5521" y="3741"/>
                  <a:pt x="5584" y="3643"/>
                  <a:pt x="5503" y="3752"/>
                </a:cubicBezTo>
                <a:cubicBezTo>
                  <a:pt x="5485" y="3803"/>
                  <a:pt x="5463" y="3862"/>
                  <a:pt x="5417" y="3892"/>
                </a:cubicBezTo>
                <a:cubicBezTo>
                  <a:pt x="5401" y="3754"/>
                  <a:pt x="5308" y="3603"/>
                  <a:pt x="5238" y="3487"/>
                </a:cubicBezTo>
                <a:cubicBezTo>
                  <a:pt x="5170" y="3374"/>
                  <a:pt x="5118" y="3249"/>
                  <a:pt x="5036" y="3145"/>
                </a:cubicBezTo>
                <a:cubicBezTo>
                  <a:pt x="4971" y="3064"/>
                  <a:pt x="4914" y="2959"/>
                  <a:pt x="4872" y="2865"/>
                </a:cubicBezTo>
                <a:cubicBezTo>
                  <a:pt x="4783" y="2666"/>
                  <a:pt x="4721" y="2385"/>
                  <a:pt x="4475" y="2335"/>
                </a:cubicBezTo>
                <a:cubicBezTo>
                  <a:pt x="4374" y="2355"/>
                  <a:pt x="4312" y="2363"/>
                  <a:pt x="4226" y="2405"/>
                </a:cubicBezTo>
                <a:cubicBezTo>
                  <a:pt x="4181" y="2477"/>
                  <a:pt x="4110" y="2515"/>
                  <a:pt x="4071" y="2592"/>
                </a:cubicBezTo>
                <a:cubicBezTo>
                  <a:pt x="4021" y="2692"/>
                  <a:pt x="3984" y="2801"/>
                  <a:pt x="3938" y="2903"/>
                </a:cubicBezTo>
                <a:cubicBezTo>
                  <a:pt x="3851" y="3095"/>
                  <a:pt x="3751" y="3284"/>
                  <a:pt x="3642" y="3464"/>
                </a:cubicBezTo>
                <a:cubicBezTo>
                  <a:pt x="3414" y="3842"/>
                  <a:pt x="3160" y="4062"/>
                  <a:pt x="2802" y="4328"/>
                </a:cubicBezTo>
                <a:cubicBezTo>
                  <a:pt x="2591" y="4484"/>
                  <a:pt x="2355" y="4635"/>
                  <a:pt x="2101" y="4709"/>
                </a:cubicBezTo>
                <a:cubicBezTo>
                  <a:pt x="2007" y="4695"/>
                  <a:pt x="2037" y="4705"/>
                  <a:pt x="1907" y="4616"/>
                </a:cubicBezTo>
                <a:cubicBezTo>
                  <a:pt x="1873" y="4593"/>
                  <a:pt x="1805" y="4546"/>
                  <a:pt x="1805" y="4546"/>
                </a:cubicBezTo>
                <a:cubicBezTo>
                  <a:pt x="1773" y="4440"/>
                  <a:pt x="1736" y="4347"/>
                  <a:pt x="1704" y="4235"/>
                </a:cubicBezTo>
                <a:cubicBezTo>
                  <a:pt x="1668" y="4110"/>
                  <a:pt x="1644" y="3932"/>
                  <a:pt x="1619" y="3806"/>
                </a:cubicBezTo>
                <a:cubicBezTo>
                  <a:pt x="1595" y="3527"/>
                  <a:pt x="1502" y="3262"/>
                  <a:pt x="1447" y="2989"/>
                </a:cubicBezTo>
                <a:cubicBezTo>
                  <a:pt x="1426" y="2886"/>
                  <a:pt x="1414" y="2781"/>
                  <a:pt x="1393" y="2678"/>
                </a:cubicBezTo>
                <a:cubicBezTo>
                  <a:pt x="1344" y="2437"/>
                  <a:pt x="1237" y="2197"/>
                  <a:pt x="1105" y="1993"/>
                </a:cubicBezTo>
                <a:cubicBezTo>
                  <a:pt x="1028" y="1874"/>
                  <a:pt x="954" y="1773"/>
                  <a:pt x="825" y="1705"/>
                </a:cubicBezTo>
                <a:cubicBezTo>
                  <a:pt x="708" y="1643"/>
                  <a:pt x="588" y="1628"/>
                  <a:pt x="459" y="1619"/>
                </a:cubicBezTo>
                <a:cubicBezTo>
                  <a:pt x="350" y="1633"/>
                  <a:pt x="255" y="1657"/>
                  <a:pt x="155" y="1705"/>
                </a:cubicBezTo>
                <a:cubicBezTo>
                  <a:pt x="76" y="1743"/>
                  <a:pt x="69" y="1765"/>
                  <a:pt x="0" y="1783"/>
                </a:cubicBezTo>
                <a:cubicBezTo>
                  <a:pt x="35" y="1709"/>
                  <a:pt x="334" y="1607"/>
                  <a:pt x="342" y="1604"/>
                </a:cubicBezTo>
                <a:cubicBezTo>
                  <a:pt x="531" y="1539"/>
                  <a:pt x="738" y="1547"/>
                  <a:pt x="934" y="1510"/>
                </a:cubicBezTo>
                <a:cubicBezTo>
                  <a:pt x="1095" y="1480"/>
                  <a:pt x="1255" y="1441"/>
                  <a:pt x="1416" y="1409"/>
                </a:cubicBezTo>
                <a:cubicBezTo>
                  <a:pt x="2300" y="1233"/>
                  <a:pt x="3198" y="1168"/>
                  <a:pt x="4086" y="1028"/>
                </a:cubicBezTo>
                <a:cubicBezTo>
                  <a:pt x="4393" y="980"/>
                  <a:pt x="4690" y="912"/>
                  <a:pt x="4997" y="872"/>
                </a:cubicBezTo>
                <a:cubicBezTo>
                  <a:pt x="5019" y="827"/>
                  <a:pt x="5027" y="777"/>
                  <a:pt x="5051" y="732"/>
                </a:cubicBezTo>
                <a:cubicBezTo>
                  <a:pt x="5065" y="705"/>
                  <a:pt x="5085" y="681"/>
                  <a:pt x="5098" y="654"/>
                </a:cubicBezTo>
                <a:cubicBezTo>
                  <a:pt x="5156" y="532"/>
                  <a:pt x="5097" y="600"/>
                  <a:pt x="5160" y="537"/>
                </a:cubicBezTo>
                <a:cubicBezTo>
                  <a:pt x="5227" y="335"/>
                  <a:pt x="5156" y="560"/>
                  <a:pt x="5215" y="335"/>
                </a:cubicBezTo>
                <a:cubicBezTo>
                  <a:pt x="5221" y="311"/>
                  <a:pt x="5230" y="288"/>
                  <a:pt x="5238" y="265"/>
                </a:cubicBezTo>
                <a:cubicBezTo>
                  <a:pt x="5241" y="257"/>
                  <a:pt x="5250" y="233"/>
                  <a:pt x="5246" y="241"/>
                </a:cubicBezTo>
                <a:cubicBezTo>
                  <a:pt x="5241" y="252"/>
                  <a:pt x="5235" y="262"/>
                  <a:pt x="5230" y="273"/>
                </a:cubicBezTo>
                <a:cubicBezTo>
                  <a:pt x="5178" y="643"/>
                  <a:pt x="5084" y="924"/>
                  <a:pt x="4973" y="1316"/>
                </a:cubicBezTo>
                <a:cubicBezTo>
                  <a:pt x="4855" y="1736"/>
                  <a:pt x="4738" y="2156"/>
                  <a:pt x="4600" y="2569"/>
                </a:cubicBezTo>
                <a:cubicBezTo>
                  <a:pt x="4651" y="2715"/>
                  <a:pt x="4598" y="2957"/>
                  <a:pt x="4569" y="3114"/>
                </a:cubicBezTo>
                <a:cubicBezTo>
                  <a:pt x="4561" y="3261"/>
                  <a:pt x="4554" y="3414"/>
                  <a:pt x="4475" y="3542"/>
                </a:cubicBezTo>
                <a:cubicBezTo>
                  <a:pt x="4467" y="3567"/>
                  <a:pt x="4432" y="3636"/>
                  <a:pt x="4413" y="3651"/>
                </a:cubicBezTo>
                <a:cubicBezTo>
                  <a:pt x="4380" y="3678"/>
                  <a:pt x="4304" y="3721"/>
                  <a:pt x="4304" y="3721"/>
                </a:cubicBezTo>
                <a:cubicBezTo>
                  <a:pt x="4296" y="3731"/>
                  <a:pt x="4294" y="3750"/>
                  <a:pt x="4281" y="3752"/>
                </a:cubicBezTo>
                <a:cubicBezTo>
                  <a:pt x="4266" y="3754"/>
                  <a:pt x="4252" y="3741"/>
                  <a:pt x="4242" y="3729"/>
                </a:cubicBezTo>
                <a:cubicBezTo>
                  <a:pt x="4225" y="3709"/>
                  <a:pt x="4218" y="3681"/>
                  <a:pt x="4203" y="3659"/>
                </a:cubicBezTo>
                <a:cubicBezTo>
                  <a:pt x="4176" y="3619"/>
                  <a:pt x="4146" y="3581"/>
                  <a:pt x="4117" y="3542"/>
                </a:cubicBezTo>
                <a:cubicBezTo>
                  <a:pt x="4062" y="3392"/>
                  <a:pt x="4124" y="3548"/>
                  <a:pt x="3969" y="3285"/>
                </a:cubicBezTo>
                <a:cubicBezTo>
                  <a:pt x="3819" y="3032"/>
                  <a:pt x="3693" y="2725"/>
                  <a:pt x="3572" y="2460"/>
                </a:cubicBezTo>
                <a:cubicBezTo>
                  <a:pt x="3420" y="2128"/>
                  <a:pt x="3281" y="1794"/>
                  <a:pt x="3144" y="1456"/>
                </a:cubicBezTo>
                <a:cubicBezTo>
                  <a:pt x="3023" y="1158"/>
                  <a:pt x="2914" y="845"/>
                  <a:pt x="2724" y="584"/>
                </a:cubicBezTo>
                <a:cubicBezTo>
                  <a:pt x="2685" y="531"/>
                  <a:pt x="2654" y="473"/>
                  <a:pt x="2615" y="420"/>
                </a:cubicBezTo>
                <a:cubicBezTo>
                  <a:pt x="2570" y="360"/>
                  <a:pt x="2501" y="322"/>
                  <a:pt x="2444" y="273"/>
                </a:cubicBezTo>
                <a:cubicBezTo>
                  <a:pt x="2339" y="183"/>
                  <a:pt x="2188" y="87"/>
                  <a:pt x="2047" y="55"/>
                </a:cubicBezTo>
                <a:cubicBezTo>
                  <a:pt x="1989" y="16"/>
                  <a:pt x="1920" y="9"/>
                  <a:pt x="1852" y="0"/>
                </a:cubicBezTo>
                <a:cubicBezTo>
                  <a:pt x="1839" y="3"/>
                  <a:pt x="1826" y="4"/>
                  <a:pt x="1813" y="8"/>
                </a:cubicBezTo>
                <a:cubicBezTo>
                  <a:pt x="1792" y="14"/>
                  <a:pt x="1751" y="31"/>
                  <a:pt x="1751" y="31"/>
                </a:cubicBezTo>
                <a:cubicBezTo>
                  <a:pt x="1711" y="71"/>
                  <a:pt x="1666" y="86"/>
                  <a:pt x="1626" y="125"/>
                </a:cubicBezTo>
                <a:cubicBezTo>
                  <a:pt x="1611" y="210"/>
                  <a:pt x="1577" y="300"/>
                  <a:pt x="1549" y="382"/>
                </a:cubicBezTo>
                <a:cubicBezTo>
                  <a:pt x="1529" y="440"/>
                  <a:pt x="1510" y="534"/>
                  <a:pt x="1455" y="568"/>
                </a:cubicBezTo>
                <a:cubicBezTo>
                  <a:pt x="1366" y="718"/>
                  <a:pt x="1122" y="710"/>
                  <a:pt x="973" y="724"/>
                </a:cubicBezTo>
                <a:cubicBezTo>
                  <a:pt x="894" y="744"/>
                  <a:pt x="819" y="757"/>
                  <a:pt x="739" y="771"/>
                </a:cubicBezTo>
                <a:cubicBezTo>
                  <a:pt x="710" y="784"/>
                  <a:pt x="683" y="799"/>
                  <a:pt x="653" y="810"/>
                </a:cubicBezTo>
                <a:cubicBezTo>
                  <a:pt x="641" y="814"/>
                  <a:pt x="620" y="805"/>
                  <a:pt x="615" y="817"/>
                </a:cubicBezTo>
                <a:cubicBezTo>
                  <a:pt x="610" y="827"/>
                  <a:pt x="635" y="824"/>
                  <a:pt x="646" y="825"/>
                </a:cubicBezTo>
                <a:cubicBezTo>
                  <a:pt x="726" y="834"/>
                  <a:pt x="806" y="843"/>
                  <a:pt x="887" y="849"/>
                </a:cubicBezTo>
                <a:cubicBezTo>
                  <a:pt x="986" y="856"/>
                  <a:pt x="1084" y="859"/>
                  <a:pt x="1183" y="864"/>
                </a:cubicBezTo>
                <a:cubicBezTo>
                  <a:pt x="1204" y="867"/>
                  <a:pt x="1224" y="870"/>
                  <a:pt x="1245" y="872"/>
                </a:cubicBezTo>
                <a:cubicBezTo>
                  <a:pt x="1300" y="878"/>
                  <a:pt x="1355" y="880"/>
                  <a:pt x="1409" y="887"/>
                </a:cubicBezTo>
                <a:cubicBezTo>
                  <a:pt x="1458" y="893"/>
                  <a:pt x="1556" y="911"/>
                  <a:pt x="1556" y="911"/>
                </a:cubicBezTo>
                <a:cubicBezTo>
                  <a:pt x="1840" y="1011"/>
                  <a:pt x="2099" y="1137"/>
                  <a:pt x="2397" y="1207"/>
                </a:cubicBezTo>
                <a:cubicBezTo>
                  <a:pt x="2592" y="1253"/>
                  <a:pt x="2796" y="1238"/>
                  <a:pt x="2996" y="1253"/>
                </a:cubicBezTo>
                <a:cubicBezTo>
                  <a:pt x="3217" y="1269"/>
                  <a:pt x="3437" y="1284"/>
                  <a:pt x="3658" y="1300"/>
                </a:cubicBezTo>
                <a:cubicBezTo>
                  <a:pt x="4013" y="1381"/>
                  <a:pt x="4378" y="1431"/>
                  <a:pt x="4740" y="1463"/>
                </a:cubicBezTo>
                <a:cubicBezTo>
                  <a:pt x="4821" y="1484"/>
                  <a:pt x="4914" y="1511"/>
                  <a:pt x="4981" y="1565"/>
                </a:cubicBezTo>
                <a:cubicBezTo>
                  <a:pt x="5015" y="1593"/>
                  <a:pt x="5044" y="1627"/>
                  <a:pt x="5075" y="1658"/>
                </a:cubicBezTo>
                <a:cubicBezTo>
                  <a:pt x="5088" y="1671"/>
                  <a:pt x="5114" y="1697"/>
                  <a:pt x="5114" y="1697"/>
                </a:cubicBezTo>
                <a:cubicBezTo>
                  <a:pt x="5209" y="1889"/>
                  <a:pt x="5176" y="1797"/>
                  <a:pt x="5223" y="1969"/>
                </a:cubicBezTo>
                <a:cubicBezTo>
                  <a:pt x="5242" y="2123"/>
                  <a:pt x="5246" y="2243"/>
                  <a:pt x="5223" y="2398"/>
                </a:cubicBezTo>
                <a:cubicBezTo>
                  <a:pt x="5218" y="2482"/>
                  <a:pt x="5193" y="2619"/>
                  <a:pt x="5230" y="2701"/>
                </a:cubicBezTo>
                <a:cubicBezTo>
                  <a:pt x="5243" y="2730"/>
                  <a:pt x="5288" y="2776"/>
                  <a:pt x="5308" y="2802"/>
                </a:cubicBezTo>
                <a:cubicBezTo>
                  <a:pt x="5342" y="2846"/>
                  <a:pt x="5351" y="2884"/>
                  <a:pt x="5409" y="2896"/>
                </a:cubicBezTo>
                <a:cubicBezTo>
                  <a:pt x="5466" y="2940"/>
                  <a:pt x="5526" y="3000"/>
                  <a:pt x="5588" y="3036"/>
                </a:cubicBezTo>
                <a:cubicBezTo>
                  <a:pt x="5622" y="3085"/>
                  <a:pt x="5696" y="3106"/>
                  <a:pt x="5752" y="3114"/>
                </a:cubicBezTo>
                <a:cubicBezTo>
                  <a:pt x="5824" y="3102"/>
                  <a:pt x="5897" y="3091"/>
                  <a:pt x="5970" y="3083"/>
                </a:cubicBezTo>
                <a:cubicBezTo>
                  <a:pt x="5986" y="3085"/>
                  <a:pt x="6005" y="3079"/>
                  <a:pt x="6017" y="3090"/>
                </a:cubicBezTo>
                <a:cubicBezTo>
                  <a:pt x="6051" y="3121"/>
                  <a:pt x="6072" y="3224"/>
                  <a:pt x="6094" y="3269"/>
                </a:cubicBezTo>
                <a:cubicBezTo>
                  <a:pt x="6119" y="3405"/>
                  <a:pt x="6118" y="3557"/>
                  <a:pt x="6180" y="3682"/>
                </a:cubicBezTo>
                <a:cubicBezTo>
                  <a:pt x="6213" y="3749"/>
                  <a:pt x="6265" y="3768"/>
                  <a:pt x="6320" y="3814"/>
                </a:cubicBezTo>
                <a:cubicBezTo>
                  <a:pt x="6355" y="3843"/>
                  <a:pt x="6381" y="3886"/>
                  <a:pt x="6421" y="3908"/>
                </a:cubicBezTo>
                <a:cubicBezTo>
                  <a:pt x="6531" y="3968"/>
                  <a:pt x="6623" y="4022"/>
                  <a:pt x="6740" y="4063"/>
                </a:cubicBezTo>
                <a:cubicBezTo>
                  <a:pt x="6871" y="4109"/>
                  <a:pt x="7019" y="4123"/>
                  <a:pt x="7153" y="4164"/>
                </a:cubicBezTo>
                <a:cubicBezTo>
                  <a:pt x="6982" y="4256"/>
                  <a:pt x="6852" y="4323"/>
                  <a:pt x="6655" y="4343"/>
                </a:cubicBezTo>
                <a:cubicBezTo>
                  <a:pt x="6536" y="4367"/>
                  <a:pt x="6430" y="4405"/>
                  <a:pt x="6312" y="4437"/>
                </a:cubicBezTo>
                <a:cubicBezTo>
                  <a:pt x="6242" y="4489"/>
                  <a:pt x="6155" y="4499"/>
                  <a:pt x="6071" y="4515"/>
                </a:cubicBezTo>
                <a:cubicBezTo>
                  <a:pt x="6050" y="4512"/>
                  <a:pt x="6026" y="4519"/>
                  <a:pt x="6009" y="4507"/>
                </a:cubicBezTo>
                <a:cubicBezTo>
                  <a:pt x="5989" y="4493"/>
                  <a:pt x="5985" y="4465"/>
                  <a:pt x="5970" y="4445"/>
                </a:cubicBezTo>
                <a:cubicBezTo>
                  <a:pt x="5904" y="4356"/>
                  <a:pt x="5829" y="4275"/>
                  <a:pt x="5760" y="4188"/>
                </a:cubicBezTo>
                <a:cubicBezTo>
                  <a:pt x="5738" y="4160"/>
                  <a:pt x="5706" y="4142"/>
                  <a:pt x="5674" y="4126"/>
                </a:cubicBezTo>
                <a:cubicBezTo>
                  <a:pt x="5632" y="4105"/>
                  <a:pt x="5542" y="4079"/>
                  <a:pt x="5542" y="4079"/>
                </a:cubicBezTo>
                <a:cubicBezTo>
                  <a:pt x="5414" y="4094"/>
                  <a:pt x="5276" y="4078"/>
                  <a:pt x="5160" y="4133"/>
                </a:cubicBezTo>
                <a:cubicBezTo>
                  <a:pt x="4984" y="4216"/>
                  <a:pt x="4822" y="4347"/>
                  <a:pt x="4670" y="4468"/>
                </a:cubicBezTo>
                <a:cubicBezTo>
                  <a:pt x="4507" y="4446"/>
                  <a:pt x="4363" y="4371"/>
                  <a:pt x="4203" y="4343"/>
                </a:cubicBezTo>
                <a:cubicBezTo>
                  <a:pt x="4154" y="4335"/>
                  <a:pt x="4104" y="4334"/>
                  <a:pt x="4055" y="4328"/>
                </a:cubicBezTo>
                <a:cubicBezTo>
                  <a:pt x="4003" y="4310"/>
                  <a:pt x="3950" y="4302"/>
                  <a:pt x="3899" y="4281"/>
                </a:cubicBezTo>
                <a:cubicBezTo>
                  <a:pt x="3781" y="4163"/>
                  <a:pt x="4006" y="4382"/>
                  <a:pt x="3798" y="4211"/>
                </a:cubicBezTo>
                <a:cubicBezTo>
                  <a:pt x="3789" y="4204"/>
                  <a:pt x="3790" y="4189"/>
                  <a:pt x="3783" y="4180"/>
                </a:cubicBezTo>
                <a:cubicBezTo>
                  <a:pt x="3759" y="4145"/>
                  <a:pt x="3729" y="4114"/>
                  <a:pt x="3705" y="4079"/>
                </a:cubicBezTo>
                <a:cubicBezTo>
                  <a:pt x="3564" y="3874"/>
                  <a:pt x="3594" y="3917"/>
                  <a:pt x="3502" y="3705"/>
                </a:cubicBezTo>
                <a:cubicBezTo>
                  <a:pt x="3476" y="3644"/>
                  <a:pt x="3431" y="3593"/>
                  <a:pt x="3401" y="3534"/>
                </a:cubicBezTo>
                <a:cubicBezTo>
                  <a:pt x="3369" y="3472"/>
                  <a:pt x="3346" y="3405"/>
                  <a:pt x="3323" y="3339"/>
                </a:cubicBezTo>
                <a:cubicBezTo>
                  <a:pt x="3262" y="3164"/>
                  <a:pt x="3251" y="2983"/>
                  <a:pt x="3191" y="2810"/>
                </a:cubicBezTo>
                <a:cubicBezTo>
                  <a:pt x="3167" y="2742"/>
                  <a:pt x="3094" y="2647"/>
                  <a:pt x="3051" y="2592"/>
                </a:cubicBezTo>
                <a:cubicBezTo>
                  <a:pt x="2791" y="2259"/>
                  <a:pt x="2330" y="2030"/>
                  <a:pt x="1946" y="1876"/>
                </a:cubicBezTo>
                <a:cubicBezTo>
                  <a:pt x="1921" y="1866"/>
                  <a:pt x="1894" y="1867"/>
                  <a:pt x="1868" y="1860"/>
                </a:cubicBezTo>
                <a:cubicBezTo>
                  <a:pt x="1720" y="1818"/>
                  <a:pt x="1569" y="1778"/>
                  <a:pt x="1424" y="1728"/>
                </a:cubicBezTo>
                <a:cubicBezTo>
                  <a:pt x="1361" y="1676"/>
                  <a:pt x="1303" y="1632"/>
                  <a:pt x="1222" y="1611"/>
                </a:cubicBezTo>
                <a:cubicBezTo>
                  <a:pt x="1032" y="1439"/>
                  <a:pt x="901" y="1368"/>
                  <a:pt x="646" y="1355"/>
                </a:cubicBezTo>
                <a:cubicBezTo>
                  <a:pt x="691" y="1346"/>
                  <a:pt x="694" y="1341"/>
                  <a:pt x="708" y="1300"/>
                </a:cubicBezTo>
                <a:cubicBezTo>
                  <a:pt x="718" y="1222"/>
                  <a:pt x="748" y="1107"/>
                  <a:pt x="700" y="1035"/>
                </a:cubicBezTo>
                <a:cubicBezTo>
                  <a:pt x="702" y="1023"/>
                  <a:pt x="712" y="961"/>
                  <a:pt x="716" y="958"/>
                </a:cubicBezTo>
                <a:cubicBezTo>
                  <a:pt x="760" y="930"/>
                  <a:pt x="807" y="926"/>
                  <a:pt x="856" y="919"/>
                </a:cubicBezTo>
                <a:cubicBezTo>
                  <a:pt x="907" y="902"/>
                  <a:pt x="955" y="891"/>
                  <a:pt x="996" y="856"/>
                </a:cubicBezTo>
                <a:cubicBezTo>
                  <a:pt x="1024" y="832"/>
                  <a:pt x="1058" y="795"/>
                  <a:pt x="1097" y="786"/>
                </a:cubicBezTo>
                <a:cubicBezTo>
                  <a:pt x="1203" y="762"/>
                  <a:pt x="1315" y="774"/>
                  <a:pt x="1424" y="771"/>
                </a:cubicBezTo>
                <a:cubicBezTo>
                  <a:pt x="1611" y="747"/>
                  <a:pt x="1797" y="762"/>
                  <a:pt x="1985" y="771"/>
                </a:cubicBezTo>
                <a:cubicBezTo>
                  <a:pt x="2129" y="766"/>
                  <a:pt x="2188" y="763"/>
                  <a:pt x="2311" y="779"/>
                </a:cubicBezTo>
                <a:cubicBezTo>
                  <a:pt x="2376" y="811"/>
                  <a:pt x="2436" y="824"/>
                  <a:pt x="2506" y="841"/>
                </a:cubicBezTo>
                <a:cubicBezTo>
                  <a:pt x="2535" y="848"/>
                  <a:pt x="2563" y="858"/>
                  <a:pt x="2592" y="864"/>
                </a:cubicBezTo>
                <a:cubicBezTo>
                  <a:pt x="2634" y="873"/>
                  <a:pt x="2622" y="862"/>
                  <a:pt x="2638" y="880"/>
                </a:cubicBezTo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685800" y="1524000"/>
            <a:ext cx="7924800" cy="4800600"/>
          </a:xfrm>
        </p:spPr>
        <p:txBody>
          <a:bodyPr/>
          <a:lstStyle/>
          <a:p>
            <a:pPr lvl="0"/>
            <a:endParaRPr lang="pt-BR" noProof="0"/>
          </a:p>
        </p:txBody>
      </p:sp>
      <p:sp>
        <p:nvSpPr>
          <p:cNvPr id="5" name="Espaço Reservado para Dat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A45C1C-8BF0-4438-9F70-CFAE48E7F17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3760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auto">
          <a:xfrm>
            <a:off x="76200" y="76200"/>
            <a:ext cx="8915400" cy="6705600"/>
          </a:xfrm>
          <a:custGeom>
            <a:avLst/>
            <a:gdLst>
              <a:gd name="T0" fmla="*/ 2147483647 w 7254"/>
              <a:gd name="T1" fmla="*/ 2147483647 h 4709"/>
              <a:gd name="T2" fmla="*/ 2147483647 w 7254"/>
              <a:gd name="T3" fmla="*/ 2147483647 h 4709"/>
              <a:gd name="T4" fmla="*/ 2147483647 w 7254"/>
              <a:gd name="T5" fmla="*/ 2147483647 h 4709"/>
              <a:gd name="T6" fmla="*/ 2147483647 w 7254"/>
              <a:gd name="T7" fmla="*/ 2147483647 h 4709"/>
              <a:gd name="T8" fmla="*/ 2147483647 w 7254"/>
              <a:gd name="T9" fmla="*/ 2147483647 h 4709"/>
              <a:gd name="T10" fmla="*/ 2147483647 w 7254"/>
              <a:gd name="T11" fmla="*/ 2147483647 h 4709"/>
              <a:gd name="T12" fmla="*/ 2147483647 w 7254"/>
              <a:gd name="T13" fmla="*/ 2147483647 h 4709"/>
              <a:gd name="T14" fmla="*/ 2147483647 w 7254"/>
              <a:gd name="T15" fmla="*/ 2147483647 h 4709"/>
              <a:gd name="T16" fmla="*/ 2147483647 w 7254"/>
              <a:gd name="T17" fmla="*/ 2147483647 h 4709"/>
              <a:gd name="T18" fmla="*/ 2147483647 w 7254"/>
              <a:gd name="T19" fmla="*/ 2147483647 h 4709"/>
              <a:gd name="T20" fmla="*/ 2147483647 w 7254"/>
              <a:gd name="T21" fmla="*/ 2147483647 h 4709"/>
              <a:gd name="T22" fmla="*/ 2147483647 w 7254"/>
              <a:gd name="T23" fmla="*/ 2147483647 h 4709"/>
              <a:gd name="T24" fmla="*/ 2147483647 w 7254"/>
              <a:gd name="T25" fmla="*/ 2147483647 h 4709"/>
              <a:gd name="T26" fmla="*/ 2147483647 w 7254"/>
              <a:gd name="T27" fmla="*/ 2147483647 h 4709"/>
              <a:gd name="T28" fmla="*/ 2147483647 w 7254"/>
              <a:gd name="T29" fmla="*/ 2147483647 h 4709"/>
              <a:gd name="T30" fmla="*/ 2147483647 w 7254"/>
              <a:gd name="T31" fmla="*/ 2147483647 h 4709"/>
              <a:gd name="T32" fmla="*/ 2147483647 w 7254"/>
              <a:gd name="T33" fmla="*/ 2147483647 h 4709"/>
              <a:gd name="T34" fmla="*/ 2147483647 w 7254"/>
              <a:gd name="T35" fmla="*/ 2147483647 h 4709"/>
              <a:gd name="T36" fmla="*/ 2147483647 w 7254"/>
              <a:gd name="T37" fmla="*/ 2147483647 h 4709"/>
              <a:gd name="T38" fmla="*/ 2147483647 w 7254"/>
              <a:gd name="T39" fmla="*/ 2147483647 h 4709"/>
              <a:gd name="T40" fmla="*/ 2147483647 w 7254"/>
              <a:gd name="T41" fmla="*/ 2147483647 h 4709"/>
              <a:gd name="T42" fmla="*/ 2147483647 w 7254"/>
              <a:gd name="T43" fmla="*/ 2147483647 h 4709"/>
              <a:gd name="T44" fmla="*/ 2147483647 w 7254"/>
              <a:gd name="T45" fmla="*/ 2147483647 h 4709"/>
              <a:gd name="T46" fmla="*/ 2147483647 w 7254"/>
              <a:gd name="T47" fmla="*/ 2147483647 h 4709"/>
              <a:gd name="T48" fmla="*/ 2147483647 w 7254"/>
              <a:gd name="T49" fmla="*/ 2147483647 h 4709"/>
              <a:gd name="T50" fmla="*/ 2147483647 w 7254"/>
              <a:gd name="T51" fmla="*/ 2147483647 h 4709"/>
              <a:gd name="T52" fmla="*/ 2147483647 w 7254"/>
              <a:gd name="T53" fmla="*/ 2147483647 h 4709"/>
              <a:gd name="T54" fmla="*/ 2147483647 w 7254"/>
              <a:gd name="T55" fmla="*/ 2147483647 h 4709"/>
              <a:gd name="T56" fmla="*/ 2147483647 w 7254"/>
              <a:gd name="T57" fmla="*/ 2147483647 h 4709"/>
              <a:gd name="T58" fmla="*/ 2147483647 w 7254"/>
              <a:gd name="T59" fmla="*/ 2147483647 h 4709"/>
              <a:gd name="T60" fmla="*/ 2147483647 w 7254"/>
              <a:gd name="T61" fmla="*/ 2147483647 h 4709"/>
              <a:gd name="T62" fmla="*/ 2147483647 w 7254"/>
              <a:gd name="T63" fmla="*/ 2147483647 h 4709"/>
              <a:gd name="T64" fmla="*/ 2147483647 w 7254"/>
              <a:gd name="T65" fmla="*/ 2147483647 h 4709"/>
              <a:gd name="T66" fmla="*/ 2147483647 w 7254"/>
              <a:gd name="T67" fmla="*/ 2147483647 h 4709"/>
              <a:gd name="T68" fmla="*/ 2147483647 w 7254"/>
              <a:gd name="T69" fmla="*/ 2147483647 h 4709"/>
              <a:gd name="T70" fmla="*/ 2147483647 w 7254"/>
              <a:gd name="T71" fmla="*/ 2147483647 h 4709"/>
              <a:gd name="T72" fmla="*/ 2147483647 w 7254"/>
              <a:gd name="T73" fmla="*/ 2147483647 h 4709"/>
              <a:gd name="T74" fmla="*/ 2147483647 w 7254"/>
              <a:gd name="T75" fmla="*/ 2147483647 h 4709"/>
              <a:gd name="T76" fmla="*/ 2147483647 w 7254"/>
              <a:gd name="T77" fmla="*/ 2147483647 h 4709"/>
              <a:gd name="T78" fmla="*/ 2147483647 w 7254"/>
              <a:gd name="T79" fmla="*/ 2147483647 h 4709"/>
              <a:gd name="T80" fmla="*/ 2147483647 w 7254"/>
              <a:gd name="T81" fmla="*/ 2147483647 h 4709"/>
              <a:gd name="T82" fmla="*/ 2147483647 w 7254"/>
              <a:gd name="T83" fmla="*/ 2147483647 h 4709"/>
              <a:gd name="T84" fmla="*/ 2147483647 w 7254"/>
              <a:gd name="T85" fmla="*/ 2147483647 h 4709"/>
              <a:gd name="T86" fmla="*/ 2147483647 w 7254"/>
              <a:gd name="T87" fmla="*/ 2147483647 h 4709"/>
              <a:gd name="T88" fmla="*/ 2147483647 w 7254"/>
              <a:gd name="T89" fmla="*/ 2147483647 h 4709"/>
              <a:gd name="T90" fmla="*/ 2147483647 w 7254"/>
              <a:gd name="T91" fmla="*/ 2147483647 h 4709"/>
              <a:gd name="T92" fmla="*/ 2147483647 w 7254"/>
              <a:gd name="T93" fmla="*/ 2147483647 h 47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254" h="4709">
                <a:moveTo>
                  <a:pt x="2592" y="872"/>
                </a:moveTo>
                <a:cubicBezTo>
                  <a:pt x="2808" y="884"/>
                  <a:pt x="3022" y="873"/>
                  <a:pt x="3238" y="856"/>
                </a:cubicBezTo>
                <a:cubicBezTo>
                  <a:pt x="3671" y="864"/>
                  <a:pt x="4105" y="875"/>
                  <a:pt x="4538" y="887"/>
                </a:cubicBezTo>
                <a:cubicBezTo>
                  <a:pt x="4776" y="909"/>
                  <a:pt x="4986" y="935"/>
                  <a:pt x="5223" y="942"/>
                </a:cubicBezTo>
                <a:cubicBezTo>
                  <a:pt x="5411" y="966"/>
                  <a:pt x="5602" y="967"/>
                  <a:pt x="5791" y="973"/>
                </a:cubicBezTo>
                <a:cubicBezTo>
                  <a:pt x="5890" y="981"/>
                  <a:pt x="5988" y="988"/>
                  <a:pt x="6087" y="996"/>
                </a:cubicBezTo>
                <a:cubicBezTo>
                  <a:pt x="6171" y="1003"/>
                  <a:pt x="6252" y="1038"/>
                  <a:pt x="6336" y="1043"/>
                </a:cubicBezTo>
                <a:cubicBezTo>
                  <a:pt x="6442" y="1049"/>
                  <a:pt x="6549" y="1048"/>
                  <a:pt x="6655" y="1051"/>
                </a:cubicBezTo>
                <a:cubicBezTo>
                  <a:pt x="6769" y="1058"/>
                  <a:pt x="6883" y="1065"/>
                  <a:pt x="6997" y="1074"/>
                </a:cubicBezTo>
                <a:cubicBezTo>
                  <a:pt x="7080" y="1102"/>
                  <a:pt x="7166" y="1094"/>
                  <a:pt x="7254" y="1098"/>
                </a:cubicBezTo>
                <a:cubicBezTo>
                  <a:pt x="7225" y="1105"/>
                  <a:pt x="7198" y="1114"/>
                  <a:pt x="7169" y="1121"/>
                </a:cubicBezTo>
                <a:cubicBezTo>
                  <a:pt x="6827" y="1594"/>
                  <a:pt x="6430" y="2026"/>
                  <a:pt x="6118" y="2522"/>
                </a:cubicBezTo>
                <a:cubicBezTo>
                  <a:pt x="6044" y="2764"/>
                  <a:pt x="5871" y="3035"/>
                  <a:pt x="5752" y="3262"/>
                </a:cubicBezTo>
                <a:cubicBezTo>
                  <a:pt x="5700" y="3361"/>
                  <a:pt x="5624" y="3491"/>
                  <a:pt x="5581" y="3596"/>
                </a:cubicBezTo>
                <a:cubicBezTo>
                  <a:pt x="5521" y="3741"/>
                  <a:pt x="5584" y="3643"/>
                  <a:pt x="5503" y="3752"/>
                </a:cubicBezTo>
                <a:cubicBezTo>
                  <a:pt x="5485" y="3803"/>
                  <a:pt x="5463" y="3862"/>
                  <a:pt x="5417" y="3892"/>
                </a:cubicBezTo>
                <a:cubicBezTo>
                  <a:pt x="5401" y="3754"/>
                  <a:pt x="5308" y="3603"/>
                  <a:pt x="5238" y="3487"/>
                </a:cubicBezTo>
                <a:cubicBezTo>
                  <a:pt x="5170" y="3374"/>
                  <a:pt x="5118" y="3249"/>
                  <a:pt x="5036" y="3145"/>
                </a:cubicBezTo>
                <a:cubicBezTo>
                  <a:pt x="4971" y="3064"/>
                  <a:pt x="4914" y="2959"/>
                  <a:pt x="4872" y="2865"/>
                </a:cubicBezTo>
                <a:cubicBezTo>
                  <a:pt x="4783" y="2666"/>
                  <a:pt x="4721" y="2385"/>
                  <a:pt x="4475" y="2335"/>
                </a:cubicBezTo>
                <a:cubicBezTo>
                  <a:pt x="4374" y="2355"/>
                  <a:pt x="4312" y="2363"/>
                  <a:pt x="4226" y="2405"/>
                </a:cubicBezTo>
                <a:cubicBezTo>
                  <a:pt x="4181" y="2477"/>
                  <a:pt x="4110" y="2515"/>
                  <a:pt x="4071" y="2592"/>
                </a:cubicBezTo>
                <a:cubicBezTo>
                  <a:pt x="4021" y="2692"/>
                  <a:pt x="3984" y="2801"/>
                  <a:pt x="3938" y="2903"/>
                </a:cubicBezTo>
                <a:cubicBezTo>
                  <a:pt x="3851" y="3095"/>
                  <a:pt x="3751" y="3284"/>
                  <a:pt x="3642" y="3464"/>
                </a:cubicBezTo>
                <a:cubicBezTo>
                  <a:pt x="3414" y="3842"/>
                  <a:pt x="3160" y="4062"/>
                  <a:pt x="2802" y="4328"/>
                </a:cubicBezTo>
                <a:cubicBezTo>
                  <a:pt x="2591" y="4484"/>
                  <a:pt x="2355" y="4635"/>
                  <a:pt x="2101" y="4709"/>
                </a:cubicBezTo>
                <a:cubicBezTo>
                  <a:pt x="2007" y="4695"/>
                  <a:pt x="2037" y="4705"/>
                  <a:pt x="1907" y="4616"/>
                </a:cubicBezTo>
                <a:cubicBezTo>
                  <a:pt x="1873" y="4593"/>
                  <a:pt x="1805" y="4546"/>
                  <a:pt x="1805" y="4546"/>
                </a:cubicBezTo>
                <a:cubicBezTo>
                  <a:pt x="1773" y="4440"/>
                  <a:pt x="1736" y="4347"/>
                  <a:pt x="1704" y="4235"/>
                </a:cubicBezTo>
                <a:cubicBezTo>
                  <a:pt x="1668" y="4110"/>
                  <a:pt x="1644" y="3932"/>
                  <a:pt x="1619" y="3806"/>
                </a:cubicBezTo>
                <a:cubicBezTo>
                  <a:pt x="1595" y="3527"/>
                  <a:pt x="1502" y="3262"/>
                  <a:pt x="1447" y="2989"/>
                </a:cubicBezTo>
                <a:cubicBezTo>
                  <a:pt x="1426" y="2886"/>
                  <a:pt x="1414" y="2781"/>
                  <a:pt x="1393" y="2678"/>
                </a:cubicBezTo>
                <a:cubicBezTo>
                  <a:pt x="1344" y="2437"/>
                  <a:pt x="1237" y="2197"/>
                  <a:pt x="1105" y="1993"/>
                </a:cubicBezTo>
                <a:cubicBezTo>
                  <a:pt x="1028" y="1874"/>
                  <a:pt x="954" y="1773"/>
                  <a:pt x="825" y="1705"/>
                </a:cubicBezTo>
                <a:cubicBezTo>
                  <a:pt x="708" y="1643"/>
                  <a:pt x="588" y="1628"/>
                  <a:pt x="459" y="1619"/>
                </a:cubicBezTo>
                <a:cubicBezTo>
                  <a:pt x="350" y="1633"/>
                  <a:pt x="255" y="1657"/>
                  <a:pt x="155" y="1705"/>
                </a:cubicBezTo>
                <a:cubicBezTo>
                  <a:pt x="76" y="1743"/>
                  <a:pt x="69" y="1765"/>
                  <a:pt x="0" y="1783"/>
                </a:cubicBezTo>
                <a:cubicBezTo>
                  <a:pt x="35" y="1709"/>
                  <a:pt x="334" y="1607"/>
                  <a:pt x="342" y="1604"/>
                </a:cubicBezTo>
                <a:cubicBezTo>
                  <a:pt x="531" y="1539"/>
                  <a:pt x="738" y="1547"/>
                  <a:pt x="934" y="1510"/>
                </a:cubicBezTo>
                <a:cubicBezTo>
                  <a:pt x="1095" y="1480"/>
                  <a:pt x="1255" y="1441"/>
                  <a:pt x="1416" y="1409"/>
                </a:cubicBezTo>
                <a:cubicBezTo>
                  <a:pt x="2300" y="1233"/>
                  <a:pt x="3198" y="1168"/>
                  <a:pt x="4086" y="1028"/>
                </a:cubicBezTo>
                <a:cubicBezTo>
                  <a:pt x="4393" y="980"/>
                  <a:pt x="4690" y="912"/>
                  <a:pt x="4997" y="872"/>
                </a:cubicBezTo>
                <a:cubicBezTo>
                  <a:pt x="5019" y="827"/>
                  <a:pt x="5027" y="777"/>
                  <a:pt x="5051" y="732"/>
                </a:cubicBezTo>
                <a:cubicBezTo>
                  <a:pt x="5065" y="705"/>
                  <a:pt x="5085" y="681"/>
                  <a:pt x="5098" y="654"/>
                </a:cubicBezTo>
                <a:cubicBezTo>
                  <a:pt x="5156" y="532"/>
                  <a:pt x="5097" y="600"/>
                  <a:pt x="5160" y="537"/>
                </a:cubicBezTo>
                <a:cubicBezTo>
                  <a:pt x="5227" y="335"/>
                  <a:pt x="5156" y="560"/>
                  <a:pt x="5215" y="335"/>
                </a:cubicBezTo>
                <a:cubicBezTo>
                  <a:pt x="5221" y="311"/>
                  <a:pt x="5230" y="288"/>
                  <a:pt x="5238" y="265"/>
                </a:cubicBezTo>
                <a:cubicBezTo>
                  <a:pt x="5241" y="257"/>
                  <a:pt x="5250" y="233"/>
                  <a:pt x="5246" y="241"/>
                </a:cubicBezTo>
                <a:cubicBezTo>
                  <a:pt x="5241" y="252"/>
                  <a:pt x="5235" y="262"/>
                  <a:pt x="5230" y="273"/>
                </a:cubicBezTo>
                <a:cubicBezTo>
                  <a:pt x="5178" y="643"/>
                  <a:pt x="5084" y="924"/>
                  <a:pt x="4973" y="1316"/>
                </a:cubicBezTo>
                <a:cubicBezTo>
                  <a:pt x="4855" y="1736"/>
                  <a:pt x="4738" y="2156"/>
                  <a:pt x="4600" y="2569"/>
                </a:cubicBezTo>
                <a:cubicBezTo>
                  <a:pt x="4651" y="2715"/>
                  <a:pt x="4598" y="2957"/>
                  <a:pt x="4569" y="3114"/>
                </a:cubicBezTo>
                <a:cubicBezTo>
                  <a:pt x="4561" y="3261"/>
                  <a:pt x="4554" y="3414"/>
                  <a:pt x="4475" y="3542"/>
                </a:cubicBezTo>
                <a:cubicBezTo>
                  <a:pt x="4467" y="3567"/>
                  <a:pt x="4432" y="3636"/>
                  <a:pt x="4413" y="3651"/>
                </a:cubicBezTo>
                <a:cubicBezTo>
                  <a:pt x="4380" y="3678"/>
                  <a:pt x="4304" y="3721"/>
                  <a:pt x="4304" y="3721"/>
                </a:cubicBezTo>
                <a:cubicBezTo>
                  <a:pt x="4296" y="3731"/>
                  <a:pt x="4294" y="3750"/>
                  <a:pt x="4281" y="3752"/>
                </a:cubicBezTo>
                <a:cubicBezTo>
                  <a:pt x="4266" y="3754"/>
                  <a:pt x="4252" y="3741"/>
                  <a:pt x="4242" y="3729"/>
                </a:cubicBezTo>
                <a:cubicBezTo>
                  <a:pt x="4225" y="3709"/>
                  <a:pt x="4218" y="3681"/>
                  <a:pt x="4203" y="3659"/>
                </a:cubicBezTo>
                <a:cubicBezTo>
                  <a:pt x="4176" y="3619"/>
                  <a:pt x="4146" y="3581"/>
                  <a:pt x="4117" y="3542"/>
                </a:cubicBezTo>
                <a:cubicBezTo>
                  <a:pt x="4062" y="3392"/>
                  <a:pt x="4124" y="3548"/>
                  <a:pt x="3969" y="3285"/>
                </a:cubicBezTo>
                <a:cubicBezTo>
                  <a:pt x="3819" y="3032"/>
                  <a:pt x="3693" y="2725"/>
                  <a:pt x="3572" y="2460"/>
                </a:cubicBezTo>
                <a:cubicBezTo>
                  <a:pt x="3420" y="2128"/>
                  <a:pt x="3281" y="1794"/>
                  <a:pt x="3144" y="1456"/>
                </a:cubicBezTo>
                <a:cubicBezTo>
                  <a:pt x="3023" y="1158"/>
                  <a:pt x="2914" y="845"/>
                  <a:pt x="2724" y="584"/>
                </a:cubicBezTo>
                <a:cubicBezTo>
                  <a:pt x="2685" y="531"/>
                  <a:pt x="2654" y="473"/>
                  <a:pt x="2615" y="420"/>
                </a:cubicBezTo>
                <a:cubicBezTo>
                  <a:pt x="2570" y="360"/>
                  <a:pt x="2501" y="322"/>
                  <a:pt x="2444" y="273"/>
                </a:cubicBezTo>
                <a:cubicBezTo>
                  <a:pt x="2339" y="183"/>
                  <a:pt x="2188" y="87"/>
                  <a:pt x="2047" y="55"/>
                </a:cubicBezTo>
                <a:cubicBezTo>
                  <a:pt x="1989" y="16"/>
                  <a:pt x="1920" y="9"/>
                  <a:pt x="1852" y="0"/>
                </a:cubicBezTo>
                <a:cubicBezTo>
                  <a:pt x="1839" y="3"/>
                  <a:pt x="1826" y="4"/>
                  <a:pt x="1813" y="8"/>
                </a:cubicBezTo>
                <a:cubicBezTo>
                  <a:pt x="1792" y="14"/>
                  <a:pt x="1751" y="31"/>
                  <a:pt x="1751" y="31"/>
                </a:cubicBezTo>
                <a:cubicBezTo>
                  <a:pt x="1711" y="71"/>
                  <a:pt x="1666" y="86"/>
                  <a:pt x="1626" y="125"/>
                </a:cubicBezTo>
                <a:cubicBezTo>
                  <a:pt x="1611" y="210"/>
                  <a:pt x="1577" y="300"/>
                  <a:pt x="1549" y="382"/>
                </a:cubicBezTo>
                <a:cubicBezTo>
                  <a:pt x="1529" y="440"/>
                  <a:pt x="1510" y="534"/>
                  <a:pt x="1455" y="568"/>
                </a:cubicBezTo>
                <a:cubicBezTo>
                  <a:pt x="1366" y="718"/>
                  <a:pt x="1122" y="710"/>
                  <a:pt x="973" y="724"/>
                </a:cubicBezTo>
                <a:cubicBezTo>
                  <a:pt x="894" y="744"/>
                  <a:pt x="819" y="757"/>
                  <a:pt x="739" y="771"/>
                </a:cubicBezTo>
                <a:cubicBezTo>
                  <a:pt x="710" y="784"/>
                  <a:pt x="683" y="799"/>
                  <a:pt x="653" y="810"/>
                </a:cubicBezTo>
                <a:cubicBezTo>
                  <a:pt x="641" y="814"/>
                  <a:pt x="620" y="805"/>
                  <a:pt x="615" y="817"/>
                </a:cubicBezTo>
                <a:cubicBezTo>
                  <a:pt x="610" y="827"/>
                  <a:pt x="635" y="824"/>
                  <a:pt x="646" y="825"/>
                </a:cubicBezTo>
                <a:cubicBezTo>
                  <a:pt x="726" y="834"/>
                  <a:pt x="806" y="843"/>
                  <a:pt x="887" y="849"/>
                </a:cubicBezTo>
                <a:cubicBezTo>
                  <a:pt x="986" y="856"/>
                  <a:pt x="1084" y="859"/>
                  <a:pt x="1183" y="864"/>
                </a:cubicBezTo>
                <a:cubicBezTo>
                  <a:pt x="1204" y="867"/>
                  <a:pt x="1224" y="870"/>
                  <a:pt x="1245" y="872"/>
                </a:cubicBezTo>
                <a:cubicBezTo>
                  <a:pt x="1300" y="878"/>
                  <a:pt x="1355" y="880"/>
                  <a:pt x="1409" y="887"/>
                </a:cubicBezTo>
                <a:cubicBezTo>
                  <a:pt x="1458" y="893"/>
                  <a:pt x="1556" y="911"/>
                  <a:pt x="1556" y="911"/>
                </a:cubicBezTo>
                <a:cubicBezTo>
                  <a:pt x="1840" y="1011"/>
                  <a:pt x="2099" y="1137"/>
                  <a:pt x="2397" y="1207"/>
                </a:cubicBezTo>
                <a:cubicBezTo>
                  <a:pt x="2592" y="1253"/>
                  <a:pt x="2796" y="1238"/>
                  <a:pt x="2996" y="1253"/>
                </a:cubicBezTo>
                <a:cubicBezTo>
                  <a:pt x="3217" y="1269"/>
                  <a:pt x="3437" y="1284"/>
                  <a:pt x="3658" y="1300"/>
                </a:cubicBezTo>
                <a:cubicBezTo>
                  <a:pt x="4013" y="1381"/>
                  <a:pt x="4378" y="1431"/>
                  <a:pt x="4740" y="1463"/>
                </a:cubicBezTo>
                <a:cubicBezTo>
                  <a:pt x="4821" y="1484"/>
                  <a:pt x="4914" y="1511"/>
                  <a:pt x="4981" y="1565"/>
                </a:cubicBezTo>
                <a:cubicBezTo>
                  <a:pt x="5015" y="1593"/>
                  <a:pt x="5044" y="1627"/>
                  <a:pt x="5075" y="1658"/>
                </a:cubicBezTo>
                <a:cubicBezTo>
                  <a:pt x="5088" y="1671"/>
                  <a:pt x="5114" y="1697"/>
                  <a:pt x="5114" y="1697"/>
                </a:cubicBezTo>
                <a:cubicBezTo>
                  <a:pt x="5209" y="1889"/>
                  <a:pt x="5176" y="1797"/>
                  <a:pt x="5223" y="1969"/>
                </a:cubicBezTo>
                <a:cubicBezTo>
                  <a:pt x="5242" y="2123"/>
                  <a:pt x="5246" y="2243"/>
                  <a:pt x="5223" y="2398"/>
                </a:cubicBezTo>
                <a:cubicBezTo>
                  <a:pt x="5218" y="2482"/>
                  <a:pt x="5193" y="2619"/>
                  <a:pt x="5230" y="2701"/>
                </a:cubicBezTo>
                <a:cubicBezTo>
                  <a:pt x="5243" y="2730"/>
                  <a:pt x="5288" y="2776"/>
                  <a:pt x="5308" y="2802"/>
                </a:cubicBezTo>
                <a:cubicBezTo>
                  <a:pt x="5342" y="2846"/>
                  <a:pt x="5351" y="2884"/>
                  <a:pt x="5409" y="2896"/>
                </a:cubicBezTo>
                <a:cubicBezTo>
                  <a:pt x="5466" y="2940"/>
                  <a:pt x="5526" y="3000"/>
                  <a:pt x="5588" y="3036"/>
                </a:cubicBezTo>
                <a:cubicBezTo>
                  <a:pt x="5622" y="3085"/>
                  <a:pt x="5696" y="3106"/>
                  <a:pt x="5752" y="3114"/>
                </a:cubicBezTo>
                <a:cubicBezTo>
                  <a:pt x="5824" y="3102"/>
                  <a:pt x="5897" y="3091"/>
                  <a:pt x="5970" y="3083"/>
                </a:cubicBezTo>
                <a:cubicBezTo>
                  <a:pt x="5986" y="3085"/>
                  <a:pt x="6005" y="3079"/>
                  <a:pt x="6017" y="3090"/>
                </a:cubicBezTo>
                <a:cubicBezTo>
                  <a:pt x="6051" y="3121"/>
                  <a:pt x="6072" y="3224"/>
                  <a:pt x="6094" y="3269"/>
                </a:cubicBezTo>
                <a:cubicBezTo>
                  <a:pt x="6119" y="3405"/>
                  <a:pt x="6118" y="3557"/>
                  <a:pt x="6180" y="3682"/>
                </a:cubicBezTo>
                <a:cubicBezTo>
                  <a:pt x="6213" y="3749"/>
                  <a:pt x="6265" y="3768"/>
                  <a:pt x="6320" y="3814"/>
                </a:cubicBezTo>
                <a:cubicBezTo>
                  <a:pt x="6355" y="3843"/>
                  <a:pt x="6381" y="3886"/>
                  <a:pt x="6421" y="3908"/>
                </a:cubicBezTo>
                <a:cubicBezTo>
                  <a:pt x="6531" y="3968"/>
                  <a:pt x="6623" y="4022"/>
                  <a:pt x="6740" y="4063"/>
                </a:cubicBezTo>
                <a:cubicBezTo>
                  <a:pt x="6871" y="4109"/>
                  <a:pt x="7019" y="4123"/>
                  <a:pt x="7153" y="4164"/>
                </a:cubicBezTo>
                <a:cubicBezTo>
                  <a:pt x="6982" y="4256"/>
                  <a:pt x="6852" y="4323"/>
                  <a:pt x="6655" y="4343"/>
                </a:cubicBezTo>
                <a:cubicBezTo>
                  <a:pt x="6536" y="4367"/>
                  <a:pt x="6430" y="4405"/>
                  <a:pt x="6312" y="4437"/>
                </a:cubicBezTo>
                <a:cubicBezTo>
                  <a:pt x="6242" y="4489"/>
                  <a:pt x="6155" y="4499"/>
                  <a:pt x="6071" y="4515"/>
                </a:cubicBezTo>
                <a:cubicBezTo>
                  <a:pt x="6050" y="4512"/>
                  <a:pt x="6026" y="4519"/>
                  <a:pt x="6009" y="4507"/>
                </a:cubicBezTo>
                <a:cubicBezTo>
                  <a:pt x="5989" y="4493"/>
                  <a:pt x="5985" y="4465"/>
                  <a:pt x="5970" y="4445"/>
                </a:cubicBezTo>
                <a:cubicBezTo>
                  <a:pt x="5904" y="4356"/>
                  <a:pt x="5829" y="4275"/>
                  <a:pt x="5760" y="4188"/>
                </a:cubicBezTo>
                <a:cubicBezTo>
                  <a:pt x="5738" y="4160"/>
                  <a:pt x="5706" y="4142"/>
                  <a:pt x="5674" y="4126"/>
                </a:cubicBezTo>
                <a:cubicBezTo>
                  <a:pt x="5632" y="4105"/>
                  <a:pt x="5542" y="4079"/>
                  <a:pt x="5542" y="4079"/>
                </a:cubicBezTo>
                <a:cubicBezTo>
                  <a:pt x="5414" y="4094"/>
                  <a:pt x="5276" y="4078"/>
                  <a:pt x="5160" y="4133"/>
                </a:cubicBezTo>
                <a:cubicBezTo>
                  <a:pt x="4984" y="4216"/>
                  <a:pt x="4822" y="4347"/>
                  <a:pt x="4670" y="4468"/>
                </a:cubicBezTo>
                <a:cubicBezTo>
                  <a:pt x="4507" y="4446"/>
                  <a:pt x="4363" y="4371"/>
                  <a:pt x="4203" y="4343"/>
                </a:cubicBezTo>
                <a:cubicBezTo>
                  <a:pt x="4154" y="4335"/>
                  <a:pt x="4104" y="4334"/>
                  <a:pt x="4055" y="4328"/>
                </a:cubicBezTo>
                <a:cubicBezTo>
                  <a:pt x="4003" y="4310"/>
                  <a:pt x="3950" y="4302"/>
                  <a:pt x="3899" y="4281"/>
                </a:cubicBezTo>
                <a:cubicBezTo>
                  <a:pt x="3781" y="4163"/>
                  <a:pt x="4006" y="4382"/>
                  <a:pt x="3798" y="4211"/>
                </a:cubicBezTo>
                <a:cubicBezTo>
                  <a:pt x="3789" y="4204"/>
                  <a:pt x="3790" y="4189"/>
                  <a:pt x="3783" y="4180"/>
                </a:cubicBezTo>
                <a:cubicBezTo>
                  <a:pt x="3759" y="4145"/>
                  <a:pt x="3729" y="4114"/>
                  <a:pt x="3705" y="4079"/>
                </a:cubicBezTo>
                <a:cubicBezTo>
                  <a:pt x="3564" y="3874"/>
                  <a:pt x="3594" y="3917"/>
                  <a:pt x="3502" y="3705"/>
                </a:cubicBezTo>
                <a:cubicBezTo>
                  <a:pt x="3476" y="3644"/>
                  <a:pt x="3431" y="3593"/>
                  <a:pt x="3401" y="3534"/>
                </a:cubicBezTo>
                <a:cubicBezTo>
                  <a:pt x="3369" y="3472"/>
                  <a:pt x="3346" y="3405"/>
                  <a:pt x="3323" y="3339"/>
                </a:cubicBezTo>
                <a:cubicBezTo>
                  <a:pt x="3262" y="3164"/>
                  <a:pt x="3251" y="2983"/>
                  <a:pt x="3191" y="2810"/>
                </a:cubicBezTo>
                <a:cubicBezTo>
                  <a:pt x="3167" y="2742"/>
                  <a:pt x="3094" y="2647"/>
                  <a:pt x="3051" y="2592"/>
                </a:cubicBezTo>
                <a:cubicBezTo>
                  <a:pt x="2791" y="2259"/>
                  <a:pt x="2330" y="2030"/>
                  <a:pt x="1946" y="1876"/>
                </a:cubicBezTo>
                <a:cubicBezTo>
                  <a:pt x="1921" y="1866"/>
                  <a:pt x="1894" y="1867"/>
                  <a:pt x="1868" y="1860"/>
                </a:cubicBezTo>
                <a:cubicBezTo>
                  <a:pt x="1720" y="1818"/>
                  <a:pt x="1569" y="1778"/>
                  <a:pt x="1424" y="1728"/>
                </a:cubicBezTo>
                <a:cubicBezTo>
                  <a:pt x="1361" y="1676"/>
                  <a:pt x="1303" y="1632"/>
                  <a:pt x="1222" y="1611"/>
                </a:cubicBezTo>
                <a:cubicBezTo>
                  <a:pt x="1032" y="1439"/>
                  <a:pt x="901" y="1368"/>
                  <a:pt x="646" y="1355"/>
                </a:cubicBezTo>
                <a:cubicBezTo>
                  <a:pt x="691" y="1346"/>
                  <a:pt x="694" y="1341"/>
                  <a:pt x="708" y="1300"/>
                </a:cubicBezTo>
                <a:cubicBezTo>
                  <a:pt x="718" y="1222"/>
                  <a:pt x="748" y="1107"/>
                  <a:pt x="700" y="1035"/>
                </a:cubicBezTo>
                <a:cubicBezTo>
                  <a:pt x="702" y="1023"/>
                  <a:pt x="712" y="961"/>
                  <a:pt x="716" y="958"/>
                </a:cubicBezTo>
                <a:cubicBezTo>
                  <a:pt x="760" y="930"/>
                  <a:pt x="807" y="926"/>
                  <a:pt x="856" y="919"/>
                </a:cubicBezTo>
                <a:cubicBezTo>
                  <a:pt x="907" y="902"/>
                  <a:pt x="955" y="891"/>
                  <a:pt x="996" y="856"/>
                </a:cubicBezTo>
                <a:cubicBezTo>
                  <a:pt x="1024" y="832"/>
                  <a:pt x="1058" y="795"/>
                  <a:pt x="1097" y="786"/>
                </a:cubicBezTo>
                <a:cubicBezTo>
                  <a:pt x="1203" y="762"/>
                  <a:pt x="1315" y="774"/>
                  <a:pt x="1424" y="771"/>
                </a:cubicBezTo>
                <a:cubicBezTo>
                  <a:pt x="1611" y="747"/>
                  <a:pt x="1797" y="762"/>
                  <a:pt x="1985" y="771"/>
                </a:cubicBezTo>
                <a:cubicBezTo>
                  <a:pt x="2129" y="766"/>
                  <a:pt x="2188" y="763"/>
                  <a:pt x="2311" y="779"/>
                </a:cubicBezTo>
                <a:cubicBezTo>
                  <a:pt x="2376" y="811"/>
                  <a:pt x="2436" y="824"/>
                  <a:pt x="2506" y="841"/>
                </a:cubicBezTo>
                <a:cubicBezTo>
                  <a:pt x="2535" y="848"/>
                  <a:pt x="2563" y="858"/>
                  <a:pt x="2592" y="864"/>
                </a:cubicBezTo>
                <a:cubicBezTo>
                  <a:pt x="2634" y="873"/>
                  <a:pt x="2622" y="862"/>
                  <a:pt x="2638" y="880"/>
                </a:cubicBezTo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A43F79-DA14-44CA-87BB-ED11DF32E56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9418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auto">
          <a:xfrm>
            <a:off x="76200" y="76200"/>
            <a:ext cx="8915400" cy="6705600"/>
          </a:xfrm>
          <a:custGeom>
            <a:avLst/>
            <a:gdLst>
              <a:gd name="T0" fmla="*/ 2147483647 w 7254"/>
              <a:gd name="T1" fmla="*/ 2147483647 h 4709"/>
              <a:gd name="T2" fmla="*/ 2147483647 w 7254"/>
              <a:gd name="T3" fmla="*/ 2147483647 h 4709"/>
              <a:gd name="T4" fmla="*/ 2147483647 w 7254"/>
              <a:gd name="T5" fmla="*/ 2147483647 h 4709"/>
              <a:gd name="T6" fmla="*/ 2147483647 w 7254"/>
              <a:gd name="T7" fmla="*/ 2147483647 h 4709"/>
              <a:gd name="T8" fmla="*/ 2147483647 w 7254"/>
              <a:gd name="T9" fmla="*/ 2147483647 h 4709"/>
              <a:gd name="T10" fmla="*/ 2147483647 w 7254"/>
              <a:gd name="T11" fmla="*/ 2147483647 h 4709"/>
              <a:gd name="T12" fmla="*/ 2147483647 w 7254"/>
              <a:gd name="T13" fmla="*/ 2147483647 h 4709"/>
              <a:gd name="T14" fmla="*/ 2147483647 w 7254"/>
              <a:gd name="T15" fmla="*/ 2147483647 h 4709"/>
              <a:gd name="T16" fmla="*/ 2147483647 w 7254"/>
              <a:gd name="T17" fmla="*/ 2147483647 h 4709"/>
              <a:gd name="T18" fmla="*/ 2147483647 w 7254"/>
              <a:gd name="T19" fmla="*/ 2147483647 h 4709"/>
              <a:gd name="T20" fmla="*/ 2147483647 w 7254"/>
              <a:gd name="T21" fmla="*/ 2147483647 h 4709"/>
              <a:gd name="T22" fmla="*/ 2147483647 w 7254"/>
              <a:gd name="T23" fmla="*/ 2147483647 h 4709"/>
              <a:gd name="T24" fmla="*/ 2147483647 w 7254"/>
              <a:gd name="T25" fmla="*/ 2147483647 h 4709"/>
              <a:gd name="T26" fmla="*/ 2147483647 w 7254"/>
              <a:gd name="T27" fmla="*/ 2147483647 h 4709"/>
              <a:gd name="T28" fmla="*/ 2147483647 w 7254"/>
              <a:gd name="T29" fmla="*/ 2147483647 h 4709"/>
              <a:gd name="T30" fmla="*/ 2147483647 w 7254"/>
              <a:gd name="T31" fmla="*/ 2147483647 h 4709"/>
              <a:gd name="T32" fmla="*/ 2147483647 w 7254"/>
              <a:gd name="T33" fmla="*/ 2147483647 h 4709"/>
              <a:gd name="T34" fmla="*/ 2147483647 w 7254"/>
              <a:gd name="T35" fmla="*/ 2147483647 h 4709"/>
              <a:gd name="T36" fmla="*/ 2147483647 w 7254"/>
              <a:gd name="T37" fmla="*/ 2147483647 h 4709"/>
              <a:gd name="T38" fmla="*/ 2147483647 w 7254"/>
              <a:gd name="T39" fmla="*/ 2147483647 h 4709"/>
              <a:gd name="T40" fmla="*/ 2147483647 w 7254"/>
              <a:gd name="T41" fmla="*/ 2147483647 h 4709"/>
              <a:gd name="T42" fmla="*/ 2147483647 w 7254"/>
              <a:gd name="T43" fmla="*/ 2147483647 h 4709"/>
              <a:gd name="T44" fmla="*/ 2147483647 w 7254"/>
              <a:gd name="T45" fmla="*/ 2147483647 h 4709"/>
              <a:gd name="T46" fmla="*/ 2147483647 w 7254"/>
              <a:gd name="T47" fmla="*/ 2147483647 h 4709"/>
              <a:gd name="T48" fmla="*/ 2147483647 w 7254"/>
              <a:gd name="T49" fmla="*/ 2147483647 h 4709"/>
              <a:gd name="T50" fmla="*/ 2147483647 w 7254"/>
              <a:gd name="T51" fmla="*/ 2147483647 h 4709"/>
              <a:gd name="T52" fmla="*/ 2147483647 w 7254"/>
              <a:gd name="T53" fmla="*/ 2147483647 h 4709"/>
              <a:gd name="T54" fmla="*/ 2147483647 w 7254"/>
              <a:gd name="T55" fmla="*/ 2147483647 h 4709"/>
              <a:gd name="T56" fmla="*/ 2147483647 w 7254"/>
              <a:gd name="T57" fmla="*/ 2147483647 h 4709"/>
              <a:gd name="T58" fmla="*/ 2147483647 w 7254"/>
              <a:gd name="T59" fmla="*/ 2147483647 h 4709"/>
              <a:gd name="T60" fmla="*/ 2147483647 w 7254"/>
              <a:gd name="T61" fmla="*/ 2147483647 h 4709"/>
              <a:gd name="T62" fmla="*/ 2147483647 w 7254"/>
              <a:gd name="T63" fmla="*/ 2147483647 h 4709"/>
              <a:gd name="T64" fmla="*/ 2147483647 w 7254"/>
              <a:gd name="T65" fmla="*/ 2147483647 h 4709"/>
              <a:gd name="T66" fmla="*/ 2147483647 w 7254"/>
              <a:gd name="T67" fmla="*/ 2147483647 h 4709"/>
              <a:gd name="T68" fmla="*/ 2147483647 w 7254"/>
              <a:gd name="T69" fmla="*/ 2147483647 h 4709"/>
              <a:gd name="T70" fmla="*/ 2147483647 w 7254"/>
              <a:gd name="T71" fmla="*/ 2147483647 h 4709"/>
              <a:gd name="T72" fmla="*/ 2147483647 w 7254"/>
              <a:gd name="T73" fmla="*/ 2147483647 h 4709"/>
              <a:gd name="T74" fmla="*/ 2147483647 w 7254"/>
              <a:gd name="T75" fmla="*/ 2147483647 h 4709"/>
              <a:gd name="T76" fmla="*/ 2147483647 w 7254"/>
              <a:gd name="T77" fmla="*/ 2147483647 h 4709"/>
              <a:gd name="T78" fmla="*/ 2147483647 w 7254"/>
              <a:gd name="T79" fmla="*/ 2147483647 h 4709"/>
              <a:gd name="T80" fmla="*/ 2147483647 w 7254"/>
              <a:gd name="T81" fmla="*/ 2147483647 h 4709"/>
              <a:gd name="T82" fmla="*/ 2147483647 w 7254"/>
              <a:gd name="T83" fmla="*/ 2147483647 h 4709"/>
              <a:gd name="T84" fmla="*/ 2147483647 w 7254"/>
              <a:gd name="T85" fmla="*/ 2147483647 h 4709"/>
              <a:gd name="T86" fmla="*/ 2147483647 w 7254"/>
              <a:gd name="T87" fmla="*/ 2147483647 h 4709"/>
              <a:gd name="T88" fmla="*/ 2147483647 w 7254"/>
              <a:gd name="T89" fmla="*/ 2147483647 h 4709"/>
              <a:gd name="T90" fmla="*/ 2147483647 w 7254"/>
              <a:gd name="T91" fmla="*/ 2147483647 h 4709"/>
              <a:gd name="T92" fmla="*/ 2147483647 w 7254"/>
              <a:gd name="T93" fmla="*/ 2147483647 h 47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254" h="4709">
                <a:moveTo>
                  <a:pt x="2592" y="872"/>
                </a:moveTo>
                <a:cubicBezTo>
                  <a:pt x="2808" y="884"/>
                  <a:pt x="3022" y="873"/>
                  <a:pt x="3238" y="856"/>
                </a:cubicBezTo>
                <a:cubicBezTo>
                  <a:pt x="3671" y="864"/>
                  <a:pt x="4105" y="875"/>
                  <a:pt x="4538" y="887"/>
                </a:cubicBezTo>
                <a:cubicBezTo>
                  <a:pt x="4776" y="909"/>
                  <a:pt x="4986" y="935"/>
                  <a:pt x="5223" y="942"/>
                </a:cubicBezTo>
                <a:cubicBezTo>
                  <a:pt x="5411" y="966"/>
                  <a:pt x="5602" y="967"/>
                  <a:pt x="5791" y="973"/>
                </a:cubicBezTo>
                <a:cubicBezTo>
                  <a:pt x="5890" y="981"/>
                  <a:pt x="5988" y="988"/>
                  <a:pt x="6087" y="996"/>
                </a:cubicBezTo>
                <a:cubicBezTo>
                  <a:pt x="6171" y="1003"/>
                  <a:pt x="6252" y="1038"/>
                  <a:pt x="6336" y="1043"/>
                </a:cubicBezTo>
                <a:cubicBezTo>
                  <a:pt x="6442" y="1049"/>
                  <a:pt x="6549" y="1048"/>
                  <a:pt x="6655" y="1051"/>
                </a:cubicBezTo>
                <a:cubicBezTo>
                  <a:pt x="6769" y="1058"/>
                  <a:pt x="6883" y="1065"/>
                  <a:pt x="6997" y="1074"/>
                </a:cubicBezTo>
                <a:cubicBezTo>
                  <a:pt x="7080" y="1102"/>
                  <a:pt x="7166" y="1094"/>
                  <a:pt x="7254" y="1098"/>
                </a:cubicBezTo>
                <a:cubicBezTo>
                  <a:pt x="7225" y="1105"/>
                  <a:pt x="7198" y="1114"/>
                  <a:pt x="7169" y="1121"/>
                </a:cubicBezTo>
                <a:cubicBezTo>
                  <a:pt x="6827" y="1594"/>
                  <a:pt x="6430" y="2026"/>
                  <a:pt x="6118" y="2522"/>
                </a:cubicBezTo>
                <a:cubicBezTo>
                  <a:pt x="6044" y="2764"/>
                  <a:pt x="5871" y="3035"/>
                  <a:pt x="5752" y="3262"/>
                </a:cubicBezTo>
                <a:cubicBezTo>
                  <a:pt x="5700" y="3361"/>
                  <a:pt x="5624" y="3491"/>
                  <a:pt x="5581" y="3596"/>
                </a:cubicBezTo>
                <a:cubicBezTo>
                  <a:pt x="5521" y="3741"/>
                  <a:pt x="5584" y="3643"/>
                  <a:pt x="5503" y="3752"/>
                </a:cubicBezTo>
                <a:cubicBezTo>
                  <a:pt x="5485" y="3803"/>
                  <a:pt x="5463" y="3862"/>
                  <a:pt x="5417" y="3892"/>
                </a:cubicBezTo>
                <a:cubicBezTo>
                  <a:pt x="5401" y="3754"/>
                  <a:pt x="5308" y="3603"/>
                  <a:pt x="5238" y="3487"/>
                </a:cubicBezTo>
                <a:cubicBezTo>
                  <a:pt x="5170" y="3374"/>
                  <a:pt x="5118" y="3249"/>
                  <a:pt x="5036" y="3145"/>
                </a:cubicBezTo>
                <a:cubicBezTo>
                  <a:pt x="4971" y="3064"/>
                  <a:pt x="4914" y="2959"/>
                  <a:pt x="4872" y="2865"/>
                </a:cubicBezTo>
                <a:cubicBezTo>
                  <a:pt x="4783" y="2666"/>
                  <a:pt x="4721" y="2385"/>
                  <a:pt x="4475" y="2335"/>
                </a:cubicBezTo>
                <a:cubicBezTo>
                  <a:pt x="4374" y="2355"/>
                  <a:pt x="4312" y="2363"/>
                  <a:pt x="4226" y="2405"/>
                </a:cubicBezTo>
                <a:cubicBezTo>
                  <a:pt x="4181" y="2477"/>
                  <a:pt x="4110" y="2515"/>
                  <a:pt x="4071" y="2592"/>
                </a:cubicBezTo>
                <a:cubicBezTo>
                  <a:pt x="4021" y="2692"/>
                  <a:pt x="3984" y="2801"/>
                  <a:pt x="3938" y="2903"/>
                </a:cubicBezTo>
                <a:cubicBezTo>
                  <a:pt x="3851" y="3095"/>
                  <a:pt x="3751" y="3284"/>
                  <a:pt x="3642" y="3464"/>
                </a:cubicBezTo>
                <a:cubicBezTo>
                  <a:pt x="3414" y="3842"/>
                  <a:pt x="3160" y="4062"/>
                  <a:pt x="2802" y="4328"/>
                </a:cubicBezTo>
                <a:cubicBezTo>
                  <a:pt x="2591" y="4484"/>
                  <a:pt x="2355" y="4635"/>
                  <a:pt x="2101" y="4709"/>
                </a:cubicBezTo>
                <a:cubicBezTo>
                  <a:pt x="2007" y="4695"/>
                  <a:pt x="2037" y="4705"/>
                  <a:pt x="1907" y="4616"/>
                </a:cubicBezTo>
                <a:cubicBezTo>
                  <a:pt x="1873" y="4593"/>
                  <a:pt x="1805" y="4546"/>
                  <a:pt x="1805" y="4546"/>
                </a:cubicBezTo>
                <a:cubicBezTo>
                  <a:pt x="1773" y="4440"/>
                  <a:pt x="1736" y="4347"/>
                  <a:pt x="1704" y="4235"/>
                </a:cubicBezTo>
                <a:cubicBezTo>
                  <a:pt x="1668" y="4110"/>
                  <a:pt x="1644" y="3932"/>
                  <a:pt x="1619" y="3806"/>
                </a:cubicBezTo>
                <a:cubicBezTo>
                  <a:pt x="1595" y="3527"/>
                  <a:pt x="1502" y="3262"/>
                  <a:pt x="1447" y="2989"/>
                </a:cubicBezTo>
                <a:cubicBezTo>
                  <a:pt x="1426" y="2886"/>
                  <a:pt x="1414" y="2781"/>
                  <a:pt x="1393" y="2678"/>
                </a:cubicBezTo>
                <a:cubicBezTo>
                  <a:pt x="1344" y="2437"/>
                  <a:pt x="1237" y="2197"/>
                  <a:pt x="1105" y="1993"/>
                </a:cubicBezTo>
                <a:cubicBezTo>
                  <a:pt x="1028" y="1874"/>
                  <a:pt x="954" y="1773"/>
                  <a:pt x="825" y="1705"/>
                </a:cubicBezTo>
                <a:cubicBezTo>
                  <a:pt x="708" y="1643"/>
                  <a:pt x="588" y="1628"/>
                  <a:pt x="459" y="1619"/>
                </a:cubicBezTo>
                <a:cubicBezTo>
                  <a:pt x="350" y="1633"/>
                  <a:pt x="255" y="1657"/>
                  <a:pt x="155" y="1705"/>
                </a:cubicBezTo>
                <a:cubicBezTo>
                  <a:pt x="76" y="1743"/>
                  <a:pt x="69" y="1765"/>
                  <a:pt x="0" y="1783"/>
                </a:cubicBezTo>
                <a:cubicBezTo>
                  <a:pt x="35" y="1709"/>
                  <a:pt x="334" y="1607"/>
                  <a:pt x="342" y="1604"/>
                </a:cubicBezTo>
                <a:cubicBezTo>
                  <a:pt x="531" y="1539"/>
                  <a:pt x="738" y="1547"/>
                  <a:pt x="934" y="1510"/>
                </a:cubicBezTo>
                <a:cubicBezTo>
                  <a:pt x="1095" y="1480"/>
                  <a:pt x="1255" y="1441"/>
                  <a:pt x="1416" y="1409"/>
                </a:cubicBezTo>
                <a:cubicBezTo>
                  <a:pt x="2300" y="1233"/>
                  <a:pt x="3198" y="1168"/>
                  <a:pt x="4086" y="1028"/>
                </a:cubicBezTo>
                <a:cubicBezTo>
                  <a:pt x="4393" y="980"/>
                  <a:pt x="4690" y="912"/>
                  <a:pt x="4997" y="872"/>
                </a:cubicBezTo>
                <a:cubicBezTo>
                  <a:pt x="5019" y="827"/>
                  <a:pt x="5027" y="777"/>
                  <a:pt x="5051" y="732"/>
                </a:cubicBezTo>
                <a:cubicBezTo>
                  <a:pt x="5065" y="705"/>
                  <a:pt x="5085" y="681"/>
                  <a:pt x="5098" y="654"/>
                </a:cubicBezTo>
                <a:cubicBezTo>
                  <a:pt x="5156" y="532"/>
                  <a:pt x="5097" y="600"/>
                  <a:pt x="5160" y="537"/>
                </a:cubicBezTo>
                <a:cubicBezTo>
                  <a:pt x="5227" y="335"/>
                  <a:pt x="5156" y="560"/>
                  <a:pt x="5215" y="335"/>
                </a:cubicBezTo>
                <a:cubicBezTo>
                  <a:pt x="5221" y="311"/>
                  <a:pt x="5230" y="288"/>
                  <a:pt x="5238" y="265"/>
                </a:cubicBezTo>
                <a:cubicBezTo>
                  <a:pt x="5241" y="257"/>
                  <a:pt x="5250" y="233"/>
                  <a:pt x="5246" y="241"/>
                </a:cubicBezTo>
                <a:cubicBezTo>
                  <a:pt x="5241" y="252"/>
                  <a:pt x="5235" y="262"/>
                  <a:pt x="5230" y="273"/>
                </a:cubicBezTo>
                <a:cubicBezTo>
                  <a:pt x="5178" y="643"/>
                  <a:pt x="5084" y="924"/>
                  <a:pt x="4973" y="1316"/>
                </a:cubicBezTo>
                <a:cubicBezTo>
                  <a:pt x="4855" y="1736"/>
                  <a:pt x="4738" y="2156"/>
                  <a:pt x="4600" y="2569"/>
                </a:cubicBezTo>
                <a:cubicBezTo>
                  <a:pt x="4651" y="2715"/>
                  <a:pt x="4598" y="2957"/>
                  <a:pt x="4569" y="3114"/>
                </a:cubicBezTo>
                <a:cubicBezTo>
                  <a:pt x="4561" y="3261"/>
                  <a:pt x="4554" y="3414"/>
                  <a:pt x="4475" y="3542"/>
                </a:cubicBezTo>
                <a:cubicBezTo>
                  <a:pt x="4467" y="3567"/>
                  <a:pt x="4432" y="3636"/>
                  <a:pt x="4413" y="3651"/>
                </a:cubicBezTo>
                <a:cubicBezTo>
                  <a:pt x="4380" y="3678"/>
                  <a:pt x="4304" y="3721"/>
                  <a:pt x="4304" y="3721"/>
                </a:cubicBezTo>
                <a:cubicBezTo>
                  <a:pt x="4296" y="3731"/>
                  <a:pt x="4294" y="3750"/>
                  <a:pt x="4281" y="3752"/>
                </a:cubicBezTo>
                <a:cubicBezTo>
                  <a:pt x="4266" y="3754"/>
                  <a:pt x="4252" y="3741"/>
                  <a:pt x="4242" y="3729"/>
                </a:cubicBezTo>
                <a:cubicBezTo>
                  <a:pt x="4225" y="3709"/>
                  <a:pt x="4218" y="3681"/>
                  <a:pt x="4203" y="3659"/>
                </a:cubicBezTo>
                <a:cubicBezTo>
                  <a:pt x="4176" y="3619"/>
                  <a:pt x="4146" y="3581"/>
                  <a:pt x="4117" y="3542"/>
                </a:cubicBezTo>
                <a:cubicBezTo>
                  <a:pt x="4062" y="3392"/>
                  <a:pt x="4124" y="3548"/>
                  <a:pt x="3969" y="3285"/>
                </a:cubicBezTo>
                <a:cubicBezTo>
                  <a:pt x="3819" y="3032"/>
                  <a:pt x="3693" y="2725"/>
                  <a:pt x="3572" y="2460"/>
                </a:cubicBezTo>
                <a:cubicBezTo>
                  <a:pt x="3420" y="2128"/>
                  <a:pt x="3281" y="1794"/>
                  <a:pt x="3144" y="1456"/>
                </a:cubicBezTo>
                <a:cubicBezTo>
                  <a:pt x="3023" y="1158"/>
                  <a:pt x="2914" y="845"/>
                  <a:pt x="2724" y="584"/>
                </a:cubicBezTo>
                <a:cubicBezTo>
                  <a:pt x="2685" y="531"/>
                  <a:pt x="2654" y="473"/>
                  <a:pt x="2615" y="420"/>
                </a:cubicBezTo>
                <a:cubicBezTo>
                  <a:pt x="2570" y="360"/>
                  <a:pt x="2501" y="322"/>
                  <a:pt x="2444" y="273"/>
                </a:cubicBezTo>
                <a:cubicBezTo>
                  <a:pt x="2339" y="183"/>
                  <a:pt x="2188" y="87"/>
                  <a:pt x="2047" y="55"/>
                </a:cubicBezTo>
                <a:cubicBezTo>
                  <a:pt x="1989" y="16"/>
                  <a:pt x="1920" y="9"/>
                  <a:pt x="1852" y="0"/>
                </a:cubicBezTo>
                <a:cubicBezTo>
                  <a:pt x="1839" y="3"/>
                  <a:pt x="1826" y="4"/>
                  <a:pt x="1813" y="8"/>
                </a:cubicBezTo>
                <a:cubicBezTo>
                  <a:pt x="1792" y="14"/>
                  <a:pt x="1751" y="31"/>
                  <a:pt x="1751" y="31"/>
                </a:cubicBezTo>
                <a:cubicBezTo>
                  <a:pt x="1711" y="71"/>
                  <a:pt x="1666" y="86"/>
                  <a:pt x="1626" y="125"/>
                </a:cubicBezTo>
                <a:cubicBezTo>
                  <a:pt x="1611" y="210"/>
                  <a:pt x="1577" y="300"/>
                  <a:pt x="1549" y="382"/>
                </a:cubicBezTo>
                <a:cubicBezTo>
                  <a:pt x="1529" y="440"/>
                  <a:pt x="1510" y="534"/>
                  <a:pt x="1455" y="568"/>
                </a:cubicBezTo>
                <a:cubicBezTo>
                  <a:pt x="1366" y="718"/>
                  <a:pt x="1122" y="710"/>
                  <a:pt x="973" y="724"/>
                </a:cubicBezTo>
                <a:cubicBezTo>
                  <a:pt x="894" y="744"/>
                  <a:pt x="819" y="757"/>
                  <a:pt x="739" y="771"/>
                </a:cubicBezTo>
                <a:cubicBezTo>
                  <a:pt x="710" y="784"/>
                  <a:pt x="683" y="799"/>
                  <a:pt x="653" y="810"/>
                </a:cubicBezTo>
                <a:cubicBezTo>
                  <a:pt x="641" y="814"/>
                  <a:pt x="620" y="805"/>
                  <a:pt x="615" y="817"/>
                </a:cubicBezTo>
                <a:cubicBezTo>
                  <a:pt x="610" y="827"/>
                  <a:pt x="635" y="824"/>
                  <a:pt x="646" y="825"/>
                </a:cubicBezTo>
                <a:cubicBezTo>
                  <a:pt x="726" y="834"/>
                  <a:pt x="806" y="843"/>
                  <a:pt x="887" y="849"/>
                </a:cubicBezTo>
                <a:cubicBezTo>
                  <a:pt x="986" y="856"/>
                  <a:pt x="1084" y="859"/>
                  <a:pt x="1183" y="864"/>
                </a:cubicBezTo>
                <a:cubicBezTo>
                  <a:pt x="1204" y="867"/>
                  <a:pt x="1224" y="870"/>
                  <a:pt x="1245" y="872"/>
                </a:cubicBezTo>
                <a:cubicBezTo>
                  <a:pt x="1300" y="878"/>
                  <a:pt x="1355" y="880"/>
                  <a:pt x="1409" y="887"/>
                </a:cubicBezTo>
                <a:cubicBezTo>
                  <a:pt x="1458" y="893"/>
                  <a:pt x="1556" y="911"/>
                  <a:pt x="1556" y="911"/>
                </a:cubicBezTo>
                <a:cubicBezTo>
                  <a:pt x="1840" y="1011"/>
                  <a:pt x="2099" y="1137"/>
                  <a:pt x="2397" y="1207"/>
                </a:cubicBezTo>
                <a:cubicBezTo>
                  <a:pt x="2592" y="1253"/>
                  <a:pt x="2796" y="1238"/>
                  <a:pt x="2996" y="1253"/>
                </a:cubicBezTo>
                <a:cubicBezTo>
                  <a:pt x="3217" y="1269"/>
                  <a:pt x="3437" y="1284"/>
                  <a:pt x="3658" y="1300"/>
                </a:cubicBezTo>
                <a:cubicBezTo>
                  <a:pt x="4013" y="1381"/>
                  <a:pt x="4378" y="1431"/>
                  <a:pt x="4740" y="1463"/>
                </a:cubicBezTo>
                <a:cubicBezTo>
                  <a:pt x="4821" y="1484"/>
                  <a:pt x="4914" y="1511"/>
                  <a:pt x="4981" y="1565"/>
                </a:cubicBezTo>
                <a:cubicBezTo>
                  <a:pt x="5015" y="1593"/>
                  <a:pt x="5044" y="1627"/>
                  <a:pt x="5075" y="1658"/>
                </a:cubicBezTo>
                <a:cubicBezTo>
                  <a:pt x="5088" y="1671"/>
                  <a:pt x="5114" y="1697"/>
                  <a:pt x="5114" y="1697"/>
                </a:cubicBezTo>
                <a:cubicBezTo>
                  <a:pt x="5209" y="1889"/>
                  <a:pt x="5176" y="1797"/>
                  <a:pt x="5223" y="1969"/>
                </a:cubicBezTo>
                <a:cubicBezTo>
                  <a:pt x="5242" y="2123"/>
                  <a:pt x="5246" y="2243"/>
                  <a:pt x="5223" y="2398"/>
                </a:cubicBezTo>
                <a:cubicBezTo>
                  <a:pt x="5218" y="2482"/>
                  <a:pt x="5193" y="2619"/>
                  <a:pt x="5230" y="2701"/>
                </a:cubicBezTo>
                <a:cubicBezTo>
                  <a:pt x="5243" y="2730"/>
                  <a:pt x="5288" y="2776"/>
                  <a:pt x="5308" y="2802"/>
                </a:cubicBezTo>
                <a:cubicBezTo>
                  <a:pt x="5342" y="2846"/>
                  <a:pt x="5351" y="2884"/>
                  <a:pt x="5409" y="2896"/>
                </a:cubicBezTo>
                <a:cubicBezTo>
                  <a:pt x="5466" y="2940"/>
                  <a:pt x="5526" y="3000"/>
                  <a:pt x="5588" y="3036"/>
                </a:cubicBezTo>
                <a:cubicBezTo>
                  <a:pt x="5622" y="3085"/>
                  <a:pt x="5696" y="3106"/>
                  <a:pt x="5752" y="3114"/>
                </a:cubicBezTo>
                <a:cubicBezTo>
                  <a:pt x="5824" y="3102"/>
                  <a:pt x="5897" y="3091"/>
                  <a:pt x="5970" y="3083"/>
                </a:cubicBezTo>
                <a:cubicBezTo>
                  <a:pt x="5986" y="3085"/>
                  <a:pt x="6005" y="3079"/>
                  <a:pt x="6017" y="3090"/>
                </a:cubicBezTo>
                <a:cubicBezTo>
                  <a:pt x="6051" y="3121"/>
                  <a:pt x="6072" y="3224"/>
                  <a:pt x="6094" y="3269"/>
                </a:cubicBezTo>
                <a:cubicBezTo>
                  <a:pt x="6119" y="3405"/>
                  <a:pt x="6118" y="3557"/>
                  <a:pt x="6180" y="3682"/>
                </a:cubicBezTo>
                <a:cubicBezTo>
                  <a:pt x="6213" y="3749"/>
                  <a:pt x="6265" y="3768"/>
                  <a:pt x="6320" y="3814"/>
                </a:cubicBezTo>
                <a:cubicBezTo>
                  <a:pt x="6355" y="3843"/>
                  <a:pt x="6381" y="3886"/>
                  <a:pt x="6421" y="3908"/>
                </a:cubicBezTo>
                <a:cubicBezTo>
                  <a:pt x="6531" y="3968"/>
                  <a:pt x="6623" y="4022"/>
                  <a:pt x="6740" y="4063"/>
                </a:cubicBezTo>
                <a:cubicBezTo>
                  <a:pt x="6871" y="4109"/>
                  <a:pt x="7019" y="4123"/>
                  <a:pt x="7153" y="4164"/>
                </a:cubicBezTo>
                <a:cubicBezTo>
                  <a:pt x="6982" y="4256"/>
                  <a:pt x="6852" y="4323"/>
                  <a:pt x="6655" y="4343"/>
                </a:cubicBezTo>
                <a:cubicBezTo>
                  <a:pt x="6536" y="4367"/>
                  <a:pt x="6430" y="4405"/>
                  <a:pt x="6312" y="4437"/>
                </a:cubicBezTo>
                <a:cubicBezTo>
                  <a:pt x="6242" y="4489"/>
                  <a:pt x="6155" y="4499"/>
                  <a:pt x="6071" y="4515"/>
                </a:cubicBezTo>
                <a:cubicBezTo>
                  <a:pt x="6050" y="4512"/>
                  <a:pt x="6026" y="4519"/>
                  <a:pt x="6009" y="4507"/>
                </a:cubicBezTo>
                <a:cubicBezTo>
                  <a:pt x="5989" y="4493"/>
                  <a:pt x="5985" y="4465"/>
                  <a:pt x="5970" y="4445"/>
                </a:cubicBezTo>
                <a:cubicBezTo>
                  <a:pt x="5904" y="4356"/>
                  <a:pt x="5829" y="4275"/>
                  <a:pt x="5760" y="4188"/>
                </a:cubicBezTo>
                <a:cubicBezTo>
                  <a:pt x="5738" y="4160"/>
                  <a:pt x="5706" y="4142"/>
                  <a:pt x="5674" y="4126"/>
                </a:cubicBezTo>
                <a:cubicBezTo>
                  <a:pt x="5632" y="4105"/>
                  <a:pt x="5542" y="4079"/>
                  <a:pt x="5542" y="4079"/>
                </a:cubicBezTo>
                <a:cubicBezTo>
                  <a:pt x="5414" y="4094"/>
                  <a:pt x="5276" y="4078"/>
                  <a:pt x="5160" y="4133"/>
                </a:cubicBezTo>
                <a:cubicBezTo>
                  <a:pt x="4984" y="4216"/>
                  <a:pt x="4822" y="4347"/>
                  <a:pt x="4670" y="4468"/>
                </a:cubicBezTo>
                <a:cubicBezTo>
                  <a:pt x="4507" y="4446"/>
                  <a:pt x="4363" y="4371"/>
                  <a:pt x="4203" y="4343"/>
                </a:cubicBezTo>
                <a:cubicBezTo>
                  <a:pt x="4154" y="4335"/>
                  <a:pt x="4104" y="4334"/>
                  <a:pt x="4055" y="4328"/>
                </a:cubicBezTo>
                <a:cubicBezTo>
                  <a:pt x="4003" y="4310"/>
                  <a:pt x="3950" y="4302"/>
                  <a:pt x="3899" y="4281"/>
                </a:cubicBezTo>
                <a:cubicBezTo>
                  <a:pt x="3781" y="4163"/>
                  <a:pt x="4006" y="4382"/>
                  <a:pt x="3798" y="4211"/>
                </a:cubicBezTo>
                <a:cubicBezTo>
                  <a:pt x="3789" y="4204"/>
                  <a:pt x="3790" y="4189"/>
                  <a:pt x="3783" y="4180"/>
                </a:cubicBezTo>
                <a:cubicBezTo>
                  <a:pt x="3759" y="4145"/>
                  <a:pt x="3729" y="4114"/>
                  <a:pt x="3705" y="4079"/>
                </a:cubicBezTo>
                <a:cubicBezTo>
                  <a:pt x="3564" y="3874"/>
                  <a:pt x="3594" y="3917"/>
                  <a:pt x="3502" y="3705"/>
                </a:cubicBezTo>
                <a:cubicBezTo>
                  <a:pt x="3476" y="3644"/>
                  <a:pt x="3431" y="3593"/>
                  <a:pt x="3401" y="3534"/>
                </a:cubicBezTo>
                <a:cubicBezTo>
                  <a:pt x="3369" y="3472"/>
                  <a:pt x="3346" y="3405"/>
                  <a:pt x="3323" y="3339"/>
                </a:cubicBezTo>
                <a:cubicBezTo>
                  <a:pt x="3262" y="3164"/>
                  <a:pt x="3251" y="2983"/>
                  <a:pt x="3191" y="2810"/>
                </a:cubicBezTo>
                <a:cubicBezTo>
                  <a:pt x="3167" y="2742"/>
                  <a:pt x="3094" y="2647"/>
                  <a:pt x="3051" y="2592"/>
                </a:cubicBezTo>
                <a:cubicBezTo>
                  <a:pt x="2791" y="2259"/>
                  <a:pt x="2330" y="2030"/>
                  <a:pt x="1946" y="1876"/>
                </a:cubicBezTo>
                <a:cubicBezTo>
                  <a:pt x="1921" y="1866"/>
                  <a:pt x="1894" y="1867"/>
                  <a:pt x="1868" y="1860"/>
                </a:cubicBezTo>
                <a:cubicBezTo>
                  <a:pt x="1720" y="1818"/>
                  <a:pt x="1569" y="1778"/>
                  <a:pt x="1424" y="1728"/>
                </a:cubicBezTo>
                <a:cubicBezTo>
                  <a:pt x="1361" y="1676"/>
                  <a:pt x="1303" y="1632"/>
                  <a:pt x="1222" y="1611"/>
                </a:cubicBezTo>
                <a:cubicBezTo>
                  <a:pt x="1032" y="1439"/>
                  <a:pt x="901" y="1368"/>
                  <a:pt x="646" y="1355"/>
                </a:cubicBezTo>
                <a:cubicBezTo>
                  <a:pt x="691" y="1346"/>
                  <a:pt x="694" y="1341"/>
                  <a:pt x="708" y="1300"/>
                </a:cubicBezTo>
                <a:cubicBezTo>
                  <a:pt x="718" y="1222"/>
                  <a:pt x="748" y="1107"/>
                  <a:pt x="700" y="1035"/>
                </a:cubicBezTo>
                <a:cubicBezTo>
                  <a:pt x="702" y="1023"/>
                  <a:pt x="712" y="961"/>
                  <a:pt x="716" y="958"/>
                </a:cubicBezTo>
                <a:cubicBezTo>
                  <a:pt x="760" y="930"/>
                  <a:pt x="807" y="926"/>
                  <a:pt x="856" y="919"/>
                </a:cubicBezTo>
                <a:cubicBezTo>
                  <a:pt x="907" y="902"/>
                  <a:pt x="955" y="891"/>
                  <a:pt x="996" y="856"/>
                </a:cubicBezTo>
                <a:cubicBezTo>
                  <a:pt x="1024" y="832"/>
                  <a:pt x="1058" y="795"/>
                  <a:pt x="1097" y="786"/>
                </a:cubicBezTo>
                <a:cubicBezTo>
                  <a:pt x="1203" y="762"/>
                  <a:pt x="1315" y="774"/>
                  <a:pt x="1424" y="771"/>
                </a:cubicBezTo>
                <a:cubicBezTo>
                  <a:pt x="1611" y="747"/>
                  <a:pt x="1797" y="762"/>
                  <a:pt x="1985" y="771"/>
                </a:cubicBezTo>
                <a:cubicBezTo>
                  <a:pt x="2129" y="766"/>
                  <a:pt x="2188" y="763"/>
                  <a:pt x="2311" y="779"/>
                </a:cubicBezTo>
                <a:cubicBezTo>
                  <a:pt x="2376" y="811"/>
                  <a:pt x="2436" y="824"/>
                  <a:pt x="2506" y="841"/>
                </a:cubicBezTo>
                <a:cubicBezTo>
                  <a:pt x="2535" y="848"/>
                  <a:pt x="2563" y="858"/>
                  <a:pt x="2592" y="864"/>
                </a:cubicBezTo>
                <a:cubicBezTo>
                  <a:pt x="2634" y="873"/>
                  <a:pt x="2622" y="862"/>
                  <a:pt x="2638" y="880"/>
                </a:cubicBezTo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2543BE-1D3E-4BDB-B5D5-CA8B610A7E3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61687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8"/>
          <p:cNvSpPr>
            <a:spLocks/>
          </p:cNvSpPr>
          <p:nvPr userDrawn="1"/>
        </p:nvSpPr>
        <p:spPr bwMode="auto">
          <a:xfrm>
            <a:off x="76200" y="76200"/>
            <a:ext cx="8915400" cy="6705600"/>
          </a:xfrm>
          <a:custGeom>
            <a:avLst/>
            <a:gdLst>
              <a:gd name="T0" fmla="*/ 2147483647 w 7254"/>
              <a:gd name="T1" fmla="*/ 2147483647 h 4709"/>
              <a:gd name="T2" fmla="*/ 2147483647 w 7254"/>
              <a:gd name="T3" fmla="*/ 2147483647 h 4709"/>
              <a:gd name="T4" fmla="*/ 2147483647 w 7254"/>
              <a:gd name="T5" fmla="*/ 2147483647 h 4709"/>
              <a:gd name="T6" fmla="*/ 2147483647 w 7254"/>
              <a:gd name="T7" fmla="*/ 2147483647 h 4709"/>
              <a:gd name="T8" fmla="*/ 2147483647 w 7254"/>
              <a:gd name="T9" fmla="*/ 2147483647 h 4709"/>
              <a:gd name="T10" fmla="*/ 2147483647 w 7254"/>
              <a:gd name="T11" fmla="*/ 2147483647 h 4709"/>
              <a:gd name="T12" fmla="*/ 2147483647 w 7254"/>
              <a:gd name="T13" fmla="*/ 2147483647 h 4709"/>
              <a:gd name="T14" fmla="*/ 2147483647 w 7254"/>
              <a:gd name="T15" fmla="*/ 2147483647 h 4709"/>
              <a:gd name="T16" fmla="*/ 2147483647 w 7254"/>
              <a:gd name="T17" fmla="*/ 2147483647 h 4709"/>
              <a:gd name="T18" fmla="*/ 2147483647 w 7254"/>
              <a:gd name="T19" fmla="*/ 2147483647 h 4709"/>
              <a:gd name="T20" fmla="*/ 2147483647 w 7254"/>
              <a:gd name="T21" fmla="*/ 2147483647 h 4709"/>
              <a:gd name="T22" fmla="*/ 2147483647 w 7254"/>
              <a:gd name="T23" fmla="*/ 2147483647 h 4709"/>
              <a:gd name="T24" fmla="*/ 2147483647 w 7254"/>
              <a:gd name="T25" fmla="*/ 2147483647 h 4709"/>
              <a:gd name="T26" fmla="*/ 2147483647 w 7254"/>
              <a:gd name="T27" fmla="*/ 2147483647 h 4709"/>
              <a:gd name="T28" fmla="*/ 2147483647 w 7254"/>
              <a:gd name="T29" fmla="*/ 2147483647 h 4709"/>
              <a:gd name="T30" fmla="*/ 2147483647 w 7254"/>
              <a:gd name="T31" fmla="*/ 2147483647 h 4709"/>
              <a:gd name="T32" fmla="*/ 2147483647 w 7254"/>
              <a:gd name="T33" fmla="*/ 2147483647 h 4709"/>
              <a:gd name="T34" fmla="*/ 2147483647 w 7254"/>
              <a:gd name="T35" fmla="*/ 2147483647 h 4709"/>
              <a:gd name="T36" fmla="*/ 2147483647 w 7254"/>
              <a:gd name="T37" fmla="*/ 2147483647 h 4709"/>
              <a:gd name="T38" fmla="*/ 2147483647 w 7254"/>
              <a:gd name="T39" fmla="*/ 2147483647 h 4709"/>
              <a:gd name="T40" fmla="*/ 2147483647 w 7254"/>
              <a:gd name="T41" fmla="*/ 2147483647 h 4709"/>
              <a:gd name="T42" fmla="*/ 2147483647 w 7254"/>
              <a:gd name="T43" fmla="*/ 2147483647 h 4709"/>
              <a:gd name="T44" fmla="*/ 2147483647 w 7254"/>
              <a:gd name="T45" fmla="*/ 2147483647 h 4709"/>
              <a:gd name="T46" fmla="*/ 2147483647 w 7254"/>
              <a:gd name="T47" fmla="*/ 2147483647 h 4709"/>
              <a:gd name="T48" fmla="*/ 2147483647 w 7254"/>
              <a:gd name="T49" fmla="*/ 2147483647 h 4709"/>
              <a:gd name="T50" fmla="*/ 2147483647 w 7254"/>
              <a:gd name="T51" fmla="*/ 2147483647 h 4709"/>
              <a:gd name="T52" fmla="*/ 2147483647 w 7254"/>
              <a:gd name="T53" fmla="*/ 2147483647 h 4709"/>
              <a:gd name="T54" fmla="*/ 2147483647 w 7254"/>
              <a:gd name="T55" fmla="*/ 2147483647 h 4709"/>
              <a:gd name="T56" fmla="*/ 2147483647 w 7254"/>
              <a:gd name="T57" fmla="*/ 2147483647 h 4709"/>
              <a:gd name="T58" fmla="*/ 2147483647 w 7254"/>
              <a:gd name="T59" fmla="*/ 2147483647 h 4709"/>
              <a:gd name="T60" fmla="*/ 2147483647 w 7254"/>
              <a:gd name="T61" fmla="*/ 2147483647 h 4709"/>
              <a:gd name="T62" fmla="*/ 2147483647 w 7254"/>
              <a:gd name="T63" fmla="*/ 2147483647 h 4709"/>
              <a:gd name="T64" fmla="*/ 2147483647 w 7254"/>
              <a:gd name="T65" fmla="*/ 2147483647 h 4709"/>
              <a:gd name="T66" fmla="*/ 2147483647 w 7254"/>
              <a:gd name="T67" fmla="*/ 2147483647 h 4709"/>
              <a:gd name="T68" fmla="*/ 2147483647 w 7254"/>
              <a:gd name="T69" fmla="*/ 2147483647 h 4709"/>
              <a:gd name="T70" fmla="*/ 2147483647 w 7254"/>
              <a:gd name="T71" fmla="*/ 2147483647 h 4709"/>
              <a:gd name="T72" fmla="*/ 2147483647 w 7254"/>
              <a:gd name="T73" fmla="*/ 2147483647 h 4709"/>
              <a:gd name="T74" fmla="*/ 2147483647 w 7254"/>
              <a:gd name="T75" fmla="*/ 2147483647 h 4709"/>
              <a:gd name="T76" fmla="*/ 2147483647 w 7254"/>
              <a:gd name="T77" fmla="*/ 2147483647 h 4709"/>
              <a:gd name="T78" fmla="*/ 2147483647 w 7254"/>
              <a:gd name="T79" fmla="*/ 2147483647 h 4709"/>
              <a:gd name="T80" fmla="*/ 2147483647 w 7254"/>
              <a:gd name="T81" fmla="*/ 2147483647 h 4709"/>
              <a:gd name="T82" fmla="*/ 2147483647 w 7254"/>
              <a:gd name="T83" fmla="*/ 2147483647 h 4709"/>
              <a:gd name="T84" fmla="*/ 2147483647 w 7254"/>
              <a:gd name="T85" fmla="*/ 2147483647 h 4709"/>
              <a:gd name="T86" fmla="*/ 2147483647 w 7254"/>
              <a:gd name="T87" fmla="*/ 2147483647 h 4709"/>
              <a:gd name="T88" fmla="*/ 2147483647 w 7254"/>
              <a:gd name="T89" fmla="*/ 2147483647 h 4709"/>
              <a:gd name="T90" fmla="*/ 2147483647 w 7254"/>
              <a:gd name="T91" fmla="*/ 2147483647 h 4709"/>
              <a:gd name="T92" fmla="*/ 2147483647 w 7254"/>
              <a:gd name="T93" fmla="*/ 2147483647 h 47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254" h="4709">
                <a:moveTo>
                  <a:pt x="2592" y="872"/>
                </a:moveTo>
                <a:cubicBezTo>
                  <a:pt x="2808" y="884"/>
                  <a:pt x="3022" y="873"/>
                  <a:pt x="3238" y="856"/>
                </a:cubicBezTo>
                <a:cubicBezTo>
                  <a:pt x="3671" y="864"/>
                  <a:pt x="4105" y="875"/>
                  <a:pt x="4538" y="887"/>
                </a:cubicBezTo>
                <a:cubicBezTo>
                  <a:pt x="4776" y="909"/>
                  <a:pt x="4986" y="935"/>
                  <a:pt x="5223" y="942"/>
                </a:cubicBezTo>
                <a:cubicBezTo>
                  <a:pt x="5411" y="966"/>
                  <a:pt x="5602" y="967"/>
                  <a:pt x="5791" y="973"/>
                </a:cubicBezTo>
                <a:cubicBezTo>
                  <a:pt x="5890" y="981"/>
                  <a:pt x="5988" y="988"/>
                  <a:pt x="6087" y="996"/>
                </a:cubicBezTo>
                <a:cubicBezTo>
                  <a:pt x="6171" y="1003"/>
                  <a:pt x="6252" y="1038"/>
                  <a:pt x="6336" y="1043"/>
                </a:cubicBezTo>
                <a:cubicBezTo>
                  <a:pt x="6442" y="1049"/>
                  <a:pt x="6549" y="1048"/>
                  <a:pt x="6655" y="1051"/>
                </a:cubicBezTo>
                <a:cubicBezTo>
                  <a:pt x="6769" y="1058"/>
                  <a:pt x="6883" y="1065"/>
                  <a:pt x="6997" y="1074"/>
                </a:cubicBezTo>
                <a:cubicBezTo>
                  <a:pt x="7080" y="1102"/>
                  <a:pt x="7166" y="1094"/>
                  <a:pt x="7254" y="1098"/>
                </a:cubicBezTo>
                <a:cubicBezTo>
                  <a:pt x="7225" y="1105"/>
                  <a:pt x="7198" y="1114"/>
                  <a:pt x="7169" y="1121"/>
                </a:cubicBezTo>
                <a:cubicBezTo>
                  <a:pt x="6827" y="1594"/>
                  <a:pt x="6430" y="2026"/>
                  <a:pt x="6118" y="2522"/>
                </a:cubicBezTo>
                <a:cubicBezTo>
                  <a:pt x="6044" y="2764"/>
                  <a:pt x="5871" y="3035"/>
                  <a:pt x="5752" y="3262"/>
                </a:cubicBezTo>
                <a:cubicBezTo>
                  <a:pt x="5700" y="3361"/>
                  <a:pt x="5624" y="3491"/>
                  <a:pt x="5581" y="3596"/>
                </a:cubicBezTo>
                <a:cubicBezTo>
                  <a:pt x="5521" y="3741"/>
                  <a:pt x="5584" y="3643"/>
                  <a:pt x="5503" y="3752"/>
                </a:cubicBezTo>
                <a:cubicBezTo>
                  <a:pt x="5485" y="3803"/>
                  <a:pt x="5463" y="3862"/>
                  <a:pt x="5417" y="3892"/>
                </a:cubicBezTo>
                <a:cubicBezTo>
                  <a:pt x="5401" y="3754"/>
                  <a:pt x="5308" y="3603"/>
                  <a:pt x="5238" y="3487"/>
                </a:cubicBezTo>
                <a:cubicBezTo>
                  <a:pt x="5170" y="3374"/>
                  <a:pt x="5118" y="3249"/>
                  <a:pt x="5036" y="3145"/>
                </a:cubicBezTo>
                <a:cubicBezTo>
                  <a:pt x="4971" y="3064"/>
                  <a:pt x="4914" y="2959"/>
                  <a:pt x="4872" y="2865"/>
                </a:cubicBezTo>
                <a:cubicBezTo>
                  <a:pt x="4783" y="2666"/>
                  <a:pt x="4721" y="2385"/>
                  <a:pt x="4475" y="2335"/>
                </a:cubicBezTo>
                <a:cubicBezTo>
                  <a:pt x="4374" y="2355"/>
                  <a:pt x="4312" y="2363"/>
                  <a:pt x="4226" y="2405"/>
                </a:cubicBezTo>
                <a:cubicBezTo>
                  <a:pt x="4181" y="2477"/>
                  <a:pt x="4110" y="2515"/>
                  <a:pt x="4071" y="2592"/>
                </a:cubicBezTo>
                <a:cubicBezTo>
                  <a:pt x="4021" y="2692"/>
                  <a:pt x="3984" y="2801"/>
                  <a:pt x="3938" y="2903"/>
                </a:cubicBezTo>
                <a:cubicBezTo>
                  <a:pt x="3851" y="3095"/>
                  <a:pt x="3751" y="3284"/>
                  <a:pt x="3642" y="3464"/>
                </a:cubicBezTo>
                <a:cubicBezTo>
                  <a:pt x="3414" y="3842"/>
                  <a:pt x="3160" y="4062"/>
                  <a:pt x="2802" y="4328"/>
                </a:cubicBezTo>
                <a:cubicBezTo>
                  <a:pt x="2591" y="4484"/>
                  <a:pt x="2355" y="4635"/>
                  <a:pt x="2101" y="4709"/>
                </a:cubicBezTo>
                <a:cubicBezTo>
                  <a:pt x="2007" y="4695"/>
                  <a:pt x="2037" y="4705"/>
                  <a:pt x="1907" y="4616"/>
                </a:cubicBezTo>
                <a:cubicBezTo>
                  <a:pt x="1873" y="4593"/>
                  <a:pt x="1805" y="4546"/>
                  <a:pt x="1805" y="4546"/>
                </a:cubicBezTo>
                <a:cubicBezTo>
                  <a:pt x="1773" y="4440"/>
                  <a:pt x="1736" y="4347"/>
                  <a:pt x="1704" y="4235"/>
                </a:cubicBezTo>
                <a:cubicBezTo>
                  <a:pt x="1668" y="4110"/>
                  <a:pt x="1644" y="3932"/>
                  <a:pt x="1619" y="3806"/>
                </a:cubicBezTo>
                <a:cubicBezTo>
                  <a:pt x="1595" y="3527"/>
                  <a:pt x="1502" y="3262"/>
                  <a:pt x="1447" y="2989"/>
                </a:cubicBezTo>
                <a:cubicBezTo>
                  <a:pt x="1426" y="2886"/>
                  <a:pt x="1414" y="2781"/>
                  <a:pt x="1393" y="2678"/>
                </a:cubicBezTo>
                <a:cubicBezTo>
                  <a:pt x="1344" y="2437"/>
                  <a:pt x="1237" y="2197"/>
                  <a:pt x="1105" y="1993"/>
                </a:cubicBezTo>
                <a:cubicBezTo>
                  <a:pt x="1028" y="1874"/>
                  <a:pt x="954" y="1773"/>
                  <a:pt x="825" y="1705"/>
                </a:cubicBezTo>
                <a:cubicBezTo>
                  <a:pt x="708" y="1643"/>
                  <a:pt x="588" y="1628"/>
                  <a:pt x="459" y="1619"/>
                </a:cubicBezTo>
                <a:cubicBezTo>
                  <a:pt x="350" y="1633"/>
                  <a:pt x="255" y="1657"/>
                  <a:pt x="155" y="1705"/>
                </a:cubicBezTo>
                <a:cubicBezTo>
                  <a:pt x="76" y="1743"/>
                  <a:pt x="69" y="1765"/>
                  <a:pt x="0" y="1783"/>
                </a:cubicBezTo>
                <a:cubicBezTo>
                  <a:pt x="35" y="1709"/>
                  <a:pt x="334" y="1607"/>
                  <a:pt x="342" y="1604"/>
                </a:cubicBezTo>
                <a:cubicBezTo>
                  <a:pt x="531" y="1539"/>
                  <a:pt x="738" y="1547"/>
                  <a:pt x="934" y="1510"/>
                </a:cubicBezTo>
                <a:cubicBezTo>
                  <a:pt x="1095" y="1480"/>
                  <a:pt x="1255" y="1441"/>
                  <a:pt x="1416" y="1409"/>
                </a:cubicBezTo>
                <a:cubicBezTo>
                  <a:pt x="2300" y="1233"/>
                  <a:pt x="3198" y="1168"/>
                  <a:pt x="4086" y="1028"/>
                </a:cubicBezTo>
                <a:cubicBezTo>
                  <a:pt x="4393" y="980"/>
                  <a:pt x="4690" y="912"/>
                  <a:pt x="4997" y="872"/>
                </a:cubicBezTo>
                <a:cubicBezTo>
                  <a:pt x="5019" y="827"/>
                  <a:pt x="5027" y="777"/>
                  <a:pt x="5051" y="732"/>
                </a:cubicBezTo>
                <a:cubicBezTo>
                  <a:pt x="5065" y="705"/>
                  <a:pt x="5085" y="681"/>
                  <a:pt x="5098" y="654"/>
                </a:cubicBezTo>
                <a:cubicBezTo>
                  <a:pt x="5156" y="532"/>
                  <a:pt x="5097" y="600"/>
                  <a:pt x="5160" y="537"/>
                </a:cubicBezTo>
                <a:cubicBezTo>
                  <a:pt x="5227" y="335"/>
                  <a:pt x="5156" y="560"/>
                  <a:pt x="5215" y="335"/>
                </a:cubicBezTo>
                <a:cubicBezTo>
                  <a:pt x="5221" y="311"/>
                  <a:pt x="5230" y="288"/>
                  <a:pt x="5238" y="265"/>
                </a:cubicBezTo>
                <a:cubicBezTo>
                  <a:pt x="5241" y="257"/>
                  <a:pt x="5250" y="233"/>
                  <a:pt x="5246" y="241"/>
                </a:cubicBezTo>
                <a:cubicBezTo>
                  <a:pt x="5241" y="252"/>
                  <a:pt x="5235" y="262"/>
                  <a:pt x="5230" y="273"/>
                </a:cubicBezTo>
                <a:cubicBezTo>
                  <a:pt x="5178" y="643"/>
                  <a:pt x="5084" y="924"/>
                  <a:pt x="4973" y="1316"/>
                </a:cubicBezTo>
                <a:cubicBezTo>
                  <a:pt x="4855" y="1736"/>
                  <a:pt x="4738" y="2156"/>
                  <a:pt x="4600" y="2569"/>
                </a:cubicBezTo>
                <a:cubicBezTo>
                  <a:pt x="4651" y="2715"/>
                  <a:pt x="4598" y="2957"/>
                  <a:pt x="4569" y="3114"/>
                </a:cubicBezTo>
                <a:cubicBezTo>
                  <a:pt x="4561" y="3261"/>
                  <a:pt x="4554" y="3414"/>
                  <a:pt x="4475" y="3542"/>
                </a:cubicBezTo>
                <a:cubicBezTo>
                  <a:pt x="4467" y="3567"/>
                  <a:pt x="4432" y="3636"/>
                  <a:pt x="4413" y="3651"/>
                </a:cubicBezTo>
                <a:cubicBezTo>
                  <a:pt x="4380" y="3678"/>
                  <a:pt x="4304" y="3721"/>
                  <a:pt x="4304" y="3721"/>
                </a:cubicBezTo>
                <a:cubicBezTo>
                  <a:pt x="4296" y="3731"/>
                  <a:pt x="4294" y="3750"/>
                  <a:pt x="4281" y="3752"/>
                </a:cubicBezTo>
                <a:cubicBezTo>
                  <a:pt x="4266" y="3754"/>
                  <a:pt x="4252" y="3741"/>
                  <a:pt x="4242" y="3729"/>
                </a:cubicBezTo>
                <a:cubicBezTo>
                  <a:pt x="4225" y="3709"/>
                  <a:pt x="4218" y="3681"/>
                  <a:pt x="4203" y="3659"/>
                </a:cubicBezTo>
                <a:cubicBezTo>
                  <a:pt x="4176" y="3619"/>
                  <a:pt x="4146" y="3581"/>
                  <a:pt x="4117" y="3542"/>
                </a:cubicBezTo>
                <a:cubicBezTo>
                  <a:pt x="4062" y="3392"/>
                  <a:pt x="4124" y="3548"/>
                  <a:pt x="3969" y="3285"/>
                </a:cubicBezTo>
                <a:cubicBezTo>
                  <a:pt x="3819" y="3032"/>
                  <a:pt x="3693" y="2725"/>
                  <a:pt x="3572" y="2460"/>
                </a:cubicBezTo>
                <a:cubicBezTo>
                  <a:pt x="3420" y="2128"/>
                  <a:pt x="3281" y="1794"/>
                  <a:pt x="3144" y="1456"/>
                </a:cubicBezTo>
                <a:cubicBezTo>
                  <a:pt x="3023" y="1158"/>
                  <a:pt x="2914" y="845"/>
                  <a:pt x="2724" y="584"/>
                </a:cubicBezTo>
                <a:cubicBezTo>
                  <a:pt x="2685" y="531"/>
                  <a:pt x="2654" y="473"/>
                  <a:pt x="2615" y="420"/>
                </a:cubicBezTo>
                <a:cubicBezTo>
                  <a:pt x="2570" y="360"/>
                  <a:pt x="2501" y="322"/>
                  <a:pt x="2444" y="273"/>
                </a:cubicBezTo>
                <a:cubicBezTo>
                  <a:pt x="2339" y="183"/>
                  <a:pt x="2188" y="87"/>
                  <a:pt x="2047" y="55"/>
                </a:cubicBezTo>
                <a:cubicBezTo>
                  <a:pt x="1989" y="16"/>
                  <a:pt x="1920" y="9"/>
                  <a:pt x="1852" y="0"/>
                </a:cubicBezTo>
                <a:cubicBezTo>
                  <a:pt x="1839" y="3"/>
                  <a:pt x="1826" y="4"/>
                  <a:pt x="1813" y="8"/>
                </a:cubicBezTo>
                <a:cubicBezTo>
                  <a:pt x="1792" y="14"/>
                  <a:pt x="1751" y="31"/>
                  <a:pt x="1751" y="31"/>
                </a:cubicBezTo>
                <a:cubicBezTo>
                  <a:pt x="1711" y="71"/>
                  <a:pt x="1666" y="86"/>
                  <a:pt x="1626" y="125"/>
                </a:cubicBezTo>
                <a:cubicBezTo>
                  <a:pt x="1611" y="210"/>
                  <a:pt x="1577" y="300"/>
                  <a:pt x="1549" y="382"/>
                </a:cubicBezTo>
                <a:cubicBezTo>
                  <a:pt x="1529" y="440"/>
                  <a:pt x="1510" y="534"/>
                  <a:pt x="1455" y="568"/>
                </a:cubicBezTo>
                <a:cubicBezTo>
                  <a:pt x="1366" y="718"/>
                  <a:pt x="1122" y="710"/>
                  <a:pt x="973" y="724"/>
                </a:cubicBezTo>
                <a:cubicBezTo>
                  <a:pt x="894" y="744"/>
                  <a:pt x="819" y="757"/>
                  <a:pt x="739" y="771"/>
                </a:cubicBezTo>
                <a:cubicBezTo>
                  <a:pt x="710" y="784"/>
                  <a:pt x="683" y="799"/>
                  <a:pt x="653" y="810"/>
                </a:cubicBezTo>
                <a:cubicBezTo>
                  <a:pt x="641" y="814"/>
                  <a:pt x="620" y="805"/>
                  <a:pt x="615" y="817"/>
                </a:cubicBezTo>
                <a:cubicBezTo>
                  <a:pt x="610" y="827"/>
                  <a:pt x="635" y="824"/>
                  <a:pt x="646" y="825"/>
                </a:cubicBezTo>
                <a:cubicBezTo>
                  <a:pt x="726" y="834"/>
                  <a:pt x="806" y="843"/>
                  <a:pt x="887" y="849"/>
                </a:cubicBezTo>
                <a:cubicBezTo>
                  <a:pt x="986" y="856"/>
                  <a:pt x="1084" y="859"/>
                  <a:pt x="1183" y="864"/>
                </a:cubicBezTo>
                <a:cubicBezTo>
                  <a:pt x="1204" y="867"/>
                  <a:pt x="1224" y="870"/>
                  <a:pt x="1245" y="872"/>
                </a:cubicBezTo>
                <a:cubicBezTo>
                  <a:pt x="1300" y="878"/>
                  <a:pt x="1355" y="880"/>
                  <a:pt x="1409" y="887"/>
                </a:cubicBezTo>
                <a:cubicBezTo>
                  <a:pt x="1458" y="893"/>
                  <a:pt x="1556" y="911"/>
                  <a:pt x="1556" y="911"/>
                </a:cubicBezTo>
                <a:cubicBezTo>
                  <a:pt x="1840" y="1011"/>
                  <a:pt x="2099" y="1137"/>
                  <a:pt x="2397" y="1207"/>
                </a:cubicBezTo>
                <a:cubicBezTo>
                  <a:pt x="2592" y="1253"/>
                  <a:pt x="2796" y="1238"/>
                  <a:pt x="2996" y="1253"/>
                </a:cubicBezTo>
                <a:cubicBezTo>
                  <a:pt x="3217" y="1269"/>
                  <a:pt x="3437" y="1284"/>
                  <a:pt x="3658" y="1300"/>
                </a:cubicBezTo>
                <a:cubicBezTo>
                  <a:pt x="4013" y="1381"/>
                  <a:pt x="4378" y="1431"/>
                  <a:pt x="4740" y="1463"/>
                </a:cubicBezTo>
                <a:cubicBezTo>
                  <a:pt x="4821" y="1484"/>
                  <a:pt x="4914" y="1511"/>
                  <a:pt x="4981" y="1565"/>
                </a:cubicBezTo>
                <a:cubicBezTo>
                  <a:pt x="5015" y="1593"/>
                  <a:pt x="5044" y="1627"/>
                  <a:pt x="5075" y="1658"/>
                </a:cubicBezTo>
                <a:cubicBezTo>
                  <a:pt x="5088" y="1671"/>
                  <a:pt x="5114" y="1697"/>
                  <a:pt x="5114" y="1697"/>
                </a:cubicBezTo>
                <a:cubicBezTo>
                  <a:pt x="5209" y="1889"/>
                  <a:pt x="5176" y="1797"/>
                  <a:pt x="5223" y="1969"/>
                </a:cubicBezTo>
                <a:cubicBezTo>
                  <a:pt x="5242" y="2123"/>
                  <a:pt x="5246" y="2243"/>
                  <a:pt x="5223" y="2398"/>
                </a:cubicBezTo>
                <a:cubicBezTo>
                  <a:pt x="5218" y="2482"/>
                  <a:pt x="5193" y="2619"/>
                  <a:pt x="5230" y="2701"/>
                </a:cubicBezTo>
                <a:cubicBezTo>
                  <a:pt x="5243" y="2730"/>
                  <a:pt x="5288" y="2776"/>
                  <a:pt x="5308" y="2802"/>
                </a:cubicBezTo>
                <a:cubicBezTo>
                  <a:pt x="5342" y="2846"/>
                  <a:pt x="5351" y="2884"/>
                  <a:pt x="5409" y="2896"/>
                </a:cubicBezTo>
                <a:cubicBezTo>
                  <a:pt x="5466" y="2940"/>
                  <a:pt x="5526" y="3000"/>
                  <a:pt x="5588" y="3036"/>
                </a:cubicBezTo>
                <a:cubicBezTo>
                  <a:pt x="5622" y="3085"/>
                  <a:pt x="5696" y="3106"/>
                  <a:pt x="5752" y="3114"/>
                </a:cubicBezTo>
                <a:cubicBezTo>
                  <a:pt x="5824" y="3102"/>
                  <a:pt x="5897" y="3091"/>
                  <a:pt x="5970" y="3083"/>
                </a:cubicBezTo>
                <a:cubicBezTo>
                  <a:pt x="5986" y="3085"/>
                  <a:pt x="6005" y="3079"/>
                  <a:pt x="6017" y="3090"/>
                </a:cubicBezTo>
                <a:cubicBezTo>
                  <a:pt x="6051" y="3121"/>
                  <a:pt x="6072" y="3224"/>
                  <a:pt x="6094" y="3269"/>
                </a:cubicBezTo>
                <a:cubicBezTo>
                  <a:pt x="6119" y="3405"/>
                  <a:pt x="6118" y="3557"/>
                  <a:pt x="6180" y="3682"/>
                </a:cubicBezTo>
                <a:cubicBezTo>
                  <a:pt x="6213" y="3749"/>
                  <a:pt x="6265" y="3768"/>
                  <a:pt x="6320" y="3814"/>
                </a:cubicBezTo>
                <a:cubicBezTo>
                  <a:pt x="6355" y="3843"/>
                  <a:pt x="6381" y="3886"/>
                  <a:pt x="6421" y="3908"/>
                </a:cubicBezTo>
                <a:cubicBezTo>
                  <a:pt x="6531" y="3968"/>
                  <a:pt x="6623" y="4022"/>
                  <a:pt x="6740" y="4063"/>
                </a:cubicBezTo>
                <a:cubicBezTo>
                  <a:pt x="6871" y="4109"/>
                  <a:pt x="7019" y="4123"/>
                  <a:pt x="7153" y="4164"/>
                </a:cubicBezTo>
                <a:cubicBezTo>
                  <a:pt x="6982" y="4256"/>
                  <a:pt x="6852" y="4323"/>
                  <a:pt x="6655" y="4343"/>
                </a:cubicBezTo>
                <a:cubicBezTo>
                  <a:pt x="6536" y="4367"/>
                  <a:pt x="6430" y="4405"/>
                  <a:pt x="6312" y="4437"/>
                </a:cubicBezTo>
                <a:cubicBezTo>
                  <a:pt x="6242" y="4489"/>
                  <a:pt x="6155" y="4499"/>
                  <a:pt x="6071" y="4515"/>
                </a:cubicBezTo>
                <a:cubicBezTo>
                  <a:pt x="6050" y="4512"/>
                  <a:pt x="6026" y="4519"/>
                  <a:pt x="6009" y="4507"/>
                </a:cubicBezTo>
                <a:cubicBezTo>
                  <a:pt x="5989" y="4493"/>
                  <a:pt x="5985" y="4465"/>
                  <a:pt x="5970" y="4445"/>
                </a:cubicBezTo>
                <a:cubicBezTo>
                  <a:pt x="5904" y="4356"/>
                  <a:pt x="5829" y="4275"/>
                  <a:pt x="5760" y="4188"/>
                </a:cubicBezTo>
                <a:cubicBezTo>
                  <a:pt x="5738" y="4160"/>
                  <a:pt x="5706" y="4142"/>
                  <a:pt x="5674" y="4126"/>
                </a:cubicBezTo>
                <a:cubicBezTo>
                  <a:pt x="5632" y="4105"/>
                  <a:pt x="5542" y="4079"/>
                  <a:pt x="5542" y="4079"/>
                </a:cubicBezTo>
                <a:cubicBezTo>
                  <a:pt x="5414" y="4094"/>
                  <a:pt x="5276" y="4078"/>
                  <a:pt x="5160" y="4133"/>
                </a:cubicBezTo>
                <a:cubicBezTo>
                  <a:pt x="4984" y="4216"/>
                  <a:pt x="4822" y="4347"/>
                  <a:pt x="4670" y="4468"/>
                </a:cubicBezTo>
                <a:cubicBezTo>
                  <a:pt x="4507" y="4446"/>
                  <a:pt x="4363" y="4371"/>
                  <a:pt x="4203" y="4343"/>
                </a:cubicBezTo>
                <a:cubicBezTo>
                  <a:pt x="4154" y="4335"/>
                  <a:pt x="4104" y="4334"/>
                  <a:pt x="4055" y="4328"/>
                </a:cubicBezTo>
                <a:cubicBezTo>
                  <a:pt x="4003" y="4310"/>
                  <a:pt x="3950" y="4302"/>
                  <a:pt x="3899" y="4281"/>
                </a:cubicBezTo>
                <a:cubicBezTo>
                  <a:pt x="3781" y="4163"/>
                  <a:pt x="4006" y="4382"/>
                  <a:pt x="3798" y="4211"/>
                </a:cubicBezTo>
                <a:cubicBezTo>
                  <a:pt x="3789" y="4204"/>
                  <a:pt x="3790" y="4189"/>
                  <a:pt x="3783" y="4180"/>
                </a:cubicBezTo>
                <a:cubicBezTo>
                  <a:pt x="3759" y="4145"/>
                  <a:pt x="3729" y="4114"/>
                  <a:pt x="3705" y="4079"/>
                </a:cubicBezTo>
                <a:cubicBezTo>
                  <a:pt x="3564" y="3874"/>
                  <a:pt x="3594" y="3917"/>
                  <a:pt x="3502" y="3705"/>
                </a:cubicBezTo>
                <a:cubicBezTo>
                  <a:pt x="3476" y="3644"/>
                  <a:pt x="3431" y="3593"/>
                  <a:pt x="3401" y="3534"/>
                </a:cubicBezTo>
                <a:cubicBezTo>
                  <a:pt x="3369" y="3472"/>
                  <a:pt x="3346" y="3405"/>
                  <a:pt x="3323" y="3339"/>
                </a:cubicBezTo>
                <a:cubicBezTo>
                  <a:pt x="3262" y="3164"/>
                  <a:pt x="3251" y="2983"/>
                  <a:pt x="3191" y="2810"/>
                </a:cubicBezTo>
                <a:cubicBezTo>
                  <a:pt x="3167" y="2742"/>
                  <a:pt x="3094" y="2647"/>
                  <a:pt x="3051" y="2592"/>
                </a:cubicBezTo>
                <a:cubicBezTo>
                  <a:pt x="2791" y="2259"/>
                  <a:pt x="2330" y="2030"/>
                  <a:pt x="1946" y="1876"/>
                </a:cubicBezTo>
                <a:cubicBezTo>
                  <a:pt x="1921" y="1866"/>
                  <a:pt x="1894" y="1867"/>
                  <a:pt x="1868" y="1860"/>
                </a:cubicBezTo>
                <a:cubicBezTo>
                  <a:pt x="1720" y="1818"/>
                  <a:pt x="1569" y="1778"/>
                  <a:pt x="1424" y="1728"/>
                </a:cubicBezTo>
                <a:cubicBezTo>
                  <a:pt x="1361" y="1676"/>
                  <a:pt x="1303" y="1632"/>
                  <a:pt x="1222" y="1611"/>
                </a:cubicBezTo>
                <a:cubicBezTo>
                  <a:pt x="1032" y="1439"/>
                  <a:pt x="901" y="1368"/>
                  <a:pt x="646" y="1355"/>
                </a:cubicBezTo>
                <a:cubicBezTo>
                  <a:pt x="691" y="1346"/>
                  <a:pt x="694" y="1341"/>
                  <a:pt x="708" y="1300"/>
                </a:cubicBezTo>
                <a:cubicBezTo>
                  <a:pt x="718" y="1222"/>
                  <a:pt x="748" y="1107"/>
                  <a:pt x="700" y="1035"/>
                </a:cubicBezTo>
                <a:cubicBezTo>
                  <a:pt x="702" y="1023"/>
                  <a:pt x="712" y="961"/>
                  <a:pt x="716" y="958"/>
                </a:cubicBezTo>
                <a:cubicBezTo>
                  <a:pt x="760" y="930"/>
                  <a:pt x="807" y="926"/>
                  <a:pt x="856" y="919"/>
                </a:cubicBezTo>
                <a:cubicBezTo>
                  <a:pt x="907" y="902"/>
                  <a:pt x="955" y="891"/>
                  <a:pt x="996" y="856"/>
                </a:cubicBezTo>
                <a:cubicBezTo>
                  <a:pt x="1024" y="832"/>
                  <a:pt x="1058" y="795"/>
                  <a:pt x="1097" y="786"/>
                </a:cubicBezTo>
                <a:cubicBezTo>
                  <a:pt x="1203" y="762"/>
                  <a:pt x="1315" y="774"/>
                  <a:pt x="1424" y="771"/>
                </a:cubicBezTo>
                <a:cubicBezTo>
                  <a:pt x="1611" y="747"/>
                  <a:pt x="1797" y="762"/>
                  <a:pt x="1985" y="771"/>
                </a:cubicBezTo>
                <a:cubicBezTo>
                  <a:pt x="2129" y="766"/>
                  <a:pt x="2188" y="763"/>
                  <a:pt x="2311" y="779"/>
                </a:cubicBezTo>
                <a:cubicBezTo>
                  <a:pt x="2376" y="811"/>
                  <a:pt x="2436" y="824"/>
                  <a:pt x="2506" y="841"/>
                </a:cubicBezTo>
                <a:cubicBezTo>
                  <a:pt x="2535" y="848"/>
                  <a:pt x="2563" y="858"/>
                  <a:pt x="2592" y="864"/>
                </a:cubicBezTo>
                <a:cubicBezTo>
                  <a:pt x="2634" y="873"/>
                  <a:pt x="2622" y="862"/>
                  <a:pt x="2638" y="880"/>
                </a:cubicBezTo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86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724400" y="1524000"/>
            <a:ext cx="3886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Data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64C182-FBB4-4247-8E86-B90217F60C10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99342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8"/>
          <p:cNvSpPr>
            <a:spLocks/>
          </p:cNvSpPr>
          <p:nvPr userDrawn="1"/>
        </p:nvSpPr>
        <p:spPr bwMode="auto">
          <a:xfrm>
            <a:off x="76200" y="76200"/>
            <a:ext cx="8915400" cy="6705600"/>
          </a:xfrm>
          <a:custGeom>
            <a:avLst/>
            <a:gdLst>
              <a:gd name="T0" fmla="*/ 2147483647 w 7254"/>
              <a:gd name="T1" fmla="*/ 2147483647 h 4709"/>
              <a:gd name="T2" fmla="*/ 2147483647 w 7254"/>
              <a:gd name="T3" fmla="*/ 2147483647 h 4709"/>
              <a:gd name="T4" fmla="*/ 2147483647 w 7254"/>
              <a:gd name="T5" fmla="*/ 2147483647 h 4709"/>
              <a:gd name="T6" fmla="*/ 2147483647 w 7254"/>
              <a:gd name="T7" fmla="*/ 2147483647 h 4709"/>
              <a:gd name="T8" fmla="*/ 2147483647 w 7254"/>
              <a:gd name="T9" fmla="*/ 2147483647 h 4709"/>
              <a:gd name="T10" fmla="*/ 2147483647 w 7254"/>
              <a:gd name="T11" fmla="*/ 2147483647 h 4709"/>
              <a:gd name="T12" fmla="*/ 2147483647 w 7254"/>
              <a:gd name="T13" fmla="*/ 2147483647 h 4709"/>
              <a:gd name="T14" fmla="*/ 2147483647 w 7254"/>
              <a:gd name="T15" fmla="*/ 2147483647 h 4709"/>
              <a:gd name="T16" fmla="*/ 2147483647 w 7254"/>
              <a:gd name="T17" fmla="*/ 2147483647 h 4709"/>
              <a:gd name="T18" fmla="*/ 2147483647 w 7254"/>
              <a:gd name="T19" fmla="*/ 2147483647 h 4709"/>
              <a:gd name="T20" fmla="*/ 2147483647 w 7254"/>
              <a:gd name="T21" fmla="*/ 2147483647 h 4709"/>
              <a:gd name="T22" fmla="*/ 2147483647 w 7254"/>
              <a:gd name="T23" fmla="*/ 2147483647 h 4709"/>
              <a:gd name="T24" fmla="*/ 2147483647 w 7254"/>
              <a:gd name="T25" fmla="*/ 2147483647 h 4709"/>
              <a:gd name="T26" fmla="*/ 2147483647 w 7254"/>
              <a:gd name="T27" fmla="*/ 2147483647 h 4709"/>
              <a:gd name="T28" fmla="*/ 2147483647 w 7254"/>
              <a:gd name="T29" fmla="*/ 2147483647 h 4709"/>
              <a:gd name="T30" fmla="*/ 2147483647 w 7254"/>
              <a:gd name="T31" fmla="*/ 2147483647 h 4709"/>
              <a:gd name="T32" fmla="*/ 2147483647 w 7254"/>
              <a:gd name="T33" fmla="*/ 2147483647 h 4709"/>
              <a:gd name="T34" fmla="*/ 2147483647 w 7254"/>
              <a:gd name="T35" fmla="*/ 2147483647 h 4709"/>
              <a:gd name="T36" fmla="*/ 2147483647 w 7254"/>
              <a:gd name="T37" fmla="*/ 2147483647 h 4709"/>
              <a:gd name="T38" fmla="*/ 2147483647 w 7254"/>
              <a:gd name="T39" fmla="*/ 2147483647 h 4709"/>
              <a:gd name="T40" fmla="*/ 2147483647 w 7254"/>
              <a:gd name="T41" fmla="*/ 2147483647 h 4709"/>
              <a:gd name="T42" fmla="*/ 2147483647 w 7254"/>
              <a:gd name="T43" fmla="*/ 2147483647 h 4709"/>
              <a:gd name="T44" fmla="*/ 2147483647 w 7254"/>
              <a:gd name="T45" fmla="*/ 2147483647 h 4709"/>
              <a:gd name="T46" fmla="*/ 2147483647 w 7254"/>
              <a:gd name="T47" fmla="*/ 2147483647 h 4709"/>
              <a:gd name="T48" fmla="*/ 2147483647 w 7254"/>
              <a:gd name="T49" fmla="*/ 2147483647 h 4709"/>
              <a:gd name="T50" fmla="*/ 2147483647 w 7254"/>
              <a:gd name="T51" fmla="*/ 2147483647 h 4709"/>
              <a:gd name="T52" fmla="*/ 2147483647 w 7254"/>
              <a:gd name="T53" fmla="*/ 2147483647 h 4709"/>
              <a:gd name="T54" fmla="*/ 2147483647 w 7254"/>
              <a:gd name="T55" fmla="*/ 2147483647 h 4709"/>
              <a:gd name="T56" fmla="*/ 2147483647 w 7254"/>
              <a:gd name="T57" fmla="*/ 2147483647 h 4709"/>
              <a:gd name="T58" fmla="*/ 2147483647 w 7254"/>
              <a:gd name="T59" fmla="*/ 2147483647 h 4709"/>
              <a:gd name="T60" fmla="*/ 2147483647 w 7254"/>
              <a:gd name="T61" fmla="*/ 2147483647 h 4709"/>
              <a:gd name="T62" fmla="*/ 2147483647 w 7254"/>
              <a:gd name="T63" fmla="*/ 2147483647 h 4709"/>
              <a:gd name="T64" fmla="*/ 2147483647 w 7254"/>
              <a:gd name="T65" fmla="*/ 2147483647 h 4709"/>
              <a:gd name="T66" fmla="*/ 2147483647 w 7254"/>
              <a:gd name="T67" fmla="*/ 2147483647 h 4709"/>
              <a:gd name="T68" fmla="*/ 2147483647 w 7254"/>
              <a:gd name="T69" fmla="*/ 2147483647 h 4709"/>
              <a:gd name="T70" fmla="*/ 2147483647 w 7254"/>
              <a:gd name="T71" fmla="*/ 2147483647 h 4709"/>
              <a:gd name="T72" fmla="*/ 2147483647 w 7254"/>
              <a:gd name="T73" fmla="*/ 2147483647 h 4709"/>
              <a:gd name="T74" fmla="*/ 2147483647 w 7254"/>
              <a:gd name="T75" fmla="*/ 2147483647 h 4709"/>
              <a:gd name="T76" fmla="*/ 2147483647 w 7254"/>
              <a:gd name="T77" fmla="*/ 2147483647 h 4709"/>
              <a:gd name="T78" fmla="*/ 2147483647 w 7254"/>
              <a:gd name="T79" fmla="*/ 2147483647 h 4709"/>
              <a:gd name="T80" fmla="*/ 2147483647 w 7254"/>
              <a:gd name="T81" fmla="*/ 2147483647 h 4709"/>
              <a:gd name="T82" fmla="*/ 2147483647 w 7254"/>
              <a:gd name="T83" fmla="*/ 2147483647 h 4709"/>
              <a:gd name="T84" fmla="*/ 2147483647 w 7254"/>
              <a:gd name="T85" fmla="*/ 2147483647 h 4709"/>
              <a:gd name="T86" fmla="*/ 2147483647 w 7254"/>
              <a:gd name="T87" fmla="*/ 2147483647 h 4709"/>
              <a:gd name="T88" fmla="*/ 2147483647 w 7254"/>
              <a:gd name="T89" fmla="*/ 2147483647 h 4709"/>
              <a:gd name="T90" fmla="*/ 2147483647 w 7254"/>
              <a:gd name="T91" fmla="*/ 2147483647 h 4709"/>
              <a:gd name="T92" fmla="*/ 2147483647 w 7254"/>
              <a:gd name="T93" fmla="*/ 2147483647 h 47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254" h="4709">
                <a:moveTo>
                  <a:pt x="2592" y="872"/>
                </a:moveTo>
                <a:cubicBezTo>
                  <a:pt x="2808" y="884"/>
                  <a:pt x="3022" y="873"/>
                  <a:pt x="3238" y="856"/>
                </a:cubicBezTo>
                <a:cubicBezTo>
                  <a:pt x="3671" y="864"/>
                  <a:pt x="4105" y="875"/>
                  <a:pt x="4538" y="887"/>
                </a:cubicBezTo>
                <a:cubicBezTo>
                  <a:pt x="4776" y="909"/>
                  <a:pt x="4986" y="935"/>
                  <a:pt x="5223" y="942"/>
                </a:cubicBezTo>
                <a:cubicBezTo>
                  <a:pt x="5411" y="966"/>
                  <a:pt x="5602" y="967"/>
                  <a:pt x="5791" y="973"/>
                </a:cubicBezTo>
                <a:cubicBezTo>
                  <a:pt x="5890" y="981"/>
                  <a:pt x="5988" y="988"/>
                  <a:pt x="6087" y="996"/>
                </a:cubicBezTo>
                <a:cubicBezTo>
                  <a:pt x="6171" y="1003"/>
                  <a:pt x="6252" y="1038"/>
                  <a:pt x="6336" y="1043"/>
                </a:cubicBezTo>
                <a:cubicBezTo>
                  <a:pt x="6442" y="1049"/>
                  <a:pt x="6549" y="1048"/>
                  <a:pt x="6655" y="1051"/>
                </a:cubicBezTo>
                <a:cubicBezTo>
                  <a:pt x="6769" y="1058"/>
                  <a:pt x="6883" y="1065"/>
                  <a:pt x="6997" y="1074"/>
                </a:cubicBezTo>
                <a:cubicBezTo>
                  <a:pt x="7080" y="1102"/>
                  <a:pt x="7166" y="1094"/>
                  <a:pt x="7254" y="1098"/>
                </a:cubicBezTo>
                <a:cubicBezTo>
                  <a:pt x="7225" y="1105"/>
                  <a:pt x="7198" y="1114"/>
                  <a:pt x="7169" y="1121"/>
                </a:cubicBezTo>
                <a:cubicBezTo>
                  <a:pt x="6827" y="1594"/>
                  <a:pt x="6430" y="2026"/>
                  <a:pt x="6118" y="2522"/>
                </a:cubicBezTo>
                <a:cubicBezTo>
                  <a:pt x="6044" y="2764"/>
                  <a:pt x="5871" y="3035"/>
                  <a:pt x="5752" y="3262"/>
                </a:cubicBezTo>
                <a:cubicBezTo>
                  <a:pt x="5700" y="3361"/>
                  <a:pt x="5624" y="3491"/>
                  <a:pt x="5581" y="3596"/>
                </a:cubicBezTo>
                <a:cubicBezTo>
                  <a:pt x="5521" y="3741"/>
                  <a:pt x="5584" y="3643"/>
                  <a:pt x="5503" y="3752"/>
                </a:cubicBezTo>
                <a:cubicBezTo>
                  <a:pt x="5485" y="3803"/>
                  <a:pt x="5463" y="3862"/>
                  <a:pt x="5417" y="3892"/>
                </a:cubicBezTo>
                <a:cubicBezTo>
                  <a:pt x="5401" y="3754"/>
                  <a:pt x="5308" y="3603"/>
                  <a:pt x="5238" y="3487"/>
                </a:cubicBezTo>
                <a:cubicBezTo>
                  <a:pt x="5170" y="3374"/>
                  <a:pt x="5118" y="3249"/>
                  <a:pt x="5036" y="3145"/>
                </a:cubicBezTo>
                <a:cubicBezTo>
                  <a:pt x="4971" y="3064"/>
                  <a:pt x="4914" y="2959"/>
                  <a:pt x="4872" y="2865"/>
                </a:cubicBezTo>
                <a:cubicBezTo>
                  <a:pt x="4783" y="2666"/>
                  <a:pt x="4721" y="2385"/>
                  <a:pt x="4475" y="2335"/>
                </a:cubicBezTo>
                <a:cubicBezTo>
                  <a:pt x="4374" y="2355"/>
                  <a:pt x="4312" y="2363"/>
                  <a:pt x="4226" y="2405"/>
                </a:cubicBezTo>
                <a:cubicBezTo>
                  <a:pt x="4181" y="2477"/>
                  <a:pt x="4110" y="2515"/>
                  <a:pt x="4071" y="2592"/>
                </a:cubicBezTo>
                <a:cubicBezTo>
                  <a:pt x="4021" y="2692"/>
                  <a:pt x="3984" y="2801"/>
                  <a:pt x="3938" y="2903"/>
                </a:cubicBezTo>
                <a:cubicBezTo>
                  <a:pt x="3851" y="3095"/>
                  <a:pt x="3751" y="3284"/>
                  <a:pt x="3642" y="3464"/>
                </a:cubicBezTo>
                <a:cubicBezTo>
                  <a:pt x="3414" y="3842"/>
                  <a:pt x="3160" y="4062"/>
                  <a:pt x="2802" y="4328"/>
                </a:cubicBezTo>
                <a:cubicBezTo>
                  <a:pt x="2591" y="4484"/>
                  <a:pt x="2355" y="4635"/>
                  <a:pt x="2101" y="4709"/>
                </a:cubicBezTo>
                <a:cubicBezTo>
                  <a:pt x="2007" y="4695"/>
                  <a:pt x="2037" y="4705"/>
                  <a:pt x="1907" y="4616"/>
                </a:cubicBezTo>
                <a:cubicBezTo>
                  <a:pt x="1873" y="4593"/>
                  <a:pt x="1805" y="4546"/>
                  <a:pt x="1805" y="4546"/>
                </a:cubicBezTo>
                <a:cubicBezTo>
                  <a:pt x="1773" y="4440"/>
                  <a:pt x="1736" y="4347"/>
                  <a:pt x="1704" y="4235"/>
                </a:cubicBezTo>
                <a:cubicBezTo>
                  <a:pt x="1668" y="4110"/>
                  <a:pt x="1644" y="3932"/>
                  <a:pt x="1619" y="3806"/>
                </a:cubicBezTo>
                <a:cubicBezTo>
                  <a:pt x="1595" y="3527"/>
                  <a:pt x="1502" y="3262"/>
                  <a:pt x="1447" y="2989"/>
                </a:cubicBezTo>
                <a:cubicBezTo>
                  <a:pt x="1426" y="2886"/>
                  <a:pt x="1414" y="2781"/>
                  <a:pt x="1393" y="2678"/>
                </a:cubicBezTo>
                <a:cubicBezTo>
                  <a:pt x="1344" y="2437"/>
                  <a:pt x="1237" y="2197"/>
                  <a:pt x="1105" y="1993"/>
                </a:cubicBezTo>
                <a:cubicBezTo>
                  <a:pt x="1028" y="1874"/>
                  <a:pt x="954" y="1773"/>
                  <a:pt x="825" y="1705"/>
                </a:cubicBezTo>
                <a:cubicBezTo>
                  <a:pt x="708" y="1643"/>
                  <a:pt x="588" y="1628"/>
                  <a:pt x="459" y="1619"/>
                </a:cubicBezTo>
                <a:cubicBezTo>
                  <a:pt x="350" y="1633"/>
                  <a:pt x="255" y="1657"/>
                  <a:pt x="155" y="1705"/>
                </a:cubicBezTo>
                <a:cubicBezTo>
                  <a:pt x="76" y="1743"/>
                  <a:pt x="69" y="1765"/>
                  <a:pt x="0" y="1783"/>
                </a:cubicBezTo>
                <a:cubicBezTo>
                  <a:pt x="35" y="1709"/>
                  <a:pt x="334" y="1607"/>
                  <a:pt x="342" y="1604"/>
                </a:cubicBezTo>
                <a:cubicBezTo>
                  <a:pt x="531" y="1539"/>
                  <a:pt x="738" y="1547"/>
                  <a:pt x="934" y="1510"/>
                </a:cubicBezTo>
                <a:cubicBezTo>
                  <a:pt x="1095" y="1480"/>
                  <a:pt x="1255" y="1441"/>
                  <a:pt x="1416" y="1409"/>
                </a:cubicBezTo>
                <a:cubicBezTo>
                  <a:pt x="2300" y="1233"/>
                  <a:pt x="3198" y="1168"/>
                  <a:pt x="4086" y="1028"/>
                </a:cubicBezTo>
                <a:cubicBezTo>
                  <a:pt x="4393" y="980"/>
                  <a:pt x="4690" y="912"/>
                  <a:pt x="4997" y="872"/>
                </a:cubicBezTo>
                <a:cubicBezTo>
                  <a:pt x="5019" y="827"/>
                  <a:pt x="5027" y="777"/>
                  <a:pt x="5051" y="732"/>
                </a:cubicBezTo>
                <a:cubicBezTo>
                  <a:pt x="5065" y="705"/>
                  <a:pt x="5085" y="681"/>
                  <a:pt x="5098" y="654"/>
                </a:cubicBezTo>
                <a:cubicBezTo>
                  <a:pt x="5156" y="532"/>
                  <a:pt x="5097" y="600"/>
                  <a:pt x="5160" y="537"/>
                </a:cubicBezTo>
                <a:cubicBezTo>
                  <a:pt x="5227" y="335"/>
                  <a:pt x="5156" y="560"/>
                  <a:pt x="5215" y="335"/>
                </a:cubicBezTo>
                <a:cubicBezTo>
                  <a:pt x="5221" y="311"/>
                  <a:pt x="5230" y="288"/>
                  <a:pt x="5238" y="265"/>
                </a:cubicBezTo>
                <a:cubicBezTo>
                  <a:pt x="5241" y="257"/>
                  <a:pt x="5250" y="233"/>
                  <a:pt x="5246" y="241"/>
                </a:cubicBezTo>
                <a:cubicBezTo>
                  <a:pt x="5241" y="252"/>
                  <a:pt x="5235" y="262"/>
                  <a:pt x="5230" y="273"/>
                </a:cubicBezTo>
                <a:cubicBezTo>
                  <a:pt x="5178" y="643"/>
                  <a:pt x="5084" y="924"/>
                  <a:pt x="4973" y="1316"/>
                </a:cubicBezTo>
                <a:cubicBezTo>
                  <a:pt x="4855" y="1736"/>
                  <a:pt x="4738" y="2156"/>
                  <a:pt x="4600" y="2569"/>
                </a:cubicBezTo>
                <a:cubicBezTo>
                  <a:pt x="4651" y="2715"/>
                  <a:pt x="4598" y="2957"/>
                  <a:pt x="4569" y="3114"/>
                </a:cubicBezTo>
                <a:cubicBezTo>
                  <a:pt x="4561" y="3261"/>
                  <a:pt x="4554" y="3414"/>
                  <a:pt x="4475" y="3542"/>
                </a:cubicBezTo>
                <a:cubicBezTo>
                  <a:pt x="4467" y="3567"/>
                  <a:pt x="4432" y="3636"/>
                  <a:pt x="4413" y="3651"/>
                </a:cubicBezTo>
                <a:cubicBezTo>
                  <a:pt x="4380" y="3678"/>
                  <a:pt x="4304" y="3721"/>
                  <a:pt x="4304" y="3721"/>
                </a:cubicBezTo>
                <a:cubicBezTo>
                  <a:pt x="4296" y="3731"/>
                  <a:pt x="4294" y="3750"/>
                  <a:pt x="4281" y="3752"/>
                </a:cubicBezTo>
                <a:cubicBezTo>
                  <a:pt x="4266" y="3754"/>
                  <a:pt x="4252" y="3741"/>
                  <a:pt x="4242" y="3729"/>
                </a:cubicBezTo>
                <a:cubicBezTo>
                  <a:pt x="4225" y="3709"/>
                  <a:pt x="4218" y="3681"/>
                  <a:pt x="4203" y="3659"/>
                </a:cubicBezTo>
                <a:cubicBezTo>
                  <a:pt x="4176" y="3619"/>
                  <a:pt x="4146" y="3581"/>
                  <a:pt x="4117" y="3542"/>
                </a:cubicBezTo>
                <a:cubicBezTo>
                  <a:pt x="4062" y="3392"/>
                  <a:pt x="4124" y="3548"/>
                  <a:pt x="3969" y="3285"/>
                </a:cubicBezTo>
                <a:cubicBezTo>
                  <a:pt x="3819" y="3032"/>
                  <a:pt x="3693" y="2725"/>
                  <a:pt x="3572" y="2460"/>
                </a:cubicBezTo>
                <a:cubicBezTo>
                  <a:pt x="3420" y="2128"/>
                  <a:pt x="3281" y="1794"/>
                  <a:pt x="3144" y="1456"/>
                </a:cubicBezTo>
                <a:cubicBezTo>
                  <a:pt x="3023" y="1158"/>
                  <a:pt x="2914" y="845"/>
                  <a:pt x="2724" y="584"/>
                </a:cubicBezTo>
                <a:cubicBezTo>
                  <a:pt x="2685" y="531"/>
                  <a:pt x="2654" y="473"/>
                  <a:pt x="2615" y="420"/>
                </a:cubicBezTo>
                <a:cubicBezTo>
                  <a:pt x="2570" y="360"/>
                  <a:pt x="2501" y="322"/>
                  <a:pt x="2444" y="273"/>
                </a:cubicBezTo>
                <a:cubicBezTo>
                  <a:pt x="2339" y="183"/>
                  <a:pt x="2188" y="87"/>
                  <a:pt x="2047" y="55"/>
                </a:cubicBezTo>
                <a:cubicBezTo>
                  <a:pt x="1989" y="16"/>
                  <a:pt x="1920" y="9"/>
                  <a:pt x="1852" y="0"/>
                </a:cubicBezTo>
                <a:cubicBezTo>
                  <a:pt x="1839" y="3"/>
                  <a:pt x="1826" y="4"/>
                  <a:pt x="1813" y="8"/>
                </a:cubicBezTo>
                <a:cubicBezTo>
                  <a:pt x="1792" y="14"/>
                  <a:pt x="1751" y="31"/>
                  <a:pt x="1751" y="31"/>
                </a:cubicBezTo>
                <a:cubicBezTo>
                  <a:pt x="1711" y="71"/>
                  <a:pt x="1666" y="86"/>
                  <a:pt x="1626" y="125"/>
                </a:cubicBezTo>
                <a:cubicBezTo>
                  <a:pt x="1611" y="210"/>
                  <a:pt x="1577" y="300"/>
                  <a:pt x="1549" y="382"/>
                </a:cubicBezTo>
                <a:cubicBezTo>
                  <a:pt x="1529" y="440"/>
                  <a:pt x="1510" y="534"/>
                  <a:pt x="1455" y="568"/>
                </a:cubicBezTo>
                <a:cubicBezTo>
                  <a:pt x="1366" y="718"/>
                  <a:pt x="1122" y="710"/>
                  <a:pt x="973" y="724"/>
                </a:cubicBezTo>
                <a:cubicBezTo>
                  <a:pt x="894" y="744"/>
                  <a:pt x="819" y="757"/>
                  <a:pt x="739" y="771"/>
                </a:cubicBezTo>
                <a:cubicBezTo>
                  <a:pt x="710" y="784"/>
                  <a:pt x="683" y="799"/>
                  <a:pt x="653" y="810"/>
                </a:cubicBezTo>
                <a:cubicBezTo>
                  <a:pt x="641" y="814"/>
                  <a:pt x="620" y="805"/>
                  <a:pt x="615" y="817"/>
                </a:cubicBezTo>
                <a:cubicBezTo>
                  <a:pt x="610" y="827"/>
                  <a:pt x="635" y="824"/>
                  <a:pt x="646" y="825"/>
                </a:cubicBezTo>
                <a:cubicBezTo>
                  <a:pt x="726" y="834"/>
                  <a:pt x="806" y="843"/>
                  <a:pt x="887" y="849"/>
                </a:cubicBezTo>
                <a:cubicBezTo>
                  <a:pt x="986" y="856"/>
                  <a:pt x="1084" y="859"/>
                  <a:pt x="1183" y="864"/>
                </a:cubicBezTo>
                <a:cubicBezTo>
                  <a:pt x="1204" y="867"/>
                  <a:pt x="1224" y="870"/>
                  <a:pt x="1245" y="872"/>
                </a:cubicBezTo>
                <a:cubicBezTo>
                  <a:pt x="1300" y="878"/>
                  <a:pt x="1355" y="880"/>
                  <a:pt x="1409" y="887"/>
                </a:cubicBezTo>
                <a:cubicBezTo>
                  <a:pt x="1458" y="893"/>
                  <a:pt x="1556" y="911"/>
                  <a:pt x="1556" y="911"/>
                </a:cubicBezTo>
                <a:cubicBezTo>
                  <a:pt x="1840" y="1011"/>
                  <a:pt x="2099" y="1137"/>
                  <a:pt x="2397" y="1207"/>
                </a:cubicBezTo>
                <a:cubicBezTo>
                  <a:pt x="2592" y="1253"/>
                  <a:pt x="2796" y="1238"/>
                  <a:pt x="2996" y="1253"/>
                </a:cubicBezTo>
                <a:cubicBezTo>
                  <a:pt x="3217" y="1269"/>
                  <a:pt x="3437" y="1284"/>
                  <a:pt x="3658" y="1300"/>
                </a:cubicBezTo>
                <a:cubicBezTo>
                  <a:pt x="4013" y="1381"/>
                  <a:pt x="4378" y="1431"/>
                  <a:pt x="4740" y="1463"/>
                </a:cubicBezTo>
                <a:cubicBezTo>
                  <a:pt x="4821" y="1484"/>
                  <a:pt x="4914" y="1511"/>
                  <a:pt x="4981" y="1565"/>
                </a:cubicBezTo>
                <a:cubicBezTo>
                  <a:pt x="5015" y="1593"/>
                  <a:pt x="5044" y="1627"/>
                  <a:pt x="5075" y="1658"/>
                </a:cubicBezTo>
                <a:cubicBezTo>
                  <a:pt x="5088" y="1671"/>
                  <a:pt x="5114" y="1697"/>
                  <a:pt x="5114" y="1697"/>
                </a:cubicBezTo>
                <a:cubicBezTo>
                  <a:pt x="5209" y="1889"/>
                  <a:pt x="5176" y="1797"/>
                  <a:pt x="5223" y="1969"/>
                </a:cubicBezTo>
                <a:cubicBezTo>
                  <a:pt x="5242" y="2123"/>
                  <a:pt x="5246" y="2243"/>
                  <a:pt x="5223" y="2398"/>
                </a:cubicBezTo>
                <a:cubicBezTo>
                  <a:pt x="5218" y="2482"/>
                  <a:pt x="5193" y="2619"/>
                  <a:pt x="5230" y="2701"/>
                </a:cubicBezTo>
                <a:cubicBezTo>
                  <a:pt x="5243" y="2730"/>
                  <a:pt x="5288" y="2776"/>
                  <a:pt x="5308" y="2802"/>
                </a:cubicBezTo>
                <a:cubicBezTo>
                  <a:pt x="5342" y="2846"/>
                  <a:pt x="5351" y="2884"/>
                  <a:pt x="5409" y="2896"/>
                </a:cubicBezTo>
                <a:cubicBezTo>
                  <a:pt x="5466" y="2940"/>
                  <a:pt x="5526" y="3000"/>
                  <a:pt x="5588" y="3036"/>
                </a:cubicBezTo>
                <a:cubicBezTo>
                  <a:pt x="5622" y="3085"/>
                  <a:pt x="5696" y="3106"/>
                  <a:pt x="5752" y="3114"/>
                </a:cubicBezTo>
                <a:cubicBezTo>
                  <a:pt x="5824" y="3102"/>
                  <a:pt x="5897" y="3091"/>
                  <a:pt x="5970" y="3083"/>
                </a:cubicBezTo>
                <a:cubicBezTo>
                  <a:pt x="5986" y="3085"/>
                  <a:pt x="6005" y="3079"/>
                  <a:pt x="6017" y="3090"/>
                </a:cubicBezTo>
                <a:cubicBezTo>
                  <a:pt x="6051" y="3121"/>
                  <a:pt x="6072" y="3224"/>
                  <a:pt x="6094" y="3269"/>
                </a:cubicBezTo>
                <a:cubicBezTo>
                  <a:pt x="6119" y="3405"/>
                  <a:pt x="6118" y="3557"/>
                  <a:pt x="6180" y="3682"/>
                </a:cubicBezTo>
                <a:cubicBezTo>
                  <a:pt x="6213" y="3749"/>
                  <a:pt x="6265" y="3768"/>
                  <a:pt x="6320" y="3814"/>
                </a:cubicBezTo>
                <a:cubicBezTo>
                  <a:pt x="6355" y="3843"/>
                  <a:pt x="6381" y="3886"/>
                  <a:pt x="6421" y="3908"/>
                </a:cubicBezTo>
                <a:cubicBezTo>
                  <a:pt x="6531" y="3968"/>
                  <a:pt x="6623" y="4022"/>
                  <a:pt x="6740" y="4063"/>
                </a:cubicBezTo>
                <a:cubicBezTo>
                  <a:pt x="6871" y="4109"/>
                  <a:pt x="7019" y="4123"/>
                  <a:pt x="7153" y="4164"/>
                </a:cubicBezTo>
                <a:cubicBezTo>
                  <a:pt x="6982" y="4256"/>
                  <a:pt x="6852" y="4323"/>
                  <a:pt x="6655" y="4343"/>
                </a:cubicBezTo>
                <a:cubicBezTo>
                  <a:pt x="6536" y="4367"/>
                  <a:pt x="6430" y="4405"/>
                  <a:pt x="6312" y="4437"/>
                </a:cubicBezTo>
                <a:cubicBezTo>
                  <a:pt x="6242" y="4489"/>
                  <a:pt x="6155" y="4499"/>
                  <a:pt x="6071" y="4515"/>
                </a:cubicBezTo>
                <a:cubicBezTo>
                  <a:pt x="6050" y="4512"/>
                  <a:pt x="6026" y="4519"/>
                  <a:pt x="6009" y="4507"/>
                </a:cubicBezTo>
                <a:cubicBezTo>
                  <a:pt x="5989" y="4493"/>
                  <a:pt x="5985" y="4465"/>
                  <a:pt x="5970" y="4445"/>
                </a:cubicBezTo>
                <a:cubicBezTo>
                  <a:pt x="5904" y="4356"/>
                  <a:pt x="5829" y="4275"/>
                  <a:pt x="5760" y="4188"/>
                </a:cubicBezTo>
                <a:cubicBezTo>
                  <a:pt x="5738" y="4160"/>
                  <a:pt x="5706" y="4142"/>
                  <a:pt x="5674" y="4126"/>
                </a:cubicBezTo>
                <a:cubicBezTo>
                  <a:pt x="5632" y="4105"/>
                  <a:pt x="5542" y="4079"/>
                  <a:pt x="5542" y="4079"/>
                </a:cubicBezTo>
                <a:cubicBezTo>
                  <a:pt x="5414" y="4094"/>
                  <a:pt x="5276" y="4078"/>
                  <a:pt x="5160" y="4133"/>
                </a:cubicBezTo>
                <a:cubicBezTo>
                  <a:pt x="4984" y="4216"/>
                  <a:pt x="4822" y="4347"/>
                  <a:pt x="4670" y="4468"/>
                </a:cubicBezTo>
                <a:cubicBezTo>
                  <a:pt x="4507" y="4446"/>
                  <a:pt x="4363" y="4371"/>
                  <a:pt x="4203" y="4343"/>
                </a:cubicBezTo>
                <a:cubicBezTo>
                  <a:pt x="4154" y="4335"/>
                  <a:pt x="4104" y="4334"/>
                  <a:pt x="4055" y="4328"/>
                </a:cubicBezTo>
                <a:cubicBezTo>
                  <a:pt x="4003" y="4310"/>
                  <a:pt x="3950" y="4302"/>
                  <a:pt x="3899" y="4281"/>
                </a:cubicBezTo>
                <a:cubicBezTo>
                  <a:pt x="3781" y="4163"/>
                  <a:pt x="4006" y="4382"/>
                  <a:pt x="3798" y="4211"/>
                </a:cubicBezTo>
                <a:cubicBezTo>
                  <a:pt x="3789" y="4204"/>
                  <a:pt x="3790" y="4189"/>
                  <a:pt x="3783" y="4180"/>
                </a:cubicBezTo>
                <a:cubicBezTo>
                  <a:pt x="3759" y="4145"/>
                  <a:pt x="3729" y="4114"/>
                  <a:pt x="3705" y="4079"/>
                </a:cubicBezTo>
                <a:cubicBezTo>
                  <a:pt x="3564" y="3874"/>
                  <a:pt x="3594" y="3917"/>
                  <a:pt x="3502" y="3705"/>
                </a:cubicBezTo>
                <a:cubicBezTo>
                  <a:pt x="3476" y="3644"/>
                  <a:pt x="3431" y="3593"/>
                  <a:pt x="3401" y="3534"/>
                </a:cubicBezTo>
                <a:cubicBezTo>
                  <a:pt x="3369" y="3472"/>
                  <a:pt x="3346" y="3405"/>
                  <a:pt x="3323" y="3339"/>
                </a:cubicBezTo>
                <a:cubicBezTo>
                  <a:pt x="3262" y="3164"/>
                  <a:pt x="3251" y="2983"/>
                  <a:pt x="3191" y="2810"/>
                </a:cubicBezTo>
                <a:cubicBezTo>
                  <a:pt x="3167" y="2742"/>
                  <a:pt x="3094" y="2647"/>
                  <a:pt x="3051" y="2592"/>
                </a:cubicBezTo>
                <a:cubicBezTo>
                  <a:pt x="2791" y="2259"/>
                  <a:pt x="2330" y="2030"/>
                  <a:pt x="1946" y="1876"/>
                </a:cubicBezTo>
                <a:cubicBezTo>
                  <a:pt x="1921" y="1866"/>
                  <a:pt x="1894" y="1867"/>
                  <a:pt x="1868" y="1860"/>
                </a:cubicBezTo>
                <a:cubicBezTo>
                  <a:pt x="1720" y="1818"/>
                  <a:pt x="1569" y="1778"/>
                  <a:pt x="1424" y="1728"/>
                </a:cubicBezTo>
                <a:cubicBezTo>
                  <a:pt x="1361" y="1676"/>
                  <a:pt x="1303" y="1632"/>
                  <a:pt x="1222" y="1611"/>
                </a:cubicBezTo>
                <a:cubicBezTo>
                  <a:pt x="1032" y="1439"/>
                  <a:pt x="901" y="1368"/>
                  <a:pt x="646" y="1355"/>
                </a:cubicBezTo>
                <a:cubicBezTo>
                  <a:pt x="691" y="1346"/>
                  <a:pt x="694" y="1341"/>
                  <a:pt x="708" y="1300"/>
                </a:cubicBezTo>
                <a:cubicBezTo>
                  <a:pt x="718" y="1222"/>
                  <a:pt x="748" y="1107"/>
                  <a:pt x="700" y="1035"/>
                </a:cubicBezTo>
                <a:cubicBezTo>
                  <a:pt x="702" y="1023"/>
                  <a:pt x="712" y="961"/>
                  <a:pt x="716" y="958"/>
                </a:cubicBezTo>
                <a:cubicBezTo>
                  <a:pt x="760" y="930"/>
                  <a:pt x="807" y="926"/>
                  <a:pt x="856" y="919"/>
                </a:cubicBezTo>
                <a:cubicBezTo>
                  <a:pt x="907" y="902"/>
                  <a:pt x="955" y="891"/>
                  <a:pt x="996" y="856"/>
                </a:cubicBezTo>
                <a:cubicBezTo>
                  <a:pt x="1024" y="832"/>
                  <a:pt x="1058" y="795"/>
                  <a:pt x="1097" y="786"/>
                </a:cubicBezTo>
                <a:cubicBezTo>
                  <a:pt x="1203" y="762"/>
                  <a:pt x="1315" y="774"/>
                  <a:pt x="1424" y="771"/>
                </a:cubicBezTo>
                <a:cubicBezTo>
                  <a:pt x="1611" y="747"/>
                  <a:pt x="1797" y="762"/>
                  <a:pt x="1985" y="771"/>
                </a:cubicBezTo>
                <a:cubicBezTo>
                  <a:pt x="2129" y="766"/>
                  <a:pt x="2188" y="763"/>
                  <a:pt x="2311" y="779"/>
                </a:cubicBezTo>
                <a:cubicBezTo>
                  <a:pt x="2376" y="811"/>
                  <a:pt x="2436" y="824"/>
                  <a:pt x="2506" y="841"/>
                </a:cubicBezTo>
                <a:cubicBezTo>
                  <a:pt x="2535" y="848"/>
                  <a:pt x="2563" y="858"/>
                  <a:pt x="2592" y="864"/>
                </a:cubicBezTo>
                <a:cubicBezTo>
                  <a:pt x="2634" y="873"/>
                  <a:pt x="2622" y="862"/>
                  <a:pt x="2638" y="880"/>
                </a:cubicBezTo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8" name="Espaço Reservado para Data 6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7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06173B-1CB0-4EC3-AB3F-DA3E7556ED0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97084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/>
          </p:cNvSpPr>
          <p:nvPr userDrawn="1"/>
        </p:nvSpPr>
        <p:spPr bwMode="auto">
          <a:xfrm>
            <a:off x="76200" y="76200"/>
            <a:ext cx="8915400" cy="6705600"/>
          </a:xfrm>
          <a:custGeom>
            <a:avLst/>
            <a:gdLst>
              <a:gd name="T0" fmla="*/ 2147483647 w 7254"/>
              <a:gd name="T1" fmla="*/ 2147483647 h 4709"/>
              <a:gd name="T2" fmla="*/ 2147483647 w 7254"/>
              <a:gd name="T3" fmla="*/ 2147483647 h 4709"/>
              <a:gd name="T4" fmla="*/ 2147483647 w 7254"/>
              <a:gd name="T5" fmla="*/ 2147483647 h 4709"/>
              <a:gd name="T6" fmla="*/ 2147483647 w 7254"/>
              <a:gd name="T7" fmla="*/ 2147483647 h 4709"/>
              <a:gd name="T8" fmla="*/ 2147483647 w 7254"/>
              <a:gd name="T9" fmla="*/ 2147483647 h 4709"/>
              <a:gd name="T10" fmla="*/ 2147483647 w 7254"/>
              <a:gd name="T11" fmla="*/ 2147483647 h 4709"/>
              <a:gd name="T12" fmla="*/ 2147483647 w 7254"/>
              <a:gd name="T13" fmla="*/ 2147483647 h 4709"/>
              <a:gd name="T14" fmla="*/ 2147483647 w 7254"/>
              <a:gd name="T15" fmla="*/ 2147483647 h 4709"/>
              <a:gd name="T16" fmla="*/ 2147483647 w 7254"/>
              <a:gd name="T17" fmla="*/ 2147483647 h 4709"/>
              <a:gd name="T18" fmla="*/ 2147483647 w 7254"/>
              <a:gd name="T19" fmla="*/ 2147483647 h 4709"/>
              <a:gd name="T20" fmla="*/ 2147483647 w 7254"/>
              <a:gd name="T21" fmla="*/ 2147483647 h 4709"/>
              <a:gd name="T22" fmla="*/ 2147483647 w 7254"/>
              <a:gd name="T23" fmla="*/ 2147483647 h 4709"/>
              <a:gd name="T24" fmla="*/ 2147483647 w 7254"/>
              <a:gd name="T25" fmla="*/ 2147483647 h 4709"/>
              <a:gd name="T26" fmla="*/ 2147483647 w 7254"/>
              <a:gd name="T27" fmla="*/ 2147483647 h 4709"/>
              <a:gd name="T28" fmla="*/ 2147483647 w 7254"/>
              <a:gd name="T29" fmla="*/ 2147483647 h 4709"/>
              <a:gd name="T30" fmla="*/ 2147483647 w 7254"/>
              <a:gd name="T31" fmla="*/ 2147483647 h 4709"/>
              <a:gd name="T32" fmla="*/ 2147483647 w 7254"/>
              <a:gd name="T33" fmla="*/ 2147483647 h 4709"/>
              <a:gd name="T34" fmla="*/ 2147483647 w 7254"/>
              <a:gd name="T35" fmla="*/ 2147483647 h 4709"/>
              <a:gd name="T36" fmla="*/ 2147483647 w 7254"/>
              <a:gd name="T37" fmla="*/ 2147483647 h 4709"/>
              <a:gd name="T38" fmla="*/ 2147483647 w 7254"/>
              <a:gd name="T39" fmla="*/ 2147483647 h 4709"/>
              <a:gd name="T40" fmla="*/ 2147483647 w 7254"/>
              <a:gd name="T41" fmla="*/ 2147483647 h 4709"/>
              <a:gd name="T42" fmla="*/ 2147483647 w 7254"/>
              <a:gd name="T43" fmla="*/ 2147483647 h 4709"/>
              <a:gd name="T44" fmla="*/ 2147483647 w 7254"/>
              <a:gd name="T45" fmla="*/ 2147483647 h 4709"/>
              <a:gd name="T46" fmla="*/ 2147483647 w 7254"/>
              <a:gd name="T47" fmla="*/ 2147483647 h 4709"/>
              <a:gd name="T48" fmla="*/ 2147483647 w 7254"/>
              <a:gd name="T49" fmla="*/ 2147483647 h 4709"/>
              <a:gd name="T50" fmla="*/ 2147483647 w 7254"/>
              <a:gd name="T51" fmla="*/ 2147483647 h 4709"/>
              <a:gd name="T52" fmla="*/ 2147483647 w 7254"/>
              <a:gd name="T53" fmla="*/ 2147483647 h 4709"/>
              <a:gd name="T54" fmla="*/ 2147483647 w 7254"/>
              <a:gd name="T55" fmla="*/ 2147483647 h 4709"/>
              <a:gd name="T56" fmla="*/ 2147483647 w 7254"/>
              <a:gd name="T57" fmla="*/ 2147483647 h 4709"/>
              <a:gd name="T58" fmla="*/ 2147483647 w 7254"/>
              <a:gd name="T59" fmla="*/ 2147483647 h 4709"/>
              <a:gd name="T60" fmla="*/ 2147483647 w 7254"/>
              <a:gd name="T61" fmla="*/ 2147483647 h 4709"/>
              <a:gd name="T62" fmla="*/ 2147483647 w 7254"/>
              <a:gd name="T63" fmla="*/ 2147483647 h 4709"/>
              <a:gd name="T64" fmla="*/ 2147483647 w 7254"/>
              <a:gd name="T65" fmla="*/ 2147483647 h 4709"/>
              <a:gd name="T66" fmla="*/ 2147483647 w 7254"/>
              <a:gd name="T67" fmla="*/ 2147483647 h 4709"/>
              <a:gd name="T68" fmla="*/ 2147483647 w 7254"/>
              <a:gd name="T69" fmla="*/ 2147483647 h 4709"/>
              <a:gd name="T70" fmla="*/ 2147483647 w 7254"/>
              <a:gd name="T71" fmla="*/ 2147483647 h 4709"/>
              <a:gd name="T72" fmla="*/ 2147483647 w 7254"/>
              <a:gd name="T73" fmla="*/ 2147483647 h 4709"/>
              <a:gd name="T74" fmla="*/ 2147483647 w 7254"/>
              <a:gd name="T75" fmla="*/ 2147483647 h 4709"/>
              <a:gd name="T76" fmla="*/ 2147483647 w 7254"/>
              <a:gd name="T77" fmla="*/ 2147483647 h 4709"/>
              <a:gd name="T78" fmla="*/ 2147483647 w 7254"/>
              <a:gd name="T79" fmla="*/ 2147483647 h 4709"/>
              <a:gd name="T80" fmla="*/ 2147483647 w 7254"/>
              <a:gd name="T81" fmla="*/ 2147483647 h 4709"/>
              <a:gd name="T82" fmla="*/ 2147483647 w 7254"/>
              <a:gd name="T83" fmla="*/ 2147483647 h 4709"/>
              <a:gd name="T84" fmla="*/ 2147483647 w 7254"/>
              <a:gd name="T85" fmla="*/ 2147483647 h 4709"/>
              <a:gd name="T86" fmla="*/ 2147483647 w 7254"/>
              <a:gd name="T87" fmla="*/ 2147483647 h 4709"/>
              <a:gd name="T88" fmla="*/ 2147483647 w 7254"/>
              <a:gd name="T89" fmla="*/ 2147483647 h 4709"/>
              <a:gd name="T90" fmla="*/ 2147483647 w 7254"/>
              <a:gd name="T91" fmla="*/ 2147483647 h 4709"/>
              <a:gd name="T92" fmla="*/ 2147483647 w 7254"/>
              <a:gd name="T93" fmla="*/ 2147483647 h 47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254" h="4709">
                <a:moveTo>
                  <a:pt x="2592" y="872"/>
                </a:moveTo>
                <a:cubicBezTo>
                  <a:pt x="2808" y="884"/>
                  <a:pt x="3022" y="873"/>
                  <a:pt x="3238" y="856"/>
                </a:cubicBezTo>
                <a:cubicBezTo>
                  <a:pt x="3671" y="864"/>
                  <a:pt x="4105" y="875"/>
                  <a:pt x="4538" y="887"/>
                </a:cubicBezTo>
                <a:cubicBezTo>
                  <a:pt x="4776" y="909"/>
                  <a:pt x="4986" y="935"/>
                  <a:pt x="5223" y="942"/>
                </a:cubicBezTo>
                <a:cubicBezTo>
                  <a:pt x="5411" y="966"/>
                  <a:pt x="5602" y="967"/>
                  <a:pt x="5791" y="973"/>
                </a:cubicBezTo>
                <a:cubicBezTo>
                  <a:pt x="5890" y="981"/>
                  <a:pt x="5988" y="988"/>
                  <a:pt x="6087" y="996"/>
                </a:cubicBezTo>
                <a:cubicBezTo>
                  <a:pt x="6171" y="1003"/>
                  <a:pt x="6252" y="1038"/>
                  <a:pt x="6336" y="1043"/>
                </a:cubicBezTo>
                <a:cubicBezTo>
                  <a:pt x="6442" y="1049"/>
                  <a:pt x="6549" y="1048"/>
                  <a:pt x="6655" y="1051"/>
                </a:cubicBezTo>
                <a:cubicBezTo>
                  <a:pt x="6769" y="1058"/>
                  <a:pt x="6883" y="1065"/>
                  <a:pt x="6997" y="1074"/>
                </a:cubicBezTo>
                <a:cubicBezTo>
                  <a:pt x="7080" y="1102"/>
                  <a:pt x="7166" y="1094"/>
                  <a:pt x="7254" y="1098"/>
                </a:cubicBezTo>
                <a:cubicBezTo>
                  <a:pt x="7225" y="1105"/>
                  <a:pt x="7198" y="1114"/>
                  <a:pt x="7169" y="1121"/>
                </a:cubicBezTo>
                <a:cubicBezTo>
                  <a:pt x="6827" y="1594"/>
                  <a:pt x="6430" y="2026"/>
                  <a:pt x="6118" y="2522"/>
                </a:cubicBezTo>
                <a:cubicBezTo>
                  <a:pt x="6044" y="2764"/>
                  <a:pt x="5871" y="3035"/>
                  <a:pt x="5752" y="3262"/>
                </a:cubicBezTo>
                <a:cubicBezTo>
                  <a:pt x="5700" y="3361"/>
                  <a:pt x="5624" y="3491"/>
                  <a:pt x="5581" y="3596"/>
                </a:cubicBezTo>
                <a:cubicBezTo>
                  <a:pt x="5521" y="3741"/>
                  <a:pt x="5584" y="3643"/>
                  <a:pt x="5503" y="3752"/>
                </a:cubicBezTo>
                <a:cubicBezTo>
                  <a:pt x="5485" y="3803"/>
                  <a:pt x="5463" y="3862"/>
                  <a:pt x="5417" y="3892"/>
                </a:cubicBezTo>
                <a:cubicBezTo>
                  <a:pt x="5401" y="3754"/>
                  <a:pt x="5308" y="3603"/>
                  <a:pt x="5238" y="3487"/>
                </a:cubicBezTo>
                <a:cubicBezTo>
                  <a:pt x="5170" y="3374"/>
                  <a:pt x="5118" y="3249"/>
                  <a:pt x="5036" y="3145"/>
                </a:cubicBezTo>
                <a:cubicBezTo>
                  <a:pt x="4971" y="3064"/>
                  <a:pt x="4914" y="2959"/>
                  <a:pt x="4872" y="2865"/>
                </a:cubicBezTo>
                <a:cubicBezTo>
                  <a:pt x="4783" y="2666"/>
                  <a:pt x="4721" y="2385"/>
                  <a:pt x="4475" y="2335"/>
                </a:cubicBezTo>
                <a:cubicBezTo>
                  <a:pt x="4374" y="2355"/>
                  <a:pt x="4312" y="2363"/>
                  <a:pt x="4226" y="2405"/>
                </a:cubicBezTo>
                <a:cubicBezTo>
                  <a:pt x="4181" y="2477"/>
                  <a:pt x="4110" y="2515"/>
                  <a:pt x="4071" y="2592"/>
                </a:cubicBezTo>
                <a:cubicBezTo>
                  <a:pt x="4021" y="2692"/>
                  <a:pt x="3984" y="2801"/>
                  <a:pt x="3938" y="2903"/>
                </a:cubicBezTo>
                <a:cubicBezTo>
                  <a:pt x="3851" y="3095"/>
                  <a:pt x="3751" y="3284"/>
                  <a:pt x="3642" y="3464"/>
                </a:cubicBezTo>
                <a:cubicBezTo>
                  <a:pt x="3414" y="3842"/>
                  <a:pt x="3160" y="4062"/>
                  <a:pt x="2802" y="4328"/>
                </a:cubicBezTo>
                <a:cubicBezTo>
                  <a:pt x="2591" y="4484"/>
                  <a:pt x="2355" y="4635"/>
                  <a:pt x="2101" y="4709"/>
                </a:cubicBezTo>
                <a:cubicBezTo>
                  <a:pt x="2007" y="4695"/>
                  <a:pt x="2037" y="4705"/>
                  <a:pt x="1907" y="4616"/>
                </a:cubicBezTo>
                <a:cubicBezTo>
                  <a:pt x="1873" y="4593"/>
                  <a:pt x="1805" y="4546"/>
                  <a:pt x="1805" y="4546"/>
                </a:cubicBezTo>
                <a:cubicBezTo>
                  <a:pt x="1773" y="4440"/>
                  <a:pt x="1736" y="4347"/>
                  <a:pt x="1704" y="4235"/>
                </a:cubicBezTo>
                <a:cubicBezTo>
                  <a:pt x="1668" y="4110"/>
                  <a:pt x="1644" y="3932"/>
                  <a:pt x="1619" y="3806"/>
                </a:cubicBezTo>
                <a:cubicBezTo>
                  <a:pt x="1595" y="3527"/>
                  <a:pt x="1502" y="3262"/>
                  <a:pt x="1447" y="2989"/>
                </a:cubicBezTo>
                <a:cubicBezTo>
                  <a:pt x="1426" y="2886"/>
                  <a:pt x="1414" y="2781"/>
                  <a:pt x="1393" y="2678"/>
                </a:cubicBezTo>
                <a:cubicBezTo>
                  <a:pt x="1344" y="2437"/>
                  <a:pt x="1237" y="2197"/>
                  <a:pt x="1105" y="1993"/>
                </a:cubicBezTo>
                <a:cubicBezTo>
                  <a:pt x="1028" y="1874"/>
                  <a:pt x="954" y="1773"/>
                  <a:pt x="825" y="1705"/>
                </a:cubicBezTo>
                <a:cubicBezTo>
                  <a:pt x="708" y="1643"/>
                  <a:pt x="588" y="1628"/>
                  <a:pt x="459" y="1619"/>
                </a:cubicBezTo>
                <a:cubicBezTo>
                  <a:pt x="350" y="1633"/>
                  <a:pt x="255" y="1657"/>
                  <a:pt x="155" y="1705"/>
                </a:cubicBezTo>
                <a:cubicBezTo>
                  <a:pt x="76" y="1743"/>
                  <a:pt x="69" y="1765"/>
                  <a:pt x="0" y="1783"/>
                </a:cubicBezTo>
                <a:cubicBezTo>
                  <a:pt x="35" y="1709"/>
                  <a:pt x="334" y="1607"/>
                  <a:pt x="342" y="1604"/>
                </a:cubicBezTo>
                <a:cubicBezTo>
                  <a:pt x="531" y="1539"/>
                  <a:pt x="738" y="1547"/>
                  <a:pt x="934" y="1510"/>
                </a:cubicBezTo>
                <a:cubicBezTo>
                  <a:pt x="1095" y="1480"/>
                  <a:pt x="1255" y="1441"/>
                  <a:pt x="1416" y="1409"/>
                </a:cubicBezTo>
                <a:cubicBezTo>
                  <a:pt x="2300" y="1233"/>
                  <a:pt x="3198" y="1168"/>
                  <a:pt x="4086" y="1028"/>
                </a:cubicBezTo>
                <a:cubicBezTo>
                  <a:pt x="4393" y="980"/>
                  <a:pt x="4690" y="912"/>
                  <a:pt x="4997" y="872"/>
                </a:cubicBezTo>
                <a:cubicBezTo>
                  <a:pt x="5019" y="827"/>
                  <a:pt x="5027" y="777"/>
                  <a:pt x="5051" y="732"/>
                </a:cubicBezTo>
                <a:cubicBezTo>
                  <a:pt x="5065" y="705"/>
                  <a:pt x="5085" y="681"/>
                  <a:pt x="5098" y="654"/>
                </a:cubicBezTo>
                <a:cubicBezTo>
                  <a:pt x="5156" y="532"/>
                  <a:pt x="5097" y="600"/>
                  <a:pt x="5160" y="537"/>
                </a:cubicBezTo>
                <a:cubicBezTo>
                  <a:pt x="5227" y="335"/>
                  <a:pt x="5156" y="560"/>
                  <a:pt x="5215" y="335"/>
                </a:cubicBezTo>
                <a:cubicBezTo>
                  <a:pt x="5221" y="311"/>
                  <a:pt x="5230" y="288"/>
                  <a:pt x="5238" y="265"/>
                </a:cubicBezTo>
                <a:cubicBezTo>
                  <a:pt x="5241" y="257"/>
                  <a:pt x="5250" y="233"/>
                  <a:pt x="5246" y="241"/>
                </a:cubicBezTo>
                <a:cubicBezTo>
                  <a:pt x="5241" y="252"/>
                  <a:pt x="5235" y="262"/>
                  <a:pt x="5230" y="273"/>
                </a:cubicBezTo>
                <a:cubicBezTo>
                  <a:pt x="5178" y="643"/>
                  <a:pt x="5084" y="924"/>
                  <a:pt x="4973" y="1316"/>
                </a:cubicBezTo>
                <a:cubicBezTo>
                  <a:pt x="4855" y="1736"/>
                  <a:pt x="4738" y="2156"/>
                  <a:pt x="4600" y="2569"/>
                </a:cubicBezTo>
                <a:cubicBezTo>
                  <a:pt x="4651" y="2715"/>
                  <a:pt x="4598" y="2957"/>
                  <a:pt x="4569" y="3114"/>
                </a:cubicBezTo>
                <a:cubicBezTo>
                  <a:pt x="4561" y="3261"/>
                  <a:pt x="4554" y="3414"/>
                  <a:pt x="4475" y="3542"/>
                </a:cubicBezTo>
                <a:cubicBezTo>
                  <a:pt x="4467" y="3567"/>
                  <a:pt x="4432" y="3636"/>
                  <a:pt x="4413" y="3651"/>
                </a:cubicBezTo>
                <a:cubicBezTo>
                  <a:pt x="4380" y="3678"/>
                  <a:pt x="4304" y="3721"/>
                  <a:pt x="4304" y="3721"/>
                </a:cubicBezTo>
                <a:cubicBezTo>
                  <a:pt x="4296" y="3731"/>
                  <a:pt x="4294" y="3750"/>
                  <a:pt x="4281" y="3752"/>
                </a:cubicBezTo>
                <a:cubicBezTo>
                  <a:pt x="4266" y="3754"/>
                  <a:pt x="4252" y="3741"/>
                  <a:pt x="4242" y="3729"/>
                </a:cubicBezTo>
                <a:cubicBezTo>
                  <a:pt x="4225" y="3709"/>
                  <a:pt x="4218" y="3681"/>
                  <a:pt x="4203" y="3659"/>
                </a:cubicBezTo>
                <a:cubicBezTo>
                  <a:pt x="4176" y="3619"/>
                  <a:pt x="4146" y="3581"/>
                  <a:pt x="4117" y="3542"/>
                </a:cubicBezTo>
                <a:cubicBezTo>
                  <a:pt x="4062" y="3392"/>
                  <a:pt x="4124" y="3548"/>
                  <a:pt x="3969" y="3285"/>
                </a:cubicBezTo>
                <a:cubicBezTo>
                  <a:pt x="3819" y="3032"/>
                  <a:pt x="3693" y="2725"/>
                  <a:pt x="3572" y="2460"/>
                </a:cubicBezTo>
                <a:cubicBezTo>
                  <a:pt x="3420" y="2128"/>
                  <a:pt x="3281" y="1794"/>
                  <a:pt x="3144" y="1456"/>
                </a:cubicBezTo>
                <a:cubicBezTo>
                  <a:pt x="3023" y="1158"/>
                  <a:pt x="2914" y="845"/>
                  <a:pt x="2724" y="584"/>
                </a:cubicBezTo>
                <a:cubicBezTo>
                  <a:pt x="2685" y="531"/>
                  <a:pt x="2654" y="473"/>
                  <a:pt x="2615" y="420"/>
                </a:cubicBezTo>
                <a:cubicBezTo>
                  <a:pt x="2570" y="360"/>
                  <a:pt x="2501" y="322"/>
                  <a:pt x="2444" y="273"/>
                </a:cubicBezTo>
                <a:cubicBezTo>
                  <a:pt x="2339" y="183"/>
                  <a:pt x="2188" y="87"/>
                  <a:pt x="2047" y="55"/>
                </a:cubicBezTo>
                <a:cubicBezTo>
                  <a:pt x="1989" y="16"/>
                  <a:pt x="1920" y="9"/>
                  <a:pt x="1852" y="0"/>
                </a:cubicBezTo>
                <a:cubicBezTo>
                  <a:pt x="1839" y="3"/>
                  <a:pt x="1826" y="4"/>
                  <a:pt x="1813" y="8"/>
                </a:cubicBezTo>
                <a:cubicBezTo>
                  <a:pt x="1792" y="14"/>
                  <a:pt x="1751" y="31"/>
                  <a:pt x="1751" y="31"/>
                </a:cubicBezTo>
                <a:cubicBezTo>
                  <a:pt x="1711" y="71"/>
                  <a:pt x="1666" y="86"/>
                  <a:pt x="1626" y="125"/>
                </a:cubicBezTo>
                <a:cubicBezTo>
                  <a:pt x="1611" y="210"/>
                  <a:pt x="1577" y="300"/>
                  <a:pt x="1549" y="382"/>
                </a:cubicBezTo>
                <a:cubicBezTo>
                  <a:pt x="1529" y="440"/>
                  <a:pt x="1510" y="534"/>
                  <a:pt x="1455" y="568"/>
                </a:cubicBezTo>
                <a:cubicBezTo>
                  <a:pt x="1366" y="718"/>
                  <a:pt x="1122" y="710"/>
                  <a:pt x="973" y="724"/>
                </a:cubicBezTo>
                <a:cubicBezTo>
                  <a:pt x="894" y="744"/>
                  <a:pt x="819" y="757"/>
                  <a:pt x="739" y="771"/>
                </a:cubicBezTo>
                <a:cubicBezTo>
                  <a:pt x="710" y="784"/>
                  <a:pt x="683" y="799"/>
                  <a:pt x="653" y="810"/>
                </a:cubicBezTo>
                <a:cubicBezTo>
                  <a:pt x="641" y="814"/>
                  <a:pt x="620" y="805"/>
                  <a:pt x="615" y="817"/>
                </a:cubicBezTo>
                <a:cubicBezTo>
                  <a:pt x="610" y="827"/>
                  <a:pt x="635" y="824"/>
                  <a:pt x="646" y="825"/>
                </a:cubicBezTo>
                <a:cubicBezTo>
                  <a:pt x="726" y="834"/>
                  <a:pt x="806" y="843"/>
                  <a:pt x="887" y="849"/>
                </a:cubicBezTo>
                <a:cubicBezTo>
                  <a:pt x="986" y="856"/>
                  <a:pt x="1084" y="859"/>
                  <a:pt x="1183" y="864"/>
                </a:cubicBezTo>
                <a:cubicBezTo>
                  <a:pt x="1204" y="867"/>
                  <a:pt x="1224" y="870"/>
                  <a:pt x="1245" y="872"/>
                </a:cubicBezTo>
                <a:cubicBezTo>
                  <a:pt x="1300" y="878"/>
                  <a:pt x="1355" y="880"/>
                  <a:pt x="1409" y="887"/>
                </a:cubicBezTo>
                <a:cubicBezTo>
                  <a:pt x="1458" y="893"/>
                  <a:pt x="1556" y="911"/>
                  <a:pt x="1556" y="911"/>
                </a:cubicBezTo>
                <a:cubicBezTo>
                  <a:pt x="1840" y="1011"/>
                  <a:pt x="2099" y="1137"/>
                  <a:pt x="2397" y="1207"/>
                </a:cubicBezTo>
                <a:cubicBezTo>
                  <a:pt x="2592" y="1253"/>
                  <a:pt x="2796" y="1238"/>
                  <a:pt x="2996" y="1253"/>
                </a:cubicBezTo>
                <a:cubicBezTo>
                  <a:pt x="3217" y="1269"/>
                  <a:pt x="3437" y="1284"/>
                  <a:pt x="3658" y="1300"/>
                </a:cubicBezTo>
                <a:cubicBezTo>
                  <a:pt x="4013" y="1381"/>
                  <a:pt x="4378" y="1431"/>
                  <a:pt x="4740" y="1463"/>
                </a:cubicBezTo>
                <a:cubicBezTo>
                  <a:pt x="4821" y="1484"/>
                  <a:pt x="4914" y="1511"/>
                  <a:pt x="4981" y="1565"/>
                </a:cubicBezTo>
                <a:cubicBezTo>
                  <a:pt x="5015" y="1593"/>
                  <a:pt x="5044" y="1627"/>
                  <a:pt x="5075" y="1658"/>
                </a:cubicBezTo>
                <a:cubicBezTo>
                  <a:pt x="5088" y="1671"/>
                  <a:pt x="5114" y="1697"/>
                  <a:pt x="5114" y="1697"/>
                </a:cubicBezTo>
                <a:cubicBezTo>
                  <a:pt x="5209" y="1889"/>
                  <a:pt x="5176" y="1797"/>
                  <a:pt x="5223" y="1969"/>
                </a:cubicBezTo>
                <a:cubicBezTo>
                  <a:pt x="5242" y="2123"/>
                  <a:pt x="5246" y="2243"/>
                  <a:pt x="5223" y="2398"/>
                </a:cubicBezTo>
                <a:cubicBezTo>
                  <a:pt x="5218" y="2482"/>
                  <a:pt x="5193" y="2619"/>
                  <a:pt x="5230" y="2701"/>
                </a:cubicBezTo>
                <a:cubicBezTo>
                  <a:pt x="5243" y="2730"/>
                  <a:pt x="5288" y="2776"/>
                  <a:pt x="5308" y="2802"/>
                </a:cubicBezTo>
                <a:cubicBezTo>
                  <a:pt x="5342" y="2846"/>
                  <a:pt x="5351" y="2884"/>
                  <a:pt x="5409" y="2896"/>
                </a:cubicBezTo>
                <a:cubicBezTo>
                  <a:pt x="5466" y="2940"/>
                  <a:pt x="5526" y="3000"/>
                  <a:pt x="5588" y="3036"/>
                </a:cubicBezTo>
                <a:cubicBezTo>
                  <a:pt x="5622" y="3085"/>
                  <a:pt x="5696" y="3106"/>
                  <a:pt x="5752" y="3114"/>
                </a:cubicBezTo>
                <a:cubicBezTo>
                  <a:pt x="5824" y="3102"/>
                  <a:pt x="5897" y="3091"/>
                  <a:pt x="5970" y="3083"/>
                </a:cubicBezTo>
                <a:cubicBezTo>
                  <a:pt x="5986" y="3085"/>
                  <a:pt x="6005" y="3079"/>
                  <a:pt x="6017" y="3090"/>
                </a:cubicBezTo>
                <a:cubicBezTo>
                  <a:pt x="6051" y="3121"/>
                  <a:pt x="6072" y="3224"/>
                  <a:pt x="6094" y="3269"/>
                </a:cubicBezTo>
                <a:cubicBezTo>
                  <a:pt x="6119" y="3405"/>
                  <a:pt x="6118" y="3557"/>
                  <a:pt x="6180" y="3682"/>
                </a:cubicBezTo>
                <a:cubicBezTo>
                  <a:pt x="6213" y="3749"/>
                  <a:pt x="6265" y="3768"/>
                  <a:pt x="6320" y="3814"/>
                </a:cubicBezTo>
                <a:cubicBezTo>
                  <a:pt x="6355" y="3843"/>
                  <a:pt x="6381" y="3886"/>
                  <a:pt x="6421" y="3908"/>
                </a:cubicBezTo>
                <a:cubicBezTo>
                  <a:pt x="6531" y="3968"/>
                  <a:pt x="6623" y="4022"/>
                  <a:pt x="6740" y="4063"/>
                </a:cubicBezTo>
                <a:cubicBezTo>
                  <a:pt x="6871" y="4109"/>
                  <a:pt x="7019" y="4123"/>
                  <a:pt x="7153" y="4164"/>
                </a:cubicBezTo>
                <a:cubicBezTo>
                  <a:pt x="6982" y="4256"/>
                  <a:pt x="6852" y="4323"/>
                  <a:pt x="6655" y="4343"/>
                </a:cubicBezTo>
                <a:cubicBezTo>
                  <a:pt x="6536" y="4367"/>
                  <a:pt x="6430" y="4405"/>
                  <a:pt x="6312" y="4437"/>
                </a:cubicBezTo>
                <a:cubicBezTo>
                  <a:pt x="6242" y="4489"/>
                  <a:pt x="6155" y="4499"/>
                  <a:pt x="6071" y="4515"/>
                </a:cubicBezTo>
                <a:cubicBezTo>
                  <a:pt x="6050" y="4512"/>
                  <a:pt x="6026" y="4519"/>
                  <a:pt x="6009" y="4507"/>
                </a:cubicBezTo>
                <a:cubicBezTo>
                  <a:pt x="5989" y="4493"/>
                  <a:pt x="5985" y="4465"/>
                  <a:pt x="5970" y="4445"/>
                </a:cubicBezTo>
                <a:cubicBezTo>
                  <a:pt x="5904" y="4356"/>
                  <a:pt x="5829" y="4275"/>
                  <a:pt x="5760" y="4188"/>
                </a:cubicBezTo>
                <a:cubicBezTo>
                  <a:pt x="5738" y="4160"/>
                  <a:pt x="5706" y="4142"/>
                  <a:pt x="5674" y="4126"/>
                </a:cubicBezTo>
                <a:cubicBezTo>
                  <a:pt x="5632" y="4105"/>
                  <a:pt x="5542" y="4079"/>
                  <a:pt x="5542" y="4079"/>
                </a:cubicBezTo>
                <a:cubicBezTo>
                  <a:pt x="5414" y="4094"/>
                  <a:pt x="5276" y="4078"/>
                  <a:pt x="5160" y="4133"/>
                </a:cubicBezTo>
                <a:cubicBezTo>
                  <a:pt x="4984" y="4216"/>
                  <a:pt x="4822" y="4347"/>
                  <a:pt x="4670" y="4468"/>
                </a:cubicBezTo>
                <a:cubicBezTo>
                  <a:pt x="4507" y="4446"/>
                  <a:pt x="4363" y="4371"/>
                  <a:pt x="4203" y="4343"/>
                </a:cubicBezTo>
                <a:cubicBezTo>
                  <a:pt x="4154" y="4335"/>
                  <a:pt x="4104" y="4334"/>
                  <a:pt x="4055" y="4328"/>
                </a:cubicBezTo>
                <a:cubicBezTo>
                  <a:pt x="4003" y="4310"/>
                  <a:pt x="3950" y="4302"/>
                  <a:pt x="3899" y="4281"/>
                </a:cubicBezTo>
                <a:cubicBezTo>
                  <a:pt x="3781" y="4163"/>
                  <a:pt x="4006" y="4382"/>
                  <a:pt x="3798" y="4211"/>
                </a:cubicBezTo>
                <a:cubicBezTo>
                  <a:pt x="3789" y="4204"/>
                  <a:pt x="3790" y="4189"/>
                  <a:pt x="3783" y="4180"/>
                </a:cubicBezTo>
                <a:cubicBezTo>
                  <a:pt x="3759" y="4145"/>
                  <a:pt x="3729" y="4114"/>
                  <a:pt x="3705" y="4079"/>
                </a:cubicBezTo>
                <a:cubicBezTo>
                  <a:pt x="3564" y="3874"/>
                  <a:pt x="3594" y="3917"/>
                  <a:pt x="3502" y="3705"/>
                </a:cubicBezTo>
                <a:cubicBezTo>
                  <a:pt x="3476" y="3644"/>
                  <a:pt x="3431" y="3593"/>
                  <a:pt x="3401" y="3534"/>
                </a:cubicBezTo>
                <a:cubicBezTo>
                  <a:pt x="3369" y="3472"/>
                  <a:pt x="3346" y="3405"/>
                  <a:pt x="3323" y="3339"/>
                </a:cubicBezTo>
                <a:cubicBezTo>
                  <a:pt x="3262" y="3164"/>
                  <a:pt x="3251" y="2983"/>
                  <a:pt x="3191" y="2810"/>
                </a:cubicBezTo>
                <a:cubicBezTo>
                  <a:pt x="3167" y="2742"/>
                  <a:pt x="3094" y="2647"/>
                  <a:pt x="3051" y="2592"/>
                </a:cubicBezTo>
                <a:cubicBezTo>
                  <a:pt x="2791" y="2259"/>
                  <a:pt x="2330" y="2030"/>
                  <a:pt x="1946" y="1876"/>
                </a:cubicBezTo>
                <a:cubicBezTo>
                  <a:pt x="1921" y="1866"/>
                  <a:pt x="1894" y="1867"/>
                  <a:pt x="1868" y="1860"/>
                </a:cubicBezTo>
                <a:cubicBezTo>
                  <a:pt x="1720" y="1818"/>
                  <a:pt x="1569" y="1778"/>
                  <a:pt x="1424" y="1728"/>
                </a:cubicBezTo>
                <a:cubicBezTo>
                  <a:pt x="1361" y="1676"/>
                  <a:pt x="1303" y="1632"/>
                  <a:pt x="1222" y="1611"/>
                </a:cubicBezTo>
                <a:cubicBezTo>
                  <a:pt x="1032" y="1439"/>
                  <a:pt x="901" y="1368"/>
                  <a:pt x="646" y="1355"/>
                </a:cubicBezTo>
                <a:cubicBezTo>
                  <a:pt x="691" y="1346"/>
                  <a:pt x="694" y="1341"/>
                  <a:pt x="708" y="1300"/>
                </a:cubicBezTo>
                <a:cubicBezTo>
                  <a:pt x="718" y="1222"/>
                  <a:pt x="748" y="1107"/>
                  <a:pt x="700" y="1035"/>
                </a:cubicBezTo>
                <a:cubicBezTo>
                  <a:pt x="702" y="1023"/>
                  <a:pt x="712" y="961"/>
                  <a:pt x="716" y="958"/>
                </a:cubicBezTo>
                <a:cubicBezTo>
                  <a:pt x="760" y="930"/>
                  <a:pt x="807" y="926"/>
                  <a:pt x="856" y="919"/>
                </a:cubicBezTo>
                <a:cubicBezTo>
                  <a:pt x="907" y="902"/>
                  <a:pt x="955" y="891"/>
                  <a:pt x="996" y="856"/>
                </a:cubicBezTo>
                <a:cubicBezTo>
                  <a:pt x="1024" y="832"/>
                  <a:pt x="1058" y="795"/>
                  <a:pt x="1097" y="786"/>
                </a:cubicBezTo>
                <a:cubicBezTo>
                  <a:pt x="1203" y="762"/>
                  <a:pt x="1315" y="774"/>
                  <a:pt x="1424" y="771"/>
                </a:cubicBezTo>
                <a:cubicBezTo>
                  <a:pt x="1611" y="747"/>
                  <a:pt x="1797" y="762"/>
                  <a:pt x="1985" y="771"/>
                </a:cubicBezTo>
                <a:cubicBezTo>
                  <a:pt x="2129" y="766"/>
                  <a:pt x="2188" y="763"/>
                  <a:pt x="2311" y="779"/>
                </a:cubicBezTo>
                <a:cubicBezTo>
                  <a:pt x="2376" y="811"/>
                  <a:pt x="2436" y="824"/>
                  <a:pt x="2506" y="841"/>
                </a:cubicBezTo>
                <a:cubicBezTo>
                  <a:pt x="2535" y="848"/>
                  <a:pt x="2563" y="858"/>
                  <a:pt x="2592" y="864"/>
                </a:cubicBezTo>
                <a:cubicBezTo>
                  <a:pt x="2634" y="873"/>
                  <a:pt x="2622" y="862"/>
                  <a:pt x="2638" y="880"/>
                </a:cubicBezTo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4" name="Espaço Reservado para Data 2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63E0D4-C425-4B05-BB35-D48CD222BCF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9859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/>
          <p:cNvSpPr>
            <a:spLocks/>
          </p:cNvSpPr>
          <p:nvPr userDrawn="1"/>
        </p:nvSpPr>
        <p:spPr bwMode="auto">
          <a:xfrm>
            <a:off x="76200" y="76200"/>
            <a:ext cx="8915400" cy="6705600"/>
          </a:xfrm>
          <a:custGeom>
            <a:avLst/>
            <a:gdLst>
              <a:gd name="T0" fmla="*/ 2147483647 w 7254"/>
              <a:gd name="T1" fmla="*/ 2147483647 h 4709"/>
              <a:gd name="T2" fmla="*/ 2147483647 w 7254"/>
              <a:gd name="T3" fmla="*/ 2147483647 h 4709"/>
              <a:gd name="T4" fmla="*/ 2147483647 w 7254"/>
              <a:gd name="T5" fmla="*/ 2147483647 h 4709"/>
              <a:gd name="T6" fmla="*/ 2147483647 w 7254"/>
              <a:gd name="T7" fmla="*/ 2147483647 h 4709"/>
              <a:gd name="T8" fmla="*/ 2147483647 w 7254"/>
              <a:gd name="T9" fmla="*/ 2147483647 h 4709"/>
              <a:gd name="T10" fmla="*/ 2147483647 w 7254"/>
              <a:gd name="T11" fmla="*/ 2147483647 h 4709"/>
              <a:gd name="T12" fmla="*/ 2147483647 w 7254"/>
              <a:gd name="T13" fmla="*/ 2147483647 h 4709"/>
              <a:gd name="T14" fmla="*/ 2147483647 w 7254"/>
              <a:gd name="T15" fmla="*/ 2147483647 h 4709"/>
              <a:gd name="T16" fmla="*/ 2147483647 w 7254"/>
              <a:gd name="T17" fmla="*/ 2147483647 h 4709"/>
              <a:gd name="T18" fmla="*/ 2147483647 w 7254"/>
              <a:gd name="T19" fmla="*/ 2147483647 h 4709"/>
              <a:gd name="T20" fmla="*/ 2147483647 w 7254"/>
              <a:gd name="T21" fmla="*/ 2147483647 h 4709"/>
              <a:gd name="T22" fmla="*/ 2147483647 w 7254"/>
              <a:gd name="T23" fmla="*/ 2147483647 h 4709"/>
              <a:gd name="T24" fmla="*/ 2147483647 w 7254"/>
              <a:gd name="T25" fmla="*/ 2147483647 h 4709"/>
              <a:gd name="T26" fmla="*/ 2147483647 w 7254"/>
              <a:gd name="T27" fmla="*/ 2147483647 h 4709"/>
              <a:gd name="T28" fmla="*/ 2147483647 w 7254"/>
              <a:gd name="T29" fmla="*/ 2147483647 h 4709"/>
              <a:gd name="T30" fmla="*/ 2147483647 w 7254"/>
              <a:gd name="T31" fmla="*/ 2147483647 h 4709"/>
              <a:gd name="T32" fmla="*/ 2147483647 w 7254"/>
              <a:gd name="T33" fmla="*/ 2147483647 h 4709"/>
              <a:gd name="T34" fmla="*/ 2147483647 w 7254"/>
              <a:gd name="T35" fmla="*/ 2147483647 h 4709"/>
              <a:gd name="T36" fmla="*/ 2147483647 w 7254"/>
              <a:gd name="T37" fmla="*/ 2147483647 h 4709"/>
              <a:gd name="T38" fmla="*/ 2147483647 w 7254"/>
              <a:gd name="T39" fmla="*/ 2147483647 h 4709"/>
              <a:gd name="T40" fmla="*/ 2147483647 w 7254"/>
              <a:gd name="T41" fmla="*/ 2147483647 h 4709"/>
              <a:gd name="T42" fmla="*/ 2147483647 w 7254"/>
              <a:gd name="T43" fmla="*/ 2147483647 h 4709"/>
              <a:gd name="T44" fmla="*/ 2147483647 w 7254"/>
              <a:gd name="T45" fmla="*/ 2147483647 h 4709"/>
              <a:gd name="T46" fmla="*/ 2147483647 w 7254"/>
              <a:gd name="T47" fmla="*/ 2147483647 h 4709"/>
              <a:gd name="T48" fmla="*/ 2147483647 w 7254"/>
              <a:gd name="T49" fmla="*/ 2147483647 h 4709"/>
              <a:gd name="T50" fmla="*/ 2147483647 w 7254"/>
              <a:gd name="T51" fmla="*/ 2147483647 h 4709"/>
              <a:gd name="T52" fmla="*/ 2147483647 w 7254"/>
              <a:gd name="T53" fmla="*/ 2147483647 h 4709"/>
              <a:gd name="T54" fmla="*/ 2147483647 w 7254"/>
              <a:gd name="T55" fmla="*/ 2147483647 h 4709"/>
              <a:gd name="T56" fmla="*/ 2147483647 w 7254"/>
              <a:gd name="T57" fmla="*/ 2147483647 h 4709"/>
              <a:gd name="T58" fmla="*/ 2147483647 w 7254"/>
              <a:gd name="T59" fmla="*/ 2147483647 h 4709"/>
              <a:gd name="T60" fmla="*/ 2147483647 w 7254"/>
              <a:gd name="T61" fmla="*/ 2147483647 h 4709"/>
              <a:gd name="T62" fmla="*/ 2147483647 w 7254"/>
              <a:gd name="T63" fmla="*/ 2147483647 h 4709"/>
              <a:gd name="T64" fmla="*/ 2147483647 w 7254"/>
              <a:gd name="T65" fmla="*/ 2147483647 h 4709"/>
              <a:gd name="T66" fmla="*/ 2147483647 w 7254"/>
              <a:gd name="T67" fmla="*/ 2147483647 h 4709"/>
              <a:gd name="T68" fmla="*/ 2147483647 w 7254"/>
              <a:gd name="T69" fmla="*/ 2147483647 h 4709"/>
              <a:gd name="T70" fmla="*/ 2147483647 w 7254"/>
              <a:gd name="T71" fmla="*/ 2147483647 h 4709"/>
              <a:gd name="T72" fmla="*/ 2147483647 w 7254"/>
              <a:gd name="T73" fmla="*/ 2147483647 h 4709"/>
              <a:gd name="T74" fmla="*/ 2147483647 w 7254"/>
              <a:gd name="T75" fmla="*/ 2147483647 h 4709"/>
              <a:gd name="T76" fmla="*/ 2147483647 w 7254"/>
              <a:gd name="T77" fmla="*/ 2147483647 h 4709"/>
              <a:gd name="T78" fmla="*/ 2147483647 w 7254"/>
              <a:gd name="T79" fmla="*/ 2147483647 h 4709"/>
              <a:gd name="T80" fmla="*/ 2147483647 w 7254"/>
              <a:gd name="T81" fmla="*/ 2147483647 h 4709"/>
              <a:gd name="T82" fmla="*/ 2147483647 w 7254"/>
              <a:gd name="T83" fmla="*/ 2147483647 h 4709"/>
              <a:gd name="T84" fmla="*/ 2147483647 w 7254"/>
              <a:gd name="T85" fmla="*/ 2147483647 h 4709"/>
              <a:gd name="T86" fmla="*/ 2147483647 w 7254"/>
              <a:gd name="T87" fmla="*/ 2147483647 h 4709"/>
              <a:gd name="T88" fmla="*/ 2147483647 w 7254"/>
              <a:gd name="T89" fmla="*/ 2147483647 h 4709"/>
              <a:gd name="T90" fmla="*/ 2147483647 w 7254"/>
              <a:gd name="T91" fmla="*/ 2147483647 h 4709"/>
              <a:gd name="T92" fmla="*/ 2147483647 w 7254"/>
              <a:gd name="T93" fmla="*/ 2147483647 h 47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254" h="4709">
                <a:moveTo>
                  <a:pt x="2592" y="872"/>
                </a:moveTo>
                <a:cubicBezTo>
                  <a:pt x="2808" y="884"/>
                  <a:pt x="3022" y="873"/>
                  <a:pt x="3238" y="856"/>
                </a:cubicBezTo>
                <a:cubicBezTo>
                  <a:pt x="3671" y="864"/>
                  <a:pt x="4105" y="875"/>
                  <a:pt x="4538" y="887"/>
                </a:cubicBezTo>
                <a:cubicBezTo>
                  <a:pt x="4776" y="909"/>
                  <a:pt x="4986" y="935"/>
                  <a:pt x="5223" y="942"/>
                </a:cubicBezTo>
                <a:cubicBezTo>
                  <a:pt x="5411" y="966"/>
                  <a:pt x="5602" y="967"/>
                  <a:pt x="5791" y="973"/>
                </a:cubicBezTo>
                <a:cubicBezTo>
                  <a:pt x="5890" y="981"/>
                  <a:pt x="5988" y="988"/>
                  <a:pt x="6087" y="996"/>
                </a:cubicBezTo>
                <a:cubicBezTo>
                  <a:pt x="6171" y="1003"/>
                  <a:pt x="6252" y="1038"/>
                  <a:pt x="6336" y="1043"/>
                </a:cubicBezTo>
                <a:cubicBezTo>
                  <a:pt x="6442" y="1049"/>
                  <a:pt x="6549" y="1048"/>
                  <a:pt x="6655" y="1051"/>
                </a:cubicBezTo>
                <a:cubicBezTo>
                  <a:pt x="6769" y="1058"/>
                  <a:pt x="6883" y="1065"/>
                  <a:pt x="6997" y="1074"/>
                </a:cubicBezTo>
                <a:cubicBezTo>
                  <a:pt x="7080" y="1102"/>
                  <a:pt x="7166" y="1094"/>
                  <a:pt x="7254" y="1098"/>
                </a:cubicBezTo>
                <a:cubicBezTo>
                  <a:pt x="7225" y="1105"/>
                  <a:pt x="7198" y="1114"/>
                  <a:pt x="7169" y="1121"/>
                </a:cubicBezTo>
                <a:cubicBezTo>
                  <a:pt x="6827" y="1594"/>
                  <a:pt x="6430" y="2026"/>
                  <a:pt x="6118" y="2522"/>
                </a:cubicBezTo>
                <a:cubicBezTo>
                  <a:pt x="6044" y="2764"/>
                  <a:pt x="5871" y="3035"/>
                  <a:pt x="5752" y="3262"/>
                </a:cubicBezTo>
                <a:cubicBezTo>
                  <a:pt x="5700" y="3361"/>
                  <a:pt x="5624" y="3491"/>
                  <a:pt x="5581" y="3596"/>
                </a:cubicBezTo>
                <a:cubicBezTo>
                  <a:pt x="5521" y="3741"/>
                  <a:pt x="5584" y="3643"/>
                  <a:pt x="5503" y="3752"/>
                </a:cubicBezTo>
                <a:cubicBezTo>
                  <a:pt x="5485" y="3803"/>
                  <a:pt x="5463" y="3862"/>
                  <a:pt x="5417" y="3892"/>
                </a:cubicBezTo>
                <a:cubicBezTo>
                  <a:pt x="5401" y="3754"/>
                  <a:pt x="5308" y="3603"/>
                  <a:pt x="5238" y="3487"/>
                </a:cubicBezTo>
                <a:cubicBezTo>
                  <a:pt x="5170" y="3374"/>
                  <a:pt x="5118" y="3249"/>
                  <a:pt x="5036" y="3145"/>
                </a:cubicBezTo>
                <a:cubicBezTo>
                  <a:pt x="4971" y="3064"/>
                  <a:pt x="4914" y="2959"/>
                  <a:pt x="4872" y="2865"/>
                </a:cubicBezTo>
                <a:cubicBezTo>
                  <a:pt x="4783" y="2666"/>
                  <a:pt x="4721" y="2385"/>
                  <a:pt x="4475" y="2335"/>
                </a:cubicBezTo>
                <a:cubicBezTo>
                  <a:pt x="4374" y="2355"/>
                  <a:pt x="4312" y="2363"/>
                  <a:pt x="4226" y="2405"/>
                </a:cubicBezTo>
                <a:cubicBezTo>
                  <a:pt x="4181" y="2477"/>
                  <a:pt x="4110" y="2515"/>
                  <a:pt x="4071" y="2592"/>
                </a:cubicBezTo>
                <a:cubicBezTo>
                  <a:pt x="4021" y="2692"/>
                  <a:pt x="3984" y="2801"/>
                  <a:pt x="3938" y="2903"/>
                </a:cubicBezTo>
                <a:cubicBezTo>
                  <a:pt x="3851" y="3095"/>
                  <a:pt x="3751" y="3284"/>
                  <a:pt x="3642" y="3464"/>
                </a:cubicBezTo>
                <a:cubicBezTo>
                  <a:pt x="3414" y="3842"/>
                  <a:pt x="3160" y="4062"/>
                  <a:pt x="2802" y="4328"/>
                </a:cubicBezTo>
                <a:cubicBezTo>
                  <a:pt x="2591" y="4484"/>
                  <a:pt x="2355" y="4635"/>
                  <a:pt x="2101" y="4709"/>
                </a:cubicBezTo>
                <a:cubicBezTo>
                  <a:pt x="2007" y="4695"/>
                  <a:pt x="2037" y="4705"/>
                  <a:pt x="1907" y="4616"/>
                </a:cubicBezTo>
                <a:cubicBezTo>
                  <a:pt x="1873" y="4593"/>
                  <a:pt x="1805" y="4546"/>
                  <a:pt x="1805" y="4546"/>
                </a:cubicBezTo>
                <a:cubicBezTo>
                  <a:pt x="1773" y="4440"/>
                  <a:pt x="1736" y="4347"/>
                  <a:pt x="1704" y="4235"/>
                </a:cubicBezTo>
                <a:cubicBezTo>
                  <a:pt x="1668" y="4110"/>
                  <a:pt x="1644" y="3932"/>
                  <a:pt x="1619" y="3806"/>
                </a:cubicBezTo>
                <a:cubicBezTo>
                  <a:pt x="1595" y="3527"/>
                  <a:pt x="1502" y="3262"/>
                  <a:pt x="1447" y="2989"/>
                </a:cubicBezTo>
                <a:cubicBezTo>
                  <a:pt x="1426" y="2886"/>
                  <a:pt x="1414" y="2781"/>
                  <a:pt x="1393" y="2678"/>
                </a:cubicBezTo>
                <a:cubicBezTo>
                  <a:pt x="1344" y="2437"/>
                  <a:pt x="1237" y="2197"/>
                  <a:pt x="1105" y="1993"/>
                </a:cubicBezTo>
                <a:cubicBezTo>
                  <a:pt x="1028" y="1874"/>
                  <a:pt x="954" y="1773"/>
                  <a:pt x="825" y="1705"/>
                </a:cubicBezTo>
                <a:cubicBezTo>
                  <a:pt x="708" y="1643"/>
                  <a:pt x="588" y="1628"/>
                  <a:pt x="459" y="1619"/>
                </a:cubicBezTo>
                <a:cubicBezTo>
                  <a:pt x="350" y="1633"/>
                  <a:pt x="255" y="1657"/>
                  <a:pt x="155" y="1705"/>
                </a:cubicBezTo>
                <a:cubicBezTo>
                  <a:pt x="76" y="1743"/>
                  <a:pt x="69" y="1765"/>
                  <a:pt x="0" y="1783"/>
                </a:cubicBezTo>
                <a:cubicBezTo>
                  <a:pt x="35" y="1709"/>
                  <a:pt x="334" y="1607"/>
                  <a:pt x="342" y="1604"/>
                </a:cubicBezTo>
                <a:cubicBezTo>
                  <a:pt x="531" y="1539"/>
                  <a:pt x="738" y="1547"/>
                  <a:pt x="934" y="1510"/>
                </a:cubicBezTo>
                <a:cubicBezTo>
                  <a:pt x="1095" y="1480"/>
                  <a:pt x="1255" y="1441"/>
                  <a:pt x="1416" y="1409"/>
                </a:cubicBezTo>
                <a:cubicBezTo>
                  <a:pt x="2300" y="1233"/>
                  <a:pt x="3198" y="1168"/>
                  <a:pt x="4086" y="1028"/>
                </a:cubicBezTo>
                <a:cubicBezTo>
                  <a:pt x="4393" y="980"/>
                  <a:pt x="4690" y="912"/>
                  <a:pt x="4997" y="872"/>
                </a:cubicBezTo>
                <a:cubicBezTo>
                  <a:pt x="5019" y="827"/>
                  <a:pt x="5027" y="777"/>
                  <a:pt x="5051" y="732"/>
                </a:cubicBezTo>
                <a:cubicBezTo>
                  <a:pt x="5065" y="705"/>
                  <a:pt x="5085" y="681"/>
                  <a:pt x="5098" y="654"/>
                </a:cubicBezTo>
                <a:cubicBezTo>
                  <a:pt x="5156" y="532"/>
                  <a:pt x="5097" y="600"/>
                  <a:pt x="5160" y="537"/>
                </a:cubicBezTo>
                <a:cubicBezTo>
                  <a:pt x="5227" y="335"/>
                  <a:pt x="5156" y="560"/>
                  <a:pt x="5215" y="335"/>
                </a:cubicBezTo>
                <a:cubicBezTo>
                  <a:pt x="5221" y="311"/>
                  <a:pt x="5230" y="288"/>
                  <a:pt x="5238" y="265"/>
                </a:cubicBezTo>
                <a:cubicBezTo>
                  <a:pt x="5241" y="257"/>
                  <a:pt x="5250" y="233"/>
                  <a:pt x="5246" y="241"/>
                </a:cubicBezTo>
                <a:cubicBezTo>
                  <a:pt x="5241" y="252"/>
                  <a:pt x="5235" y="262"/>
                  <a:pt x="5230" y="273"/>
                </a:cubicBezTo>
                <a:cubicBezTo>
                  <a:pt x="5178" y="643"/>
                  <a:pt x="5084" y="924"/>
                  <a:pt x="4973" y="1316"/>
                </a:cubicBezTo>
                <a:cubicBezTo>
                  <a:pt x="4855" y="1736"/>
                  <a:pt x="4738" y="2156"/>
                  <a:pt x="4600" y="2569"/>
                </a:cubicBezTo>
                <a:cubicBezTo>
                  <a:pt x="4651" y="2715"/>
                  <a:pt x="4598" y="2957"/>
                  <a:pt x="4569" y="3114"/>
                </a:cubicBezTo>
                <a:cubicBezTo>
                  <a:pt x="4561" y="3261"/>
                  <a:pt x="4554" y="3414"/>
                  <a:pt x="4475" y="3542"/>
                </a:cubicBezTo>
                <a:cubicBezTo>
                  <a:pt x="4467" y="3567"/>
                  <a:pt x="4432" y="3636"/>
                  <a:pt x="4413" y="3651"/>
                </a:cubicBezTo>
                <a:cubicBezTo>
                  <a:pt x="4380" y="3678"/>
                  <a:pt x="4304" y="3721"/>
                  <a:pt x="4304" y="3721"/>
                </a:cubicBezTo>
                <a:cubicBezTo>
                  <a:pt x="4296" y="3731"/>
                  <a:pt x="4294" y="3750"/>
                  <a:pt x="4281" y="3752"/>
                </a:cubicBezTo>
                <a:cubicBezTo>
                  <a:pt x="4266" y="3754"/>
                  <a:pt x="4252" y="3741"/>
                  <a:pt x="4242" y="3729"/>
                </a:cubicBezTo>
                <a:cubicBezTo>
                  <a:pt x="4225" y="3709"/>
                  <a:pt x="4218" y="3681"/>
                  <a:pt x="4203" y="3659"/>
                </a:cubicBezTo>
                <a:cubicBezTo>
                  <a:pt x="4176" y="3619"/>
                  <a:pt x="4146" y="3581"/>
                  <a:pt x="4117" y="3542"/>
                </a:cubicBezTo>
                <a:cubicBezTo>
                  <a:pt x="4062" y="3392"/>
                  <a:pt x="4124" y="3548"/>
                  <a:pt x="3969" y="3285"/>
                </a:cubicBezTo>
                <a:cubicBezTo>
                  <a:pt x="3819" y="3032"/>
                  <a:pt x="3693" y="2725"/>
                  <a:pt x="3572" y="2460"/>
                </a:cubicBezTo>
                <a:cubicBezTo>
                  <a:pt x="3420" y="2128"/>
                  <a:pt x="3281" y="1794"/>
                  <a:pt x="3144" y="1456"/>
                </a:cubicBezTo>
                <a:cubicBezTo>
                  <a:pt x="3023" y="1158"/>
                  <a:pt x="2914" y="845"/>
                  <a:pt x="2724" y="584"/>
                </a:cubicBezTo>
                <a:cubicBezTo>
                  <a:pt x="2685" y="531"/>
                  <a:pt x="2654" y="473"/>
                  <a:pt x="2615" y="420"/>
                </a:cubicBezTo>
                <a:cubicBezTo>
                  <a:pt x="2570" y="360"/>
                  <a:pt x="2501" y="322"/>
                  <a:pt x="2444" y="273"/>
                </a:cubicBezTo>
                <a:cubicBezTo>
                  <a:pt x="2339" y="183"/>
                  <a:pt x="2188" y="87"/>
                  <a:pt x="2047" y="55"/>
                </a:cubicBezTo>
                <a:cubicBezTo>
                  <a:pt x="1989" y="16"/>
                  <a:pt x="1920" y="9"/>
                  <a:pt x="1852" y="0"/>
                </a:cubicBezTo>
                <a:cubicBezTo>
                  <a:pt x="1839" y="3"/>
                  <a:pt x="1826" y="4"/>
                  <a:pt x="1813" y="8"/>
                </a:cubicBezTo>
                <a:cubicBezTo>
                  <a:pt x="1792" y="14"/>
                  <a:pt x="1751" y="31"/>
                  <a:pt x="1751" y="31"/>
                </a:cubicBezTo>
                <a:cubicBezTo>
                  <a:pt x="1711" y="71"/>
                  <a:pt x="1666" y="86"/>
                  <a:pt x="1626" y="125"/>
                </a:cubicBezTo>
                <a:cubicBezTo>
                  <a:pt x="1611" y="210"/>
                  <a:pt x="1577" y="300"/>
                  <a:pt x="1549" y="382"/>
                </a:cubicBezTo>
                <a:cubicBezTo>
                  <a:pt x="1529" y="440"/>
                  <a:pt x="1510" y="534"/>
                  <a:pt x="1455" y="568"/>
                </a:cubicBezTo>
                <a:cubicBezTo>
                  <a:pt x="1366" y="718"/>
                  <a:pt x="1122" y="710"/>
                  <a:pt x="973" y="724"/>
                </a:cubicBezTo>
                <a:cubicBezTo>
                  <a:pt x="894" y="744"/>
                  <a:pt x="819" y="757"/>
                  <a:pt x="739" y="771"/>
                </a:cubicBezTo>
                <a:cubicBezTo>
                  <a:pt x="710" y="784"/>
                  <a:pt x="683" y="799"/>
                  <a:pt x="653" y="810"/>
                </a:cubicBezTo>
                <a:cubicBezTo>
                  <a:pt x="641" y="814"/>
                  <a:pt x="620" y="805"/>
                  <a:pt x="615" y="817"/>
                </a:cubicBezTo>
                <a:cubicBezTo>
                  <a:pt x="610" y="827"/>
                  <a:pt x="635" y="824"/>
                  <a:pt x="646" y="825"/>
                </a:cubicBezTo>
                <a:cubicBezTo>
                  <a:pt x="726" y="834"/>
                  <a:pt x="806" y="843"/>
                  <a:pt x="887" y="849"/>
                </a:cubicBezTo>
                <a:cubicBezTo>
                  <a:pt x="986" y="856"/>
                  <a:pt x="1084" y="859"/>
                  <a:pt x="1183" y="864"/>
                </a:cubicBezTo>
                <a:cubicBezTo>
                  <a:pt x="1204" y="867"/>
                  <a:pt x="1224" y="870"/>
                  <a:pt x="1245" y="872"/>
                </a:cubicBezTo>
                <a:cubicBezTo>
                  <a:pt x="1300" y="878"/>
                  <a:pt x="1355" y="880"/>
                  <a:pt x="1409" y="887"/>
                </a:cubicBezTo>
                <a:cubicBezTo>
                  <a:pt x="1458" y="893"/>
                  <a:pt x="1556" y="911"/>
                  <a:pt x="1556" y="911"/>
                </a:cubicBezTo>
                <a:cubicBezTo>
                  <a:pt x="1840" y="1011"/>
                  <a:pt x="2099" y="1137"/>
                  <a:pt x="2397" y="1207"/>
                </a:cubicBezTo>
                <a:cubicBezTo>
                  <a:pt x="2592" y="1253"/>
                  <a:pt x="2796" y="1238"/>
                  <a:pt x="2996" y="1253"/>
                </a:cubicBezTo>
                <a:cubicBezTo>
                  <a:pt x="3217" y="1269"/>
                  <a:pt x="3437" y="1284"/>
                  <a:pt x="3658" y="1300"/>
                </a:cubicBezTo>
                <a:cubicBezTo>
                  <a:pt x="4013" y="1381"/>
                  <a:pt x="4378" y="1431"/>
                  <a:pt x="4740" y="1463"/>
                </a:cubicBezTo>
                <a:cubicBezTo>
                  <a:pt x="4821" y="1484"/>
                  <a:pt x="4914" y="1511"/>
                  <a:pt x="4981" y="1565"/>
                </a:cubicBezTo>
                <a:cubicBezTo>
                  <a:pt x="5015" y="1593"/>
                  <a:pt x="5044" y="1627"/>
                  <a:pt x="5075" y="1658"/>
                </a:cubicBezTo>
                <a:cubicBezTo>
                  <a:pt x="5088" y="1671"/>
                  <a:pt x="5114" y="1697"/>
                  <a:pt x="5114" y="1697"/>
                </a:cubicBezTo>
                <a:cubicBezTo>
                  <a:pt x="5209" y="1889"/>
                  <a:pt x="5176" y="1797"/>
                  <a:pt x="5223" y="1969"/>
                </a:cubicBezTo>
                <a:cubicBezTo>
                  <a:pt x="5242" y="2123"/>
                  <a:pt x="5246" y="2243"/>
                  <a:pt x="5223" y="2398"/>
                </a:cubicBezTo>
                <a:cubicBezTo>
                  <a:pt x="5218" y="2482"/>
                  <a:pt x="5193" y="2619"/>
                  <a:pt x="5230" y="2701"/>
                </a:cubicBezTo>
                <a:cubicBezTo>
                  <a:pt x="5243" y="2730"/>
                  <a:pt x="5288" y="2776"/>
                  <a:pt x="5308" y="2802"/>
                </a:cubicBezTo>
                <a:cubicBezTo>
                  <a:pt x="5342" y="2846"/>
                  <a:pt x="5351" y="2884"/>
                  <a:pt x="5409" y="2896"/>
                </a:cubicBezTo>
                <a:cubicBezTo>
                  <a:pt x="5466" y="2940"/>
                  <a:pt x="5526" y="3000"/>
                  <a:pt x="5588" y="3036"/>
                </a:cubicBezTo>
                <a:cubicBezTo>
                  <a:pt x="5622" y="3085"/>
                  <a:pt x="5696" y="3106"/>
                  <a:pt x="5752" y="3114"/>
                </a:cubicBezTo>
                <a:cubicBezTo>
                  <a:pt x="5824" y="3102"/>
                  <a:pt x="5897" y="3091"/>
                  <a:pt x="5970" y="3083"/>
                </a:cubicBezTo>
                <a:cubicBezTo>
                  <a:pt x="5986" y="3085"/>
                  <a:pt x="6005" y="3079"/>
                  <a:pt x="6017" y="3090"/>
                </a:cubicBezTo>
                <a:cubicBezTo>
                  <a:pt x="6051" y="3121"/>
                  <a:pt x="6072" y="3224"/>
                  <a:pt x="6094" y="3269"/>
                </a:cubicBezTo>
                <a:cubicBezTo>
                  <a:pt x="6119" y="3405"/>
                  <a:pt x="6118" y="3557"/>
                  <a:pt x="6180" y="3682"/>
                </a:cubicBezTo>
                <a:cubicBezTo>
                  <a:pt x="6213" y="3749"/>
                  <a:pt x="6265" y="3768"/>
                  <a:pt x="6320" y="3814"/>
                </a:cubicBezTo>
                <a:cubicBezTo>
                  <a:pt x="6355" y="3843"/>
                  <a:pt x="6381" y="3886"/>
                  <a:pt x="6421" y="3908"/>
                </a:cubicBezTo>
                <a:cubicBezTo>
                  <a:pt x="6531" y="3968"/>
                  <a:pt x="6623" y="4022"/>
                  <a:pt x="6740" y="4063"/>
                </a:cubicBezTo>
                <a:cubicBezTo>
                  <a:pt x="6871" y="4109"/>
                  <a:pt x="7019" y="4123"/>
                  <a:pt x="7153" y="4164"/>
                </a:cubicBezTo>
                <a:cubicBezTo>
                  <a:pt x="6982" y="4256"/>
                  <a:pt x="6852" y="4323"/>
                  <a:pt x="6655" y="4343"/>
                </a:cubicBezTo>
                <a:cubicBezTo>
                  <a:pt x="6536" y="4367"/>
                  <a:pt x="6430" y="4405"/>
                  <a:pt x="6312" y="4437"/>
                </a:cubicBezTo>
                <a:cubicBezTo>
                  <a:pt x="6242" y="4489"/>
                  <a:pt x="6155" y="4499"/>
                  <a:pt x="6071" y="4515"/>
                </a:cubicBezTo>
                <a:cubicBezTo>
                  <a:pt x="6050" y="4512"/>
                  <a:pt x="6026" y="4519"/>
                  <a:pt x="6009" y="4507"/>
                </a:cubicBezTo>
                <a:cubicBezTo>
                  <a:pt x="5989" y="4493"/>
                  <a:pt x="5985" y="4465"/>
                  <a:pt x="5970" y="4445"/>
                </a:cubicBezTo>
                <a:cubicBezTo>
                  <a:pt x="5904" y="4356"/>
                  <a:pt x="5829" y="4275"/>
                  <a:pt x="5760" y="4188"/>
                </a:cubicBezTo>
                <a:cubicBezTo>
                  <a:pt x="5738" y="4160"/>
                  <a:pt x="5706" y="4142"/>
                  <a:pt x="5674" y="4126"/>
                </a:cubicBezTo>
                <a:cubicBezTo>
                  <a:pt x="5632" y="4105"/>
                  <a:pt x="5542" y="4079"/>
                  <a:pt x="5542" y="4079"/>
                </a:cubicBezTo>
                <a:cubicBezTo>
                  <a:pt x="5414" y="4094"/>
                  <a:pt x="5276" y="4078"/>
                  <a:pt x="5160" y="4133"/>
                </a:cubicBezTo>
                <a:cubicBezTo>
                  <a:pt x="4984" y="4216"/>
                  <a:pt x="4822" y="4347"/>
                  <a:pt x="4670" y="4468"/>
                </a:cubicBezTo>
                <a:cubicBezTo>
                  <a:pt x="4507" y="4446"/>
                  <a:pt x="4363" y="4371"/>
                  <a:pt x="4203" y="4343"/>
                </a:cubicBezTo>
                <a:cubicBezTo>
                  <a:pt x="4154" y="4335"/>
                  <a:pt x="4104" y="4334"/>
                  <a:pt x="4055" y="4328"/>
                </a:cubicBezTo>
                <a:cubicBezTo>
                  <a:pt x="4003" y="4310"/>
                  <a:pt x="3950" y="4302"/>
                  <a:pt x="3899" y="4281"/>
                </a:cubicBezTo>
                <a:cubicBezTo>
                  <a:pt x="3781" y="4163"/>
                  <a:pt x="4006" y="4382"/>
                  <a:pt x="3798" y="4211"/>
                </a:cubicBezTo>
                <a:cubicBezTo>
                  <a:pt x="3789" y="4204"/>
                  <a:pt x="3790" y="4189"/>
                  <a:pt x="3783" y="4180"/>
                </a:cubicBezTo>
                <a:cubicBezTo>
                  <a:pt x="3759" y="4145"/>
                  <a:pt x="3729" y="4114"/>
                  <a:pt x="3705" y="4079"/>
                </a:cubicBezTo>
                <a:cubicBezTo>
                  <a:pt x="3564" y="3874"/>
                  <a:pt x="3594" y="3917"/>
                  <a:pt x="3502" y="3705"/>
                </a:cubicBezTo>
                <a:cubicBezTo>
                  <a:pt x="3476" y="3644"/>
                  <a:pt x="3431" y="3593"/>
                  <a:pt x="3401" y="3534"/>
                </a:cubicBezTo>
                <a:cubicBezTo>
                  <a:pt x="3369" y="3472"/>
                  <a:pt x="3346" y="3405"/>
                  <a:pt x="3323" y="3339"/>
                </a:cubicBezTo>
                <a:cubicBezTo>
                  <a:pt x="3262" y="3164"/>
                  <a:pt x="3251" y="2983"/>
                  <a:pt x="3191" y="2810"/>
                </a:cubicBezTo>
                <a:cubicBezTo>
                  <a:pt x="3167" y="2742"/>
                  <a:pt x="3094" y="2647"/>
                  <a:pt x="3051" y="2592"/>
                </a:cubicBezTo>
                <a:cubicBezTo>
                  <a:pt x="2791" y="2259"/>
                  <a:pt x="2330" y="2030"/>
                  <a:pt x="1946" y="1876"/>
                </a:cubicBezTo>
                <a:cubicBezTo>
                  <a:pt x="1921" y="1866"/>
                  <a:pt x="1894" y="1867"/>
                  <a:pt x="1868" y="1860"/>
                </a:cubicBezTo>
                <a:cubicBezTo>
                  <a:pt x="1720" y="1818"/>
                  <a:pt x="1569" y="1778"/>
                  <a:pt x="1424" y="1728"/>
                </a:cubicBezTo>
                <a:cubicBezTo>
                  <a:pt x="1361" y="1676"/>
                  <a:pt x="1303" y="1632"/>
                  <a:pt x="1222" y="1611"/>
                </a:cubicBezTo>
                <a:cubicBezTo>
                  <a:pt x="1032" y="1439"/>
                  <a:pt x="901" y="1368"/>
                  <a:pt x="646" y="1355"/>
                </a:cubicBezTo>
                <a:cubicBezTo>
                  <a:pt x="691" y="1346"/>
                  <a:pt x="694" y="1341"/>
                  <a:pt x="708" y="1300"/>
                </a:cubicBezTo>
                <a:cubicBezTo>
                  <a:pt x="718" y="1222"/>
                  <a:pt x="748" y="1107"/>
                  <a:pt x="700" y="1035"/>
                </a:cubicBezTo>
                <a:cubicBezTo>
                  <a:pt x="702" y="1023"/>
                  <a:pt x="712" y="961"/>
                  <a:pt x="716" y="958"/>
                </a:cubicBezTo>
                <a:cubicBezTo>
                  <a:pt x="760" y="930"/>
                  <a:pt x="807" y="926"/>
                  <a:pt x="856" y="919"/>
                </a:cubicBezTo>
                <a:cubicBezTo>
                  <a:pt x="907" y="902"/>
                  <a:pt x="955" y="891"/>
                  <a:pt x="996" y="856"/>
                </a:cubicBezTo>
                <a:cubicBezTo>
                  <a:pt x="1024" y="832"/>
                  <a:pt x="1058" y="795"/>
                  <a:pt x="1097" y="786"/>
                </a:cubicBezTo>
                <a:cubicBezTo>
                  <a:pt x="1203" y="762"/>
                  <a:pt x="1315" y="774"/>
                  <a:pt x="1424" y="771"/>
                </a:cubicBezTo>
                <a:cubicBezTo>
                  <a:pt x="1611" y="747"/>
                  <a:pt x="1797" y="762"/>
                  <a:pt x="1985" y="771"/>
                </a:cubicBezTo>
                <a:cubicBezTo>
                  <a:pt x="2129" y="766"/>
                  <a:pt x="2188" y="763"/>
                  <a:pt x="2311" y="779"/>
                </a:cubicBezTo>
                <a:cubicBezTo>
                  <a:pt x="2376" y="811"/>
                  <a:pt x="2436" y="824"/>
                  <a:pt x="2506" y="841"/>
                </a:cubicBezTo>
                <a:cubicBezTo>
                  <a:pt x="2535" y="848"/>
                  <a:pt x="2563" y="858"/>
                  <a:pt x="2592" y="864"/>
                </a:cubicBezTo>
                <a:cubicBezTo>
                  <a:pt x="2634" y="873"/>
                  <a:pt x="2622" y="862"/>
                  <a:pt x="2638" y="880"/>
                </a:cubicBezTo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3" name="Espaço Reservado para Data 1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EA4A0B-0359-4E48-8F53-A7A46AFFFF2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98985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8"/>
          <p:cNvSpPr>
            <a:spLocks/>
          </p:cNvSpPr>
          <p:nvPr userDrawn="1"/>
        </p:nvSpPr>
        <p:spPr bwMode="auto">
          <a:xfrm>
            <a:off x="76200" y="76200"/>
            <a:ext cx="8915400" cy="6705600"/>
          </a:xfrm>
          <a:custGeom>
            <a:avLst/>
            <a:gdLst>
              <a:gd name="T0" fmla="*/ 2147483647 w 7254"/>
              <a:gd name="T1" fmla="*/ 2147483647 h 4709"/>
              <a:gd name="T2" fmla="*/ 2147483647 w 7254"/>
              <a:gd name="T3" fmla="*/ 2147483647 h 4709"/>
              <a:gd name="T4" fmla="*/ 2147483647 w 7254"/>
              <a:gd name="T5" fmla="*/ 2147483647 h 4709"/>
              <a:gd name="T6" fmla="*/ 2147483647 w 7254"/>
              <a:gd name="T7" fmla="*/ 2147483647 h 4709"/>
              <a:gd name="T8" fmla="*/ 2147483647 w 7254"/>
              <a:gd name="T9" fmla="*/ 2147483647 h 4709"/>
              <a:gd name="T10" fmla="*/ 2147483647 w 7254"/>
              <a:gd name="T11" fmla="*/ 2147483647 h 4709"/>
              <a:gd name="T12" fmla="*/ 2147483647 w 7254"/>
              <a:gd name="T13" fmla="*/ 2147483647 h 4709"/>
              <a:gd name="T14" fmla="*/ 2147483647 w 7254"/>
              <a:gd name="T15" fmla="*/ 2147483647 h 4709"/>
              <a:gd name="T16" fmla="*/ 2147483647 w 7254"/>
              <a:gd name="T17" fmla="*/ 2147483647 h 4709"/>
              <a:gd name="T18" fmla="*/ 2147483647 w 7254"/>
              <a:gd name="T19" fmla="*/ 2147483647 h 4709"/>
              <a:gd name="T20" fmla="*/ 2147483647 w 7254"/>
              <a:gd name="T21" fmla="*/ 2147483647 h 4709"/>
              <a:gd name="T22" fmla="*/ 2147483647 w 7254"/>
              <a:gd name="T23" fmla="*/ 2147483647 h 4709"/>
              <a:gd name="T24" fmla="*/ 2147483647 w 7254"/>
              <a:gd name="T25" fmla="*/ 2147483647 h 4709"/>
              <a:gd name="T26" fmla="*/ 2147483647 w 7254"/>
              <a:gd name="T27" fmla="*/ 2147483647 h 4709"/>
              <a:gd name="T28" fmla="*/ 2147483647 w 7254"/>
              <a:gd name="T29" fmla="*/ 2147483647 h 4709"/>
              <a:gd name="T30" fmla="*/ 2147483647 w 7254"/>
              <a:gd name="T31" fmla="*/ 2147483647 h 4709"/>
              <a:gd name="T32" fmla="*/ 2147483647 w 7254"/>
              <a:gd name="T33" fmla="*/ 2147483647 h 4709"/>
              <a:gd name="T34" fmla="*/ 2147483647 w 7254"/>
              <a:gd name="T35" fmla="*/ 2147483647 h 4709"/>
              <a:gd name="T36" fmla="*/ 2147483647 w 7254"/>
              <a:gd name="T37" fmla="*/ 2147483647 h 4709"/>
              <a:gd name="T38" fmla="*/ 2147483647 w 7254"/>
              <a:gd name="T39" fmla="*/ 2147483647 h 4709"/>
              <a:gd name="T40" fmla="*/ 2147483647 w 7254"/>
              <a:gd name="T41" fmla="*/ 2147483647 h 4709"/>
              <a:gd name="T42" fmla="*/ 2147483647 w 7254"/>
              <a:gd name="T43" fmla="*/ 2147483647 h 4709"/>
              <a:gd name="T44" fmla="*/ 2147483647 w 7254"/>
              <a:gd name="T45" fmla="*/ 2147483647 h 4709"/>
              <a:gd name="T46" fmla="*/ 2147483647 w 7254"/>
              <a:gd name="T47" fmla="*/ 2147483647 h 4709"/>
              <a:gd name="T48" fmla="*/ 2147483647 w 7254"/>
              <a:gd name="T49" fmla="*/ 2147483647 h 4709"/>
              <a:gd name="T50" fmla="*/ 2147483647 w 7254"/>
              <a:gd name="T51" fmla="*/ 2147483647 h 4709"/>
              <a:gd name="T52" fmla="*/ 2147483647 w 7254"/>
              <a:gd name="T53" fmla="*/ 2147483647 h 4709"/>
              <a:gd name="T54" fmla="*/ 2147483647 w 7254"/>
              <a:gd name="T55" fmla="*/ 2147483647 h 4709"/>
              <a:gd name="T56" fmla="*/ 2147483647 w 7254"/>
              <a:gd name="T57" fmla="*/ 2147483647 h 4709"/>
              <a:gd name="T58" fmla="*/ 2147483647 w 7254"/>
              <a:gd name="T59" fmla="*/ 2147483647 h 4709"/>
              <a:gd name="T60" fmla="*/ 2147483647 w 7254"/>
              <a:gd name="T61" fmla="*/ 2147483647 h 4709"/>
              <a:gd name="T62" fmla="*/ 2147483647 w 7254"/>
              <a:gd name="T63" fmla="*/ 2147483647 h 4709"/>
              <a:gd name="T64" fmla="*/ 2147483647 w 7254"/>
              <a:gd name="T65" fmla="*/ 2147483647 h 4709"/>
              <a:gd name="T66" fmla="*/ 2147483647 w 7254"/>
              <a:gd name="T67" fmla="*/ 2147483647 h 4709"/>
              <a:gd name="T68" fmla="*/ 2147483647 w 7254"/>
              <a:gd name="T69" fmla="*/ 2147483647 h 4709"/>
              <a:gd name="T70" fmla="*/ 2147483647 w 7254"/>
              <a:gd name="T71" fmla="*/ 2147483647 h 4709"/>
              <a:gd name="T72" fmla="*/ 2147483647 w 7254"/>
              <a:gd name="T73" fmla="*/ 2147483647 h 4709"/>
              <a:gd name="T74" fmla="*/ 2147483647 w 7254"/>
              <a:gd name="T75" fmla="*/ 2147483647 h 4709"/>
              <a:gd name="T76" fmla="*/ 2147483647 w 7254"/>
              <a:gd name="T77" fmla="*/ 2147483647 h 4709"/>
              <a:gd name="T78" fmla="*/ 2147483647 w 7254"/>
              <a:gd name="T79" fmla="*/ 2147483647 h 4709"/>
              <a:gd name="T80" fmla="*/ 2147483647 w 7254"/>
              <a:gd name="T81" fmla="*/ 2147483647 h 4709"/>
              <a:gd name="T82" fmla="*/ 2147483647 w 7254"/>
              <a:gd name="T83" fmla="*/ 2147483647 h 4709"/>
              <a:gd name="T84" fmla="*/ 2147483647 w 7254"/>
              <a:gd name="T85" fmla="*/ 2147483647 h 4709"/>
              <a:gd name="T86" fmla="*/ 2147483647 w 7254"/>
              <a:gd name="T87" fmla="*/ 2147483647 h 4709"/>
              <a:gd name="T88" fmla="*/ 2147483647 w 7254"/>
              <a:gd name="T89" fmla="*/ 2147483647 h 4709"/>
              <a:gd name="T90" fmla="*/ 2147483647 w 7254"/>
              <a:gd name="T91" fmla="*/ 2147483647 h 4709"/>
              <a:gd name="T92" fmla="*/ 2147483647 w 7254"/>
              <a:gd name="T93" fmla="*/ 2147483647 h 47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254" h="4709">
                <a:moveTo>
                  <a:pt x="2592" y="872"/>
                </a:moveTo>
                <a:cubicBezTo>
                  <a:pt x="2808" y="884"/>
                  <a:pt x="3022" y="873"/>
                  <a:pt x="3238" y="856"/>
                </a:cubicBezTo>
                <a:cubicBezTo>
                  <a:pt x="3671" y="864"/>
                  <a:pt x="4105" y="875"/>
                  <a:pt x="4538" y="887"/>
                </a:cubicBezTo>
                <a:cubicBezTo>
                  <a:pt x="4776" y="909"/>
                  <a:pt x="4986" y="935"/>
                  <a:pt x="5223" y="942"/>
                </a:cubicBezTo>
                <a:cubicBezTo>
                  <a:pt x="5411" y="966"/>
                  <a:pt x="5602" y="967"/>
                  <a:pt x="5791" y="973"/>
                </a:cubicBezTo>
                <a:cubicBezTo>
                  <a:pt x="5890" y="981"/>
                  <a:pt x="5988" y="988"/>
                  <a:pt x="6087" y="996"/>
                </a:cubicBezTo>
                <a:cubicBezTo>
                  <a:pt x="6171" y="1003"/>
                  <a:pt x="6252" y="1038"/>
                  <a:pt x="6336" y="1043"/>
                </a:cubicBezTo>
                <a:cubicBezTo>
                  <a:pt x="6442" y="1049"/>
                  <a:pt x="6549" y="1048"/>
                  <a:pt x="6655" y="1051"/>
                </a:cubicBezTo>
                <a:cubicBezTo>
                  <a:pt x="6769" y="1058"/>
                  <a:pt x="6883" y="1065"/>
                  <a:pt x="6997" y="1074"/>
                </a:cubicBezTo>
                <a:cubicBezTo>
                  <a:pt x="7080" y="1102"/>
                  <a:pt x="7166" y="1094"/>
                  <a:pt x="7254" y="1098"/>
                </a:cubicBezTo>
                <a:cubicBezTo>
                  <a:pt x="7225" y="1105"/>
                  <a:pt x="7198" y="1114"/>
                  <a:pt x="7169" y="1121"/>
                </a:cubicBezTo>
                <a:cubicBezTo>
                  <a:pt x="6827" y="1594"/>
                  <a:pt x="6430" y="2026"/>
                  <a:pt x="6118" y="2522"/>
                </a:cubicBezTo>
                <a:cubicBezTo>
                  <a:pt x="6044" y="2764"/>
                  <a:pt x="5871" y="3035"/>
                  <a:pt x="5752" y="3262"/>
                </a:cubicBezTo>
                <a:cubicBezTo>
                  <a:pt x="5700" y="3361"/>
                  <a:pt x="5624" y="3491"/>
                  <a:pt x="5581" y="3596"/>
                </a:cubicBezTo>
                <a:cubicBezTo>
                  <a:pt x="5521" y="3741"/>
                  <a:pt x="5584" y="3643"/>
                  <a:pt x="5503" y="3752"/>
                </a:cubicBezTo>
                <a:cubicBezTo>
                  <a:pt x="5485" y="3803"/>
                  <a:pt x="5463" y="3862"/>
                  <a:pt x="5417" y="3892"/>
                </a:cubicBezTo>
                <a:cubicBezTo>
                  <a:pt x="5401" y="3754"/>
                  <a:pt x="5308" y="3603"/>
                  <a:pt x="5238" y="3487"/>
                </a:cubicBezTo>
                <a:cubicBezTo>
                  <a:pt x="5170" y="3374"/>
                  <a:pt x="5118" y="3249"/>
                  <a:pt x="5036" y="3145"/>
                </a:cubicBezTo>
                <a:cubicBezTo>
                  <a:pt x="4971" y="3064"/>
                  <a:pt x="4914" y="2959"/>
                  <a:pt x="4872" y="2865"/>
                </a:cubicBezTo>
                <a:cubicBezTo>
                  <a:pt x="4783" y="2666"/>
                  <a:pt x="4721" y="2385"/>
                  <a:pt x="4475" y="2335"/>
                </a:cubicBezTo>
                <a:cubicBezTo>
                  <a:pt x="4374" y="2355"/>
                  <a:pt x="4312" y="2363"/>
                  <a:pt x="4226" y="2405"/>
                </a:cubicBezTo>
                <a:cubicBezTo>
                  <a:pt x="4181" y="2477"/>
                  <a:pt x="4110" y="2515"/>
                  <a:pt x="4071" y="2592"/>
                </a:cubicBezTo>
                <a:cubicBezTo>
                  <a:pt x="4021" y="2692"/>
                  <a:pt x="3984" y="2801"/>
                  <a:pt x="3938" y="2903"/>
                </a:cubicBezTo>
                <a:cubicBezTo>
                  <a:pt x="3851" y="3095"/>
                  <a:pt x="3751" y="3284"/>
                  <a:pt x="3642" y="3464"/>
                </a:cubicBezTo>
                <a:cubicBezTo>
                  <a:pt x="3414" y="3842"/>
                  <a:pt x="3160" y="4062"/>
                  <a:pt x="2802" y="4328"/>
                </a:cubicBezTo>
                <a:cubicBezTo>
                  <a:pt x="2591" y="4484"/>
                  <a:pt x="2355" y="4635"/>
                  <a:pt x="2101" y="4709"/>
                </a:cubicBezTo>
                <a:cubicBezTo>
                  <a:pt x="2007" y="4695"/>
                  <a:pt x="2037" y="4705"/>
                  <a:pt x="1907" y="4616"/>
                </a:cubicBezTo>
                <a:cubicBezTo>
                  <a:pt x="1873" y="4593"/>
                  <a:pt x="1805" y="4546"/>
                  <a:pt x="1805" y="4546"/>
                </a:cubicBezTo>
                <a:cubicBezTo>
                  <a:pt x="1773" y="4440"/>
                  <a:pt x="1736" y="4347"/>
                  <a:pt x="1704" y="4235"/>
                </a:cubicBezTo>
                <a:cubicBezTo>
                  <a:pt x="1668" y="4110"/>
                  <a:pt x="1644" y="3932"/>
                  <a:pt x="1619" y="3806"/>
                </a:cubicBezTo>
                <a:cubicBezTo>
                  <a:pt x="1595" y="3527"/>
                  <a:pt x="1502" y="3262"/>
                  <a:pt x="1447" y="2989"/>
                </a:cubicBezTo>
                <a:cubicBezTo>
                  <a:pt x="1426" y="2886"/>
                  <a:pt x="1414" y="2781"/>
                  <a:pt x="1393" y="2678"/>
                </a:cubicBezTo>
                <a:cubicBezTo>
                  <a:pt x="1344" y="2437"/>
                  <a:pt x="1237" y="2197"/>
                  <a:pt x="1105" y="1993"/>
                </a:cubicBezTo>
                <a:cubicBezTo>
                  <a:pt x="1028" y="1874"/>
                  <a:pt x="954" y="1773"/>
                  <a:pt x="825" y="1705"/>
                </a:cubicBezTo>
                <a:cubicBezTo>
                  <a:pt x="708" y="1643"/>
                  <a:pt x="588" y="1628"/>
                  <a:pt x="459" y="1619"/>
                </a:cubicBezTo>
                <a:cubicBezTo>
                  <a:pt x="350" y="1633"/>
                  <a:pt x="255" y="1657"/>
                  <a:pt x="155" y="1705"/>
                </a:cubicBezTo>
                <a:cubicBezTo>
                  <a:pt x="76" y="1743"/>
                  <a:pt x="69" y="1765"/>
                  <a:pt x="0" y="1783"/>
                </a:cubicBezTo>
                <a:cubicBezTo>
                  <a:pt x="35" y="1709"/>
                  <a:pt x="334" y="1607"/>
                  <a:pt x="342" y="1604"/>
                </a:cubicBezTo>
                <a:cubicBezTo>
                  <a:pt x="531" y="1539"/>
                  <a:pt x="738" y="1547"/>
                  <a:pt x="934" y="1510"/>
                </a:cubicBezTo>
                <a:cubicBezTo>
                  <a:pt x="1095" y="1480"/>
                  <a:pt x="1255" y="1441"/>
                  <a:pt x="1416" y="1409"/>
                </a:cubicBezTo>
                <a:cubicBezTo>
                  <a:pt x="2300" y="1233"/>
                  <a:pt x="3198" y="1168"/>
                  <a:pt x="4086" y="1028"/>
                </a:cubicBezTo>
                <a:cubicBezTo>
                  <a:pt x="4393" y="980"/>
                  <a:pt x="4690" y="912"/>
                  <a:pt x="4997" y="872"/>
                </a:cubicBezTo>
                <a:cubicBezTo>
                  <a:pt x="5019" y="827"/>
                  <a:pt x="5027" y="777"/>
                  <a:pt x="5051" y="732"/>
                </a:cubicBezTo>
                <a:cubicBezTo>
                  <a:pt x="5065" y="705"/>
                  <a:pt x="5085" y="681"/>
                  <a:pt x="5098" y="654"/>
                </a:cubicBezTo>
                <a:cubicBezTo>
                  <a:pt x="5156" y="532"/>
                  <a:pt x="5097" y="600"/>
                  <a:pt x="5160" y="537"/>
                </a:cubicBezTo>
                <a:cubicBezTo>
                  <a:pt x="5227" y="335"/>
                  <a:pt x="5156" y="560"/>
                  <a:pt x="5215" y="335"/>
                </a:cubicBezTo>
                <a:cubicBezTo>
                  <a:pt x="5221" y="311"/>
                  <a:pt x="5230" y="288"/>
                  <a:pt x="5238" y="265"/>
                </a:cubicBezTo>
                <a:cubicBezTo>
                  <a:pt x="5241" y="257"/>
                  <a:pt x="5250" y="233"/>
                  <a:pt x="5246" y="241"/>
                </a:cubicBezTo>
                <a:cubicBezTo>
                  <a:pt x="5241" y="252"/>
                  <a:pt x="5235" y="262"/>
                  <a:pt x="5230" y="273"/>
                </a:cubicBezTo>
                <a:cubicBezTo>
                  <a:pt x="5178" y="643"/>
                  <a:pt x="5084" y="924"/>
                  <a:pt x="4973" y="1316"/>
                </a:cubicBezTo>
                <a:cubicBezTo>
                  <a:pt x="4855" y="1736"/>
                  <a:pt x="4738" y="2156"/>
                  <a:pt x="4600" y="2569"/>
                </a:cubicBezTo>
                <a:cubicBezTo>
                  <a:pt x="4651" y="2715"/>
                  <a:pt x="4598" y="2957"/>
                  <a:pt x="4569" y="3114"/>
                </a:cubicBezTo>
                <a:cubicBezTo>
                  <a:pt x="4561" y="3261"/>
                  <a:pt x="4554" y="3414"/>
                  <a:pt x="4475" y="3542"/>
                </a:cubicBezTo>
                <a:cubicBezTo>
                  <a:pt x="4467" y="3567"/>
                  <a:pt x="4432" y="3636"/>
                  <a:pt x="4413" y="3651"/>
                </a:cubicBezTo>
                <a:cubicBezTo>
                  <a:pt x="4380" y="3678"/>
                  <a:pt x="4304" y="3721"/>
                  <a:pt x="4304" y="3721"/>
                </a:cubicBezTo>
                <a:cubicBezTo>
                  <a:pt x="4296" y="3731"/>
                  <a:pt x="4294" y="3750"/>
                  <a:pt x="4281" y="3752"/>
                </a:cubicBezTo>
                <a:cubicBezTo>
                  <a:pt x="4266" y="3754"/>
                  <a:pt x="4252" y="3741"/>
                  <a:pt x="4242" y="3729"/>
                </a:cubicBezTo>
                <a:cubicBezTo>
                  <a:pt x="4225" y="3709"/>
                  <a:pt x="4218" y="3681"/>
                  <a:pt x="4203" y="3659"/>
                </a:cubicBezTo>
                <a:cubicBezTo>
                  <a:pt x="4176" y="3619"/>
                  <a:pt x="4146" y="3581"/>
                  <a:pt x="4117" y="3542"/>
                </a:cubicBezTo>
                <a:cubicBezTo>
                  <a:pt x="4062" y="3392"/>
                  <a:pt x="4124" y="3548"/>
                  <a:pt x="3969" y="3285"/>
                </a:cubicBezTo>
                <a:cubicBezTo>
                  <a:pt x="3819" y="3032"/>
                  <a:pt x="3693" y="2725"/>
                  <a:pt x="3572" y="2460"/>
                </a:cubicBezTo>
                <a:cubicBezTo>
                  <a:pt x="3420" y="2128"/>
                  <a:pt x="3281" y="1794"/>
                  <a:pt x="3144" y="1456"/>
                </a:cubicBezTo>
                <a:cubicBezTo>
                  <a:pt x="3023" y="1158"/>
                  <a:pt x="2914" y="845"/>
                  <a:pt x="2724" y="584"/>
                </a:cubicBezTo>
                <a:cubicBezTo>
                  <a:pt x="2685" y="531"/>
                  <a:pt x="2654" y="473"/>
                  <a:pt x="2615" y="420"/>
                </a:cubicBezTo>
                <a:cubicBezTo>
                  <a:pt x="2570" y="360"/>
                  <a:pt x="2501" y="322"/>
                  <a:pt x="2444" y="273"/>
                </a:cubicBezTo>
                <a:cubicBezTo>
                  <a:pt x="2339" y="183"/>
                  <a:pt x="2188" y="87"/>
                  <a:pt x="2047" y="55"/>
                </a:cubicBezTo>
                <a:cubicBezTo>
                  <a:pt x="1989" y="16"/>
                  <a:pt x="1920" y="9"/>
                  <a:pt x="1852" y="0"/>
                </a:cubicBezTo>
                <a:cubicBezTo>
                  <a:pt x="1839" y="3"/>
                  <a:pt x="1826" y="4"/>
                  <a:pt x="1813" y="8"/>
                </a:cubicBezTo>
                <a:cubicBezTo>
                  <a:pt x="1792" y="14"/>
                  <a:pt x="1751" y="31"/>
                  <a:pt x="1751" y="31"/>
                </a:cubicBezTo>
                <a:cubicBezTo>
                  <a:pt x="1711" y="71"/>
                  <a:pt x="1666" y="86"/>
                  <a:pt x="1626" y="125"/>
                </a:cubicBezTo>
                <a:cubicBezTo>
                  <a:pt x="1611" y="210"/>
                  <a:pt x="1577" y="300"/>
                  <a:pt x="1549" y="382"/>
                </a:cubicBezTo>
                <a:cubicBezTo>
                  <a:pt x="1529" y="440"/>
                  <a:pt x="1510" y="534"/>
                  <a:pt x="1455" y="568"/>
                </a:cubicBezTo>
                <a:cubicBezTo>
                  <a:pt x="1366" y="718"/>
                  <a:pt x="1122" y="710"/>
                  <a:pt x="973" y="724"/>
                </a:cubicBezTo>
                <a:cubicBezTo>
                  <a:pt x="894" y="744"/>
                  <a:pt x="819" y="757"/>
                  <a:pt x="739" y="771"/>
                </a:cubicBezTo>
                <a:cubicBezTo>
                  <a:pt x="710" y="784"/>
                  <a:pt x="683" y="799"/>
                  <a:pt x="653" y="810"/>
                </a:cubicBezTo>
                <a:cubicBezTo>
                  <a:pt x="641" y="814"/>
                  <a:pt x="620" y="805"/>
                  <a:pt x="615" y="817"/>
                </a:cubicBezTo>
                <a:cubicBezTo>
                  <a:pt x="610" y="827"/>
                  <a:pt x="635" y="824"/>
                  <a:pt x="646" y="825"/>
                </a:cubicBezTo>
                <a:cubicBezTo>
                  <a:pt x="726" y="834"/>
                  <a:pt x="806" y="843"/>
                  <a:pt x="887" y="849"/>
                </a:cubicBezTo>
                <a:cubicBezTo>
                  <a:pt x="986" y="856"/>
                  <a:pt x="1084" y="859"/>
                  <a:pt x="1183" y="864"/>
                </a:cubicBezTo>
                <a:cubicBezTo>
                  <a:pt x="1204" y="867"/>
                  <a:pt x="1224" y="870"/>
                  <a:pt x="1245" y="872"/>
                </a:cubicBezTo>
                <a:cubicBezTo>
                  <a:pt x="1300" y="878"/>
                  <a:pt x="1355" y="880"/>
                  <a:pt x="1409" y="887"/>
                </a:cubicBezTo>
                <a:cubicBezTo>
                  <a:pt x="1458" y="893"/>
                  <a:pt x="1556" y="911"/>
                  <a:pt x="1556" y="911"/>
                </a:cubicBezTo>
                <a:cubicBezTo>
                  <a:pt x="1840" y="1011"/>
                  <a:pt x="2099" y="1137"/>
                  <a:pt x="2397" y="1207"/>
                </a:cubicBezTo>
                <a:cubicBezTo>
                  <a:pt x="2592" y="1253"/>
                  <a:pt x="2796" y="1238"/>
                  <a:pt x="2996" y="1253"/>
                </a:cubicBezTo>
                <a:cubicBezTo>
                  <a:pt x="3217" y="1269"/>
                  <a:pt x="3437" y="1284"/>
                  <a:pt x="3658" y="1300"/>
                </a:cubicBezTo>
                <a:cubicBezTo>
                  <a:pt x="4013" y="1381"/>
                  <a:pt x="4378" y="1431"/>
                  <a:pt x="4740" y="1463"/>
                </a:cubicBezTo>
                <a:cubicBezTo>
                  <a:pt x="4821" y="1484"/>
                  <a:pt x="4914" y="1511"/>
                  <a:pt x="4981" y="1565"/>
                </a:cubicBezTo>
                <a:cubicBezTo>
                  <a:pt x="5015" y="1593"/>
                  <a:pt x="5044" y="1627"/>
                  <a:pt x="5075" y="1658"/>
                </a:cubicBezTo>
                <a:cubicBezTo>
                  <a:pt x="5088" y="1671"/>
                  <a:pt x="5114" y="1697"/>
                  <a:pt x="5114" y="1697"/>
                </a:cubicBezTo>
                <a:cubicBezTo>
                  <a:pt x="5209" y="1889"/>
                  <a:pt x="5176" y="1797"/>
                  <a:pt x="5223" y="1969"/>
                </a:cubicBezTo>
                <a:cubicBezTo>
                  <a:pt x="5242" y="2123"/>
                  <a:pt x="5246" y="2243"/>
                  <a:pt x="5223" y="2398"/>
                </a:cubicBezTo>
                <a:cubicBezTo>
                  <a:pt x="5218" y="2482"/>
                  <a:pt x="5193" y="2619"/>
                  <a:pt x="5230" y="2701"/>
                </a:cubicBezTo>
                <a:cubicBezTo>
                  <a:pt x="5243" y="2730"/>
                  <a:pt x="5288" y="2776"/>
                  <a:pt x="5308" y="2802"/>
                </a:cubicBezTo>
                <a:cubicBezTo>
                  <a:pt x="5342" y="2846"/>
                  <a:pt x="5351" y="2884"/>
                  <a:pt x="5409" y="2896"/>
                </a:cubicBezTo>
                <a:cubicBezTo>
                  <a:pt x="5466" y="2940"/>
                  <a:pt x="5526" y="3000"/>
                  <a:pt x="5588" y="3036"/>
                </a:cubicBezTo>
                <a:cubicBezTo>
                  <a:pt x="5622" y="3085"/>
                  <a:pt x="5696" y="3106"/>
                  <a:pt x="5752" y="3114"/>
                </a:cubicBezTo>
                <a:cubicBezTo>
                  <a:pt x="5824" y="3102"/>
                  <a:pt x="5897" y="3091"/>
                  <a:pt x="5970" y="3083"/>
                </a:cubicBezTo>
                <a:cubicBezTo>
                  <a:pt x="5986" y="3085"/>
                  <a:pt x="6005" y="3079"/>
                  <a:pt x="6017" y="3090"/>
                </a:cubicBezTo>
                <a:cubicBezTo>
                  <a:pt x="6051" y="3121"/>
                  <a:pt x="6072" y="3224"/>
                  <a:pt x="6094" y="3269"/>
                </a:cubicBezTo>
                <a:cubicBezTo>
                  <a:pt x="6119" y="3405"/>
                  <a:pt x="6118" y="3557"/>
                  <a:pt x="6180" y="3682"/>
                </a:cubicBezTo>
                <a:cubicBezTo>
                  <a:pt x="6213" y="3749"/>
                  <a:pt x="6265" y="3768"/>
                  <a:pt x="6320" y="3814"/>
                </a:cubicBezTo>
                <a:cubicBezTo>
                  <a:pt x="6355" y="3843"/>
                  <a:pt x="6381" y="3886"/>
                  <a:pt x="6421" y="3908"/>
                </a:cubicBezTo>
                <a:cubicBezTo>
                  <a:pt x="6531" y="3968"/>
                  <a:pt x="6623" y="4022"/>
                  <a:pt x="6740" y="4063"/>
                </a:cubicBezTo>
                <a:cubicBezTo>
                  <a:pt x="6871" y="4109"/>
                  <a:pt x="7019" y="4123"/>
                  <a:pt x="7153" y="4164"/>
                </a:cubicBezTo>
                <a:cubicBezTo>
                  <a:pt x="6982" y="4256"/>
                  <a:pt x="6852" y="4323"/>
                  <a:pt x="6655" y="4343"/>
                </a:cubicBezTo>
                <a:cubicBezTo>
                  <a:pt x="6536" y="4367"/>
                  <a:pt x="6430" y="4405"/>
                  <a:pt x="6312" y="4437"/>
                </a:cubicBezTo>
                <a:cubicBezTo>
                  <a:pt x="6242" y="4489"/>
                  <a:pt x="6155" y="4499"/>
                  <a:pt x="6071" y="4515"/>
                </a:cubicBezTo>
                <a:cubicBezTo>
                  <a:pt x="6050" y="4512"/>
                  <a:pt x="6026" y="4519"/>
                  <a:pt x="6009" y="4507"/>
                </a:cubicBezTo>
                <a:cubicBezTo>
                  <a:pt x="5989" y="4493"/>
                  <a:pt x="5985" y="4465"/>
                  <a:pt x="5970" y="4445"/>
                </a:cubicBezTo>
                <a:cubicBezTo>
                  <a:pt x="5904" y="4356"/>
                  <a:pt x="5829" y="4275"/>
                  <a:pt x="5760" y="4188"/>
                </a:cubicBezTo>
                <a:cubicBezTo>
                  <a:pt x="5738" y="4160"/>
                  <a:pt x="5706" y="4142"/>
                  <a:pt x="5674" y="4126"/>
                </a:cubicBezTo>
                <a:cubicBezTo>
                  <a:pt x="5632" y="4105"/>
                  <a:pt x="5542" y="4079"/>
                  <a:pt x="5542" y="4079"/>
                </a:cubicBezTo>
                <a:cubicBezTo>
                  <a:pt x="5414" y="4094"/>
                  <a:pt x="5276" y="4078"/>
                  <a:pt x="5160" y="4133"/>
                </a:cubicBezTo>
                <a:cubicBezTo>
                  <a:pt x="4984" y="4216"/>
                  <a:pt x="4822" y="4347"/>
                  <a:pt x="4670" y="4468"/>
                </a:cubicBezTo>
                <a:cubicBezTo>
                  <a:pt x="4507" y="4446"/>
                  <a:pt x="4363" y="4371"/>
                  <a:pt x="4203" y="4343"/>
                </a:cubicBezTo>
                <a:cubicBezTo>
                  <a:pt x="4154" y="4335"/>
                  <a:pt x="4104" y="4334"/>
                  <a:pt x="4055" y="4328"/>
                </a:cubicBezTo>
                <a:cubicBezTo>
                  <a:pt x="4003" y="4310"/>
                  <a:pt x="3950" y="4302"/>
                  <a:pt x="3899" y="4281"/>
                </a:cubicBezTo>
                <a:cubicBezTo>
                  <a:pt x="3781" y="4163"/>
                  <a:pt x="4006" y="4382"/>
                  <a:pt x="3798" y="4211"/>
                </a:cubicBezTo>
                <a:cubicBezTo>
                  <a:pt x="3789" y="4204"/>
                  <a:pt x="3790" y="4189"/>
                  <a:pt x="3783" y="4180"/>
                </a:cubicBezTo>
                <a:cubicBezTo>
                  <a:pt x="3759" y="4145"/>
                  <a:pt x="3729" y="4114"/>
                  <a:pt x="3705" y="4079"/>
                </a:cubicBezTo>
                <a:cubicBezTo>
                  <a:pt x="3564" y="3874"/>
                  <a:pt x="3594" y="3917"/>
                  <a:pt x="3502" y="3705"/>
                </a:cubicBezTo>
                <a:cubicBezTo>
                  <a:pt x="3476" y="3644"/>
                  <a:pt x="3431" y="3593"/>
                  <a:pt x="3401" y="3534"/>
                </a:cubicBezTo>
                <a:cubicBezTo>
                  <a:pt x="3369" y="3472"/>
                  <a:pt x="3346" y="3405"/>
                  <a:pt x="3323" y="3339"/>
                </a:cubicBezTo>
                <a:cubicBezTo>
                  <a:pt x="3262" y="3164"/>
                  <a:pt x="3251" y="2983"/>
                  <a:pt x="3191" y="2810"/>
                </a:cubicBezTo>
                <a:cubicBezTo>
                  <a:pt x="3167" y="2742"/>
                  <a:pt x="3094" y="2647"/>
                  <a:pt x="3051" y="2592"/>
                </a:cubicBezTo>
                <a:cubicBezTo>
                  <a:pt x="2791" y="2259"/>
                  <a:pt x="2330" y="2030"/>
                  <a:pt x="1946" y="1876"/>
                </a:cubicBezTo>
                <a:cubicBezTo>
                  <a:pt x="1921" y="1866"/>
                  <a:pt x="1894" y="1867"/>
                  <a:pt x="1868" y="1860"/>
                </a:cubicBezTo>
                <a:cubicBezTo>
                  <a:pt x="1720" y="1818"/>
                  <a:pt x="1569" y="1778"/>
                  <a:pt x="1424" y="1728"/>
                </a:cubicBezTo>
                <a:cubicBezTo>
                  <a:pt x="1361" y="1676"/>
                  <a:pt x="1303" y="1632"/>
                  <a:pt x="1222" y="1611"/>
                </a:cubicBezTo>
                <a:cubicBezTo>
                  <a:pt x="1032" y="1439"/>
                  <a:pt x="901" y="1368"/>
                  <a:pt x="646" y="1355"/>
                </a:cubicBezTo>
                <a:cubicBezTo>
                  <a:pt x="691" y="1346"/>
                  <a:pt x="694" y="1341"/>
                  <a:pt x="708" y="1300"/>
                </a:cubicBezTo>
                <a:cubicBezTo>
                  <a:pt x="718" y="1222"/>
                  <a:pt x="748" y="1107"/>
                  <a:pt x="700" y="1035"/>
                </a:cubicBezTo>
                <a:cubicBezTo>
                  <a:pt x="702" y="1023"/>
                  <a:pt x="712" y="961"/>
                  <a:pt x="716" y="958"/>
                </a:cubicBezTo>
                <a:cubicBezTo>
                  <a:pt x="760" y="930"/>
                  <a:pt x="807" y="926"/>
                  <a:pt x="856" y="919"/>
                </a:cubicBezTo>
                <a:cubicBezTo>
                  <a:pt x="907" y="902"/>
                  <a:pt x="955" y="891"/>
                  <a:pt x="996" y="856"/>
                </a:cubicBezTo>
                <a:cubicBezTo>
                  <a:pt x="1024" y="832"/>
                  <a:pt x="1058" y="795"/>
                  <a:pt x="1097" y="786"/>
                </a:cubicBezTo>
                <a:cubicBezTo>
                  <a:pt x="1203" y="762"/>
                  <a:pt x="1315" y="774"/>
                  <a:pt x="1424" y="771"/>
                </a:cubicBezTo>
                <a:cubicBezTo>
                  <a:pt x="1611" y="747"/>
                  <a:pt x="1797" y="762"/>
                  <a:pt x="1985" y="771"/>
                </a:cubicBezTo>
                <a:cubicBezTo>
                  <a:pt x="2129" y="766"/>
                  <a:pt x="2188" y="763"/>
                  <a:pt x="2311" y="779"/>
                </a:cubicBezTo>
                <a:cubicBezTo>
                  <a:pt x="2376" y="811"/>
                  <a:pt x="2436" y="824"/>
                  <a:pt x="2506" y="841"/>
                </a:cubicBezTo>
                <a:cubicBezTo>
                  <a:pt x="2535" y="848"/>
                  <a:pt x="2563" y="858"/>
                  <a:pt x="2592" y="864"/>
                </a:cubicBezTo>
                <a:cubicBezTo>
                  <a:pt x="2634" y="873"/>
                  <a:pt x="2622" y="862"/>
                  <a:pt x="2638" y="880"/>
                </a:cubicBezTo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Data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1C15FC-0741-4EBA-8D91-AD15CDA996D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63258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8"/>
          <p:cNvSpPr>
            <a:spLocks/>
          </p:cNvSpPr>
          <p:nvPr userDrawn="1"/>
        </p:nvSpPr>
        <p:spPr bwMode="auto">
          <a:xfrm>
            <a:off x="76200" y="76200"/>
            <a:ext cx="8915400" cy="6705600"/>
          </a:xfrm>
          <a:custGeom>
            <a:avLst/>
            <a:gdLst>
              <a:gd name="T0" fmla="*/ 2147483647 w 7254"/>
              <a:gd name="T1" fmla="*/ 2147483647 h 4709"/>
              <a:gd name="T2" fmla="*/ 2147483647 w 7254"/>
              <a:gd name="T3" fmla="*/ 2147483647 h 4709"/>
              <a:gd name="T4" fmla="*/ 2147483647 w 7254"/>
              <a:gd name="T5" fmla="*/ 2147483647 h 4709"/>
              <a:gd name="T6" fmla="*/ 2147483647 w 7254"/>
              <a:gd name="T7" fmla="*/ 2147483647 h 4709"/>
              <a:gd name="T8" fmla="*/ 2147483647 w 7254"/>
              <a:gd name="T9" fmla="*/ 2147483647 h 4709"/>
              <a:gd name="T10" fmla="*/ 2147483647 w 7254"/>
              <a:gd name="T11" fmla="*/ 2147483647 h 4709"/>
              <a:gd name="T12" fmla="*/ 2147483647 w 7254"/>
              <a:gd name="T13" fmla="*/ 2147483647 h 4709"/>
              <a:gd name="T14" fmla="*/ 2147483647 w 7254"/>
              <a:gd name="T15" fmla="*/ 2147483647 h 4709"/>
              <a:gd name="T16" fmla="*/ 2147483647 w 7254"/>
              <a:gd name="T17" fmla="*/ 2147483647 h 4709"/>
              <a:gd name="T18" fmla="*/ 2147483647 w 7254"/>
              <a:gd name="T19" fmla="*/ 2147483647 h 4709"/>
              <a:gd name="T20" fmla="*/ 2147483647 w 7254"/>
              <a:gd name="T21" fmla="*/ 2147483647 h 4709"/>
              <a:gd name="T22" fmla="*/ 2147483647 w 7254"/>
              <a:gd name="T23" fmla="*/ 2147483647 h 4709"/>
              <a:gd name="T24" fmla="*/ 2147483647 w 7254"/>
              <a:gd name="T25" fmla="*/ 2147483647 h 4709"/>
              <a:gd name="T26" fmla="*/ 2147483647 w 7254"/>
              <a:gd name="T27" fmla="*/ 2147483647 h 4709"/>
              <a:gd name="T28" fmla="*/ 2147483647 w 7254"/>
              <a:gd name="T29" fmla="*/ 2147483647 h 4709"/>
              <a:gd name="T30" fmla="*/ 2147483647 w 7254"/>
              <a:gd name="T31" fmla="*/ 2147483647 h 4709"/>
              <a:gd name="T32" fmla="*/ 2147483647 w 7254"/>
              <a:gd name="T33" fmla="*/ 2147483647 h 4709"/>
              <a:gd name="T34" fmla="*/ 2147483647 w 7254"/>
              <a:gd name="T35" fmla="*/ 2147483647 h 4709"/>
              <a:gd name="T36" fmla="*/ 2147483647 w 7254"/>
              <a:gd name="T37" fmla="*/ 2147483647 h 4709"/>
              <a:gd name="T38" fmla="*/ 2147483647 w 7254"/>
              <a:gd name="T39" fmla="*/ 2147483647 h 4709"/>
              <a:gd name="T40" fmla="*/ 2147483647 w 7254"/>
              <a:gd name="T41" fmla="*/ 2147483647 h 4709"/>
              <a:gd name="T42" fmla="*/ 2147483647 w 7254"/>
              <a:gd name="T43" fmla="*/ 2147483647 h 4709"/>
              <a:gd name="T44" fmla="*/ 2147483647 w 7254"/>
              <a:gd name="T45" fmla="*/ 2147483647 h 4709"/>
              <a:gd name="T46" fmla="*/ 2147483647 w 7254"/>
              <a:gd name="T47" fmla="*/ 2147483647 h 4709"/>
              <a:gd name="T48" fmla="*/ 2147483647 w 7254"/>
              <a:gd name="T49" fmla="*/ 2147483647 h 4709"/>
              <a:gd name="T50" fmla="*/ 2147483647 w 7254"/>
              <a:gd name="T51" fmla="*/ 2147483647 h 4709"/>
              <a:gd name="T52" fmla="*/ 2147483647 w 7254"/>
              <a:gd name="T53" fmla="*/ 2147483647 h 4709"/>
              <a:gd name="T54" fmla="*/ 2147483647 w 7254"/>
              <a:gd name="T55" fmla="*/ 2147483647 h 4709"/>
              <a:gd name="T56" fmla="*/ 2147483647 w 7254"/>
              <a:gd name="T57" fmla="*/ 2147483647 h 4709"/>
              <a:gd name="T58" fmla="*/ 2147483647 w 7254"/>
              <a:gd name="T59" fmla="*/ 2147483647 h 4709"/>
              <a:gd name="T60" fmla="*/ 2147483647 w 7254"/>
              <a:gd name="T61" fmla="*/ 2147483647 h 4709"/>
              <a:gd name="T62" fmla="*/ 2147483647 w 7254"/>
              <a:gd name="T63" fmla="*/ 2147483647 h 4709"/>
              <a:gd name="T64" fmla="*/ 2147483647 w 7254"/>
              <a:gd name="T65" fmla="*/ 2147483647 h 4709"/>
              <a:gd name="T66" fmla="*/ 2147483647 w 7254"/>
              <a:gd name="T67" fmla="*/ 2147483647 h 4709"/>
              <a:gd name="T68" fmla="*/ 2147483647 w 7254"/>
              <a:gd name="T69" fmla="*/ 2147483647 h 4709"/>
              <a:gd name="T70" fmla="*/ 2147483647 w 7254"/>
              <a:gd name="T71" fmla="*/ 2147483647 h 4709"/>
              <a:gd name="T72" fmla="*/ 2147483647 w 7254"/>
              <a:gd name="T73" fmla="*/ 2147483647 h 4709"/>
              <a:gd name="T74" fmla="*/ 2147483647 w 7254"/>
              <a:gd name="T75" fmla="*/ 2147483647 h 4709"/>
              <a:gd name="T76" fmla="*/ 2147483647 w 7254"/>
              <a:gd name="T77" fmla="*/ 2147483647 h 4709"/>
              <a:gd name="T78" fmla="*/ 2147483647 w 7254"/>
              <a:gd name="T79" fmla="*/ 2147483647 h 4709"/>
              <a:gd name="T80" fmla="*/ 2147483647 w 7254"/>
              <a:gd name="T81" fmla="*/ 2147483647 h 4709"/>
              <a:gd name="T82" fmla="*/ 2147483647 w 7254"/>
              <a:gd name="T83" fmla="*/ 2147483647 h 4709"/>
              <a:gd name="T84" fmla="*/ 2147483647 w 7254"/>
              <a:gd name="T85" fmla="*/ 2147483647 h 4709"/>
              <a:gd name="T86" fmla="*/ 2147483647 w 7254"/>
              <a:gd name="T87" fmla="*/ 2147483647 h 4709"/>
              <a:gd name="T88" fmla="*/ 2147483647 w 7254"/>
              <a:gd name="T89" fmla="*/ 2147483647 h 4709"/>
              <a:gd name="T90" fmla="*/ 2147483647 w 7254"/>
              <a:gd name="T91" fmla="*/ 2147483647 h 4709"/>
              <a:gd name="T92" fmla="*/ 2147483647 w 7254"/>
              <a:gd name="T93" fmla="*/ 2147483647 h 47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254" h="4709">
                <a:moveTo>
                  <a:pt x="2592" y="872"/>
                </a:moveTo>
                <a:cubicBezTo>
                  <a:pt x="2808" y="884"/>
                  <a:pt x="3022" y="873"/>
                  <a:pt x="3238" y="856"/>
                </a:cubicBezTo>
                <a:cubicBezTo>
                  <a:pt x="3671" y="864"/>
                  <a:pt x="4105" y="875"/>
                  <a:pt x="4538" y="887"/>
                </a:cubicBezTo>
                <a:cubicBezTo>
                  <a:pt x="4776" y="909"/>
                  <a:pt x="4986" y="935"/>
                  <a:pt x="5223" y="942"/>
                </a:cubicBezTo>
                <a:cubicBezTo>
                  <a:pt x="5411" y="966"/>
                  <a:pt x="5602" y="967"/>
                  <a:pt x="5791" y="973"/>
                </a:cubicBezTo>
                <a:cubicBezTo>
                  <a:pt x="5890" y="981"/>
                  <a:pt x="5988" y="988"/>
                  <a:pt x="6087" y="996"/>
                </a:cubicBezTo>
                <a:cubicBezTo>
                  <a:pt x="6171" y="1003"/>
                  <a:pt x="6252" y="1038"/>
                  <a:pt x="6336" y="1043"/>
                </a:cubicBezTo>
                <a:cubicBezTo>
                  <a:pt x="6442" y="1049"/>
                  <a:pt x="6549" y="1048"/>
                  <a:pt x="6655" y="1051"/>
                </a:cubicBezTo>
                <a:cubicBezTo>
                  <a:pt x="6769" y="1058"/>
                  <a:pt x="6883" y="1065"/>
                  <a:pt x="6997" y="1074"/>
                </a:cubicBezTo>
                <a:cubicBezTo>
                  <a:pt x="7080" y="1102"/>
                  <a:pt x="7166" y="1094"/>
                  <a:pt x="7254" y="1098"/>
                </a:cubicBezTo>
                <a:cubicBezTo>
                  <a:pt x="7225" y="1105"/>
                  <a:pt x="7198" y="1114"/>
                  <a:pt x="7169" y="1121"/>
                </a:cubicBezTo>
                <a:cubicBezTo>
                  <a:pt x="6827" y="1594"/>
                  <a:pt x="6430" y="2026"/>
                  <a:pt x="6118" y="2522"/>
                </a:cubicBezTo>
                <a:cubicBezTo>
                  <a:pt x="6044" y="2764"/>
                  <a:pt x="5871" y="3035"/>
                  <a:pt x="5752" y="3262"/>
                </a:cubicBezTo>
                <a:cubicBezTo>
                  <a:pt x="5700" y="3361"/>
                  <a:pt x="5624" y="3491"/>
                  <a:pt x="5581" y="3596"/>
                </a:cubicBezTo>
                <a:cubicBezTo>
                  <a:pt x="5521" y="3741"/>
                  <a:pt x="5584" y="3643"/>
                  <a:pt x="5503" y="3752"/>
                </a:cubicBezTo>
                <a:cubicBezTo>
                  <a:pt x="5485" y="3803"/>
                  <a:pt x="5463" y="3862"/>
                  <a:pt x="5417" y="3892"/>
                </a:cubicBezTo>
                <a:cubicBezTo>
                  <a:pt x="5401" y="3754"/>
                  <a:pt x="5308" y="3603"/>
                  <a:pt x="5238" y="3487"/>
                </a:cubicBezTo>
                <a:cubicBezTo>
                  <a:pt x="5170" y="3374"/>
                  <a:pt x="5118" y="3249"/>
                  <a:pt x="5036" y="3145"/>
                </a:cubicBezTo>
                <a:cubicBezTo>
                  <a:pt x="4971" y="3064"/>
                  <a:pt x="4914" y="2959"/>
                  <a:pt x="4872" y="2865"/>
                </a:cubicBezTo>
                <a:cubicBezTo>
                  <a:pt x="4783" y="2666"/>
                  <a:pt x="4721" y="2385"/>
                  <a:pt x="4475" y="2335"/>
                </a:cubicBezTo>
                <a:cubicBezTo>
                  <a:pt x="4374" y="2355"/>
                  <a:pt x="4312" y="2363"/>
                  <a:pt x="4226" y="2405"/>
                </a:cubicBezTo>
                <a:cubicBezTo>
                  <a:pt x="4181" y="2477"/>
                  <a:pt x="4110" y="2515"/>
                  <a:pt x="4071" y="2592"/>
                </a:cubicBezTo>
                <a:cubicBezTo>
                  <a:pt x="4021" y="2692"/>
                  <a:pt x="3984" y="2801"/>
                  <a:pt x="3938" y="2903"/>
                </a:cubicBezTo>
                <a:cubicBezTo>
                  <a:pt x="3851" y="3095"/>
                  <a:pt x="3751" y="3284"/>
                  <a:pt x="3642" y="3464"/>
                </a:cubicBezTo>
                <a:cubicBezTo>
                  <a:pt x="3414" y="3842"/>
                  <a:pt x="3160" y="4062"/>
                  <a:pt x="2802" y="4328"/>
                </a:cubicBezTo>
                <a:cubicBezTo>
                  <a:pt x="2591" y="4484"/>
                  <a:pt x="2355" y="4635"/>
                  <a:pt x="2101" y="4709"/>
                </a:cubicBezTo>
                <a:cubicBezTo>
                  <a:pt x="2007" y="4695"/>
                  <a:pt x="2037" y="4705"/>
                  <a:pt x="1907" y="4616"/>
                </a:cubicBezTo>
                <a:cubicBezTo>
                  <a:pt x="1873" y="4593"/>
                  <a:pt x="1805" y="4546"/>
                  <a:pt x="1805" y="4546"/>
                </a:cubicBezTo>
                <a:cubicBezTo>
                  <a:pt x="1773" y="4440"/>
                  <a:pt x="1736" y="4347"/>
                  <a:pt x="1704" y="4235"/>
                </a:cubicBezTo>
                <a:cubicBezTo>
                  <a:pt x="1668" y="4110"/>
                  <a:pt x="1644" y="3932"/>
                  <a:pt x="1619" y="3806"/>
                </a:cubicBezTo>
                <a:cubicBezTo>
                  <a:pt x="1595" y="3527"/>
                  <a:pt x="1502" y="3262"/>
                  <a:pt x="1447" y="2989"/>
                </a:cubicBezTo>
                <a:cubicBezTo>
                  <a:pt x="1426" y="2886"/>
                  <a:pt x="1414" y="2781"/>
                  <a:pt x="1393" y="2678"/>
                </a:cubicBezTo>
                <a:cubicBezTo>
                  <a:pt x="1344" y="2437"/>
                  <a:pt x="1237" y="2197"/>
                  <a:pt x="1105" y="1993"/>
                </a:cubicBezTo>
                <a:cubicBezTo>
                  <a:pt x="1028" y="1874"/>
                  <a:pt x="954" y="1773"/>
                  <a:pt x="825" y="1705"/>
                </a:cubicBezTo>
                <a:cubicBezTo>
                  <a:pt x="708" y="1643"/>
                  <a:pt x="588" y="1628"/>
                  <a:pt x="459" y="1619"/>
                </a:cubicBezTo>
                <a:cubicBezTo>
                  <a:pt x="350" y="1633"/>
                  <a:pt x="255" y="1657"/>
                  <a:pt x="155" y="1705"/>
                </a:cubicBezTo>
                <a:cubicBezTo>
                  <a:pt x="76" y="1743"/>
                  <a:pt x="69" y="1765"/>
                  <a:pt x="0" y="1783"/>
                </a:cubicBezTo>
                <a:cubicBezTo>
                  <a:pt x="35" y="1709"/>
                  <a:pt x="334" y="1607"/>
                  <a:pt x="342" y="1604"/>
                </a:cubicBezTo>
                <a:cubicBezTo>
                  <a:pt x="531" y="1539"/>
                  <a:pt x="738" y="1547"/>
                  <a:pt x="934" y="1510"/>
                </a:cubicBezTo>
                <a:cubicBezTo>
                  <a:pt x="1095" y="1480"/>
                  <a:pt x="1255" y="1441"/>
                  <a:pt x="1416" y="1409"/>
                </a:cubicBezTo>
                <a:cubicBezTo>
                  <a:pt x="2300" y="1233"/>
                  <a:pt x="3198" y="1168"/>
                  <a:pt x="4086" y="1028"/>
                </a:cubicBezTo>
                <a:cubicBezTo>
                  <a:pt x="4393" y="980"/>
                  <a:pt x="4690" y="912"/>
                  <a:pt x="4997" y="872"/>
                </a:cubicBezTo>
                <a:cubicBezTo>
                  <a:pt x="5019" y="827"/>
                  <a:pt x="5027" y="777"/>
                  <a:pt x="5051" y="732"/>
                </a:cubicBezTo>
                <a:cubicBezTo>
                  <a:pt x="5065" y="705"/>
                  <a:pt x="5085" y="681"/>
                  <a:pt x="5098" y="654"/>
                </a:cubicBezTo>
                <a:cubicBezTo>
                  <a:pt x="5156" y="532"/>
                  <a:pt x="5097" y="600"/>
                  <a:pt x="5160" y="537"/>
                </a:cubicBezTo>
                <a:cubicBezTo>
                  <a:pt x="5227" y="335"/>
                  <a:pt x="5156" y="560"/>
                  <a:pt x="5215" y="335"/>
                </a:cubicBezTo>
                <a:cubicBezTo>
                  <a:pt x="5221" y="311"/>
                  <a:pt x="5230" y="288"/>
                  <a:pt x="5238" y="265"/>
                </a:cubicBezTo>
                <a:cubicBezTo>
                  <a:pt x="5241" y="257"/>
                  <a:pt x="5250" y="233"/>
                  <a:pt x="5246" y="241"/>
                </a:cubicBezTo>
                <a:cubicBezTo>
                  <a:pt x="5241" y="252"/>
                  <a:pt x="5235" y="262"/>
                  <a:pt x="5230" y="273"/>
                </a:cubicBezTo>
                <a:cubicBezTo>
                  <a:pt x="5178" y="643"/>
                  <a:pt x="5084" y="924"/>
                  <a:pt x="4973" y="1316"/>
                </a:cubicBezTo>
                <a:cubicBezTo>
                  <a:pt x="4855" y="1736"/>
                  <a:pt x="4738" y="2156"/>
                  <a:pt x="4600" y="2569"/>
                </a:cubicBezTo>
                <a:cubicBezTo>
                  <a:pt x="4651" y="2715"/>
                  <a:pt x="4598" y="2957"/>
                  <a:pt x="4569" y="3114"/>
                </a:cubicBezTo>
                <a:cubicBezTo>
                  <a:pt x="4561" y="3261"/>
                  <a:pt x="4554" y="3414"/>
                  <a:pt x="4475" y="3542"/>
                </a:cubicBezTo>
                <a:cubicBezTo>
                  <a:pt x="4467" y="3567"/>
                  <a:pt x="4432" y="3636"/>
                  <a:pt x="4413" y="3651"/>
                </a:cubicBezTo>
                <a:cubicBezTo>
                  <a:pt x="4380" y="3678"/>
                  <a:pt x="4304" y="3721"/>
                  <a:pt x="4304" y="3721"/>
                </a:cubicBezTo>
                <a:cubicBezTo>
                  <a:pt x="4296" y="3731"/>
                  <a:pt x="4294" y="3750"/>
                  <a:pt x="4281" y="3752"/>
                </a:cubicBezTo>
                <a:cubicBezTo>
                  <a:pt x="4266" y="3754"/>
                  <a:pt x="4252" y="3741"/>
                  <a:pt x="4242" y="3729"/>
                </a:cubicBezTo>
                <a:cubicBezTo>
                  <a:pt x="4225" y="3709"/>
                  <a:pt x="4218" y="3681"/>
                  <a:pt x="4203" y="3659"/>
                </a:cubicBezTo>
                <a:cubicBezTo>
                  <a:pt x="4176" y="3619"/>
                  <a:pt x="4146" y="3581"/>
                  <a:pt x="4117" y="3542"/>
                </a:cubicBezTo>
                <a:cubicBezTo>
                  <a:pt x="4062" y="3392"/>
                  <a:pt x="4124" y="3548"/>
                  <a:pt x="3969" y="3285"/>
                </a:cubicBezTo>
                <a:cubicBezTo>
                  <a:pt x="3819" y="3032"/>
                  <a:pt x="3693" y="2725"/>
                  <a:pt x="3572" y="2460"/>
                </a:cubicBezTo>
                <a:cubicBezTo>
                  <a:pt x="3420" y="2128"/>
                  <a:pt x="3281" y="1794"/>
                  <a:pt x="3144" y="1456"/>
                </a:cubicBezTo>
                <a:cubicBezTo>
                  <a:pt x="3023" y="1158"/>
                  <a:pt x="2914" y="845"/>
                  <a:pt x="2724" y="584"/>
                </a:cubicBezTo>
                <a:cubicBezTo>
                  <a:pt x="2685" y="531"/>
                  <a:pt x="2654" y="473"/>
                  <a:pt x="2615" y="420"/>
                </a:cubicBezTo>
                <a:cubicBezTo>
                  <a:pt x="2570" y="360"/>
                  <a:pt x="2501" y="322"/>
                  <a:pt x="2444" y="273"/>
                </a:cubicBezTo>
                <a:cubicBezTo>
                  <a:pt x="2339" y="183"/>
                  <a:pt x="2188" y="87"/>
                  <a:pt x="2047" y="55"/>
                </a:cubicBezTo>
                <a:cubicBezTo>
                  <a:pt x="1989" y="16"/>
                  <a:pt x="1920" y="9"/>
                  <a:pt x="1852" y="0"/>
                </a:cubicBezTo>
                <a:cubicBezTo>
                  <a:pt x="1839" y="3"/>
                  <a:pt x="1826" y="4"/>
                  <a:pt x="1813" y="8"/>
                </a:cubicBezTo>
                <a:cubicBezTo>
                  <a:pt x="1792" y="14"/>
                  <a:pt x="1751" y="31"/>
                  <a:pt x="1751" y="31"/>
                </a:cubicBezTo>
                <a:cubicBezTo>
                  <a:pt x="1711" y="71"/>
                  <a:pt x="1666" y="86"/>
                  <a:pt x="1626" y="125"/>
                </a:cubicBezTo>
                <a:cubicBezTo>
                  <a:pt x="1611" y="210"/>
                  <a:pt x="1577" y="300"/>
                  <a:pt x="1549" y="382"/>
                </a:cubicBezTo>
                <a:cubicBezTo>
                  <a:pt x="1529" y="440"/>
                  <a:pt x="1510" y="534"/>
                  <a:pt x="1455" y="568"/>
                </a:cubicBezTo>
                <a:cubicBezTo>
                  <a:pt x="1366" y="718"/>
                  <a:pt x="1122" y="710"/>
                  <a:pt x="973" y="724"/>
                </a:cubicBezTo>
                <a:cubicBezTo>
                  <a:pt x="894" y="744"/>
                  <a:pt x="819" y="757"/>
                  <a:pt x="739" y="771"/>
                </a:cubicBezTo>
                <a:cubicBezTo>
                  <a:pt x="710" y="784"/>
                  <a:pt x="683" y="799"/>
                  <a:pt x="653" y="810"/>
                </a:cubicBezTo>
                <a:cubicBezTo>
                  <a:pt x="641" y="814"/>
                  <a:pt x="620" y="805"/>
                  <a:pt x="615" y="817"/>
                </a:cubicBezTo>
                <a:cubicBezTo>
                  <a:pt x="610" y="827"/>
                  <a:pt x="635" y="824"/>
                  <a:pt x="646" y="825"/>
                </a:cubicBezTo>
                <a:cubicBezTo>
                  <a:pt x="726" y="834"/>
                  <a:pt x="806" y="843"/>
                  <a:pt x="887" y="849"/>
                </a:cubicBezTo>
                <a:cubicBezTo>
                  <a:pt x="986" y="856"/>
                  <a:pt x="1084" y="859"/>
                  <a:pt x="1183" y="864"/>
                </a:cubicBezTo>
                <a:cubicBezTo>
                  <a:pt x="1204" y="867"/>
                  <a:pt x="1224" y="870"/>
                  <a:pt x="1245" y="872"/>
                </a:cubicBezTo>
                <a:cubicBezTo>
                  <a:pt x="1300" y="878"/>
                  <a:pt x="1355" y="880"/>
                  <a:pt x="1409" y="887"/>
                </a:cubicBezTo>
                <a:cubicBezTo>
                  <a:pt x="1458" y="893"/>
                  <a:pt x="1556" y="911"/>
                  <a:pt x="1556" y="911"/>
                </a:cubicBezTo>
                <a:cubicBezTo>
                  <a:pt x="1840" y="1011"/>
                  <a:pt x="2099" y="1137"/>
                  <a:pt x="2397" y="1207"/>
                </a:cubicBezTo>
                <a:cubicBezTo>
                  <a:pt x="2592" y="1253"/>
                  <a:pt x="2796" y="1238"/>
                  <a:pt x="2996" y="1253"/>
                </a:cubicBezTo>
                <a:cubicBezTo>
                  <a:pt x="3217" y="1269"/>
                  <a:pt x="3437" y="1284"/>
                  <a:pt x="3658" y="1300"/>
                </a:cubicBezTo>
                <a:cubicBezTo>
                  <a:pt x="4013" y="1381"/>
                  <a:pt x="4378" y="1431"/>
                  <a:pt x="4740" y="1463"/>
                </a:cubicBezTo>
                <a:cubicBezTo>
                  <a:pt x="4821" y="1484"/>
                  <a:pt x="4914" y="1511"/>
                  <a:pt x="4981" y="1565"/>
                </a:cubicBezTo>
                <a:cubicBezTo>
                  <a:pt x="5015" y="1593"/>
                  <a:pt x="5044" y="1627"/>
                  <a:pt x="5075" y="1658"/>
                </a:cubicBezTo>
                <a:cubicBezTo>
                  <a:pt x="5088" y="1671"/>
                  <a:pt x="5114" y="1697"/>
                  <a:pt x="5114" y="1697"/>
                </a:cubicBezTo>
                <a:cubicBezTo>
                  <a:pt x="5209" y="1889"/>
                  <a:pt x="5176" y="1797"/>
                  <a:pt x="5223" y="1969"/>
                </a:cubicBezTo>
                <a:cubicBezTo>
                  <a:pt x="5242" y="2123"/>
                  <a:pt x="5246" y="2243"/>
                  <a:pt x="5223" y="2398"/>
                </a:cubicBezTo>
                <a:cubicBezTo>
                  <a:pt x="5218" y="2482"/>
                  <a:pt x="5193" y="2619"/>
                  <a:pt x="5230" y="2701"/>
                </a:cubicBezTo>
                <a:cubicBezTo>
                  <a:pt x="5243" y="2730"/>
                  <a:pt x="5288" y="2776"/>
                  <a:pt x="5308" y="2802"/>
                </a:cubicBezTo>
                <a:cubicBezTo>
                  <a:pt x="5342" y="2846"/>
                  <a:pt x="5351" y="2884"/>
                  <a:pt x="5409" y="2896"/>
                </a:cubicBezTo>
                <a:cubicBezTo>
                  <a:pt x="5466" y="2940"/>
                  <a:pt x="5526" y="3000"/>
                  <a:pt x="5588" y="3036"/>
                </a:cubicBezTo>
                <a:cubicBezTo>
                  <a:pt x="5622" y="3085"/>
                  <a:pt x="5696" y="3106"/>
                  <a:pt x="5752" y="3114"/>
                </a:cubicBezTo>
                <a:cubicBezTo>
                  <a:pt x="5824" y="3102"/>
                  <a:pt x="5897" y="3091"/>
                  <a:pt x="5970" y="3083"/>
                </a:cubicBezTo>
                <a:cubicBezTo>
                  <a:pt x="5986" y="3085"/>
                  <a:pt x="6005" y="3079"/>
                  <a:pt x="6017" y="3090"/>
                </a:cubicBezTo>
                <a:cubicBezTo>
                  <a:pt x="6051" y="3121"/>
                  <a:pt x="6072" y="3224"/>
                  <a:pt x="6094" y="3269"/>
                </a:cubicBezTo>
                <a:cubicBezTo>
                  <a:pt x="6119" y="3405"/>
                  <a:pt x="6118" y="3557"/>
                  <a:pt x="6180" y="3682"/>
                </a:cubicBezTo>
                <a:cubicBezTo>
                  <a:pt x="6213" y="3749"/>
                  <a:pt x="6265" y="3768"/>
                  <a:pt x="6320" y="3814"/>
                </a:cubicBezTo>
                <a:cubicBezTo>
                  <a:pt x="6355" y="3843"/>
                  <a:pt x="6381" y="3886"/>
                  <a:pt x="6421" y="3908"/>
                </a:cubicBezTo>
                <a:cubicBezTo>
                  <a:pt x="6531" y="3968"/>
                  <a:pt x="6623" y="4022"/>
                  <a:pt x="6740" y="4063"/>
                </a:cubicBezTo>
                <a:cubicBezTo>
                  <a:pt x="6871" y="4109"/>
                  <a:pt x="7019" y="4123"/>
                  <a:pt x="7153" y="4164"/>
                </a:cubicBezTo>
                <a:cubicBezTo>
                  <a:pt x="6982" y="4256"/>
                  <a:pt x="6852" y="4323"/>
                  <a:pt x="6655" y="4343"/>
                </a:cubicBezTo>
                <a:cubicBezTo>
                  <a:pt x="6536" y="4367"/>
                  <a:pt x="6430" y="4405"/>
                  <a:pt x="6312" y="4437"/>
                </a:cubicBezTo>
                <a:cubicBezTo>
                  <a:pt x="6242" y="4489"/>
                  <a:pt x="6155" y="4499"/>
                  <a:pt x="6071" y="4515"/>
                </a:cubicBezTo>
                <a:cubicBezTo>
                  <a:pt x="6050" y="4512"/>
                  <a:pt x="6026" y="4519"/>
                  <a:pt x="6009" y="4507"/>
                </a:cubicBezTo>
                <a:cubicBezTo>
                  <a:pt x="5989" y="4493"/>
                  <a:pt x="5985" y="4465"/>
                  <a:pt x="5970" y="4445"/>
                </a:cubicBezTo>
                <a:cubicBezTo>
                  <a:pt x="5904" y="4356"/>
                  <a:pt x="5829" y="4275"/>
                  <a:pt x="5760" y="4188"/>
                </a:cubicBezTo>
                <a:cubicBezTo>
                  <a:pt x="5738" y="4160"/>
                  <a:pt x="5706" y="4142"/>
                  <a:pt x="5674" y="4126"/>
                </a:cubicBezTo>
                <a:cubicBezTo>
                  <a:pt x="5632" y="4105"/>
                  <a:pt x="5542" y="4079"/>
                  <a:pt x="5542" y="4079"/>
                </a:cubicBezTo>
                <a:cubicBezTo>
                  <a:pt x="5414" y="4094"/>
                  <a:pt x="5276" y="4078"/>
                  <a:pt x="5160" y="4133"/>
                </a:cubicBezTo>
                <a:cubicBezTo>
                  <a:pt x="4984" y="4216"/>
                  <a:pt x="4822" y="4347"/>
                  <a:pt x="4670" y="4468"/>
                </a:cubicBezTo>
                <a:cubicBezTo>
                  <a:pt x="4507" y="4446"/>
                  <a:pt x="4363" y="4371"/>
                  <a:pt x="4203" y="4343"/>
                </a:cubicBezTo>
                <a:cubicBezTo>
                  <a:pt x="4154" y="4335"/>
                  <a:pt x="4104" y="4334"/>
                  <a:pt x="4055" y="4328"/>
                </a:cubicBezTo>
                <a:cubicBezTo>
                  <a:pt x="4003" y="4310"/>
                  <a:pt x="3950" y="4302"/>
                  <a:pt x="3899" y="4281"/>
                </a:cubicBezTo>
                <a:cubicBezTo>
                  <a:pt x="3781" y="4163"/>
                  <a:pt x="4006" y="4382"/>
                  <a:pt x="3798" y="4211"/>
                </a:cubicBezTo>
                <a:cubicBezTo>
                  <a:pt x="3789" y="4204"/>
                  <a:pt x="3790" y="4189"/>
                  <a:pt x="3783" y="4180"/>
                </a:cubicBezTo>
                <a:cubicBezTo>
                  <a:pt x="3759" y="4145"/>
                  <a:pt x="3729" y="4114"/>
                  <a:pt x="3705" y="4079"/>
                </a:cubicBezTo>
                <a:cubicBezTo>
                  <a:pt x="3564" y="3874"/>
                  <a:pt x="3594" y="3917"/>
                  <a:pt x="3502" y="3705"/>
                </a:cubicBezTo>
                <a:cubicBezTo>
                  <a:pt x="3476" y="3644"/>
                  <a:pt x="3431" y="3593"/>
                  <a:pt x="3401" y="3534"/>
                </a:cubicBezTo>
                <a:cubicBezTo>
                  <a:pt x="3369" y="3472"/>
                  <a:pt x="3346" y="3405"/>
                  <a:pt x="3323" y="3339"/>
                </a:cubicBezTo>
                <a:cubicBezTo>
                  <a:pt x="3262" y="3164"/>
                  <a:pt x="3251" y="2983"/>
                  <a:pt x="3191" y="2810"/>
                </a:cubicBezTo>
                <a:cubicBezTo>
                  <a:pt x="3167" y="2742"/>
                  <a:pt x="3094" y="2647"/>
                  <a:pt x="3051" y="2592"/>
                </a:cubicBezTo>
                <a:cubicBezTo>
                  <a:pt x="2791" y="2259"/>
                  <a:pt x="2330" y="2030"/>
                  <a:pt x="1946" y="1876"/>
                </a:cubicBezTo>
                <a:cubicBezTo>
                  <a:pt x="1921" y="1866"/>
                  <a:pt x="1894" y="1867"/>
                  <a:pt x="1868" y="1860"/>
                </a:cubicBezTo>
                <a:cubicBezTo>
                  <a:pt x="1720" y="1818"/>
                  <a:pt x="1569" y="1778"/>
                  <a:pt x="1424" y="1728"/>
                </a:cubicBezTo>
                <a:cubicBezTo>
                  <a:pt x="1361" y="1676"/>
                  <a:pt x="1303" y="1632"/>
                  <a:pt x="1222" y="1611"/>
                </a:cubicBezTo>
                <a:cubicBezTo>
                  <a:pt x="1032" y="1439"/>
                  <a:pt x="901" y="1368"/>
                  <a:pt x="646" y="1355"/>
                </a:cubicBezTo>
                <a:cubicBezTo>
                  <a:pt x="691" y="1346"/>
                  <a:pt x="694" y="1341"/>
                  <a:pt x="708" y="1300"/>
                </a:cubicBezTo>
                <a:cubicBezTo>
                  <a:pt x="718" y="1222"/>
                  <a:pt x="748" y="1107"/>
                  <a:pt x="700" y="1035"/>
                </a:cubicBezTo>
                <a:cubicBezTo>
                  <a:pt x="702" y="1023"/>
                  <a:pt x="712" y="961"/>
                  <a:pt x="716" y="958"/>
                </a:cubicBezTo>
                <a:cubicBezTo>
                  <a:pt x="760" y="930"/>
                  <a:pt x="807" y="926"/>
                  <a:pt x="856" y="919"/>
                </a:cubicBezTo>
                <a:cubicBezTo>
                  <a:pt x="907" y="902"/>
                  <a:pt x="955" y="891"/>
                  <a:pt x="996" y="856"/>
                </a:cubicBezTo>
                <a:cubicBezTo>
                  <a:pt x="1024" y="832"/>
                  <a:pt x="1058" y="795"/>
                  <a:pt x="1097" y="786"/>
                </a:cubicBezTo>
                <a:cubicBezTo>
                  <a:pt x="1203" y="762"/>
                  <a:pt x="1315" y="774"/>
                  <a:pt x="1424" y="771"/>
                </a:cubicBezTo>
                <a:cubicBezTo>
                  <a:pt x="1611" y="747"/>
                  <a:pt x="1797" y="762"/>
                  <a:pt x="1985" y="771"/>
                </a:cubicBezTo>
                <a:cubicBezTo>
                  <a:pt x="2129" y="766"/>
                  <a:pt x="2188" y="763"/>
                  <a:pt x="2311" y="779"/>
                </a:cubicBezTo>
                <a:cubicBezTo>
                  <a:pt x="2376" y="811"/>
                  <a:pt x="2436" y="824"/>
                  <a:pt x="2506" y="841"/>
                </a:cubicBezTo>
                <a:cubicBezTo>
                  <a:pt x="2535" y="848"/>
                  <a:pt x="2563" y="858"/>
                  <a:pt x="2592" y="864"/>
                </a:cubicBezTo>
                <a:cubicBezTo>
                  <a:pt x="2634" y="873"/>
                  <a:pt x="2622" y="862"/>
                  <a:pt x="2638" y="880"/>
                </a:cubicBezTo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Data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C7B9129-97C7-481E-8996-3657816F89F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06056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F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8"/>
          <p:cNvSpPr>
            <a:spLocks/>
          </p:cNvSpPr>
          <p:nvPr userDrawn="1"/>
        </p:nvSpPr>
        <p:spPr bwMode="auto">
          <a:xfrm>
            <a:off x="76200" y="76200"/>
            <a:ext cx="8915400" cy="6705600"/>
          </a:xfrm>
          <a:custGeom>
            <a:avLst/>
            <a:gdLst>
              <a:gd name="T0" fmla="*/ 2147483647 w 7254"/>
              <a:gd name="T1" fmla="*/ 2147483647 h 4709"/>
              <a:gd name="T2" fmla="*/ 2147483647 w 7254"/>
              <a:gd name="T3" fmla="*/ 2147483647 h 4709"/>
              <a:gd name="T4" fmla="*/ 2147483647 w 7254"/>
              <a:gd name="T5" fmla="*/ 2147483647 h 4709"/>
              <a:gd name="T6" fmla="*/ 2147483647 w 7254"/>
              <a:gd name="T7" fmla="*/ 2147483647 h 4709"/>
              <a:gd name="T8" fmla="*/ 2147483647 w 7254"/>
              <a:gd name="T9" fmla="*/ 2147483647 h 4709"/>
              <a:gd name="T10" fmla="*/ 2147483647 w 7254"/>
              <a:gd name="T11" fmla="*/ 2147483647 h 4709"/>
              <a:gd name="T12" fmla="*/ 2147483647 w 7254"/>
              <a:gd name="T13" fmla="*/ 2147483647 h 4709"/>
              <a:gd name="T14" fmla="*/ 2147483647 w 7254"/>
              <a:gd name="T15" fmla="*/ 2147483647 h 4709"/>
              <a:gd name="T16" fmla="*/ 2147483647 w 7254"/>
              <a:gd name="T17" fmla="*/ 2147483647 h 4709"/>
              <a:gd name="T18" fmla="*/ 2147483647 w 7254"/>
              <a:gd name="T19" fmla="*/ 2147483647 h 4709"/>
              <a:gd name="T20" fmla="*/ 2147483647 w 7254"/>
              <a:gd name="T21" fmla="*/ 2147483647 h 4709"/>
              <a:gd name="T22" fmla="*/ 2147483647 w 7254"/>
              <a:gd name="T23" fmla="*/ 2147483647 h 4709"/>
              <a:gd name="T24" fmla="*/ 2147483647 w 7254"/>
              <a:gd name="T25" fmla="*/ 2147483647 h 4709"/>
              <a:gd name="T26" fmla="*/ 2147483647 w 7254"/>
              <a:gd name="T27" fmla="*/ 2147483647 h 4709"/>
              <a:gd name="T28" fmla="*/ 2147483647 w 7254"/>
              <a:gd name="T29" fmla="*/ 2147483647 h 4709"/>
              <a:gd name="T30" fmla="*/ 2147483647 w 7254"/>
              <a:gd name="T31" fmla="*/ 2147483647 h 4709"/>
              <a:gd name="T32" fmla="*/ 2147483647 w 7254"/>
              <a:gd name="T33" fmla="*/ 2147483647 h 4709"/>
              <a:gd name="T34" fmla="*/ 2147483647 w 7254"/>
              <a:gd name="T35" fmla="*/ 2147483647 h 4709"/>
              <a:gd name="T36" fmla="*/ 2147483647 w 7254"/>
              <a:gd name="T37" fmla="*/ 2147483647 h 4709"/>
              <a:gd name="T38" fmla="*/ 2147483647 w 7254"/>
              <a:gd name="T39" fmla="*/ 2147483647 h 4709"/>
              <a:gd name="T40" fmla="*/ 2147483647 w 7254"/>
              <a:gd name="T41" fmla="*/ 2147483647 h 4709"/>
              <a:gd name="T42" fmla="*/ 2147483647 w 7254"/>
              <a:gd name="T43" fmla="*/ 2147483647 h 4709"/>
              <a:gd name="T44" fmla="*/ 2147483647 w 7254"/>
              <a:gd name="T45" fmla="*/ 2147483647 h 4709"/>
              <a:gd name="T46" fmla="*/ 2147483647 w 7254"/>
              <a:gd name="T47" fmla="*/ 2147483647 h 4709"/>
              <a:gd name="T48" fmla="*/ 2147483647 w 7254"/>
              <a:gd name="T49" fmla="*/ 2147483647 h 4709"/>
              <a:gd name="T50" fmla="*/ 2147483647 w 7254"/>
              <a:gd name="T51" fmla="*/ 2147483647 h 4709"/>
              <a:gd name="T52" fmla="*/ 2147483647 w 7254"/>
              <a:gd name="T53" fmla="*/ 2147483647 h 4709"/>
              <a:gd name="T54" fmla="*/ 2147483647 w 7254"/>
              <a:gd name="T55" fmla="*/ 2147483647 h 4709"/>
              <a:gd name="T56" fmla="*/ 2147483647 w 7254"/>
              <a:gd name="T57" fmla="*/ 2147483647 h 4709"/>
              <a:gd name="T58" fmla="*/ 2147483647 w 7254"/>
              <a:gd name="T59" fmla="*/ 2147483647 h 4709"/>
              <a:gd name="T60" fmla="*/ 2147483647 w 7254"/>
              <a:gd name="T61" fmla="*/ 2147483647 h 4709"/>
              <a:gd name="T62" fmla="*/ 2147483647 w 7254"/>
              <a:gd name="T63" fmla="*/ 2147483647 h 4709"/>
              <a:gd name="T64" fmla="*/ 2147483647 w 7254"/>
              <a:gd name="T65" fmla="*/ 2147483647 h 4709"/>
              <a:gd name="T66" fmla="*/ 2147483647 w 7254"/>
              <a:gd name="T67" fmla="*/ 2147483647 h 4709"/>
              <a:gd name="T68" fmla="*/ 2147483647 w 7254"/>
              <a:gd name="T69" fmla="*/ 2147483647 h 4709"/>
              <a:gd name="T70" fmla="*/ 2147483647 w 7254"/>
              <a:gd name="T71" fmla="*/ 2147483647 h 4709"/>
              <a:gd name="T72" fmla="*/ 2147483647 w 7254"/>
              <a:gd name="T73" fmla="*/ 2147483647 h 4709"/>
              <a:gd name="T74" fmla="*/ 2147483647 w 7254"/>
              <a:gd name="T75" fmla="*/ 2147483647 h 4709"/>
              <a:gd name="T76" fmla="*/ 2147483647 w 7254"/>
              <a:gd name="T77" fmla="*/ 2147483647 h 4709"/>
              <a:gd name="T78" fmla="*/ 2147483647 w 7254"/>
              <a:gd name="T79" fmla="*/ 2147483647 h 4709"/>
              <a:gd name="T80" fmla="*/ 2147483647 w 7254"/>
              <a:gd name="T81" fmla="*/ 2147483647 h 4709"/>
              <a:gd name="T82" fmla="*/ 2147483647 w 7254"/>
              <a:gd name="T83" fmla="*/ 2147483647 h 4709"/>
              <a:gd name="T84" fmla="*/ 2147483647 w 7254"/>
              <a:gd name="T85" fmla="*/ 2147483647 h 4709"/>
              <a:gd name="T86" fmla="*/ 2147483647 w 7254"/>
              <a:gd name="T87" fmla="*/ 2147483647 h 4709"/>
              <a:gd name="T88" fmla="*/ 2147483647 w 7254"/>
              <a:gd name="T89" fmla="*/ 2147483647 h 4709"/>
              <a:gd name="T90" fmla="*/ 2147483647 w 7254"/>
              <a:gd name="T91" fmla="*/ 2147483647 h 4709"/>
              <a:gd name="T92" fmla="*/ 2147483647 w 7254"/>
              <a:gd name="T93" fmla="*/ 2147483647 h 47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254" h="4709">
                <a:moveTo>
                  <a:pt x="2592" y="872"/>
                </a:moveTo>
                <a:cubicBezTo>
                  <a:pt x="2808" y="884"/>
                  <a:pt x="3022" y="873"/>
                  <a:pt x="3238" y="856"/>
                </a:cubicBezTo>
                <a:cubicBezTo>
                  <a:pt x="3671" y="864"/>
                  <a:pt x="4105" y="875"/>
                  <a:pt x="4538" y="887"/>
                </a:cubicBezTo>
                <a:cubicBezTo>
                  <a:pt x="4776" y="909"/>
                  <a:pt x="4986" y="935"/>
                  <a:pt x="5223" y="942"/>
                </a:cubicBezTo>
                <a:cubicBezTo>
                  <a:pt x="5411" y="966"/>
                  <a:pt x="5602" y="967"/>
                  <a:pt x="5791" y="973"/>
                </a:cubicBezTo>
                <a:cubicBezTo>
                  <a:pt x="5890" y="981"/>
                  <a:pt x="5988" y="988"/>
                  <a:pt x="6087" y="996"/>
                </a:cubicBezTo>
                <a:cubicBezTo>
                  <a:pt x="6171" y="1003"/>
                  <a:pt x="6252" y="1038"/>
                  <a:pt x="6336" y="1043"/>
                </a:cubicBezTo>
                <a:cubicBezTo>
                  <a:pt x="6442" y="1049"/>
                  <a:pt x="6549" y="1048"/>
                  <a:pt x="6655" y="1051"/>
                </a:cubicBezTo>
                <a:cubicBezTo>
                  <a:pt x="6769" y="1058"/>
                  <a:pt x="6883" y="1065"/>
                  <a:pt x="6997" y="1074"/>
                </a:cubicBezTo>
                <a:cubicBezTo>
                  <a:pt x="7080" y="1102"/>
                  <a:pt x="7166" y="1094"/>
                  <a:pt x="7254" y="1098"/>
                </a:cubicBezTo>
                <a:cubicBezTo>
                  <a:pt x="7225" y="1105"/>
                  <a:pt x="7198" y="1114"/>
                  <a:pt x="7169" y="1121"/>
                </a:cubicBezTo>
                <a:cubicBezTo>
                  <a:pt x="6827" y="1594"/>
                  <a:pt x="6430" y="2026"/>
                  <a:pt x="6118" y="2522"/>
                </a:cubicBezTo>
                <a:cubicBezTo>
                  <a:pt x="6044" y="2764"/>
                  <a:pt x="5871" y="3035"/>
                  <a:pt x="5752" y="3262"/>
                </a:cubicBezTo>
                <a:cubicBezTo>
                  <a:pt x="5700" y="3361"/>
                  <a:pt x="5624" y="3491"/>
                  <a:pt x="5581" y="3596"/>
                </a:cubicBezTo>
                <a:cubicBezTo>
                  <a:pt x="5521" y="3741"/>
                  <a:pt x="5584" y="3643"/>
                  <a:pt x="5503" y="3752"/>
                </a:cubicBezTo>
                <a:cubicBezTo>
                  <a:pt x="5485" y="3803"/>
                  <a:pt x="5463" y="3862"/>
                  <a:pt x="5417" y="3892"/>
                </a:cubicBezTo>
                <a:cubicBezTo>
                  <a:pt x="5401" y="3754"/>
                  <a:pt x="5308" y="3603"/>
                  <a:pt x="5238" y="3487"/>
                </a:cubicBezTo>
                <a:cubicBezTo>
                  <a:pt x="5170" y="3374"/>
                  <a:pt x="5118" y="3249"/>
                  <a:pt x="5036" y="3145"/>
                </a:cubicBezTo>
                <a:cubicBezTo>
                  <a:pt x="4971" y="3064"/>
                  <a:pt x="4914" y="2959"/>
                  <a:pt x="4872" y="2865"/>
                </a:cubicBezTo>
                <a:cubicBezTo>
                  <a:pt x="4783" y="2666"/>
                  <a:pt x="4721" y="2385"/>
                  <a:pt x="4475" y="2335"/>
                </a:cubicBezTo>
                <a:cubicBezTo>
                  <a:pt x="4374" y="2355"/>
                  <a:pt x="4312" y="2363"/>
                  <a:pt x="4226" y="2405"/>
                </a:cubicBezTo>
                <a:cubicBezTo>
                  <a:pt x="4181" y="2477"/>
                  <a:pt x="4110" y="2515"/>
                  <a:pt x="4071" y="2592"/>
                </a:cubicBezTo>
                <a:cubicBezTo>
                  <a:pt x="4021" y="2692"/>
                  <a:pt x="3984" y="2801"/>
                  <a:pt x="3938" y="2903"/>
                </a:cubicBezTo>
                <a:cubicBezTo>
                  <a:pt x="3851" y="3095"/>
                  <a:pt x="3751" y="3284"/>
                  <a:pt x="3642" y="3464"/>
                </a:cubicBezTo>
                <a:cubicBezTo>
                  <a:pt x="3414" y="3842"/>
                  <a:pt x="3160" y="4062"/>
                  <a:pt x="2802" y="4328"/>
                </a:cubicBezTo>
                <a:cubicBezTo>
                  <a:pt x="2591" y="4484"/>
                  <a:pt x="2355" y="4635"/>
                  <a:pt x="2101" y="4709"/>
                </a:cubicBezTo>
                <a:cubicBezTo>
                  <a:pt x="2007" y="4695"/>
                  <a:pt x="2037" y="4705"/>
                  <a:pt x="1907" y="4616"/>
                </a:cubicBezTo>
                <a:cubicBezTo>
                  <a:pt x="1873" y="4593"/>
                  <a:pt x="1805" y="4546"/>
                  <a:pt x="1805" y="4546"/>
                </a:cubicBezTo>
                <a:cubicBezTo>
                  <a:pt x="1773" y="4440"/>
                  <a:pt x="1736" y="4347"/>
                  <a:pt x="1704" y="4235"/>
                </a:cubicBezTo>
                <a:cubicBezTo>
                  <a:pt x="1668" y="4110"/>
                  <a:pt x="1644" y="3932"/>
                  <a:pt x="1619" y="3806"/>
                </a:cubicBezTo>
                <a:cubicBezTo>
                  <a:pt x="1595" y="3527"/>
                  <a:pt x="1502" y="3262"/>
                  <a:pt x="1447" y="2989"/>
                </a:cubicBezTo>
                <a:cubicBezTo>
                  <a:pt x="1426" y="2886"/>
                  <a:pt x="1414" y="2781"/>
                  <a:pt x="1393" y="2678"/>
                </a:cubicBezTo>
                <a:cubicBezTo>
                  <a:pt x="1344" y="2437"/>
                  <a:pt x="1237" y="2197"/>
                  <a:pt x="1105" y="1993"/>
                </a:cubicBezTo>
                <a:cubicBezTo>
                  <a:pt x="1028" y="1874"/>
                  <a:pt x="954" y="1773"/>
                  <a:pt x="825" y="1705"/>
                </a:cubicBezTo>
                <a:cubicBezTo>
                  <a:pt x="708" y="1643"/>
                  <a:pt x="588" y="1628"/>
                  <a:pt x="459" y="1619"/>
                </a:cubicBezTo>
                <a:cubicBezTo>
                  <a:pt x="350" y="1633"/>
                  <a:pt x="255" y="1657"/>
                  <a:pt x="155" y="1705"/>
                </a:cubicBezTo>
                <a:cubicBezTo>
                  <a:pt x="76" y="1743"/>
                  <a:pt x="69" y="1765"/>
                  <a:pt x="0" y="1783"/>
                </a:cubicBezTo>
                <a:cubicBezTo>
                  <a:pt x="35" y="1709"/>
                  <a:pt x="334" y="1607"/>
                  <a:pt x="342" y="1604"/>
                </a:cubicBezTo>
                <a:cubicBezTo>
                  <a:pt x="531" y="1539"/>
                  <a:pt x="738" y="1547"/>
                  <a:pt x="934" y="1510"/>
                </a:cubicBezTo>
                <a:cubicBezTo>
                  <a:pt x="1095" y="1480"/>
                  <a:pt x="1255" y="1441"/>
                  <a:pt x="1416" y="1409"/>
                </a:cubicBezTo>
                <a:cubicBezTo>
                  <a:pt x="2300" y="1233"/>
                  <a:pt x="3198" y="1168"/>
                  <a:pt x="4086" y="1028"/>
                </a:cubicBezTo>
                <a:cubicBezTo>
                  <a:pt x="4393" y="980"/>
                  <a:pt x="4690" y="912"/>
                  <a:pt x="4997" y="872"/>
                </a:cubicBezTo>
                <a:cubicBezTo>
                  <a:pt x="5019" y="827"/>
                  <a:pt x="5027" y="777"/>
                  <a:pt x="5051" y="732"/>
                </a:cubicBezTo>
                <a:cubicBezTo>
                  <a:pt x="5065" y="705"/>
                  <a:pt x="5085" y="681"/>
                  <a:pt x="5098" y="654"/>
                </a:cubicBezTo>
                <a:cubicBezTo>
                  <a:pt x="5156" y="532"/>
                  <a:pt x="5097" y="600"/>
                  <a:pt x="5160" y="537"/>
                </a:cubicBezTo>
                <a:cubicBezTo>
                  <a:pt x="5227" y="335"/>
                  <a:pt x="5156" y="560"/>
                  <a:pt x="5215" y="335"/>
                </a:cubicBezTo>
                <a:cubicBezTo>
                  <a:pt x="5221" y="311"/>
                  <a:pt x="5230" y="288"/>
                  <a:pt x="5238" y="265"/>
                </a:cubicBezTo>
                <a:cubicBezTo>
                  <a:pt x="5241" y="257"/>
                  <a:pt x="5250" y="233"/>
                  <a:pt x="5246" y="241"/>
                </a:cubicBezTo>
                <a:cubicBezTo>
                  <a:pt x="5241" y="252"/>
                  <a:pt x="5235" y="262"/>
                  <a:pt x="5230" y="273"/>
                </a:cubicBezTo>
                <a:cubicBezTo>
                  <a:pt x="5178" y="643"/>
                  <a:pt x="5084" y="924"/>
                  <a:pt x="4973" y="1316"/>
                </a:cubicBezTo>
                <a:cubicBezTo>
                  <a:pt x="4855" y="1736"/>
                  <a:pt x="4738" y="2156"/>
                  <a:pt x="4600" y="2569"/>
                </a:cubicBezTo>
                <a:cubicBezTo>
                  <a:pt x="4651" y="2715"/>
                  <a:pt x="4598" y="2957"/>
                  <a:pt x="4569" y="3114"/>
                </a:cubicBezTo>
                <a:cubicBezTo>
                  <a:pt x="4561" y="3261"/>
                  <a:pt x="4554" y="3414"/>
                  <a:pt x="4475" y="3542"/>
                </a:cubicBezTo>
                <a:cubicBezTo>
                  <a:pt x="4467" y="3567"/>
                  <a:pt x="4432" y="3636"/>
                  <a:pt x="4413" y="3651"/>
                </a:cubicBezTo>
                <a:cubicBezTo>
                  <a:pt x="4380" y="3678"/>
                  <a:pt x="4304" y="3721"/>
                  <a:pt x="4304" y="3721"/>
                </a:cubicBezTo>
                <a:cubicBezTo>
                  <a:pt x="4296" y="3731"/>
                  <a:pt x="4294" y="3750"/>
                  <a:pt x="4281" y="3752"/>
                </a:cubicBezTo>
                <a:cubicBezTo>
                  <a:pt x="4266" y="3754"/>
                  <a:pt x="4252" y="3741"/>
                  <a:pt x="4242" y="3729"/>
                </a:cubicBezTo>
                <a:cubicBezTo>
                  <a:pt x="4225" y="3709"/>
                  <a:pt x="4218" y="3681"/>
                  <a:pt x="4203" y="3659"/>
                </a:cubicBezTo>
                <a:cubicBezTo>
                  <a:pt x="4176" y="3619"/>
                  <a:pt x="4146" y="3581"/>
                  <a:pt x="4117" y="3542"/>
                </a:cubicBezTo>
                <a:cubicBezTo>
                  <a:pt x="4062" y="3392"/>
                  <a:pt x="4124" y="3548"/>
                  <a:pt x="3969" y="3285"/>
                </a:cubicBezTo>
                <a:cubicBezTo>
                  <a:pt x="3819" y="3032"/>
                  <a:pt x="3693" y="2725"/>
                  <a:pt x="3572" y="2460"/>
                </a:cubicBezTo>
                <a:cubicBezTo>
                  <a:pt x="3420" y="2128"/>
                  <a:pt x="3281" y="1794"/>
                  <a:pt x="3144" y="1456"/>
                </a:cubicBezTo>
                <a:cubicBezTo>
                  <a:pt x="3023" y="1158"/>
                  <a:pt x="2914" y="845"/>
                  <a:pt x="2724" y="584"/>
                </a:cubicBezTo>
                <a:cubicBezTo>
                  <a:pt x="2685" y="531"/>
                  <a:pt x="2654" y="473"/>
                  <a:pt x="2615" y="420"/>
                </a:cubicBezTo>
                <a:cubicBezTo>
                  <a:pt x="2570" y="360"/>
                  <a:pt x="2501" y="322"/>
                  <a:pt x="2444" y="273"/>
                </a:cubicBezTo>
                <a:cubicBezTo>
                  <a:pt x="2339" y="183"/>
                  <a:pt x="2188" y="87"/>
                  <a:pt x="2047" y="55"/>
                </a:cubicBezTo>
                <a:cubicBezTo>
                  <a:pt x="1989" y="16"/>
                  <a:pt x="1920" y="9"/>
                  <a:pt x="1852" y="0"/>
                </a:cubicBezTo>
                <a:cubicBezTo>
                  <a:pt x="1839" y="3"/>
                  <a:pt x="1826" y="4"/>
                  <a:pt x="1813" y="8"/>
                </a:cubicBezTo>
                <a:cubicBezTo>
                  <a:pt x="1792" y="14"/>
                  <a:pt x="1751" y="31"/>
                  <a:pt x="1751" y="31"/>
                </a:cubicBezTo>
                <a:cubicBezTo>
                  <a:pt x="1711" y="71"/>
                  <a:pt x="1666" y="86"/>
                  <a:pt x="1626" y="125"/>
                </a:cubicBezTo>
                <a:cubicBezTo>
                  <a:pt x="1611" y="210"/>
                  <a:pt x="1577" y="300"/>
                  <a:pt x="1549" y="382"/>
                </a:cubicBezTo>
                <a:cubicBezTo>
                  <a:pt x="1529" y="440"/>
                  <a:pt x="1510" y="534"/>
                  <a:pt x="1455" y="568"/>
                </a:cubicBezTo>
                <a:cubicBezTo>
                  <a:pt x="1366" y="718"/>
                  <a:pt x="1122" y="710"/>
                  <a:pt x="973" y="724"/>
                </a:cubicBezTo>
                <a:cubicBezTo>
                  <a:pt x="894" y="744"/>
                  <a:pt x="819" y="757"/>
                  <a:pt x="739" y="771"/>
                </a:cubicBezTo>
                <a:cubicBezTo>
                  <a:pt x="710" y="784"/>
                  <a:pt x="683" y="799"/>
                  <a:pt x="653" y="810"/>
                </a:cubicBezTo>
                <a:cubicBezTo>
                  <a:pt x="641" y="814"/>
                  <a:pt x="620" y="805"/>
                  <a:pt x="615" y="817"/>
                </a:cubicBezTo>
                <a:cubicBezTo>
                  <a:pt x="610" y="827"/>
                  <a:pt x="635" y="824"/>
                  <a:pt x="646" y="825"/>
                </a:cubicBezTo>
                <a:cubicBezTo>
                  <a:pt x="726" y="834"/>
                  <a:pt x="806" y="843"/>
                  <a:pt x="887" y="849"/>
                </a:cubicBezTo>
                <a:cubicBezTo>
                  <a:pt x="986" y="856"/>
                  <a:pt x="1084" y="859"/>
                  <a:pt x="1183" y="864"/>
                </a:cubicBezTo>
                <a:cubicBezTo>
                  <a:pt x="1204" y="867"/>
                  <a:pt x="1224" y="870"/>
                  <a:pt x="1245" y="872"/>
                </a:cubicBezTo>
                <a:cubicBezTo>
                  <a:pt x="1300" y="878"/>
                  <a:pt x="1355" y="880"/>
                  <a:pt x="1409" y="887"/>
                </a:cubicBezTo>
                <a:cubicBezTo>
                  <a:pt x="1458" y="893"/>
                  <a:pt x="1556" y="911"/>
                  <a:pt x="1556" y="911"/>
                </a:cubicBezTo>
                <a:cubicBezTo>
                  <a:pt x="1840" y="1011"/>
                  <a:pt x="2099" y="1137"/>
                  <a:pt x="2397" y="1207"/>
                </a:cubicBezTo>
                <a:cubicBezTo>
                  <a:pt x="2592" y="1253"/>
                  <a:pt x="2796" y="1238"/>
                  <a:pt x="2996" y="1253"/>
                </a:cubicBezTo>
                <a:cubicBezTo>
                  <a:pt x="3217" y="1269"/>
                  <a:pt x="3437" y="1284"/>
                  <a:pt x="3658" y="1300"/>
                </a:cubicBezTo>
                <a:cubicBezTo>
                  <a:pt x="4013" y="1381"/>
                  <a:pt x="4378" y="1431"/>
                  <a:pt x="4740" y="1463"/>
                </a:cubicBezTo>
                <a:cubicBezTo>
                  <a:pt x="4821" y="1484"/>
                  <a:pt x="4914" y="1511"/>
                  <a:pt x="4981" y="1565"/>
                </a:cubicBezTo>
                <a:cubicBezTo>
                  <a:pt x="5015" y="1593"/>
                  <a:pt x="5044" y="1627"/>
                  <a:pt x="5075" y="1658"/>
                </a:cubicBezTo>
                <a:cubicBezTo>
                  <a:pt x="5088" y="1671"/>
                  <a:pt x="5114" y="1697"/>
                  <a:pt x="5114" y="1697"/>
                </a:cubicBezTo>
                <a:cubicBezTo>
                  <a:pt x="5209" y="1889"/>
                  <a:pt x="5176" y="1797"/>
                  <a:pt x="5223" y="1969"/>
                </a:cubicBezTo>
                <a:cubicBezTo>
                  <a:pt x="5242" y="2123"/>
                  <a:pt x="5246" y="2243"/>
                  <a:pt x="5223" y="2398"/>
                </a:cubicBezTo>
                <a:cubicBezTo>
                  <a:pt x="5218" y="2482"/>
                  <a:pt x="5193" y="2619"/>
                  <a:pt x="5230" y="2701"/>
                </a:cubicBezTo>
                <a:cubicBezTo>
                  <a:pt x="5243" y="2730"/>
                  <a:pt x="5288" y="2776"/>
                  <a:pt x="5308" y="2802"/>
                </a:cubicBezTo>
                <a:cubicBezTo>
                  <a:pt x="5342" y="2846"/>
                  <a:pt x="5351" y="2884"/>
                  <a:pt x="5409" y="2896"/>
                </a:cubicBezTo>
                <a:cubicBezTo>
                  <a:pt x="5466" y="2940"/>
                  <a:pt x="5526" y="3000"/>
                  <a:pt x="5588" y="3036"/>
                </a:cubicBezTo>
                <a:cubicBezTo>
                  <a:pt x="5622" y="3085"/>
                  <a:pt x="5696" y="3106"/>
                  <a:pt x="5752" y="3114"/>
                </a:cubicBezTo>
                <a:cubicBezTo>
                  <a:pt x="5824" y="3102"/>
                  <a:pt x="5897" y="3091"/>
                  <a:pt x="5970" y="3083"/>
                </a:cubicBezTo>
                <a:cubicBezTo>
                  <a:pt x="5986" y="3085"/>
                  <a:pt x="6005" y="3079"/>
                  <a:pt x="6017" y="3090"/>
                </a:cubicBezTo>
                <a:cubicBezTo>
                  <a:pt x="6051" y="3121"/>
                  <a:pt x="6072" y="3224"/>
                  <a:pt x="6094" y="3269"/>
                </a:cubicBezTo>
                <a:cubicBezTo>
                  <a:pt x="6119" y="3405"/>
                  <a:pt x="6118" y="3557"/>
                  <a:pt x="6180" y="3682"/>
                </a:cubicBezTo>
                <a:cubicBezTo>
                  <a:pt x="6213" y="3749"/>
                  <a:pt x="6265" y="3768"/>
                  <a:pt x="6320" y="3814"/>
                </a:cubicBezTo>
                <a:cubicBezTo>
                  <a:pt x="6355" y="3843"/>
                  <a:pt x="6381" y="3886"/>
                  <a:pt x="6421" y="3908"/>
                </a:cubicBezTo>
                <a:cubicBezTo>
                  <a:pt x="6531" y="3968"/>
                  <a:pt x="6623" y="4022"/>
                  <a:pt x="6740" y="4063"/>
                </a:cubicBezTo>
                <a:cubicBezTo>
                  <a:pt x="6871" y="4109"/>
                  <a:pt x="7019" y="4123"/>
                  <a:pt x="7153" y="4164"/>
                </a:cubicBezTo>
                <a:cubicBezTo>
                  <a:pt x="6982" y="4256"/>
                  <a:pt x="6852" y="4323"/>
                  <a:pt x="6655" y="4343"/>
                </a:cubicBezTo>
                <a:cubicBezTo>
                  <a:pt x="6536" y="4367"/>
                  <a:pt x="6430" y="4405"/>
                  <a:pt x="6312" y="4437"/>
                </a:cubicBezTo>
                <a:cubicBezTo>
                  <a:pt x="6242" y="4489"/>
                  <a:pt x="6155" y="4499"/>
                  <a:pt x="6071" y="4515"/>
                </a:cubicBezTo>
                <a:cubicBezTo>
                  <a:pt x="6050" y="4512"/>
                  <a:pt x="6026" y="4519"/>
                  <a:pt x="6009" y="4507"/>
                </a:cubicBezTo>
                <a:cubicBezTo>
                  <a:pt x="5989" y="4493"/>
                  <a:pt x="5985" y="4465"/>
                  <a:pt x="5970" y="4445"/>
                </a:cubicBezTo>
                <a:cubicBezTo>
                  <a:pt x="5904" y="4356"/>
                  <a:pt x="5829" y="4275"/>
                  <a:pt x="5760" y="4188"/>
                </a:cubicBezTo>
                <a:cubicBezTo>
                  <a:pt x="5738" y="4160"/>
                  <a:pt x="5706" y="4142"/>
                  <a:pt x="5674" y="4126"/>
                </a:cubicBezTo>
                <a:cubicBezTo>
                  <a:pt x="5632" y="4105"/>
                  <a:pt x="5542" y="4079"/>
                  <a:pt x="5542" y="4079"/>
                </a:cubicBezTo>
                <a:cubicBezTo>
                  <a:pt x="5414" y="4094"/>
                  <a:pt x="5276" y="4078"/>
                  <a:pt x="5160" y="4133"/>
                </a:cubicBezTo>
                <a:cubicBezTo>
                  <a:pt x="4984" y="4216"/>
                  <a:pt x="4822" y="4347"/>
                  <a:pt x="4670" y="4468"/>
                </a:cubicBezTo>
                <a:cubicBezTo>
                  <a:pt x="4507" y="4446"/>
                  <a:pt x="4363" y="4371"/>
                  <a:pt x="4203" y="4343"/>
                </a:cubicBezTo>
                <a:cubicBezTo>
                  <a:pt x="4154" y="4335"/>
                  <a:pt x="4104" y="4334"/>
                  <a:pt x="4055" y="4328"/>
                </a:cubicBezTo>
                <a:cubicBezTo>
                  <a:pt x="4003" y="4310"/>
                  <a:pt x="3950" y="4302"/>
                  <a:pt x="3899" y="4281"/>
                </a:cubicBezTo>
                <a:cubicBezTo>
                  <a:pt x="3781" y="4163"/>
                  <a:pt x="4006" y="4382"/>
                  <a:pt x="3798" y="4211"/>
                </a:cubicBezTo>
                <a:cubicBezTo>
                  <a:pt x="3789" y="4204"/>
                  <a:pt x="3790" y="4189"/>
                  <a:pt x="3783" y="4180"/>
                </a:cubicBezTo>
                <a:cubicBezTo>
                  <a:pt x="3759" y="4145"/>
                  <a:pt x="3729" y="4114"/>
                  <a:pt x="3705" y="4079"/>
                </a:cubicBezTo>
                <a:cubicBezTo>
                  <a:pt x="3564" y="3874"/>
                  <a:pt x="3594" y="3917"/>
                  <a:pt x="3502" y="3705"/>
                </a:cubicBezTo>
                <a:cubicBezTo>
                  <a:pt x="3476" y="3644"/>
                  <a:pt x="3431" y="3593"/>
                  <a:pt x="3401" y="3534"/>
                </a:cubicBezTo>
                <a:cubicBezTo>
                  <a:pt x="3369" y="3472"/>
                  <a:pt x="3346" y="3405"/>
                  <a:pt x="3323" y="3339"/>
                </a:cubicBezTo>
                <a:cubicBezTo>
                  <a:pt x="3262" y="3164"/>
                  <a:pt x="3251" y="2983"/>
                  <a:pt x="3191" y="2810"/>
                </a:cubicBezTo>
                <a:cubicBezTo>
                  <a:pt x="3167" y="2742"/>
                  <a:pt x="3094" y="2647"/>
                  <a:pt x="3051" y="2592"/>
                </a:cubicBezTo>
                <a:cubicBezTo>
                  <a:pt x="2791" y="2259"/>
                  <a:pt x="2330" y="2030"/>
                  <a:pt x="1946" y="1876"/>
                </a:cubicBezTo>
                <a:cubicBezTo>
                  <a:pt x="1921" y="1866"/>
                  <a:pt x="1894" y="1867"/>
                  <a:pt x="1868" y="1860"/>
                </a:cubicBezTo>
                <a:cubicBezTo>
                  <a:pt x="1720" y="1818"/>
                  <a:pt x="1569" y="1778"/>
                  <a:pt x="1424" y="1728"/>
                </a:cubicBezTo>
                <a:cubicBezTo>
                  <a:pt x="1361" y="1676"/>
                  <a:pt x="1303" y="1632"/>
                  <a:pt x="1222" y="1611"/>
                </a:cubicBezTo>
                <a:cubicBezTo>
                  <a:pt x="1032" y="1439"/>
                  <a:pt x="901" y="1368"/>
                  <a:pt x="646" y="1355"/>
                </a:cubicBezTo>
                <a:cubicBezTo>
                  <a:pt x="691" y="1346"/>
                  <a:pt x="694" y="1341"/>
                  <a:pt x="708" y="1300"/>
                </a:cubicBezTo>
                <a:cubicBezTo>
                  <a:pt x="718" y="1222"/>
                  <a:pt x="748" y="1107"/>
                  <a:pt x="700" y="1035"/>
                </a:cubicBezTo>
                <a:cubicBezTo>
                  <a:pt x="702" y="1023"/>
                  <a:pt x="712" y="961"/>
                  <a:pt x="716" y="958"/>
                </a:cubicBezTo>
                <a:cubicBezTo>
                  <a:pt x="760" y="930"/>
                  <a:pt x="807" y="926"/>
                  <a:pt x="856" y="919"/>
                </a:cubicBezTo>
                <a:cubicBezTo>
                  <a:pt x="907" y="902"/>
                  <a:pt x="955" y="891"/>
                  <a:pt x="996" y="856"/>
                </a:cubicBezTo>
                <a:cubicBezTo>
                  <a:pt x="1024" y="832"/>
                  <a:pt x="1058" y="795"/>
                  <a:pt x="1097" y="786"/>
                </a:cubicBezTo>
                <a:cubicBezTo>
                  <a:pt x="1203" y="762"/>
                  <a:pt x="1315" y="774"/>
                  <a:pt x="1424" y="771"/>
                </a:cubicBezTo>
                <a:cubicBezTo>
                  <a:pt x="1611" y="747"/>
                  <a:pt x="1797" y="762"/>
                  <a:pt x="1985" y="771"/>
                </a:cubicBezTo>
                <a:cubicBezTo>
                  <a:pt x="2129" y="766"/>
                  <a:pt x="2188" y="763"/>
                  <a:pt x="2311" y="779"/>
                </a:cubicBezTo>
                <a:cubicBezTo>
                  <a:pt x="2376" y="811"/>
                  <a:pt x="2436" y="824"/>
                  <a:pt x="2506" y="841"/>
                </a:cubicBezTo>
                <a:cubicBezTo>
                  <a:pt x="2535" y="848"/>
                  <a:pt x="2563" y="858"/>
                  <a:pt x="2592" y="864"/>
                </a:cubicBezTo>
                <a:cubicBezTo>
                  <a:pt x="2634" y="873"/>
                  <a:pt x="2622" y="862"/>
                  <a:pt x="2638" y="880"/>
                </a:cubicBezTo>
              </a:path>
            </a:pathLst>
          </a:cu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estilo do título mestre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924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3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89700"/>
            <a:ext cx="1595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Microsoft Sans Serif" pitchFamily="34" charset="0"/>
              </a:defRPr>
            </a:lvl1pPr>
          </a:lstStyle>
          <a:p>
            <a:pPr>
              <a:defRPr/>
            </a:pPr>
            <a:fld id="{A639B653-574A-453B-9E81-9063E33ACAB4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  <p:pic>
        <p:nvPicPr>
          <p:cNvPr id="1031" name="Picture 4" descr="Resultado de imagem para brasil-chil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5967413"/>
            <a:ext cx="10810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6" r:id="rId1"/>
    <p:sldLayoutId id="2147484317" r:id="rId2"/>
    <p:sldLayoutId id="2147484318" r:id="rId3"/>
    <p:sldLayoutId id="2147484319" r:id="rId4"/>
    <p:sldLayoutId id="2147484320" r:id="rId5"/>
    <p:sldLayoutId id="2147484321" r:id="rId6"/>
    <p:sldLayoutId id="2147484322" r:id="rId7"/>
    <p:sldLayoutId id="2147484323" r:id="rId8"/>
    <p:sldLayoutId id="2147484324" r:id="rId9"/>
    <p:sldLayoutId id="2147484325" r:id="rId10"/>
    <p:sldLayoutId id="2147484326" r:id="rId11"/>
    <p:sldLayoutId id="2147484327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Microsoft Sans Serif" pitchFamily="34" charset="0"/>
          <a:ea typeface="MS PGothic" panose="020B0600070205080204" pitchFamily="34" charset="-128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Microsoft Sans Serif" pitchFamily="34" charset="0"/>
          <a:ea typeface="MS PGothic" panose="020B0600070205080204" pitchFamily="34" charset="-128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Microsoft Sans Serif" pitchFamily="34" charset="0"/>
          <a:ea typeface="MS PGothic" panose="020B0600070205080204" pitchFamily="34" charset="-128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Microsoft Sans Serif" pitchFamily="34" charset="0"/>
          <a:ea typeface="MS PGothic" panose="020B0600070205080204" pitchFamily="34" charset="-128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Microsoft Sans Serif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Microsoft Sans Serif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Microsoft Sans Serif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0099"/>
          </a:solidFill>
          <a:latin typeface="Microsoft Sans Serif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i="1">
          <a:solidFill>
            <a:srgbClr val="0000FF"/>
          </a:solidFill>
          <a:latin typeface="+mn-lt"/>
          <a:ea typeface="Times New Roman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99FF"/>
          </a:solidFill>
          <a:latin typeface="+mn-lt"/>
          <a:ea typeface="Times New Roman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Times New Roman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Times New Roman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877272"/>
            <a:ext cx="4895851" cy="1295400"/>
          </a:xfrm>
        </p:spPr>
        <p:txBody>
          <a:bodyPr/>
          <a:lstStyle/>
          <a:p>
            <a:pPr algn="l" eaLnBrk="1" hangingPunct="1"/>
            <a:r>
              <a:rPr lang="pt-BR" altLang="pt-BR" sz="2400" dirty="0" smtClean="0">
                <a:solidFill>
                  <a:srgbClr val="000099"/>
                </a:solidFill>
              </a:rPr>
              <a:t>Santiago, Chile</a:t>
            </a:r>
          </a:p>
          <a:p>
            <a:pPr algn="l" eaLnBrk="1" hangingPunct="1"/>
            <a:r>
              <a:rPr lang="pt-BR" altLang="pt-BR" sz="1800" dirty="0" smtClean="0">
                <a:solidFill>
                  <a:srgbClr val="000099"/>
                </a:solidFill>
              </a:rPr>
              <a:t>Segunda-feira, 6 </a:t>
            </a:r>
            <a:r>
              <a:rPr lang="pt-BR" altLang="pt-BR" sz="1800" dirty="0" smtClean="0">
                <a:solidFill>
                  <a:srgbClr val="000099"/>
                </a:solidFill>
              </a:rPr>
              <a:t>de Maio 2019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0" y="2319338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Sans Serif" pitchFamily="34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i="1">
                <a:solidFill>
                  <a:srgbClr val="0000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99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400" b="1"/>
              <a:t>Relatório da Missão do PNQS ao CHILE 2019</a:t>
            </a:r>
          </a:p>
        </p:txBody>
      </p:sp>
      <p:pic>
        <p:nvPicPr>
          <p:cNvPr id="13316" name="Imagem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-28575"/>
            <a:ext cx="116681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03648" y="3197875"/>
            <a:ext cx="6048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PAINEL INSTITUCIONAL</a:t>
            </a:r>
          </a:p>
          <a:p>
            <a:r>
              <a:rPr lang="pt-BR" sz="18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DGA</a:t>
            </a:r>
          </a:p>
          <a:p>
            <a:r>
              <a:rPr lang="pt-BR" sz="1800" dirty="0" err="1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Dirección</a:t>
            </a:r>
            <a:r>
              <a:rPr lang="pt-BR" sz="18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General de Aguas</a:t>
            </a:r>
          </a:p>
          <a:p>
            <a:r>
              <a:rPr lang="pt-BR" sz="18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ECONSSA</a:t>
            </a:r>
          </a:p>
          <a:p>
            <a:r>
              <a:rPr lang="pt-BR" sz="18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pt-BR" sz="1800" dirty="0" err="1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Concesionaria</a:t>
            </a:r>
            <a:r>
              <a:rPr lang="pt-BR" sz="18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sz="1800" dirty="0" err="1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Servicios</a:t>
            </a:r>
            <a:r>
              <a:rPr lang="pt-BR" sz="18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800" dirty="0" err="1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Sanitarios</a:t>
            </a:r>
            <a:r>
              <a:rPr lang="pt-BR" sz="1800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S.A.</a:t>
            </a:r>
            <a:endParaRPr lang="pt-BR" sz="1800" dirty="0" smtClean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800" dirty="0" smtClean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800" dirty="0" smtClean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5800" y="-17145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Sans Serif" pitchFamily="34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i="1">
                <a:solidFill>
                  <a:srgbClr val="0000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99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400" b="1">
                <a:solidFill>
                  <a:srgbClr val="000099"/>
                </a:solidFill>
              </a:rPr>
              <a:t>DGA – Direção Geral de Águas</a:t>
            </a:r>
            <a:endParaRPr lang="pt-BR" altLang="pt-BR" sz="2400">
              <a:solidFill>
                <a:srgbClr val="000099"/>
              </a:solidFill>
            </a:endParaRPr>
          </a:p>
        </p:txBody>
      </p:sp>
      <p:sp>
        <p:nvSpPr>
          <p:cNvPr id="2" name="Espaço Reservado para Conteú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692150"/>
            <a:ext cx="8785225" cy="594677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pt-BR" sz="1800" b="1" dirty="0"/>
              <a:t>LIÇÕES APRENDIDAS</a:t>
            </a:r>
          </a:p>
          <a:p>
            <a:pPr marL="0" indent="0" algn="just">
              <a:buFontTx/>
              <a:buNone/>
              <a:defRPr/>
            </a:pPr>
            <a:endParaRPr lang="pt-BR" sz="1800" b="1" dirty="0"/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800" i="0" dirty="0">
                <a:solidFill>
                  <a:schemeClr val="tx1"/>
                </a:solidFill>
              </a:rPr>
              <a:t> </a:t>
            </a:r>
            <a:r>
              <a:rPr lang="pt-BR" sz="1900" i="0" dirty="0">
                <a:solidFill>
                  <a:schemeClr val="tx1"/>
                </a:solidFill>
              </a:rPr>
              <a:t>Critérios bem definidos;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900" i="0" dirty="0">
                <a:solidFill>
                  <a:schemeClr val="tx1"/>
                </a:solidFill>
              </a:rPr>
              <a:t> Planos de contingência com estabelecimento de prioridades;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900" i="0" dirty="0">
                <a:solidFill>
                  <a:schemeClr val="tx1"/>
                </a:solidFill>
              </a:rPr>
              <a:t> Interação e acompanhamento entre os envolvidos dos distintos segmentos;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900" i="0" dirty="0">
                <a:solidFill>
                  <a:schemeClr val="tx1"/>
                </a:solidFill>
              </a:rPr>
              <a:t> Planejamento de longo prazo com foco na segurança hídrica nacional.</a:t>
            </a:r>
          </a:p>
          <a:p>
            <a:pPr marL="457200" lvl="1" indent="0" algn="just">
              <a:lnSpc>
                <a:spcPct val="150000"/>
              </a:lnSpc>
              <a:buFontTx/>
              <a:buNone/>
              <a:defRPr/>
            </a:pPr>
            <a:endParaRPr lang="pt-BR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0" y="17463"/>
            <a:ext cx="9144000" cy="74724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ECONSSA</a:t>
            </a:r>
          </a:p>
        </p:txBody>
      </p:sp>
      <p:sp>
        <p:nvSpPr>
          <p:cNvPr id="17411" name="Espaço Reservado para Conteú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353175"/>
            <a:ext cx="6982693" cy="5048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pt-BR" sz="1800" dirty="0">
                <a:solidFill>
                  <a:schemeClr val="tx1"/>
                </a:solidFill>
              </a:rPr>
              <a:t>Fernando </a:t>
            </a:r>
            <a:r>
              <a:rPr lang="pt-BR" sz="1800" dirty="0" err="1">
                <a:solidFill>
                  <a:schemeClr val="tx1"/>
                </a:solidFill>
              </a:rPr>
              <a:t>Velasquez</a:t>
            </a:r>
            <a:r>
              <a:rPr lang="pt-BR" sz="1800" dirty="0">
                <a:solidFill>
                  <a:schemeClr val="tx1"/>
                </a:solidFill>
              </a:rPr>
              <a:t>, </a:t>
            </a:r>
            <a:r>
              <a:rPr lang="pt-BR" sz="1800" dirty="0" smtClean="0">
                <a:solidFill>
                  <a:schemeClr val="tx1"/>
                </a:solidFill>
              </a:rPr>
              <a:t>Gerente de Desenvolvimento </a:t>
            </a:r>
            <a:r>
              <a:rPr lang="pt-BR" sz="1800" dirty="0">
                <a:solidFill>
                  <a:schemeClr val="tx1"/>
                </a:solidFill>
              </a:rPr>
              <a:t>ECONSSA</a:t>
            </a:r>
          </a:p>
        </p:txBody>
      </p:sp>
      <p:pic>
        <p:nvPicPr>
          <p:cNvPr id="24580" name="Imagem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9" b="10101"/>
          <a:stretch>
            <a:fillRect/>
          </a:stretch>
        </p:blipFill>
        <p:spPr bwMode="auto">
          <a:xfrm>
            <a:off x="282575" y="820738"/>
            <a:ext cx="8578850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0" y="17463"/>
            <a:ext cx="9144000" cy="74724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ECONSSA</a:t>
            </a:r>
          </a:p>
        </p:txBody>
      </p:sp>
      <p:sp>
        <p:nvSpPr>
          <p:cNvPr id="17411" name="Espaço Reservado para Conteú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3492500" y="1125538"/>
            <a:ext cx="5472113" cy="482441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pt-BR" sz="1800" b="1" dirty="0">
                <a:solidFill>
                  <a:schemeClr val="tx1"/>
                </a:solidFill>
              </a:rPr>
              <a:t>ASPECTOS GERAIS</a:t>
            </a:r>
          </a:p>
          <a:p>
            <a:pPr marL="0" indent="0" algn="just">
              <a:buFontTx/>
              <a:buNone/>
              <a:defRPr/>
            </a:pPr>
            <a:endParaRPr lang="pt-BR" sz="1800" dirty="0">
              <a:solidFill>
                <a:schemeClr val="tx1"/>
              </a:solidFill>
            </a:endParaRPr>
          </a:p>
          <a:p>
            <a:pPr algn="just">
              <a:buFont typeface="Wingdings" charset="2"/>
              <a:buChar char="²"/>
              <a:defRPr/>
            </a:pPr>
            <a:r>
              <a:rPr lang="pt-BR" sz="1800" dirty="0">
                <a:solidFill>
                  <a:schemeClr val="tx1"/>
                </a:solidFill>
              </a:rPr>
              <a:t>Empresa Estatal que assegura o abastecimento para as 9 regiões e controla o cumprimento dos contratos concedidos pelo Estado a empresas privadas entre 2001 a 2004;</a:t>
            </a:r>
          </a:p>
          <a:p>
            <a:pPr>
              <a:buFont typeface="Wingdings" charset="2"/>
              <a:buChar char="²"/>
              <a:defRPr/>
            </a:pPr>
            <a:endParaRPr lang="pt-BR" sz="1800" dirty="0">
              <a:solidFill>
                <a:schemeClr val="tx1"/>
              </a:solidFill>
            </a:endParaRPr>
          </a:p>
          <a:p>
            <a:pPr>
              <a:buFont typeface="Wingdings" charset="2"/>
              <a:buChar char="²"/>
              <a:defRPr/>
            </a:pPr>
            <a:r>
              <a:rPr lang="pt-BR" sz="1800" dirty="0">
                <a:solidFill>
                  <a:schemeClr val="tx1"/>
                </a:solidFill>
              </a:rPr>
              <a:t>Atende a 5 milhões de habitantes;</a:t>
            </a:r>
          </a:p>
          <a:p>
            <a:pPr>
              <a:buFont typeface="Wingdings" charset="2"/>
              <a:buChar char="²"/>
              <a:defRPr/>
            </a:pPr>
            <a:endParaRPr lang="pt-BR" sz="1800" dirty="0">
              <a:solidFill>
                <a:schemeClr val="tx1"/>
              </a:solidFill>
            </a:endParaRPr>
          </a:p>
          <a:p>
            <a:pPr algn="just">
              <a:buFont typeface="Wingdings" charset="2"/>
              <a:buChar char="²"/>
              <a:defRPr/>
            </a:pPr>
            <a:r>
              <a:rPr lang="pt-BR" sz="1800" dirty="0">
                <a:solidFill>
                  <a:schemeClr val="tx1"/>
                </a:solidFill>
              </a:rPr>
              <a:t>Atua como Holding, transferindo os seus direitos de exploração para empresas privadas, pelo prazo de 30 anos, podendo ser prorrogados;</a:t>
            </a:r>
          </a:p>
          <a:p>
            <a:pPr algn="just">
              <a:buFont typeface="Wingdings" charset="2"/>
              <a:buChar char="²"/>
              <a:defRPr/>
            </a:pPr>
            <a:endParaRPr lang="pt-BR" sz="1800" dirty="0">
              <a:solidFill>
                <a:schemeClr val="tx1"/>
              </a:solidFill>
            </a:endParaRPr>
          </a:p>
          <a:p>
            <a:pPr algn="just">
              <a:buFont typeface="Wingdings" charset="2"/>
              <a:buChar char="²"/>
              <a:defRPr/>
            </a:pPr>
            <a:r>
              <a:rPr lang="pt-BR" sz="1800" dirty="0">
                <a:solidFill>
                  <a:schemeClr val="tx1"/>
                </a:solidFill>
              </a:rPr>
              <a:t>Receita Anual:  US$ 2,2 MI;</a:t>
            </a:r>
          </a:p>
          <a:p>
            <a:pPr algn="just">
              <a:buFont typeface="Wingdings" charset="2"/>
              <a:buChar char="²"/>
              <a:defRPr/>
            </a:pPr>
            <a:endParaRPr lang="pt-BR" sz="1800" dirty="0">
              <a:solidFill>
                <a:schemeClr val="tx1"/>
              </a:solidFill>
            </a:endParaRPr>
          </a:p>
          <a:p>
            <a:pPr algn="just">
              <a:buFont typeface="Wingdings" charset="2"/>
              <a:buChar char="²"/>
              <a:defRPr/>
            </a:pPr>
            <a:r>
              <a:rPr lang="pt-BR" sz="1800" dirty="0">
                <a:solidFill>
                  <a:schemeClr val="tx1"/>
                </a:solidFill>
              </a:rPr>
              <a:t>Estrutura customizada (22 funcionários).</a:t>
            </a:r>
          </a:p>
          <a:p>
            <a:pPr>
              <a:buFont typeface="Wingdings" charset="2"/>
              <a:buChar char="²"/>
              <a:defRPr/>
            </a:pPr>
            <a:endParaRPr lang="pt-BR" sz="1800" dirty="0">
              <a:solidFill>
                <a:schemeClr val="tx1"/>
              </a:solidFill>
            </a:endParaRPr>
          </a:p>
          <a:p>
            <a:pPr>
              <a:buFont typeface="Wingdings" charset="2"/>
              <a:buChar char="²"/>
              <a:defRPr/>
            </a:pPr>
            <a:endParaRPr lang="pt-BR" sz="18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980728"/>
            <a:ext cx="2595965" cy="53158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Espaço Reservado para Conteú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771525"/>
            <a:ext cx="8856662" cy="60928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Font typeface="Wingdings" panose="05000000000000000000" pitchFamily="2" charset="2"/>
              <a:buChar char="q"/>
              <a:defRPr/>
            </a:pPr>
            <a:r>
              <a:rPr lang="pt-BR" sz="1800" b="1" dirty="0">
                <a:solidFill>
                  <a:schemeClr val="tx1"/>
                </a:solidFill>
              </a:rPr>
              <a:t>A ORGANIZAÇÃO – MODELO DE NEGÓCIO</a:t>
            </a:r>
          </a:p>
          <a:p>
            <a:pPr algn="just">
              <a:buFont typeface="Wingdings" charset="2"/>
              <a:buChar char="²"/>
              <a:defRPr/>
            </a:pPr>
            <a:r>
              <a:rPr lang="pt-BR" sz="1800" dirty="0">
                <a:solidFill>
                  <a:schemeClr val="tx1"/>
                </a:solidFill>
              </a:rPr>
              <a:t>Caracteriza-se pela permissão de convênios entre operadoras publicas ou privadas;</a:t>
            </a:r>
          </a:p>
          <a:p>
            <a:pPr algn="just">
              <a:buFont typeface="Wingdings" charset="2"/>
              <a:buChar char="²"/>
              <a:defRPr/>
            </a:pPr>
            <a:r>
              <a:rPr lang="pt-BR" sz="1800" dirty="0">
                <a:solidFill>
                  <a:schemeClr val="tx1"/>
                </a:solidFill>
              </a:rPr>
              <a:t>Objetivo de contribuir para a modernização do setor sanitário, assegurando abastecimento de forma sustentável, preços equilibrados e atendimento a regulação;</a:t>
            </a:r>
          </a:p>
          <a:p>
            <a:pPr algn="just">
              <a:buFont typeface="Wingdings" charset="2"/>
              <a:buChar char="²"/>
              <a:defRPr/>
            </a:pPr>
            <a:r>
              <a:rPr lang="pt-BR" sz="1800" dirty="0">
                <a:solidFill>
                  <a:schemeClr val="tx1"/>
                </a:solidFill>
              </a:rPr>
              <a:t>Estabelecimento de metas contratuais e ferramentas de controle de atendimento às leis, cuja fiscalização se da pela SISS;</a:t>
            </a:r>
          </a:p>
          <a:p>
            <a:pPr algn="just">
              <a:buFont typeface="Wingdings" charset="2"/>
              <a:buChar char="²"/>
              <a:defRPr/>
            </a:pPr>
            <a:r>
              <a:rPr lang="pt-BR" sz="1800" dirty="0">
                <a:solidFill>
                  <a:schemeClr val="tx1"/>
                </a:solidFill>
              </a:rPr>
              <a:t>Condições para que uma empresa atue no Chile: </a:t>
            </a:r>
          </a:p>
          <a:p>
            <a:pPr marL="0" indent="0" algn="just">
              <a:buFontTx/>
              <a:buNone/>
              <a:defRPr/>
            </a:pPr>
            <a:r>
              <a:rPr lang="pt-BR" sz="1800" dirty="0">
                <a:solidFill>
                  <a:schemeClr val="tx1"/>
                </a:solidFill>
              </a:rPr>
              <a:t>	1 </a:t>
            </a:r>
            <a:r>
              <a:rPr lang="mr-IN" sz="1800" dirty="0">
                <a:solidFill>
                  <a:schemeClr val="tx1"/>
                </a:solidFill>
              </a:rPr>
              <a:t>–</a:t>
            </a:r>
            <a:r>
              <a:rPr lang="pt-BR" sz="1800" dirty="0">
                <a:solidFill>
                  <a:schemeClr val="tx1"/>
                </a:solidFill>
              </a:rPr>
              <a:t> S/A de capital aberto;</a:t>
            </a:r>
          </a:p>
          <a:p>
            <a:pPr marL="0" indent="0" algn="just">
              <a:buFontTx/>
              <a:buNone/>
              <a:defRPr/>
            </a:pPr>
            <a:r>
              <a:rPr lang="pt-BR" sz="1800" dirty="0">
                <a:solidFill>
                  <a:schemeClr val="tx1"/>
                </a:solidFill>
              </a:rPr>
              <a:t>	2 </a:t>
            </a:r>
            <a:r>
              <a:rPr lang="mr-IN" sz="1800" dirty="0">
                <a:solidFill>
                  <a:schemeClr val="tx1"/>
                </a:solidFill>
              </a:rPr>
              <a:t>–</a:t>
            </a:r>
            <a:r>
              <a:rPr lang="pt-BR" sz="1800" dirty="0">
                <a:solidFill>
                  <a:schemeClr val="tx1"/>
                </a:solidFill>
              </a:rPr>
              <a:t> Formato de negocio como SPE (Sociedade de Propósito Específico).</a:t>
            </a:r>
          </a:p>
          <a:p>
            <a:pPr algn="just">
              <a:buFont typeface="Wingdings" charset="2"/>
              <a:buChar char="²"/>
              <a:defRPr/>
            </a:pPr>
            <a:r>
              <a:rPr lang="en-US" sz="1800" dirty="0">
                <a:solidFill>
                  <a:schemeClr val="tx1"/>
                </a:solidFill>
              </a:rPr>
              <a:t>I</a:t>
            </a:r>
            <a:r>
              <a:rPr lang="pt-BR" sz="1800" dirty="0" err="1">
                <a:solidFill>
                  <a:schemeClr val="tx1"/>
                </a:solidFill>
              </a:rPr>
              <a:t>nvestimentos</a:t>
            </a:r>
            <a:r>
              <a:rPr lang="pt-BR" sz="1800" dirty="0">
                <a:solidFill>
                  <a:schemeClr val="tx1"/>
                </a:solidFill>
              </a:rPr>
              <a:t> estruturais são feitos pela ECONSSA de maneira que a tarifa não seja impactada por esse CAPEX (exemplo da planta de dessalinização no Atacama);</a:t>
            </a:r>
          </a:p>
          <a:p>
            <a:pPr algn="just">
              <a:buFont typeface="Wingdings" charset="2"/>
              <a:buChar char="²"/>
              <a:defRPr/>
            </a:pPr>
            <a:r>
              <a:rPr lang="pt-BR" sz="1800" dirty="0">
                <a:solidFill>
                  <a:schemeClr val="tx1"/>
                </a:solidFill>
              </a:rPr>
              <a:t>O sistema integra um modelo de autofinanciamento que tem como referência uma empresa modelo ideal, objetivando: </a:t>
            </a:r>
          </a:p>
          <a:p>
            <a:pPr marL="0" indent="0" algn="just">
              <a:buFontTx/>
              <a:buNone/>
              <a:defRPr/>
            </a:pPr>
            <a:r>
              <a:rPr lang="pt-BR" sz="1800" dirty="0">
                <a:solidFill>
                  <a:schemeClr val="tx1"/>
                </a:solidFill>
              </a:rPr>
              <a:t>	1 </a:t>
            </a:r>
            <a:r>
              <a:rPr lang="mr-IN" sz="1800" dirty="0">
                <a:solidFill>
                  <a:schemeClr val="tx1"/>
                </a:solidFill>
              </a:rPr>
              <a:t>–</a:t>
            </a:r>
            <a:r>
              <a:rPr lang="pt-BR" sz="1800" dirty="0">
                <a:solidFill>
                  <a:schemeClr val="tx1"/>
                </a:solidFill>
              </a:rPr>
              <a:t> Planejamento com base na atratividade do negócio;</a:t>
            </a:r>
          </a:p>
          <a:p>
            <a:pPr marL="0" indent="0" algn="just">
              <a:buFontTx/>
              <a:buNone/>
              <a:defRPr/>
            </a:pPr>
            <a:r>
              <a:rPr lang="pt-BR" sz="1800" dirty="0">
                <a:solidFill>
                  <a:schemeClr val="tx1"/>
                </a:solidFill>
              </a:rPr>
              <a:t>	2 </a:t>
            </a:r>
            <a:r>
              <a:rPr lang="mr-IN" sz="1800" dirty="0">
                <a:solidFill>
                  <a:schemeClr val="tx1"/>
                </a:solidFill>
              </a:rPr>
              <a:t>–</a:t>
            </a:r>
            <a:r>
              <a:rPr lang="pt-BR" sz="1800" dirty="0">
                <a:solidFill>
                  <a:schemeClr val="tx1"/>
                </a:solidFill>
              </a:rPr>
              <a:t> Índices de qualidade e produtividade;</a:t>
            </a:r>
          </a:p>
          <a:p>
            <a:pPr marL="0" indent="0" algn="just">
              <a:buFontTx/>
              <a:buNone/>
              <a:defRPr/>
            </a:pPr>
            <a:r>
              <a:rPr lang="pt-BR" sz="1800" dirty="0">
                <a:solidFill>
                  <a:schemeClr val="tx1"/>
                </a:solidFill>
              </a:rPr>
              <a:t>	3 - Ganhos de eficiências operacionais.</a:t>
            </a:r>
          </a:p>
          <a:p>
            <a:pPr>
              <a:buFont typeface="Wingdings" charset="2"/>
              <a:buChar char="²"/>
              <a:defRPr/>
            </a:pPr>
            <a:endParaRPr lang="pt-BR" sz="1800" b="1" dirty="0">
              <a:solidFill>
                <a:schemeClr val="bg1"/>
              </a:solidFill>
            </a:endParaRPr>
          </a:p>
        </p:txBody>
      </p:sp>
      <p:sp>
        <p:nvSpPr>
          <p:cNvPr id="4" name="Rectangle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0" y="17463"/>
            <a:ext cx="9144000" cy="74724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ECONSSA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052513"/>
            <a:ext cx="4379912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Espaço Reservado para Conteú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3779838" y="3573463"/>
            <a:ext cx="5184775" cy="3140075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FontTx/>
              <a:buNone/>
              <a:defRPr/>
            </a:pPr>
            <a:r>
              <a:rPr lang="pt-BR" sz="2800" b="1" dirty="0">
                <a:solidFill>
                  <a:schemeClr val="bg1"/>
                </a:solidFill>
              </a:rPr>
              <a:t>Aplicação:</a:t>
            </a:r>
          </a:p>
          <a:p>
            <a:pPr>
              <a:buFont typeface="Wingdings" charset="2"/>
              <a:buChar char="u"/>
              <a:defRPr/>
            </a:pPr>
            <a:r>
              <a:rPr lang="pt-BR" sz="1800" b="1" dirty="0">
                <a:solidFill>
                  <a:schemeClr val="bg1"/>
                </a:solidFill>
              </a:rPr>
              <a:t>Investimentos de grandes valores</a:t>
            </a:r>
          </a:p>
          <a:p>
            <a:pPr>
              <a:buFont typeface="Wingdings" charset="2"/>
              <a:buChar char="u"/>
              <a:defRPr/>
            </a:pPr>
            <a:r>
              <a:rPr lang="pt-BR" sz="1800" b="1" dirty="0">
                <a:solidFill>
                  <a:schemeClr val="bg1"/>
                </a:solidFill>
              </a:rPr>
              <a:t>Longo período de amortização (&gt; 30 anos)</a:t>
            </a:r>
          </a:p>
          <a:p>
            <a:pPr marL="0" indent="0">
              <a:buFontTx/>
              <a:buNone/>
              <a:defRPr/>
            </a:pPr>
            <a:endParaRPr lang="pt-BR" sz="1800" b="1" dirty="0">
              <a:solidFill>
                <a:schemeClr val="bg1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pt-BR" sz="2400" b="1" dirty="0">
                <a:solidFill>
                  <a:schemeClr val="bg1"/>
                </a:solidFill>
              </a:rPr>
              <a:t>Pontos de Atenção</a:t>
            </a:r>
          </a:p>
          <a:p>
            <a:pPr>
              <a:buFont typeface="Wingdings" charset="2"/>
              <a:buChar char="u"/>
              <a:defRPr/>
            </a:pPr>
            <a:r>
              <a:rPr lang="pt-BR" sz="1800" b="1" dirty="0">
                <a:solidFill>
                  <a:schemeClr val="bg1"/>
                </a:solidFill>
              </a:rPr>
              <a:t>Contratos Regidos por Demandas</a:t>
            </a:r>
          </a:p>
          <a:p>
            <a:pPr>
              <a:buFont typeface="Wingdings" charset="2"/>
              <a:buChar char="u"/>
              <a:defRPr/>
            </a:pPr>
            <a:r>
              <a:rPr lang="pt-BR" sz="1800" b="1" dirty="0">
                <a:solidFill>
                  <a:schemeClr val="bg1"/>
                </a:solidFill>
              </a:rPr>
              <a:t>Descompasso entre o planejado e real</a:t>
            </a:r>
          </a:p>
        </p:txBody>
      </p:sp>
      <p:sp>
        <p:nvSpPr>
          <p:cNvPr id="5" name="Rectangle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0" y="17463"/>
            <a:ext cx="9144000" cy="74724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ECONSSA – MODELO DE BOT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765175"/>
            <a:ext cx="925195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Espaço Reservado para Conteú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484784"/>
            <a:ext cx="4248472" cy="576064"/>
          </a:xfrm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FontTx/>
              <a:buNone/>
              <a:defRPr/>
            </a:pPr>
            <a:r>
              <a:rPr lang="pt-BR" sz="2000" b="1" dirty="0">
                <a:solidFill>
                  <a:schemeClr val="bg1"/>
                </a:solidFill>
              </a:rPr>
              <a:t>Forte cultura de planejamento</a:t>
            </a:r>
          </a:p>
        </p:txBody>
      </p:sp>
      <p:sp>
        <p:nvSpPr>
          <p:cNvPr id="7" name="Espaço Reservado para Conteúdo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4139952" y="2492896"/>
            <a:ext cx="4615280" cy="1215752"/>
          </a:xfrm>
          <a:prstGeom prst="rect">
            <a:avLst/>
          </a:prstGeom>
          <a:extLst>
            <a:ext uri="{FAA26D3D-D897-4be2-8F04-BA451C77F1D7}"/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i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pt-BR" sz="2000" b="1" dirty="0">
                <a:solidFill>
                  <a:schemeClr val="bg1"/>
                </a:solidFill>
              </a:rPr>
              <a:t>Foco e atendimento ao ambiente regulatório com prestação de serviços de qualidade ao cliente.</a:t>
            </a:r>
          </a:p>
        </p:txBody>
      </p:sp>
      <p:sp>
        <p:nvSpPr>
          <p:cNvPr id="8" name="Espaço Reservado para Conteúdo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755576" y="4221088"/>
            <a:ext cx="4615280" cy="864096"/>
          </a:xfrm>
          <a:prstGeom prst="rect">
            <a:avLst/>
          </a:prstGeom>
          <a:extLst>
            <a:ext uri="{FAA26D3D-D897-4be2-8F04-BA451C77F1D7}"/>
          </a:ex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i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pt-BR" sz="2000" b="1" dirty="0">
                <a:solidFill>
                  <a:schemeClr val="bg1"/>
                </a:solidFill>
              </a:rPr>
              <a:t>Evolução do Modelo a partir de uma longa curva de aprendizado.</a:t>
            </a:r>
          </a:p>
        </p:txBody>
      </p:sp>
      <p:sp>
        <p:nvSpPr>
          <p:cNvPr id="9" name="Rectangle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-107950" y="17463"/>
            <a:ext cx="9251950" cy="74724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ECONSSA – LIÇÕES APRENDIDAS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FIM</a:t>
            </a:r>
            <a:endParaRPr lang="pt-BR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7008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pPr eaLnBrk="1" hangingPunct="1"/>
            <a:r>
              <a:rPr lang="pt-BR" altLang="pt-BR" smtClean="0"/>
              <a:t>Grupo 2</a:t>
            </a:r>
          </a:p>
        </p:txBody>
      </p:sp>
      <p:graphicFrame>
        <p:nvGraphicFramePr>
          <p:cNvPr id="9292" name="Group 76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type="tbl" idx="1"/>
          </p:nvPr>
        </p:nvGraphicFramePr>
        <p:xfrm>
          <a:off x="50800" y="1268413"/>
          <a:ext cx="9048750" cy="4102098"/>
        </p:xfrm>
        <a:graphic>
          <a:graphicData uri="http://schemas.openxmlformats.org/drawingml/2006/table">
            <a:tbl>
              <a:tblPr/>
              <a:tblGrid>
                <a:gridCol w="3228975">
                  <a:extLst>
                    <a:ext uri="{9D8B030D-6E8A-4147-A177-3AD203B41FA5}"/>
                  </a:extLst>
                </a:gridCol>
                <a:gridCol w="2087562">
                  <a:extLst>
                    <a:ext uri="{9D8B030D-6E8A-4147-A177-3AD203B41FA5}"/>
                  </a:extLst>
                </a:gridCol>
                <a:gridCol w="3732213">
                  <a:extLst>
                    <a:ext uri="{9D8B030D-6E8A-4147-A177-3AD203B41FA5}"/>
                  </a:extLst>
                </a:gridCol>
              </a:tblGrid>
              <a:tr h="45700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crosoft Sans Serif" panose="020B0604020202020204" pitchFamily="34" charset="0"/>
                          <a:ea typeface="MS PGothic" panose="020B0600070205080204" pitchFamily="34" charset="-128"/>
                        </a:rPr>
                        <a:t>Nome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crosoft Sans Serif" panose="020B0604020202020204" pitchFamily="34" charset="0"/>
                          <a:ea typeface="MS PGothic" panose="020B0600070205080204" pitchFamily="34" charset="-128"/>
                        </a:rPr>
                        <a:t>Empresa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crosoft Sans Serif" panose="020B0604020202020204" pitchFamily="34" charset="0"/>
                          <a:ea typeface="MS PGothic" panose="020B0600070205080204" pitchFamily="34" charset="-128"/>
                        </a:rPr>
                        <a:t>Email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/>
                </a:extLst>
              </a:tr>
              <a:tr h="5607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F243E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Alessandro Muniz Paixão 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Sabesp -  Unidade de Negócio Oeste - </a:t>
                      </a: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PEOS*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ampaixao@sabesp.com.br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607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F243E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Luciene  Gonçalez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Sabesp MNU – UGR  Pirituba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lucieneg@sabesp.com.br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607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243E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Marcello Xavier Veiga</a:t>
                      </a:r>
                      <a:endParaRPr kumimoji="0" lang="pt-BR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SABESP MP  - Sabesp Diretoria Metropolitana 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mveiga@sabesp.com.br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607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F243E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Simone Simões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Sabesp ML -  UGR Itaquera  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ssimoes@sabesp.com.br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6078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F243E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Thathianne de Medeiros Costa Melo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Saneago - Distrito de Inhumas 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thathianne@saneago.com.br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8411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F243E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Thiago Contage Damaceno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ÁGUAS DE PARÁ DE MINAS S/A - Grupo Águas do Brasil</a:t>
                      </a:r>
                      <a:endParaRPr kumimoji="0" lang="pt-BR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 i="1">
                          <a:solidFill>
                            <a:srgbClr val="0000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99FF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  <a:cs typeface="Calibri" panose="020F0502020204030204" pitchFamily="34" charset="0"/>
                        </a:rPr>
                        <a:t>thiago.contage@aguasdeparademinas.com.br</a:t>
                      </a:r>
                      <a:endParaRPr kumimoji="0" lang="pt-BR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  <a:cs typeface="Calibri" panose="020F0502020204030204" pitchFamily="34" charset="0"/>
                      </a:endParaRPr>
                    </a:p>
                  </a:txBody>
                  <a:tcPr marL="26394" marR="2639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pPr eaLnBrk="1" hangingPunct="1"/>
            <a:r>
              <a:rPr lang="pt-BR" altLang="pt-BR" smtClean="0"/>
              <a:t>Grupo 2</a:t>
            </a:r>
          </a:p>
        </p:txBody>
      </p:sp>
      <p:sp>
        <p:nvSpPr>
          <p:cNvPr id="7" name="Retângulo de cantos arredondados 6">
            <a:extLst>
              <a:ext uri="{FF2B5EF4-FFF2-40B4-BE49-F238E27FC236}"/>
            </a:extLst>
          </p:cNvPr>
          <p:cNvSpPr/>
          <p:nvPr/>
        </p:nvSpPr>
        <p:spPr>
          <a:xfrm>
            <a:off x="338138" y="6021388"/>
            <a:ext cx="8194675" cy="57626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pt-BR" altLang="pt-BR" sz="1400" i="1" dirty="0">
                <a:solidFill>
                  <a:schemeClr val="tx1"/>
                </a:solidFill>
                <a:latin typeface="Arial" charset="0"/>
                <a:cs typeface="Arial" charset="0"/>
              </a:rPr>
              <a:t>Da esquerda para direita: Simone, Thiago, </a:t>
            </a:r>
            <a:r>
              <a:rPr lang="pt-BR" altLang="pt-BR" sz="1400" i="1" dirty="0" err="1">
                <a:solidFill>
                  <a:schemeClr val="tx1"/>
                </a:solidFill>
                <a:latin typeface="Arial" charset="0"/>
                <a:cs typeface="Arial" charset="0"/>
              </a:rPr>
              <a:t>Thathianne</a:t>
            </a:r>
            <a:r>
              <a:rPr lang="pt-BR" altLang="pt-BR" sz="1400" i="1" dirty="0">
                <a:solidFill>
                  <a:schemeClr val="tx1"/>
                </a:solidFill>
                <a:latin typeface="Arial" charset="0"/>
                <a:cs typeface="Arial" charset="0"/>
              </a:rPr>
              <a:t>, Marcelo, Luciene e Alessandro</a:t>
            </a:r>
          </a:p>
          <a:p>
            <a:pPr algn="ctr" eaLnBrk="1" hangingPunct="1">
              <a:defRPr/>
            </a:pPr>
            <a:endParaRPr lang="pt-BR" sz="1400" dirty="0">
              <a:solidFill>
                <a:schemeClr val="tx1"/>
              </a:solidFill>
            </a:endParaRPr>
          </a:p>
        </p:txBody>
      </p:sp>
      <p:pic>
        <p:nvPicPr>
          <p:cNvPr id="1536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8400"/>
            <a:ext cx="9144000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-17145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Sans Serif" pitchFamily="34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i="1">
                <a:solidFill>
                  <a:srgbClr val="0000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99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400" b="1" dirty="0">
                <a:solidFill>
                  <a:srgbClr val="000099"/>
                </a:solidFill>
              </a:rPr>
              <a:t>DGA – </a:t>
            </a:r>
            <a:r>
              <a:rPr lang="pt-BR" altLang="pt-BR" sz="2400" b="1" dirty="0" err="1" smtClean="0">
                <a:solidFill>
                  <a:srgbClr val="000099"/>
                </a:solidFill>
              </a:rPr>
              <a:t>Dirección</a:t>
            </a:r>
            <a:r>
              <a:rPr lang="pt-BR" altLang="pt-BR" sz="2400" b="1" dirty="0" smtClean="0">
                <a:solidFill>
                  <a:srgbClr val="000099"/>
                </a:solidFill>
              </a:rPr>
              <a:t> General </a:t>
            </a:r>
            <a:r>
              <a:rPr lang="pt-BR" altLang="pt-BR" sz="2400" b="1" dirty="0">
                <a:solidFill>
                  <a:srgbClr val="000099"/>
                </a:solidFill>
              </a:rPr>
              <a:t>de </a:t>
            </a:r>
            <a:r>
              <a:rPr lang="pt-BR" altLang="pt-BR" sz="2400" b="1" dirty="0" smtClean="0">
                <a:solidFill>
                  <a:srgbClr val="000099"/>
                </a:solidFill>
              </a:rPr>
              <a:t>Aguas</a:t>
            </a:r>
            <a:endParaRPr lang="pt-BR" altLang="pt-BR" sz="2400" dirty="0">
              <a:solidFill>
                <a:srgbClr val="000099"/>
              </a:solidFill>
            </a:endParaRPr>
          </a:p>
        </p:txBody>
      </p:sp>
      <p:sp>
        <p:nvSpPr>
          <p:cNvPr id="17411" name="Espaço Reservado para Conteúdo 2"/>
          <p:cNvSpPr>
            <a:spLocks noGrp="1" noChangeArrowheads="1"/>
          </p:cNvSpPr>
          <p:nvPr>
            <p:ph idx="1"/>
          </p:nvPr>
        </p:nvSpPr>
        <p:spPr>
          <a:xfrm>
            <a:off x="179388" y="6165850"/>
            <a:ext cx="8785225" cy="481013"/>
          </a:xfrm>
        </p:spPr>
        <p:txBody>
          <a:bodyPr/>
          <a:lstStyle/>
          <a:p>
            <a:pPr marL="0" indent="0" algn="ctr">
              <a:lnSpc>
                <a:spcPts val="23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pt-BR" altLang="pt-BR" sz="1800" dirty="0" err="1" smtClean="0"/>
              <a:t>Director</a:t>
            </a:r>
            <a:r>
              <a:rPr lang="pt-BR" altLang="pt-BR" sz="1800" dirty="0" smtClean="0"/>
              <a:t> General </a:t>
            </a:r>
            <a:r>
              <a:rPr lang="pt-BR" altLang="pt-BR" sz="1800" dirty="0" smtClean="0"/>
              <a:t>de Águas, </a:t>
            </a:r>
            <a:r>
              <a:rPr lang="pt-BR" altLang="pt-BR" sz="1800" dirty="0"/>
              <a:t>D</a:t>
            </a:r>
            <a:r>
              <a:rPr lang="pt-BR" altLang="pt-BR" sz="1800" dirty="0" smtClean="0"/>
              <a:t>r. Oscar </a:t>
            </a:r>
            <a:r>
              <a:rPr lang="pt-BR" altLang="pt-BR" sz="1800" dirty="0" err="1" smtClean="0"/>
              <a:t>Cristi</a:t>
            </a:r>
            <a:r>
              <a:rPr lang="pt-BR" altLang="pt-BR" sz="1800" dirty="0" smtClean="0"/>
              <a:t> </a:t>
            </a:r>
          </a:p>
        </p:txBody>
      </p:sp>
      <p:pic>
        <p:nvPicPr>
          <p:cNvPr id="17412" name="Imagem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99" b="13251"/>
          <a:stretch>
            <a:fillRect/>
          </a:stretch>
        </p:blipFill>
        <p:spPr bwMode="auto">
          <a:xfrm>
            <a:off x="0" y="836613"/>
            <a:ext cx="914400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-17145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Sans Serif" pitchFamily="34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i="1">
                <a:solidFill>
                  <a:srgbClr val="0000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99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400" b="1">
                <a:solidFill>
                  <a:srgbClr val="000099"/>
                </a:solidFill>
              </a:rPr>
              <a:t>DGA – Direção Geral de Águas</a:t>
            </a:r>
            <a:endParaRPr lang="pt-BR" altLang="pt-BR" sz="2400">
              <a:solidFill>
                <a:srgbClr val="000099"/>
              </a:solidFill>
            </a:endParaRPr>
          </a:p>
        </p:txBody>
      </p:sp>
      <p:sp>
        <p:nvSpPr>
          <p:cNvPr id="23554" name="Espaço Reservado para Conteú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692150"/>
            <a:ext cx="8785225" cy="594677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pt-BR" sz="1800" b="1" dirty="0"/>
              <a:t>O DGA</a:t>
            </a:r>
          </a:p>
          <a:p>
            <a:pPr marL="0" indent="0" algn="just">
              <a:lnSpc>
                <a:spcPts val="2300"/>
              </a:lnSpc>
              <a:spcBef>
                <a:spcPts val="1200"/>
              </a:spcBef>
              <a:spcAft>
                <a:spcPts val="1200"/>
              </a:spcAft>
              <a:buFontTx/>
              <a:buNone/>
              <a:defRPr/>
            </a:pPr>
            <a:r>
              <a:rPr lang="pt-BR" sz="1800" dirty="0"/>
              <a:t>A DGA é </a:t>
            </a:r>
            <a:r>
              <a:rPr lang="pt-BR" sz="1800" dirty="0" smtClean="0"/>
              <a:t>o órgão governamental responsável </a:t>
            </a:r>
            <a:r>
              <a:rPr lang="pt-BR" sz="1800" dirty="0"/>
              <a:t>por promover a gestão e administração dos recursos hídricos em um marco de sustentabilidade, interesse público e alocação eficiente, além de fornecer e divulgar as informações geradas por sua rede e aquela contida no Registro Público de Água, com o objetivo de contribuir para a competitividade do </a:t>
            </a:r>
            <a:r>
              <a:rPr lang="pt-BR" sz="1800" dirty="0" smtClean="0"/>
              <a:t>País </a:t>
            </a:r>
            <a:r>
              <a:rPr lang="pt-BR" sz="1800" dirty="0"/>
              <a:t>e melhorar a qualidade de vida das pessoas.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pt-BR" sz="1800" b="1" dirty="0"/>
              <a:t>CENÁRIO NACIONAL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sz="1800" i="0" dirty="0">
                <a:solidFill>
                  <a:schemeClr val="tx1"/>
                </a:solidFill>
              </a:rPr>
              <a:t> Água como bem de uso público </a:t>
            </a:r>
            <a:r>
              <a:rPr lang="pt-BR" sz="1800" i="0" dirty="0" smtClean="0">
                <a:solidFill>
                  <a:schemeClr val="tx1"/>
                </a:solidFill>
              </a:rPr>
              <a:t>econômico (conforme </a:t>
            </a:r>
            <a:r>
              <a:rPr lang="pt-BR" sz="1800" i="0" dirty="0">
                <a:solidFill>
                  <a:schemeClr val="tx1"/>
                </a:solidFill>
              </a:rPr>
              <a:t>Constituição)</a:t>
            </a:r>
          </a:p>
          <a:p>
            <a:pPr marL="457200" lvl="1" indent="0" algn="just">
              <a:buFontTx/>
              <a:buNone/>
              <a:defRPr/>
            </a:pPr>
            <a:r>
              <a:rPr lang="pt-BR" sz="1800" i="0" dirty="0">
                <a:solidFill>
                  <a:schemeClr val="tx1"/>
                </a:solidFill>
              </a:rPr>
              <a:t>		Direito à água ≠ Dono da água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800" i="0" dirty="0">
                <a:solidFill>
                  <a:schemeClr val="tx1"/>
                </a:solidFill>
              </a:rPr>
              <a:t> Código de Água do ano de 1981 (+ 300 artigos)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800" i="0" dirty="0">
                <a:solidFill>
                  <a:schemeClr val="tx1"/>
                </a:solidFill>
              </a:rPr>
              <a:t>Atualmente são 2 (dois) tipos de direitos:</a:t>
            </a:r>
          </a:p>
          <a:p>
            <a:pPr lvl="2" algn="just">
              <a:buFont typeface="Arial" panose="020B0604020202020204" pitchFamily="34" charset="0"/>
              <a:buChar char="•"/>
              <a:defRPr/>
            </a:pPr>
            <a:r>
              <a:rPr lang="pt-BR" sz="1800" b="1" dirty="0">
                <a:solidFill>
                  <a:schemeClr val="tx1"/>
                </a:solidFill>
              </a:rPr>
              <a:t>não consultivo</a:t>
            </a:r>
            <a:r>
              <a:rPr lang="pt-BR" sz="1800" dirty="0">
                <a:solidFill>
                  <a:schemeClr val="tx1"/>
                </a:solidFill>
              </a:rPr>
              <a:t> (capta e devolve à natureza -&gt; 11.200 outorgas e 58,4 milhões de l/s)</a:t>
            </a:r>
          </a:p>
          <a:p>
            <a:pPr lvl="2" algn="just">
              <a:buFont typeface="Arial" panose="020B0604020202020204" pitchFamily="34" charset="0"/>
              <a:buChar char="•"/>
              <a:defRPr/>
            </a:pPr>
            <a:r>
              <a:rPr lang="pt-BR" sz="1800" b="1" dirty="0">
                <a:solidFill>
                  <a:schemeClr val="tx1"/>
                </a:solidFill>
              </a:rPr>
              <a:t>consultivo</a:t>
            </a:r>
            <a:r>
              <a:rPr lang="pt-BR" sz="1800" dirty="0">
                <a:solidFill>
                  <a:schemeClr val="tx1"/>
                </a:solidFill>
              </a:rPr>
              <a:t> (consumo, sem retorno à natureza. 93.000 outorgas e 3,7 milhões l/s) que é subdividido em </a:t>
            </a:r>
            <a:r>
              <a:rPr lang="pt-BR" sz="1800" u="sng" dirty="0">
                <a:solidFill>
                  <a:schemeClr val="tx1"/>
                </a:solidFill>
              </a:rPr>
              <a:t>subterrâneas e superficial,</a:t>
            </a:r>
            <a:r>
              <a:rPr lang="pt-BR" sz="1800" dirty="0">
                <a:solidFill>
                  <a:schemeClr val="tx1"/>
                </a:solidFill>
              </a:rPr>
              <a:t> sendo esta 6,5 vezes maior que a subterrânea.</a:t>
            </a:r>
            <a:endParaRPr lang="pt-BR" sz="1800" u="sng" dirty="0">
              <a:solidFill>
                <a:schemeClr val="tx1"/>
              </a:solidFill>
            </a:endParaRPr>
          </a:p>
          <a:p>
            <a:pPr marL="914400" lvl="2" indent="0" algn="just">
              <a:buFontTx/>
              <a:buNone/>
              <a:defRPr/>
            </a:pPr>
            <a:r>
              <a:rPr lang="pt-BR" sz="1800" dirty="0">
                <a:solidFill>
                  <a:schemeClr val="tx1"/>
                </a:solidFill>
              </a:rPr>
              <a:t>	</a:t>
            </a:r>
          </a:p>
          <a:p>
            <a:pPr marL="914400" lvl="2" indent="0" algn="just">
              <a:buFontTx/>
              <a:buNone/>
              <a:defRPr/>
            </a:pPr>
            <a:r>
              <a:rPr lang="pt-BR" sz="1800" dirty="0">
                <a:solidFill>
                  <a:schemeClr val="tx1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85800" y="-17145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Sans Serif" pitchFamily="34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i="1">
                <a:solidFill>
                  <a:srgbClr val="0000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99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400" b="1" dirty="0">
                <a:solidFill>
                  <a:srgbClr val="000099"/>
                </a:solidFill>
              </a:rPr>
              <a:t>DGA – </a:t>
            </a:r>
            <a:r>
              <a:rPr lang="pt-BR" altLang="pt-BR" sz="2400" b="1" dirty="0" smtClean="0">
                <a:solidFill>
                  <a:srgbClr val="000099"/>
                </a:solidFill>
              </a:rPr>
              <a:t>Direção Geral </a:t>
            </a:r>
            <a:r>
              <a:rPr lang="pt-BR" altLang="pt-BR" sz="2400" b="1" dirty="0">
                <a:solidFill>
                  <a:srgbClr val="000099"/>
                </a:solidFill>
              </a:rPr>
              <a:t>de </a:t>
            </a:r>
            <a:r>
              <a:rPr lang="pt-BR" altLang="pt-BR" sz="2400" b="1" dirty="0" smtClean="0">
                <a:solidFill>
                  <a:srgbClr val="000099"/>
                </a:solidFill>
              </a:rPr>
              <a:t>Aguas</a:t>
            </a:r>
            <a:r>
              <a:rPr lang="pt-BR" altLang="pt-BR" sz="2400" dirty="0" smtClean="0">
                <a:solidFill>
                  <a:srgbClr val="000099"/>
                </a:solidFill>
              </a:rPr>
              <a:t> </a:t>
            </a:r>
            <a:endParaRPr lang="pt-BR" altLang="pt-BR" sz="2400" dirty="0">
              <a:solidFill>
                <a:srgbClr val="000099"/>
              </a:solidFill>
            </a:endParaRPr>
          </a:p>
        </p:txBody>
      </p:sp>
      <p:sp>
        <p:nvSpPr>
          <p:cNvPr id="23554" name="Espaço Reservado para Conteú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723900"/>
            <a:ext cx="8642350" cy="6134100"/>
          </a:xfrm>
        </p:spPr>
        <p:txBody>
          <a:bodyPr/>
          <a:lstStyle/>
          <a:p>
            <a:pPr marL="457200" lvl="1" indent="0" algn="just">
              <a:buFontTx/>
              <a:buNone/>
              <a:defRPr/>
            </a:pPr>
            <a:r>
              <a:rPr lang="pt-BR" sz="1800" b="1" i="0" dirty="0">
                <a:solidFill>
                  <a:schemeClr val="tx1"/>
                </a:solidFill>
              </a:rPr>
              <a:t>* </a:t>
            </a:r>
            <a:r>
              <a:rPr lang="pt-BR" sz="1800" i="0" dirty="0">
                <a:solidFill>
                  <a:schemeClr val="tx1"/>
                </a:solidFill>
              </a:rPr>
              <a:t>as mudanças climáticas </a:t>
            </a:r>
            <a:r>
              <a:rPr lang="pt-BR" sz="1800" i="0" dirty="0" smtClean="0">
                <a:solidFill>
                  <a:schemeClr val="tx1"/>
                </a:solidFill>
              </a:rPr>
              <a:t>têm </a:t>
            </a:r>
            <a:r>
              <a:rPr lang="pt-BR" sz="1800" i="0" dirty="0">
                <a:solidFill>
                  <a:schemeClr val="tx1"/>
                </a:solidFill>
              </a:rPr>
              <a:t>provocado inversão da relação entre os direitos superficiais x subterrâneas.</a:t>
            </a:r>
          </a:p>
          <a:p>
            <a:pPr marL="457200" lvl="1" indent="0" algn="just">
              <a:buFontTx/>
              <a:buNone/>
              <a:defRPr/>
            </a:pPr>
            <a:endParaRPr lang="pt-BR" sz="1800" i="0" dirty="0">
              <a:solidFill>
                <a:schemeClr val="tx1"/>
              </a:solidFill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800" i="0" dirty="0">
                <a:solidFill>
                  <a:schemeClr val="tx1"/>
                </a:solidFill>
              </a:rPr>
              <a:t>12% consumo humano;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800" i="0" dirty="0">
                <a:solidFill>
                  <a:schemeClr val="tx1"/>
                </a:solidFill>
              </a:rPr>
              <a:t>72% agricultura;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800" i="0" dirty="0">
                <a:solidFill>
                  <a:schemeClr val="tx1"/>
                </a:solidFill>
              </a:rPr>
              <a:t>4% mineradoras;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800" i="0" dirty="0">
                <a:solidFill>
                  <a:schemeClr val="tx1"/>
                </a:solidFill>
              </a:rPr>
              <a:t>22% da energia é gerada pela água.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800" i="0" dirty="0">
                <a:solidFill>
                  <a:schemeClr val="tx1"/>
                </a:solidFill>
              </a:rPr>
              <a:t>Grande crescimento </a:t>
            </a:r>
            <a:endParaRPr lang="pt-BR" sz="1800" i="0" dirty="0" smtClean="0">
              <a:solidFill>
                <a:schemeClr val="tx1"/>
              </a:solidFill>
            </a:endParaRPr>
          </a:p>
          <a:p>
            <a:pPr lvl="2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400" i="0" dirty="0" smtClean="0">
                <a:solidFill>
                  <a:schemeClr val="tx1"/>
                </a:solidFill>
              </a:rPr>
              <a:t>populacional </a:t>
            </a:r>
            <a:r>
              <a:rPr lang="pt-BR" sz="1400" i="0" dirty="0">
                <a:solidFill>
                  <a:schemeClr val="tx1"/>
                </a:solidFill>
              </a:rPr>
              <a:t>entre 1985 e 2014</a:t>
            </a:r>
            <a:r>
              <a:rPr lang="pt-BR" sz="1400" i="0" dirty="0" smtClean="0">
                <a:solidFill>
                  <a:schemeClr val="tx1"/>
                </a:solidFill>
              </a:rPr>
              <a:t>: 9,6-&gt; 16,5mi </a:t>
            </a:r>
            <a:r>
              <a:rPr lang="pt-BR" sz="1400" i="0" dirty="0" err="1" smtClean="0">
                <a:solidFill>
                  <a:schemeClr val="tx1"/>
                </a:solidFill>
              </a:rPr>
              <a:t>hab</a:t>
            </a:r>
            <a:endParaRPr lang="pt-BR" sz="1400" i="0" dirty="0" smtClean="0">
              <a:solidFill>
                <a:schemeClr val="tx1"/>
              </a:solidFill>
            </a:endParaRPr>
          </a:p>
          <a:p>
            <a:pPr lvl="2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pt-BR" sz="1400" dirty="0" smtClean="0">
                <a:solidFill>
                  <a:schemeClr val="tx1"/>
                </a:solidFill>
              </a:rPr>
              <a:t>Irrigação mecanizada: 9% -&gt; 28%</a:t>
            </a:r>
            <a:endParaRPr lang="pt-BR" sz="1800" i="0" dirty="0">
              <a:solidFill>
                <a:schemeClr val="tx1"/>
              </a:solidFill>
            </a:endParaRPr>
          </a:p>
          <a:p>
            <a:pPr marL="457200" lvl="1" indent="0" algn="just">
              <a:buFontTx/>
              <a:buNone/>
              <a:defRPr/>
            </a:pPr>
            <a:endParaRPr lang="pt-BR" sz="1800" i="0" dirty="0">
              <a:solidFill>
                <a:schemeClr val="tx1"/>
              </a:solidFill>
            </a:endParaRPr>
          </a:p>
          <a:p>
            <a:pPr marL="457200" lvl="1" indent="0" algn="just">
              <a:buFontTx/>
              <a:buNone/>
              <a:defRPr/>
            </a:pPr>
            <a:r>
              <a:rPr lang="pt-BR" sz="1800" i="0" dirty="0">
                <a:solidFill>
                  <a:schemeClr val="tx1"/>
                </a:solidFill>
              </a:rPr>
              <a:t>* Grande desafio é promover a inclusão de cerca de 500 mil famílias que ainda não tem acesso à água potável.</a:t>
            </a:r>
          </a:p>
          <a:p>
            <a:pPr marL="457200" lvl="1" indent="0" algn="just">
              <a:buFontTx/>
              <a:buNone/>
              <a:defRPr/>
            </a:pPr>
            <a:r>
              <a:rPr lang="pt-BR" sz="1800" i="0" dirty="0">
                <a:solidFill>
                  <a:schemeClr val="tx1"/>
                </a:solidFill>
              </a:rPr>
              <a:t> </a:t>
            </a:r>
            <a:endParaRPr lang="pt-B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-17145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Sans Serif" pitchFamily="34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i="1">
                <a:solidFill>
                  <a:srgbClr val="0000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99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400" b="1" dirty="0">
                <a:solidFill>
                  <a:srgbClr val="000099"/>
                </a:solidFill>
              </a:rPr>
              <a:t>DGA – </a:t>
            </a:r>
            <a:r>
              <a:rPr lang="pt-BR" altLang="pt-BR" sz="2400" b="1" dirty="0" smtClean="0">
                <a:solidFill>
                  <a:srgbClr val="000099"/>
                </a:solidFill>
              </a:rPr>
              <a:t>Direção Geral </a:t>
            </a:r>
            <a:r>
              <a:rPr lang="pt-BR" altLang="pt-BR" sz="2400" b="1" dirty="0">
                <a:solidFill>
                  <a:srgbClr val="000099"/>
                </a:solidFill>
              </a:rPr>
              <a:t>de </a:t>
            </a:r>
            <a:r>
              <a:rPr lang="pt-BR" altLang="pt-BR" sz="2400" b="1" dirty="0" smtClean="0">
                <a:solidFill>
                  <a:srgbClr val="000099"/>
                </a:solidFill>
              </a:rPr>
              <a:t>Águas</a:t>
            </a:r>
            <a:endParaRPr lang="pt-BR" altLang="pt-BR" sz="2400" dirty="0">
              <a:solidFill>
                <a:srgbClr val="000099"/>
              </a:solidFill>
            </a:endParaRPr>
          </a:p>
        </p:txBody>
      </p:sp>
      <p:sp>
        <p:nvSpPr>
          <p:cNvPr id="23554" name="Espaço Reservado para Conteú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723900"/>
            <a:ext cx="8928100" cy="6134100"/>
          </a:xfrm>
        </p:spPr>
        <p:txBody>
          <a:bodyPr/>
          <a:lstStyle/>
          <a:p>
            <a:pPr marL="457200" lvl="1" indent="0" algn="just">
              <a:buFontTx/>
              <a:buNone/>
              <a:defRPr/>
            </a:pPr>
            <a:r>
              <a:rPr lang="pt-BR" sz="1800" i="0" dirty="0">
                <a:solidFill>
                  <a:schemeClr val="tx1"/>
                </a:solidFill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sz="1800" i="0" dirty="0">
                <a:solidFill>
                  <a:schemeClr val="tx1"/>
                </a:solidFill>
              </a:rPr>
              <a:t>É importante se obter maior eficiência no uso da água para agricultura (14% do PIB Chileno). </a:t>
            </a:r>
            <a:endParaRPr lang="pt-BR" sz="1800" i="0" dirty="0" smtClean="0">
              <a:solidFill>
                <a:schemeClr val="tx1"/>
              </a:solidFill>
            </a:endParaRPr>
          </a:p>
          <a:p>
            <a:pPr lvl="2" algn="just">
              <a:buFont typeface="Wingdings" panose="05000000000000000000" pitchFamily="2" charset="2"/>
              <a:buChar char="Ø"/>
              <a:defRPr/>
            </a:pPr>
            <a:r>
              <a:rPr lang="pt-BR" sz="1400" dirty="0" smtClean="0">
                <a:solidFill>
                  <a:schemeClr val="tx1"/>
                </a:solidFill>
              </a:rPr>
              <a:t>As juntas de vigilância reúnem proprietários de direitos de uma mesma bacia ou lençol para organizar a administrar interesses comuns</a:t>
            </a:r>
            <a:endParaRPr lang="pt-BR" sz="1400" i="0" dirty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endParaRPr lang="pt-BR" sz="1800" dirty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sz="1800" i="0" dirty="0">
                <a:solidFill>
                  <a:schemeClr val="tx1"/>
                </a:solidFill>
              </a:rPr>
              <a:t>Os direitos para o uso da água usado como especulação:</a:t>
            </a:r>
          </a:p>
          <a:p>
            <a:pPr marL="457200" lvl="1" indent="0" algn="just">
              <a:buFontTx/>
              <a:buNone/>
              <a:defRPr/>
            </a:pPr>
            <a:r>
              <a:rPr lang="pt-BR" sz="1800" i="0" dirty="0" smtClean="0">
                <a:solidFill>
                  <a:schemeClr val="tx1"/>
                </a:solidFill>
              </a:rPr>
              <a:t>a</a:t>
            </a:r>
            <a:r>
              <a:rPr lang="pt-BR" sz="1800" i="0" dirty="0">
                <a:solidFill>
                  <a:schemeClr val="tx1"/>
                </a:solidFill>
              </a:rPr>
              <a:t>) usado para impedir novos entrantes (concorrência);</a:t>
            </a:r>
          </a:p>
          <a:p>
            <a:pPr marL="457200" lvl="1" indent="0" algn="just">
              <a:buFontTx/>
              <a:buNone/>
              <a:defRPr/>
            </a:pPr>
            <a:r>
              <a:rPr lang="pt-BR" sz="1800" i="0" dirty="0" smtClean="0">
                <a:solidFill>
                  <a:schemeClr val="tx1"/>
                </a:solidFill>
              </a:rPr>
              <a:t>b</a:t>
            </a:r>
            <a:r>
              <a:rPr lang="pt-BR" sz="1800" i="0" dirty="0">
                <a:solidFill>
                  <a:schemeClr val="tx1"/>
                </a:solidFill>
              </a:rPr>
              <a:t>) obtenção, sem custo, não utilização para valorização e futura negociação (negócio</a:t>
            </a:r>
            <a:r>
              <a:rPr lang="pt-BR" sz="1800" i="0" dirty="0" smtClean="0">
                <a:solidFill>
                  <a:schemeClr val="tx1"/>
                </a:solidFill>
              </a:rPr>
              <a:t>). Só há leilão se há pedidos simultâneos (mesmo mês) e não há suficiente.</a:t>
            </a:r>
          </a:p>
          <a:p>
            <a:pPr marL="457200" lvl="1" indent="0" algn="just">
              <a:buFontTx/>
              <a:buNone/>
              <a:defRPr/>
            </a:pPr>
            <a:r>
              <a:rPr lang="pt-BR" sz="1800" i="0" dirty="0" smtClean="0">
                <a:solidFill>
                  <a:schemeClr val="tx1"/>
                </a:solidFill>
              </a:rPr>
              <a:t>c) Multas para conter especulação e estimular devolução de direitos</a:t>
            </a:r>
            <a:endParaRPr lang="pt-BR" sz="1800" i="0" dirty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endParaRPr lang="pt-BR" sz="1800" dirty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sz="1800" i="0" dirty="0">
                <a:solidFill>
                  <a:schemeClr val="tx1"/>
                </a:solidFill>
              </a:rPr>
              <a:t>Dois grandes marcos no código de águas:</a:t>
            </a:r>
          </a:p>
          <a:p>
            <a:pPr marL="914400" lvl="2" indent="0" algn="just">
              <a:buFontTx/>
              <a:buNone/>
              <a:defRPr/>
            </a:pPr>
            <a:r>
              <a:rPr lang="pt-BR" sz="1800" dirty="0">
                <a:solidFill>
                  <a:schemeClr val="tx1"/>
                </a:solidFill>
              </a:rPr>
              <a:t>1- em 2005, foi introduzida a cobrança pelo não uso da água. Tornou-se muito caro manter um direito sem uso (multas que aumentam com o tempo);</a:t>
            </a:r>
          </a:p>
          <a:p>
            <a:pPr marL="914400" lvl="2" indent="0" algn="just">
              <a:buFontTx/>
              <a:buNone/>
              <a:defRPr/>
            </a:pPr>
            <a:r>
              <a:rPr lang="pt-BR" sz="1800" dirty="0">
                <a:solidFill>
                  <a:schemeClr val="tx1"/>
                </a:solidFill>
              </a:rPr>
              <a:t>2- em 2018, tornou-se obrigatório instalar hidrômetros nos poços, cuja utilização tem aumentado, fruto das mudanças climáticas.</a:t>
            </a:r>
          </a:p>
          <a:p>
            <a:pPr marL="457200" lvl="1" indent="0" algn="just">
              <a:buFontTx/>
              <a:buNone/>
              <a:defRPr/>
            </a:pPr>
            <a:endParaRPr lang="pt-BR" sz="1800" i="0" dirty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endParaRPr lang="pt-B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179388" y="692150"/>
            <a:ext cx="8785225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i="1">
                <a:solidFill>
                  <a:srgbClr val="0000FF"/>
                </a:solidFill>
                <a:latin typeface="+mn-lt"/>
                <a:ea typeface="Times New Roman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99FF"/>
                </a:solidFill>
                <a:latin typeface="+mn-lt"/>
                <a:ea typeface="Times New Roman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Times New Roman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Times New Roman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pt-BR" sz="1800" b="1" kern="0" dirty="0"/>
              <a:t>DESAFIO</a:t>
            </a:r>
          </a:p>
          <a:p>
            <a:pPr marL="0" indent="0" algn="just">
              <a:buFontTx/>
              <a:buNone/>
              <a:defRPr/>
            </a:pPr>
            <a:endParaRPr lang="pt-BR" sz="900" kern="0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pt-BR" sz="1800" b="1" kern="0" dirty="0"/>
              <a:t>Equilibrar os três eixos abaixo:</a:t>
            </a:r>
          </a:p>
          <a:p>
            <a:pPr marL="0" indent="0" algn="just">
              <a:buFontTx/>
              <a:buNone/>
              <a:defRPr/>
            </a:pPr>
            <a:endParaRPr lang="pt-BR" sz="1800" kern="0" dirty="0"/>
          </a:p>
          <a:p>
            <a:pPr marL="0" indent="0" algn="just">
              <a:buFontTx/>
              <a:buNone/>
              <a:defRPr/>
            </a:pPr>
            <a:endParaRPr lang="pt-BR" sz="1800" kern="0" dirty="0"/>
          </a:p>
          <a:p>
            <a:pPr marL="0" indent="0" algn="just">
              <a:buFontTx/>
              <a:buNone/>
              <a:defRPr/>
            </a:pPr>
            <a:endParaRPr lang="pt-BR" sz="1800" kern="0" dirty="0"/>
          </a:p>
          <a:p>
            <a:pPr marL="0" indent="0" algn="just">
              <a:buFontTx/>
              <a:buNone/>
              <a:defRPr/>
            </a:pPr>
            <a:endParaRPr lang="pt-BR" sz="1800" kern="0" dirty="0"/>
          </a:p>
          <a:p>
            <a:pPr marL="0" indent="0" algn="just">
              <a:buFontTx/>
              <a:buNone/>
              <a:defRPr/>
            </a:pPr>
            <a:endParaRPr lang="pt-BR" sz="1800" kern="0" dirty="0"/>
          </a:p>
          <a:p>
            <a:pPr marL="0" indent="0" algn="just">
              <a:buFontTx/>
              <a:buNone/>
              <a:defRPr/>
            </a:pPr>
            <a:endParaRPr lang="pt-BR" sz="1800" kern="0" dirty="0"/>
          </a:p>
          <a:p>
            <a:pPr marL="0" indent="0" algn="just">
              <a:buFontTx/>
              <a:buNone/>
              <a:defRPr/>
            </a:pPr>
            <a:endParaRPr lang="pt-BR" sz="1800" kern="0" dirty="0"/>
          </a:p>
          <a:p>
            <a:pPr marL="0" indent="0" algn="just">
              <a:buFontTx/>
              <a:buNone/>
              <a:defRPr/>
            </a:pPr>
            <a:r>
              <a:rPr lang="pt-BR" sz="1800" kern="0" dirty="0"/>
              <a:t>* anteriormente era o foco</a:t>
            </a:r>
          </a:p>
          <a:p>
            <a:pPr marL="0" indent="0" algn="just">
              <a:buFontTx/>
              <a:buNone/>
              <a:defRPr/>
            </a:pPr>
            <a:endParaRPr lang="pt-BR" sz="1800" kern="0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pt-BR" sz="1800" b="1" kern="0" dirty="0"/>
              <a:t>C</a:t>
            </a:r>
            <a:r>
              <a:rPr lang="pt-BR" sz="1800" b="1" dirty="0"/>
              <a:t>onservação</a:t>
            </a:r>
          </a:p>
          <a:p>
            <a:pPr marL="0" indent="0" algn="just">
              <a:buFontTx/>
              <a:buNone/>
              <a:defRPr/>
            </a:pPr>
            <a:endParaRPr lang="pt-BR" sz="900" b="1" i="1" dirty="0"/>
          </a:p>
          <a:p>
            <a:pPr marL="0" indent="0" algn="just">
              <a:lnSpc>
                <a:spcPts val="2500"/>
              </a:lnSpc>
              <a:buFontTx/>
              <a:buNone/>
              <a:defRPr/>
            </a:pPr>
            <a:r>
              <a:rPr lang="pt-BR" sz="1800" i="1" dirty="0"/>
              <a:t>	</a:t>
            </a:r>
            <a:r>
              <a:rPr lang="pt-BR" sz="1800" dirty="0"/>
              <a:t>a) demandas para fins: ambiental, recreativo, estético;</a:t>
            </a:r>
          </a:p>
          <a:p>
            <a:pPr marL="0" indent="0" algn="just">
              <a:lnSpc>
                <a:spcPts val="2500"/>
              </a:lnSpc>
              <a:buFontTx/>
              <a:buNone/>
              <a:defRPr/>
            </a:pPr>
            <a:r>
              <a:rPr lang="pt-BR" sz="1800" dirty="0"/>
              <a:t>	b) não é possível solicitar direitos para deixar a água em sua fonte natural. Se assim fosse, cairia na regra do não uso.</a:t>
            </a:r>
          </a:p>
          <a:p>
            <a:pPr marL="0" indent="0" algn="just">
              <a:lnSpc>
                <a:spcPts val="2500"/>
              </a:lnSpc>
              <a:buFontTx/>
              <a:buNone/>
              <a:defRPr/>
            </a:pPr>
            <a:endParaRPr lang="pt-BR" sz="1400" kern="0" dirty="0"/>
          </a:p>
          <a:p>
            <a:pPr marL="914400" lvl="2" indent="0" algn="just">
              <a:buFontTx/>
              <a:buNone/>
              <a:defRPr/>
            </a:pPr>
            <a:endParaRPr lang="pt-BR" sz="1800" kern="0" dirty="0">
              <a:solidFill>
                <a:schemeClr val="tx1"/>
              </a:solidFill>
            </a:endParaRPr>
          </a:p>
        </p:txBody>
      </p:sp>
      <p:sp>
        <p:nvSpPr>
          <p:cNvPr id="3" name="Elipse 2">
            <a:extLst>
              <a:ext uri="{FF2B5EF4-FFF2-40B4-BE49-F238E27FC236}"/>
            </a:extLst>
          </p:cNvPr>
          <p:cNvSpPr/>
          <p:nvPr/>
        </p:nvSpPr>
        <p:spPr>
          <a:xfrm>
            <a:off x="3089275" y="1676400"/>
            <a:ext cx="29654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b="1" dirty="0">
                <a:solidFill>
                  <a:schemeClr val="tx1"/>
                </a:solidFill>
              </a:rPr>
              <a:t>CONSUMO HUMANO</a:t>
            </a:r>
          </a:p>
        </p:txBody>
      </p:sp>
      <p:sp>
        <p:nvSpPr>
          <p:cNvPr id="14" name="Elipse 13">
            <a:extLst>
              <a:ext uri="{FF2B5EF4-FFF2-40B4-BE49-F238E27FC236}"/>
            </a:extLst>
          </p:cNvPr>
          <p:cNvSpPr/>
          <p:nvPr/>
        </p:nvSpPr>
        <p:spPr>
          <a:xfrm>
            <a:off x="685800" y="2676525"/>
            <a:ext cx="29654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b="1" dirty="0">
                <a:solidFill>
                  <a:schemeClr val="tx1"/>
                </a:solidFill>
              </a:rPr>
              <a:t>CRESCIMENTO ECONÔMICO *</a:t>
            </a:r>
            <a:endParaRPr lang="pt-BR" sz="2000" b="1" dirty="0">
              <a:solidFill>
                <a:schemeClr val="tx1"/>
              </a:solidFill>
            </a:endParaRPr>
          </a:p>
        </p:txBody>
      </p:sp>
      <p:sp>
        <p:nvSpPr>
          <p:cNvPr id="16" name="Elipse 15">
            <a:extLst>
              <a:ext uri="{FF2B5EF4-FFF2-40B4-BE49-F238E27FC236}"/>
            </a:extLst>
          </p:cNvPr>
          <p:cNvSpPr/>
          <p:nvPr/>
        </p:nvSpPr>
        <p:spPr>
          <a:xfrm>
            <a:off x="5495925" y="2684463"/>
            <a:ext cx="29654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b="1" dirty="0">
                <a:solidFill>
                  <a:schemeClr val="tx1"/>
                </a:solidFill>
              </a:rPr>
              <a:t>CONSERVAÇÃO DE RECURSOS</a:t>
            </a:r>
            <a:endParaRPr lang="pt-BR" sz="2000" b="1" dirty="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85800" y="-17145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Sans Serif" pitchFamily="34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i="1">
                <a:solidFill>
                  <a:srgbClr val="0000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99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400" b="1" dirty="0">
                <a:solidFill>
                  <a:srgbClr val="000099"/>
                </a:solidFill>
              </a:rPr>
              <a:t>DGA – </a:t>
            </a:r>
            <a:r>
              <a:rPr lang="pt-BR" altLang="pt-BR" sz="2400" b="1" dirty="0" smtClean="0">
                <a:solidFill>
                  <a:srgbClr val="000099"/>
                </a:solidFill>
              </a:rPr>
              <a:t>Direção Geral </a:t>
            </a:r>
            <a:r>
              <a:rPr lang="pt-BR" altLang="pt-BR" sz="2400" b="1" dirty="0">
                <a:solidFill>
                  <a:srgbClr val="000099"/>
                </a:solidFill>
              </a:rPr>
              <a:t>de </a:t>
            </a:r>
            <a:r>
              <a:rPr lang="pt-BR" altLang="pt-BR" sz="2400" b="1" dirty="0" smtClean="0">
                <a:solidFill>
                  <a:srgbClr val="000099"/>
                </a:solidFill>
              </a:rPr>
              <a:t>Águas</a:t>
            </a:r>
            <a:endParaRPr lang="pt-BR" altLang="pt-BR" sz="24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Espaço Reservado para Conteúdo 2"/>
          <p:cNvSpPr txBox="1">
            <a:spLocks/>
          </p:cNvSpPr>
          <p:nvPr/>
        </p:nvSpPr>
        <p:spPr bwMode="auto">
          <a:xfrm>
            <a:off x="179388" y="692150"/>
            <a:ext cx="8785225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Sans Serif" pitchFamily="34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i="1">
                <a:solidFill>
                  <a:srgbClr val="0000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2pPr>
            <a:lvl3pPr>
              <a:spcBef>
                <a:spcPct val="20000"/>
              </a:spcBef>
              <a:buChar char="•"/>
              <a:defRPr sz="2400">
                <a:solidFill>
                  <a:srgbClr val="0099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 algn="just">
              <a:buFont typeface="Wingdings" pitchFamily="2" charset="2"/>
              <a:buChar char="Ø"/>
            </a:pPr>
            <a:r>
              <a:rPr lang="pt-BR" altLang="pt-BR" sz="1900" b="1"/>
              <a:t>Necessidade da reforma do código de águas:</a:t>
            </a:r>
          </a:p>
          <a:p>
            <a:pPr lvl="2">
              <a:buFontTx/>
              <a:buNone/>
            </a:pPr>
            <a:endParaRPr lang="pt-BR" altLang="pt-BR" sz="600">
              <a:solidFill>
                <a:schemeClr val="tx1"/>
              </a:solidFill>
              <a:ea typeface="MS PGothic" pitchFamily="34" charset="-128"/>
            </a:endParaRPr>
          </a:p>
          <a:p>
            <a:pPr lvl="2" algn="just">
              <a:lnSpc>
                <a:spcPct val="150000"/>
              </a:lnSpc>
            </a:pPr>
            <a:r>
              <a:rPr lang="pt-BR" altLang="pt-BR" sz="1900">
                <a:solidFill>
                  <a:schemeClr val="tx1"/>
                </a:solidFill>
                <a:ea typeface="MS PGothic" pitchFamily="34" charset="-128"/>
              </a:rPr>
              <a:t>Compatibilizar os usos (3 eixos);</a:t>
            </a:r>
          </a:p>
          <a:p>
            <a:pPr lvl="2" algn="just">
              <a:lnSpc>
                <a:spcPct val="150000"/>
              </a:lnSpc>
            </a:pPr>
            <a:r>
              <a:rPr lang="pt-BR" altLang="pt-BR" sz="1900">
                <a:solidFill>
                  <a:schemeClr val="tx1"/>
                </a:solidFill>
                <a:ea typeface="MS PGothic" pitchFamily="34" charset="-128"/>
              </a:rPr>
              <a:t>Estabelecer prazos (proposta de 30 anos, renovável);</a:t>
            </a:r>
          </a:p>
          <a:p>
            <a:pPr lvl="2" algn="just">
              <a:lnSpc>
                <a:spcPct val="150000"/>
              </a:lnSpc>
            </a:pPr>
            <a:r>
              <a:rPr lang="pt-BR" altLang="pt-BR" sz="1900">
                <a:solidFill>
                  <a:schemeClr val="tx1"/>
                </a:solidFill>
                <a:ea typeface="MS PGothic" pitchFamily="34" charset="-128"/>
              </a:rPr>
              <a:t>Especificar o uso do direito;</a:t>
            </a:r>
          </a:p>
          <a:p>
            <a:pPr lvl="2" algn="just">
              <a:lnSpc>
                <a:spcPct val="150000"/>
              </a:lnSpc>
            </a:pPr>
            <a:r>
              <a:rPr lang="pt-BR" altLang="pt-BR" sz="1900">
                <a:solidFill>
                  <a:schemeClr val="tx1"/>
                </a:solidFill>
                <a:ea typeface="MS PGothic" pitchFamily="34" charset="-128"/>
              </a:rPr>
              <a:t>Melhorar a eficiência do uso da água;</a:t>
            </a:r>
          </a:p>
          <a:p>
            <a:pPr lvl="2" algn="just">
              <a:lnSpc>
                <a:spcPct val="150000"/>
              </a:lnSpc>
            </a:pPr>
            <a:r>
              <a:rPr lang="pt-BR" altLang="pt-BR" sz="1900">
                <a:solidFill>
                  <a:schemeClr val="tx1"/>
                </a:solidFill>
                <a:ea typeface="MS PGothic" pitchFamily="34" charset="-128"/>
              </a:rPr>
              <a:t>Estabelecer prioridades: consumo humano, preservação ecológica e produção;</a:t>
            </a:r>
          </a:p>
          <a:p>
            <a:pPr lvl="2" algn="just">
              <a:lnSpc>
                <a:spcPct val="150000"/>
              </a:lnSpc>
            </a:pPr>
            <a:r>
              <a:rPr lang="pt-BR" altLang="pt-BR" sz="1900">
                <a:solidFill>
                  <a:schemeClr val="tx1"/>
                </a:solidFill>
                <a:ea typeface="MS PGothic" pitchFamily="34" charset="-128"/>
              </a:rPr>
              <a:t>Aumentar fiscalização/regulação;</a:t>
            </a:r>
          </a:p>
          <a:p>
            <a:pPr lvl="2" algn="just">
              <a:lnSpc>
                <a:spcPct val="150000"/>
              </a:lnSpc>
            </a:pPr>
            <a:r>
              <a:rPr lang="pt-BR" altLang="pt-BR" sz="1900">
                <a:solidFill>
                  <a:schemeClr val="tx1"/>
                </a:solidFill>
                <a:ea typeface="MS PGothic" pitchFamily="34" charset="-128"/>
              </a:rPr>
              <a:t>Proteger glaciais;</a:t>
            </a:r>
          </a:p>
          <a:p>
            <a:pPr lvl="2" algn="just">
              <a:lnSpc>
                <a:spcPct val="150000"/>
              </a:lnSpc>
            </a:pPr>
            <a:r>
              <a:rPr lang="pt-BR" altLang="pt-BR" sz="1900">
                <a:solidFill>
                  <a:schemeClr val="tx1"/>
                </a:solidFill>
                <a:ea typeface="MS PGothic" pitchFamily="34" charset="-128"/>
              </a:rPr>
              <a:t>Possibilitar ao Estado retomar o direito de uso.</a:t>
            </a:r>
          </a:p>
          <a:p>
            <a:pPr algn="just">
              <a:lnSpc>
                <a:spcPts val="2500"/>
              </a:lnSpc>
              <a:buFontTx/>
              <a:buNone/>
            </a:pPr>
            <a:endParaRPr lang="pt-BR" altLang="pt-BR" sz="1400"/>
          </a:p>
          <a:p>
            <a:pPr lvl="2" algn="just">
              <a:buFontTx/>
              <a:buNone/>
            </a:pPr>
            <a:endParaRPr lang="pt-BR" altLang="pt-BR" sz="180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5800" y="-17145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Sans Serif" pitchFamily="34" charset="0"/>
                <a:ea typeface="MS PGothic" pitchFamily="34" charset="-128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 i="1">
                <a:solidFill>
                  <a:srgbClr val="0000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99FF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Sans Serif" pitchFamily="34" charset="0"/>
                <a:ea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400" b="1" dirty="0">
                <a:solidFill>
                  <a:srgbClr val="000099"/>
                </a:solidFill>
              </a:rPr>
              <a:t>DGA – </a:t>
            </a:r>
            <a:r>
              <a:rPr lang="pt-BR" altLang="pt-BR" sz="2400" b="1" dirty="0" smtClean="0">
                <a:solidFill>
                  <a:srgbClr val="000099"/>
                </a:solidFill>
              </a:rPr>
              <a:t>Direção Geral </a:t>
            </a:r>
            <a:r>
              <a:rPr lang="pt-BR" altLang="pt-BR" sz="2400" b="1" dirty="0">
                <a:solidFill>
                  <a:srgbClr val="000099"/>
                </a:solidFill>
              </a:rPr>
              <a:t>de </a:t>
            </a:r>
            <a:r>
              <a:rPr lang="pt-BR" altLang="pt-BR" sz="2400" b="1" dirty="0" smtClean="0">
                <a:solidFill>
                  <a:srgbClr val="000099"/>
                </a:solidFill>
              </a:rPr>
              <a:t>Águas</a:t>
            </a:r>
            <a:endParaRPr lang="pt-BR" altLang="pt-BR" sz="24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rutura padrão">
  <a:themeElements>
    <a:clrScheme name="Estrutura padrã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Microsoft Sans Serif"/>
        <a:ea typeface=""/>
        <a:cs typeface="Times New Roman"/>
      </a:majorFont>
      <a:minorFont>
        <a:latin typeface="Microsoft Sans Serif"/>
        <a:ea typeface=""/>
        <a:cs typeface="Times New Roma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</TotalTime>
  <Words>860</Words>
  <Application>Microsoft Office PowerPoint</Application>
  <PresentationFormat>Apresentação na tela (4:3)</PresentationFormat>
  <Paragraphs>165</Paragraphs>
  <Slides>16</Slides>
  <Notes>15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3" baseType="lpstr">
      <vt:lpstr>Times New Roman</vt:lpstr>
      <vt:lpstr>MS PGothic</vt:lpstr>
      <vt:lpstr>Arial</vt:lpstr>
      <vt:lpstr>Microsoft Sans Serif</vt:lpstr>
      <vt:lpstr>Calibri</vt:lpstr>
      <vt:lpstr>Wingdings</vt:lpstr>
      <vt:lpstr>Estrutura padrão</vt:lpstr>
      <vt:lpstr>Apresentação do PowerPoint</vt:lpstr>
      <vt:lpstr>Grupo 2</vt:lpstr>
      <vt:lpstr>Grupo 2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FIM</vt:lpstr>
    </vt:vector>
  </TitlesOfParts>
  <Company>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X</dc:creator>
  <cp:lastModifiedBy>Carlos Schauff</cp:lastModifiedBy>
  <cp:revision>157</cp:revision>
  <dcterms:created xsi:type="dcterms:W3CDTF">2009-12-01T12:38:41Z</dcterms:created>
  <dcterms:modified xsi:type="dcterms:W3CDTF">2019-05-13T12:49:04Z</dcterms:modified>
</cp:coreProperties>
</file>