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>
  <p:sldMasterIdLst>
    <p:sldMasterId id="2147483648" r:id="rId1"/>
  </p:sldMasterIdLst>
  <p:notesMasterIdLst>
    <p:notesMasterId r:id="rId15"/>
  </p:notesMasterIdLst>
  <p:handoutMasterIdLst>
    <p:handoutMasterId r:id="rId16"/>
  </p:handoutMasterIdLst>
  <p:sldIdLst>
    <p:sldId id="337" r:id="rId2"/>
    <p:sldId id="317" r:id="rId3"/>
    <p:sldId id="305" r:id="rId4"/>
    <p:sldId id="334" r:id="rId5"/>
    <p:sldId id="315" r:id="rId6"/>
    <p:sldId id="308" r:id="rId7"/>
    <p:sldId id="338" r:id="rId8"/>
    <p:sldId id="335" r:id="rId9"/>
    <p:sldId id="336" r:id="rId10"/>
    <p:sldId id="339" r:id="rId11"/>
    <p:sldId id="340" r:id="rId12"/>
    <p:sldId id="347" r:id="rId13"/>
    <p:sldId id="348" r:id="rId14"/>
  </p:sldIdLst>
  <p:sldSz cx="12192000" cy="6858000"/>
  <p:notesSz cx="6858000" cy="91440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432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Sebastián" initials="S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9CC"/>
    <a:srgbClr val="3366FF"/>
    <a:srgbClr val="FF3300"/>
    <a:srgbClr val="FF6600"/>
    <a:srgbClr val="CCECFF"/>
    <a:srgbClr val="CCFFFF"/>
    <a:srgbClr val="FF9966"/>
    <a:srgbClr val="FFFF99"/>
    <a:srgbClr val="FFFFCC"/>
    <a:srgbClr val="99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27102A9-8310-4765-A935-A1911B00CA55}" styleName="Estilo claro 1 - Acento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0A1B5D5-9B99-4C35-A422-299274C87663}" styleName="Estilo medio 1 - Énfasis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6E25E649-3F16-4E02-A733-19D2CDBF48F0}" styleName="Estilo medio 3 - Énfasis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EC20E35-A176-4012-BC5E-935CFFF8708E}" styleName="Estilo medio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D7B26C5-4107-4FEC-AEDC-1716B250A1EF}" styleName="Estilo claro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 snapToObjects="1">
      <p:cViewPr varScale="1">
        <p:scale>
          <a:sx n="66" d="100"/>
          <a:sy n="66" d="100"/>
        </p:scale>
        <p:origin x="-596" y="-60"/>
      </p:cViewPr>
      <p:guideLst>
        <p:guide orient="horz" pos="432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napToObjects="1">
      <p:cViewPr varScale="1">
        <p:scale>
          <a:sx n="54" d="100"/>
          <a:sy n="54" d="100"/>
        </p:scale>
        <p:origin x="2820" y="78"/>
      </p:cViewPr>
      <p:guideLst>
        <p:guide orient="horz" pos="2880"/>
        <p:guide pos="2160"/>
      </p:guideLst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3">
  <dgm:title val=""/>
  <dgm:desc val=""/>
  <dgm:catLst>
    <dgm:cat type="accent2" pri="11300"/>
  </dgm:catLst>
  <dgm:styleLbl name="node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shade val="80000"/>
      </a:schemeClr>
      <a:schemeClr val="accent2">
        <a:tint val="7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/>
    <dgm:txEffectClrLst/>
  </dgm:styleLbl>
  <dgm:styleLbl name="ln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9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8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2_3">
  <dgm:title val=""/>
  <dgm:desc val=""/>
  <dgm:catLst>
    <dgm:cat type="accent2" pri="11300"/>
  </dgm:catLst>
  <dgm:styleLbl name="node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shade val="80000"/>
      </a:schemeClr>
      <a:schemeClr val="accent2">
        <a:tint val="7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/>
    <dgm:txEffectClrLst/>
  </dgm:styleLbl>
  <dgm:styleLbl name="ln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9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8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1A0ABCB-1CBC-491D-9BF5-F7684ACD9057}" type="doc">
      <dgm:prSet loTypeId="urn:microsoft.com/office/officeart/2005/8/layout/vList2" loCatId="list" qsTypeId="urn:microsoft.com/office/officeart/2005/8/quickstyle/simple1" qsCatId="simple" csTypeId="urn:microsoft.com/office/officeart/2005/8/colors/accent2_3" csCatId="accent2" phldr="1"/>
      <dgm:spPr/>
      <dgm:t>
        <a:bodyPr/>
        <a:lstStyle/>
        <a:p>
          <a:endParaRPr lang="es-CL"/>
        </a:p>
      </dgm:t>
    </dgm:pt>
    <dgm:pt modelId="{00FD8A51-6A9D-4327-817B-9665EF5F325C}">
      <dgm:prSet phldrT="[Texto]" custT="1"/>
      <dgm:spPr/>
      <dgm:t>
        <a:bodyPr/>
        <a:lstStyle/>
        <a:p>
          <a:pPr algn="ctr"/>
          <a:r>
            <a:rPr lang="es-CL" sz="1600" b="1" dirty="0" smtClean="0">
              <a:latin typeface="+mj-lt"/>
            </a:rPr>
            <a:t>SABESP</a:t>
          </a:r>
          <a:endParaRPr lang="es-CL" sz="1600" b="1" dirty="0">
            <a:latin typeface="+mj-lt"/>
          </a:endParaRPr>
        </a:p>
      </dgm:t>
    </dgm:pt>
    <dgm:pt modelId="{75C17C64-F95E-4E7C-A497-8BDE17D17023}" type="parTrans" cxnId="{9C55D647-1F07-4D42-99C5-FD0D6CC6F1F1}">
      <dgm:prSet/>
      <dgm:spPr/>
      <dgm:t>
        <a:bodyPr/>
        <a:lstStyle/>
        <a:p>
          <a:endParaRPr lang="es-CL"/>
        </a:p>
      </dgm:t>
    </dgm:pt>
    <dgm:pt modelId="{C85D3E93-3A93-4746-97C4-5E1BCB214968}" type="sibTrans" cxnId="{9C55D647-1F07-4D42-99C5-FD0D6CC6F1F1}">
      <dgm:prSet/>
      <dgm:spPr/>
      <dgm:t>
        <a:bodyPr/>
        <a:lstStyle/>
        <a:p>
          <a:endParaRPr lang="es-CL"/>
        </a:p>
      </dgm:t>
    </dgm:pt>
    <dgm:pt modelId="{9B79C74E-83F2-4DA2-8A95-6649664B2463}">
      <dgm:prSet phldrT="[Texto]" custT="1"/>
      <dgm:spPr/>
      <dgm:t>
        <a:bodyPr/>
        <a:lstStyle/>
        <a:p>
          <a:r>
            <a:rPr lang="pt-BR" sz="1400" b="0" dirty="0" smtClean="0">
              <a:latin typeface="+mj-lt"/>
              <a:cs typeface="Arial" charset="0"/>
            </a:rPr>
            <a:t>Estudo de Tarifas e Subsídios, Plano de Marketing e Melhoramento de Praticas Comerciais</a:t>
          </a:r>
          <a:endParaRPr lang="es-CL" sz="1400" b="0" dirty="0">
            <a:latin typeface="+mj-lt"/>
          </a:endParaRPr>
        </a:p>
      </dgm:t>
    </dgm:pt>
    <dgm:pt modelId="{F5E7F098-B1D7-49DB-A4A6-AE16041E7543}" type="parTrans" cxnId="{6414F9D6-F792-4BF2-92A3-41EE8E888CFE}">
      <dgm:prSet/>
      <dgm:spPr/>
      <dgm:t>
        <a:bodyPr/>
        <a:lstStyle/>
        <a:p>
          <a:endParaRPr lang="es-CL"/>
        </a:p>
      </dgm:t>
    </dgm:pt>
    <dgm:pt modelId="{6FDF3952-D288-41F3-A3C9-DCCFC995EEB8}" type="sibTrans" cxnId="{6414F9D6-F792-4BF2-92A3-41EE8E888CFE}">
      <dgm:prSet/>
      <dgm:spPr/>
      <dgm:t>
        <a:bodyPr/>
        <a:lstStyle/>
        <a:p>
          <a:endParaRPr lang="es-CL"/>
        </a:p>
      </dgm:t>
    </dgm:pt>
    <dgm:pt modelId="{63A55071-18E9-4CC1-B5A6-F2A3FD3D86F4}">
      <dgm:prSet phldrT="[Texto]" custT="1"/>
      <dgm:spPr/>
      <dgm:t>
        <a:bodyPr/>
        <a:lstStyle/>
        <a:p>
          <a:pPr algn="ctr"/>
          <a:r>
            <a:rPr lang="es-CL" sz="1600" b="1" dirty="0" smtClean="0">
              <a:latin typeface="+mj-lt"/>
            </a:rPr>
            <a:t>ESTADO DE CEARA  (ARCE)</a:t>
          </a:r>
          <a:endParaRPr lang="es-CL" sz="1600" b="1" dirty="0">
            <a:latin typeface="+mj-lt"/>
          </a:endParaRPr>
        </a:p>
      </dgm:t>
    </dgm:pt>
    <dgm:pt modelId="{DBC9EF93-75A9-4206-8EB6-F5E723A93A9D}" type="parTrans" cxnId="{A5845A03-B073-4502-8485-CFA0FEDB9156}">
      <dgm:prSet/>
      <dgm:spPr/>
      <dgm:t>
        <a:bodyPr/>
        <a:lstStyle/>
        <a:p>
          <a:endParaRPr lang="es-CL"/>
        </a:p>
      </dgm:t>
    </dgm:pt>
    <dgm:pt modelId="{961E38AE-26F2-4D96-AB42-F27E9E0C33A9}" type="sibTrans" cxnId="{A5845A03-B073-4502-8485-CFA0FEDB9156}">
      <dgm:prSet/>
      <dgm:spPr/>
      <dgm:t>
        <a:bodyPr/>
        <a:lstStyle/>
        <a:p>
          <a:endParaRPr lang="es-CL"/>
        </a:p>
      </dgm:t>
    </dgm:pt>
    <dgm:pt modelId="{3FB50BFE-E38C-498E-8AA7-19EAF79E569C}">
      <dgm:prSet phldrT="[Texto]" custT="1"/>
      <dgm:spPr/>
      <dgm:t>
        <a:bodyPr/>
        <a:lstStyle/>
        <a:p>
          <a:r>
            <a:rPr lang="pt-BR" sz="1400" b="0" dirty="0" smtClean="0">
              <a:latin typeface="+mj-lt"/>
              <a:cs typeface="Arial" charset="0"/>
            </a:rPr>
            <a:t>Regulação de Tarifas no Setor de Saneamento</a:t>
          </a:r>
          <a:endParaRPr lang="es-CL" sz="1400" b="0" dirty="0">
            <a:latin typeface="+mj-lt"/>
            <a:cs typeface="Arial" charset="0"/>
          </a:endParaRPr>
        </a:p>
      </dgm:t>
    </dgm:pt>
    <dgm:pt modelId="{515B646B-3C41-40C2-A91F-E4FF6D137C6B}" type="parTrans" cxnId="{E282D409-8C80-49CD-A403-5D6A19A71759}">
      <dgm:prSet/>
      <dgm:spPr/>
      <dgm:t>
        <a:bodyPr/>
        <a:lstStyle/>
        <a:p>
          <a:endParaRPr lang="es-CL"/>
        </a:p>
      </dgm:t>
    </dgm:pt>
    <dgm:pt modelId="{997D8C61-860E-4FD9-A757-9F046C2D1811}" type="sibTrans" cxnId="{E282D409-8C80-49CD-A403-5D6A19A71759}">
      <dgm:prSet/>
      <dgm:spPr/>
      <dgm:t>
        <a:bodyPr/>
        <a:lstStyle/>
        <a:p>
          <a:endParaRPr lang="es-CL"/>
        </a:p>
      </dgm:t>
    </dgm:pt>
    <dgm:pt modelId="{D7A31E43-0441-400E-9E1C-0273642B04E7}">
      <dgm:prSet phldrT="[Texto]" custT="1"/>
      <dgm:spPr/>
      <dgm:t>
        <a:bodyPr/>
        <a:lstStyle/>
        <a:p>
          <a:pPr algn="ctr"/>
          <a:r>
            <a:rPr lang="es-CL" sz="1600" b="1" dirty="0" smtClean="0">
              <a:latin typeface="+mj-lt"/>
            </a:rPr>
            <a:t>ESTADO DE PERNAMBUCO (ARPE)</a:t>
          </a:r>
          <a:r>
            <a:rPr lang="pt-BR" sz="1600" b="1" dirty="0" smtClean="0">
              <a:latin typeface="+mj-lt"/>
              <a:cs typeface="Arial" charset="0"/>
            </a:rPr>
            <a:t> </a:t>
          </a:r>
          <a:endParaRPr lang="es-CL" sz="1600" b="1" dirty="0">
            <a:latin typeface="+mj-lt"/>
            <a:cs typeface="Arial" charset="0"/>
          </a:endParaRPr>
        </a:p>
      </dgm:t>
    </dgm:pt>
    <dgm:pt modelId="{FB0E9CF2-1996-4961-B75C-3859844EF010}" type="parTrans" cxnId="{017151F4-C264-42F6-84DC-15B97532D27C}">
      <dgm:prSet/>
      <dgm:spPr/>
      <dgm:t>
        <a:bodyPr/>
        <a:lstStyle/>
        <a:p>
          <a:endParaRPr lang="es-CL"/>
        </a:p>
      </dgm:t>
    </dgm:pt>
    <dgm:pt modelId="{25B0B96F-E54E-47FA-B844-1703E212DBCE}" type="sibTrans" cxnId="{017151F4-C264-42F6-84DC-15B97532D27C}">
      <dgm:prSet/>
      <dgm:spPr/>
      <dgm:t>
        <a:bodyPr/>
        <a:lstStyle/>
        <a:p>
          <a:endParaRPr lang="es-CL"/>
        </a:p>
      </dgm:t>
    </dgm:pt>
    <dgm:pt modelId="{15EA27DE-0C9B-43E5-9288-CF38EA5D2D94}">
      <dgm:prSet phldrT="[Texto]" custT="1"/>
      <dgm:spPr/>
      <dgm:t>
        <a:bodyPr/>
        <a:lstStyle/>
        <a:p>
          <a:r>
            <a:rPr lang="pt-BR" sz="1400" b="0" dirty="0" smtClean="0">
              <a:latin typeface="+mj-lt"/>
              <a:cs typeface="Arial" charset="0"/>
            </a:rPr>
            <a:t>Análise e Formulação de uma Metodologia Tarifaria para o Setor Saneamento </a:t>
          </a:r>
          <a:endParaRPr lang="es-CL" sz="1400" b="0" dirty="0">
            <a:latin typeface="+mj-lt"/>
            <a:cs typeface="Arial" charset="0"/>
          </a:endParaRPr>
        </a:p>
      </dgm:t>
    </dgm:pt>
    <dgm:pt modelId="{63E77739-51FB-4AF2-8E40-C6324867DB98}" type="parTrans" cxnId="{EDC5D7F3-96C2-4E1D-8B55-FE601B42C748}">
      <dgm:prSet/>
      <dgm:spPr/>
      <dgm:t>
        <a:bodyPr/>
        <a:lstStyle/>
        <a:p>
          <a:endParaRPr lang="es-CL"/>
        </a:p>
      </dgm:t>
    </dgm:pt>
    <dgm:pt modelId="{94FFABED-681A-4D75-93CE-C12A8BD63224}" type="sibTrans" cxnId="{EDC5D7F3-96C2-4E1D-8B55-FE601B42C748}">
      <dgm:prSet/>
      <dgm:spPr/>
      <dgm:t>
        <a:bodyPr/>
        <a:lstStyle/>
        <a:p>
          <a:endParaRPr lang="es-CL"/>
        </a:p>
      </dgm:t>
    </dgm:pt>
    <dgm:pt modelId="{E5C472EB-FA77-404A-9887-78869C436450}">
      <dgm:prSet phldrT="[Texto]" custT="1"/>
      <dgm:spPr/>
      <dgm:t>
        <a:bodyPr/>
        <a:lstStyle/>
        <a:p>
          <a:pPr algn="ctr"/>
          <a:r>
            <a:rPr lang="es-CL" sz="1600" b="1" dirty="0" smtClean="0">
              <a:latin typeface="+mj-lt"/>
              <a:cs typeface="Arial" charset="0"/>
            </a:rPr>
            <a:t>Ministerios das Cidades / </a:t>
          </a:r>
          <a:r>
            <a:rPr lang="es-CL" sz="1600" b="1" dirty="0" smtClean="0">
              <a:latin typeface="+mj-lt"/>
            </a:rPr>
            <a:t>PMSS</a:t>
          </a:r>
          <a:endParaRPr lang="es-CL" sz="1600" b="1" dirty="0">
            <a:latin typeface="+mj-lt"/>
            <a:cs typeface="Arial" charset="0"/>
          </a:endParaRPr>
        </a:p>
      </dgm:t>
    </dgm:pt>
    <dgm:pt modelId="{1695D1C8-0F8F-422D-9273-0D7FB268B888}" type="parTrans" cxnId="{FDC5713D-4F4B-4E80-A7AC-FF3EC3DEF341}">
      <dgm:prSet/>
      <dgm:spPr/>
      <dgm:t>
        <a:bodyPr/>
        <a:lstStyle/>
        <a:p>
          <a:endParaRPr lang="es-CL"/>
        </a:p>
      </dgm:t>
    </dgm:pt>
    <dgm:pt modelId="{71CFD258-DBF3-409A-849D-CCEDF5CDC453}" type="sibTrans" cxnId="{FDC5713D-4F4B-4E80-A7AC-FF3EC3DEF341}">
      <dgm:prSet/>
      <dgm:spPr/>
      <dgm:t>
        <a:bodyPr/>
        <a:lstStyle/>
        <a:p>
          <a:endParaRPr lang="es-CL"/>
        </a:p>
      </dgm:t>
    </dgm:pt>
    <dgm:pt modelId="{A4E6EF41-9E7D-4CA6-9C9A-BA596346A78E}">
      <dgm:prSet phldrT="[Texto]" custT="1"/>
      <dgm:spPr/>
      <dgm:t>
        <a:bodyPr/>
        <a:lstStyle/>
        <a:p>
          <a:r>
            <a:rPr lang="pt-BR" sz="1400" b="0" dirty="0" smtClean="0">
              <a:latin typeface="+mj-lt"/>
              <a:cs typeface="Arial" charset="0"/>
            </a:rPr>
            <a:t>Assistência técnica, elaboração de estudos e capacitação técnica em regulação e fiscalização de serviços de abastecimento de água e esgotamento sanitário</a:t>
          </a:r>
          <a:endParaRPr lang="es-CL" sz="1400" b="0" dirty="0">
            <a:latin typeface="+mj-lt"/>
            <a:cs typeface="Arial" charset="0"/>
          </a:endParaRPr>
        </a:p>
      </dgm:t>
    </dgm:pt>
    <dgm:pt modelId="{0A9F3B9A-F9E5-4AD8-84A5-4EC04C946C6F}">
      <dgm:prSet phldrT="[Texto]" custT="1"/>
      <dgm:spPr/>
      <dgm:t>
        <a:bodyPr/>
        <a:lstStyle/>
        <a:p>
          <a:pPr algn="ctr"/>
          <a:r>
            <a:rPr lang="es-CL" sz="1600" b="1" dirty="0" smtClean="0">
              <a:latin typeface="+mj-lt"/>
            </a:rPr>
            <a:t>Ministerio das Cidades / Projeto Regulasan</a:t>
          </a:r>
          <a:endParaRPr lang="es-CL" sz="1600" b="1" dirty="0" smtClean="0">
            <a:latin typeface="+mj-lt"/>
            <a:cs typeface="Arial" charset="0"/>
          </a:endParaRPr>
        </a:p>
      </dgm:t>
    </dgm:pt>
    <dgm:pt modelId="{0CCA651E-F182-44F4-A493-53C1C2A68323}" type="sibTrans" cxnId="{6EE05A05-589F-4E1C-BC89-C5D9631B8A9C}">
      <dgm:prSet/>
      <dgm:spPr/>
      <dgm:t>
        <a:bodyPr/>
        <a:lstStyle/>
        <a:p>
          <a:endParaRPr lang="es-CL"/>
        </a:p>
      </dgm:t>
    </dgm:pt>
    <dgm:pt modelId="{1717F095-F6E4-4946-A399-72939C861DFF}" type="parTrans" cxnId="{6EE05A05-589F-4E1C-BC89-C5D9631B8A9C}">
      <dgm:prSet/>
      <dgm:spPr/>
      <dgm:t>
        <a:bodyPr/>
        <a:lstStyle/>
        <a:p>
          <a:endParaRPr lang="es-CL"/>
        </a:p>
      </dgm:t>
    </dgm:pt>
    <dgm:pt modelId="{3D83F093-F5FA-4AF9-AC30-35B3B6A36673}" type="sibTrans" cxnId="{A5AFC132-539A-47E8-9227-39A3A136E67C}">
      <dgm:prSet/>
      <dgm:spPr/>
      <dgm:t>
        <a:bodyPr/>
        <a:lstStyle/>
        <a:p>
          <a:endParaRPr lang="es-CL"/>
        </a:p>
      </dgm:t>
    </dgm:pt>
    <dgm:pt modelId="{E4CDD882-7B68-4D57-805E-2E76625D9256}" type="parTrans" cxnId="{A5AFC132-539A-47E8-9227-39A3A136E67C}">
      <dgm:prSet/>
      <dgm:spPr/>
      <dgm:t>
        <a:bodyPr/>
        <a:lstStyle/>
        <a:p>
          <a:endParaRPr lang="es-CL"/>
        </a:p>
      </dgm:t>
    </dgm:pt>
    <dgm:pt modelId="{E3093C59-97D9-418A-8428-A901966E7DA9}">
      <dgm:prSet phldrT="[Texto]" custT="1"/>
      <dgm:spPr/>
      <dgm:t>
        <a:bodyPr/>
        <a:lstStyle/>
        <a:p>
          <a:r>
            <a:rPr lang="pt-BR" sz="1400" b="0" dirty="0" smtClean="0">
              <a:latin typeface="+mj-lt"/>
              <a:cs typeface="Arial" charset="0"/>
            </a:rPr>
            <a:t>Serviços de Consultoria para a Realização de Estudo sobre Avaliação do Impacto da Participação do Setor Privado (PSP) na Provisão dos Serviços de Abastecimento de Água e de Esgotamento Sanitário no Brasil</a:t>
          </a:r>
          <a:endParaRPr lang="es-CL" sz="1400" b="0" dirty="0">
            <a:latin typeface="+mj-lt"/>
            <a:cs typeface="Arial" charset="0"/>
          </a:endParaRPr>
        </a:p>
      </dgm:t>
    </dgm:pt>
    <dgm:pt modelId="{CB259E5E-5EA3-4027-8363-543AB21E68D8}" type="parTrans" cxnId="{3A593AF0-AE05-4348-A6CC-8E538E7AE077}">
      <dgm:prSet/>
      <dgm:spPr/>
      <dgm:t>
        <a:bodyPr/>
        <a:lstStyle/>
        <a:p>
          <a:endParaRPr lang="es-CL"/>
        </a:p>
      </dgm:t>
    </dgm:pt>
    <dgm:pt modelId="{104EB182-44FB-4725-86D3-85D3A82CB4B8}" type="sibTrans" cxnId="{3A593AF0-AE05-4348-A6CC-8E538E7AE077}">
      <dgm:prSet/>
      <dgm:spPr/>
      <dgm:t>
        <a:bodyPr/>
        <a:lstStyle/>
        <a:p>
          <a:endParaRPr lang="es-CL"/>
        </a:p>
      </dgm:t>
    </dgm:pt>
    <dgm:pt modelId="{7EAC531D-C41F-4C68-9A5B-4345B0E9BC6C}" type="pres">
      <dgm:prSet presAssocID="{71A0ABCB-1CBC-491D-9BF5-F7684ACD9057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s-CL"/>
        </a:p>
      </dgm:t>
    </dgm:pt>
    <dgm:pt modelId="{4E56F795-9678-4FBC-803F-BD2C1006B4C3}" type="pres">
      <dgm:prSet presAssocID="{00FD8A51-6A9D-4327-817B-9665EF5F325C}" presName="parentText" presStyleLbl="node1" presStyleIdx="0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4C747014-D308-4B75-B9D4-F8080B7325C5}" type="pres">
      <dgm:prSet presAssocID="{00FD8A51-6A9D-4327-817B-9665EF5F325C}" presName="childText" presStyleLbl="revTx" presStyleIdx="0" presStyleCnt="5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C5816361-5706-4D27-9986-1F65082BEB4D}" type="pres">
      <dgm:prSet presAssocID="{63A55071-18E9-4CC1-B5A6-F2A3FD3D86F4}" presName="parentText" presStyleLbl="node1" presStyleIdx="1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DB1649B0-FA7B-4899-9400-FA2FBB8CF6AB}" type="pres">
      <dgm:prSet presAssocID="{63A55071-18E9-4CC1-B5A6-F2A3FD3D86F4}" presName="childText" presStyleLbl="revTx" presStyleIdx="1" presStyleCnt="5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0A284F79-C344-4E65-9371-96416F9E6068}" type="pres">
      <dgm:prSet presAssocID="{D7A31E43-0441-400E-9E1C-0273642B04E7}" presName="parentText" presStyleLbl="node1" presStyleIdx="2" presStyleCnt="5" custLinFactNeighborY="-6095">
        <dgm:presLayoutVars>
          <dgm:chMax val="0"/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4BFBDEF5-A9F6-40BA-8DD2-10D4E531E469}" type="pres">
      <dgm:prSet presAssocID="{D7A31E43-0441-400E-9E1C-0273642B04E7}" presName="childText" presStyleLbl="revTx" presStyleIdx="2" presStyleCnt="5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A79A91EC-BC7F-4B4F-A902-AEF2DF367B22}" type="pres">
      <dgm:prSet presAssocID="{E5C472EB-FA77-404A-9887-78869C436450}" presName="parentText" presStyleLbl="node1" presStyleIdx="3" presStyleCnt="5" custScaleY="90909">
        <dgm:presLayoutVars>
          <dgm:chMax val="0"/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277E9754-C985-4EF8-A1DF-3F70C5AB8CBC}" type="pres">
      <dgm:prSet presAssocID="{E5C472EB-FA77-404A-9887-78869C436450}" presName="childText" presStyleLbl="revTx" presStyleIdx="3" presStyleCnt="5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1C14D5CC-BE83-4A0C-BBF0-C2F7636E1913}" type="pres">
      <dgm:prSet presAssocID="{0A9F3B9A-F9E5-4AD8-84A5-4EC04C946C6F}" presName="parentText" presStyleLbl="node1" presStyleIdx="4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2412D793-CD20-4526-AABA-4E37FA9F093A}" type="pres">
      <dgm:prSet presAssocID="{0A9F3B9A-F9E5-4AD8-84A5-4EC04C946C6F}" presName="childText" presStyleLbl="revTx" presStyleIdx="4" presStyleCnt="5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</dgm:ptLst>
  <dgm:cxnLst>
    <dgm:cxn modelId="{7E113797-5B17-4051-B81B-0B1B7A67D38F}" type="presOf" srcId="{E3093C59-97D9-418A-8428-A901966E7DA9}" destId="{277E9754-C985-4EF8-A1DF-3F70C5AB8CBC}" srcOrd="0" destOrd="0" presId="urn:microsoft.com/office/officeart/2005/8/layout/vList2"/>
    <dgm:cxn modelId="{09D913EF-B54B-4D07-B549-3B34BE294D39}" type="presOf" srcId="{71A0ABCB-1CBC-491D-9BF5-F7684ACD9057}" destId="{7EAC531D-C41F-4C68-9A5B-4345B0E9BC6C}" srcOrd="0" destOrd="0" presId="urn:microsoft.com/office/officeart/2005/8/layout/vList2"/>
    <dgm:cxn modelId="{017151F4-C264-42F6-84DC-15B97532D27C}" srcId="{71A0ABCB-1CBC-491D-9BF5-F7684ACD9057}" destId="{D7A31E43-0441-400E-9E1C-0273642B04E7}" srcOrd="2" destOrd="0" parTransId="{FB0E9CF2-1996-4961-B75C-3859844EF010}" sibTransId="{25B0B96F-E54E-47FA-B844-1703E212DBCE}"/>
    <dgm:cxn modelId="{A38E0671-416A-468B-AB93-F770D2B4CB98}" type="presOf" srcId="{E5C472EB-FA77-404A-9887-78869C436450}" destId="{A79A91EC-BC7F-4B4F-A902-AEF2DF367B22}" srcOrd="0" destOrd="0" presId="urn:microsoft.com/office/officeart/2005/8/layout/vList2"/>
    <dgm:cxn modelId="{ED4F8661-41E6-491D-BA88-9D6009A482CD}" type="presOf" srcId="{0A9F3B9A-F9E5-4AD8-84A5-4EC04C946C6F}" destId="{1C14D5CC-BE83-4A0C-BBF0-C2F7636E1913}" srcOrd="0" destOrd="0" presId="urn:microsoft.com/office/officeart/2005/8/layout/vList2"/>
    <dgm:cxn modelId="{6EE05A05-589F-4E1C-BC89-C5D9631B8A9C}" srcId="{71A0ABCB-1CBC-491D-9BF5-F7684ACD9057}" destId="{0A9F3B9A-F9E5-4AD8-84A5-4EC04C946C6F}" srcOrd="4" destOrd="0" parTransId="{1717F095-F6E4-4946-A399-72939C861DFF}" sibTransId="{0CCA651E-F182-44F4-A493-53C1C2A68323}"/>
    <dgm:cxn modelId="{3A593AF0-AE05-4348-A6CC-8E538E7AE077}" srcId="{E5C472EB-FA77-404A-9887-78869C436450}" destId="{E3093C59-97D9-418A-8428-A901966E7DA9}" srcOrd="0" destOrd="0" parTransId="{CB259E5E-5EA3-4027-8363-543AB21E68D8}" sibTransId="{104EB182-44FB-4725-86D3-85D3A82CB4B8}"/>
    <dgm:cxn modelId="{E282D409-8C80-49CD-A403-5D6A19A71759}" srcId="{63A55071-18E9-4CC1-B5A6-F2A3FD3D86F4}" destId="{3FB50BFE-E38C-498E-8AA7-19EAF79E569C}" srcOrd="0" destOrd="0" parTransId="{515B646B-3C41-40C2-A91F-E4FF6D137C6B}" sibTransId="{997D8C61-860E-4FD9-A757-9F046C2D1811}"/>
    <dgm:cxn modelId="{FDC5713D-4F4B-4E80-A7AC-FF3EC3DEF341}" srcId="{71A0ABCB-1CBC-491D-9BF5-F7684ACD9057}" destId="{E5C472EB-FA77-404A-9887-78869C436450}" srcOrd="3" destOrd="0" parTransId="{1695D1C8-0F8F-422D-9273-0D7FB268B888}" sibTransId="{71CFD258-DBF3-409A-849D-CCEDF5CDC453}"/>
    <dgm:cxn modelId="{A5845A03-B073-4502-8485-CFA0FEDB9156}" srcId="{71A0ABCB-1CBC-491D-9BF5-F7684ACD9057}" destId="{63A55071-18E9-4CC1-B5A6-F2A3FD3D86F4}" srcOrd="1" destOrd="0" parTransId="{DBC9EF93-75A9-4206-8EB6-F5E723A93A9D}" sibTransId="{961E38AE-26F2-4D96-AB42-F27E9E0C33A9}"/>
    <dgm:cxn modelId="{85CC0A22-E709-44DA-AC98-6256D216C68B}" type="presOf" srcId="{00FD8A51-6A9D-4327-817B-9665EF5F325C}" destId="{4E56F795-9678-4FBC-803F-BD2C1006B4C3}" srcOrd="0" destOrd="0" presId="urn:microsoft.com/office/officeart/2005/8/layout/vList2"/>
    <dgm:cxn modelId="{3BCE7F0C-8A84-4D12-98F2-D7C65E4BDA93}" type="presOf" srcId="{3FB50BFE-E38C-498E-8AA7-19EAF79E569C}" destId="{DB1649B0-FA7B-4899-9400-FA2FBB8CF6AB}" srcOrd="0" destOrd="0" presId="urn:microsoft.com/office/officeart/2005/8/layout/vList2"/>
    <dgm:cxn modelId="{9C55D647-1F07-4D42-99C5-FD0D6CC6F1F1}" srcId="{71A0ABCB-1CBC-491D-9BF5-F7684ACD9057}" destId="{00FD8A51-6A9D-4327-817B-9665EF5F325C}" srcOrd="0" destOrd="0" parTransId="{75C17C64-F95E-4E7C-A497-8BDE17D17023}" sibTransId="{C85D3E93-3A93-4746-97C4-5E1BCB214968}"/>
    <dgm:cxn modelId="{6414F9D6-F792-4BF2-92A3-41EE8E888CFE}" srcId="{00FD8A51-6A9D-4327-817B-9665EF5F325C}" destId="{9B79C74E-83F2-4DA2-8A95-6649664B2463}" srcOrd="0" destOrd="0" parTransId="{F5E7F098-B1D7-49DB-A4A6-AE16041E7543}" sibTransId="{6FDF3952-D288-41F3-A3C9-DCCFC995EEB8}"/>
    <dgm:cxn modelId="{E9B2CF5A-CFFB-484B-A424-A9B9331C2EA9}" type="presOf" srcId="{A4E6EF41-9E7D-4CA6-9C9A-BA596346A78E}" destId="{2412D793-CD20-4526-AABA-4E37FA9F093A}" srcOrd="0" destOrd="0" presId="urn:microsoft.com/office/officeart/2005/8/layout/vList2"/>
    <dgm:cxn modelId="{D2CC9042-4400-4BEF-9D0C-605871B4A3B8}" type="presOf" srcId="{15EA27DE-0C9B-43E5-9288-CF38EA5D2D94}" destId="{4BFBDEF5-A9F6-40BA-8DD2-10D4E531E469}" srcOrd="0" destOrd="0" presId="urn:microsoft.com/office/officeart/2005/8/layout/vList2"/>
    <dgm:cxn modelId="{DBBD8300-00F0-47C4-9F3B-97EB272841BD}" type="presOf" srcId="{9B79C74E-83F2-4DA2-8A95-6649664B2463}" destId="{4C747014-D308-4B75-B9D4-F8080B7325C5}" srcOrd="0" destOrd="0" presId="urn:microsoft.com/office/officeart/2005/8/layout/vList2"/>
    <dgm:cxn modelId="{A5AFC132-539A-47E8-9227-39A3A136E67C}" srcId="{0A9F3B9A-F9E5-4AD8-84A5-4EC04C946C6F}" destId="{A4E6EF41-9E7D-4CA6-9C9A-BA596346A78E}" srcOrd="0" destOrd="0" parTransId="{E4CDD882-7B68-4D57-805E-2E76625D9256}" sibTransId="{3D83F093-F5FA-4AF9-AC30-35B3B6A36673}"/>
    <dgm:cxn modelId="{CA9CEF54-CBB0-4368-9C3D-AA764BE2CDC8}" type="presOf" srcId="{D7A31E43-0441-400E-9E1C-0273642B04E7}" destId="{0A284F79-C344-4E65-9371-96416F9E6068}" srcOrd="0" destOrd="0" presId="urn:microsoft.com/office/officeart/2005/8/layout/vList2"/>
    <dgm:cxn modelId="{FF34C8A1-CEF8-4972-81CE-4C6A6BC1C244}" type="presOf" srcId="{63A55071-18E9-4CC1-B5A6-F2A3FD3D86F4}" destId="{C5816361-5706-4D27-9986-1F65082BEB4D}" srcOrd="0" destOrd="0" presId="urn:microsoft.com/office/officeart/2005/8/layout/vList2"/>
    <dgm:cxn modelId="{EDC5D7F3-96C2-4E1D-8B55-FE601B42C748}" srcId="{D7A31E43-0441-400E-9E1C-0273642B04E7}" destId="{15EA27DE-0C9B-43E5-9288-CF38EA5D2D94}" srcOrd="0" destOrd="0" parTransId="{63E77739-51FB-4AF2-8E40-C6324867DB98}" sibTransId="{94FFABED-681A-4D75-93CE-C12A8BD63224}"/>
    <dgm:cxn modelId="{9B6BA899-B503-4763-A7BE-5991815233B5}" type="presParOf" srcId="{7EAC531D-C41F-4C68-9A5B-4345B0E9BC6C}" destId="{4E56F795-9678-4FBC-803F-BD2C1006B4C3}" srcOrd="0" destOrd="0" presId="urn:microsoft.com/office/officeart/2005/8/layout/vList2"/>
    <dgm:cxn modelId="{1C0EF810-F5DB-4FCC-B6B0-E55392F3105B}" type="presParOf" srcId="{7EAC531D-C41F-4C68-9A5B-4345B0E9BC6C}" destId="{4C747014-D308-4B75-B9D4-F8080B7325C5}" srcOrd="1" destOrd="0" presId="urn:microsoft.com/office/officeart/2005/8/layout/vList2"/>
    <dgm:cxn modelId="{B2E109FD-B204-449D-B4A1-20B851DA5DE8}" type="presParOf" srcId="{7EAC531D-C41F-4C68-9A5B-4345B0E9BC6C}" destId="{C5816361-5706-4D27-9986-1F65082BEB4D}" srcOrd="2" destOrd="0" presId="urn:microsoft.com/office/officeart/2005/8/layout/vList2"/>
    <dgm:cxn modelId="{2A13AF81-7A60-4B7A-819D-7C4D2EB41FA2}" type="presParOf" srcId="{7EAC531D-C41F-4C68-9A5B-4345B0E9BC6C}" destId="{DB1649B0-FA7B-4899-9400-FA2FBB8CF6AB}" srcOrd="3" destOrd="0" presId="urn:microsoft.com/office/officeart/2005/8/layout/vList2"/>
    <dgm:cxn modelId="{F7E89FAB-3874-4763-9B42-C111CE681055}" type="presParOf" srcId="{7EAC531D-C41F-4C68-9A5B-4345B0E9BC6C}" destId="{0A284F79-C344-4E65-9371-96416F9E6068}" srcOrd="4" destOrd="0" presId="urn:microsoft.com/office/officeart/2005/8/layout/vList2"/>
    <dgm:cxn modelId="{0C204439-3E71-4038-A7A2-DA8116406741}" type="presParOf" srcId="{7EAC531D-C41F-4C68-9A5B-4345B0E9BC6C}" destId="{4BFBDEF5-A9F6-40BA-8DD2-10D4E531E469}" srcOrd="5" destOrd="0" presId="urn:microsoft.com/office/officeart/2005/8/layout/vList2"/>
    <dgm:cxn modelId="{C1DB133F-1BB3-4A33-9982-6FEEDEFA9205}" type="presParOf" srcId="{7EAC531D-C41F-4C68-9A5B-4345B0E9BC6C}" destId="{A79A91EC-BC7F-4B4F-A902-AEF2DF367B22}" srcOrd="6" destOrd="0" presId="urn:microsoft.com/office/officeart/2005/8/layout/vList2"/>
    <dgm:cxn modelId="{CF422221-23FC-4659-8BD1-8D2573EE33E4}" type="presParOf" srcId="{7EAC531D-C41F-4C68-9A5B-4345B0E9BC6C}" destId="{277E9754-C985-4EF8-A1DF-3F70C5AB8CBC}" srcOrd="7" destOrd="0" presId="urn:microsoft.com/office/officeart/2005/8/layout/vList2"/>
    <dgm:cxn modelId="{7EEDC696-3247-4580-8122-7F968673443E}" type="presParOf" srcId="{7EAC531D-C41F-4C68-9A5B-4345B0E9BC6C}" destId="{1C14D5CC-BE83-4A0C-BBF0-C2F7636E1913}" srcOrd="8" destOrd="0" presId="urn:microsoft.com/office/officeart/2005/8/layout/vList2"/>
    <dgm:cxn modelId="{33209DC6-8F70-458B-BE1A-188CFF591CFE}" type="presParOf" srcId="{7EAC531D-C41F-4C68-9A5B-4345B0E9BC6C}" destId="{2412D793-CD20-4526-AABA-4E37FA9F093A}" srcOrd="9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3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CF0D96F-B46D-4197-AF7C-6B20E905A0C4}" type="doc">
      <dgm:prSet loTypeId="urn:microsoft.com/office/officeart/2005/8/layout/default" loCatId="list" qsTypeId="urn:microsoft.com/office/officeart/2005/8/quickstyle/simple1" qsCatId="simple" csTypeId="urn:microsoft.com/office/officeart/2005/8/colors/accent2_3" csCatId="accent2" phldr="1"/>
      <dgm:spPr/>
      <dgm:t>
        <a:bodyPr/>
        <a:lstStyle/>
        <a:p>
          <a:endParaRPr lang="es-CL"/>
        </a:p>
      </dgm:t>
    </dgm:pt>
    <dgm:pt modelId="{83713D3F-A29E-4560-B29D-AFE4ADEC3244}">
      <dgm:prSet phldrT="[Texto]"/>
      <dgm:spPr/>
      <dgm:t>
        <a:bodyPr/>
        <a:lstStyle/>
        <a:p>
          <a:r>
            <a:rPr lang="es-CL" dirty="0" smtClean="0"/>
            <a:t>Detecção de vazamentos</a:t>
          </a:r>
          <a:endParaRPr lang="es-CL" dirty="0"/>
        </a:p>
      </dgm:t>
    </dgm:pt>
    <dgm:pt modelId="{F2752F1D-1547-406E-B982-2B9C712988AD}" type="parTrans" cxnId="{C67FF91A-6397-4218-A9A5-D128C559A436}">
      <dgm:prSet/>
      <dgm:spPr/>
      <dgm:t>
        <a:bodyPr/>
        <a:lstStyle/>
        <a:p>
          <a:endParaRPr lang="es-CL"/>
        </a:p>
      </dgm:t>
    </dgm:pt>
    <dgm:pt modelId="{CC8FD6E9-389F-4ADC-9496-0268CC475B99}" type="sibTrans" cxnId="{C67FF91A-6397-4218-A9A5-D128C559A436}">
      <dgm:prSet/>
      <dgm:spPr/>
      <dgm:t>
        <a:bodyPr/>
        <a:lstStyle/>
        <a:p>
          <a:endParaRPr lang="es-CL"/>
        </a:p>
      </dgm:t>
    </dgm:pt>
    <dgm:pt modelId="{7F9C746D-DB19-46D3-9CCC-F34924AEC547}">
      <dgm:prSet phldrT="[Texto]"/>
      <dgm:spPr/>
      <dgm:t>
        <a:bodyPr/>
        <a:lstStyle/>
        <a:p>
          <a:r>
            <a:rPr lang="pt-BR" dirty="0" smtClean="0"/>
            <a:t>Gerenciamento de controle de pressão</a:t>
          </a:r>
          <a:endParaRPr lang="es-CL" dirty="0"/>
        </a:p>
      </dgm:t>
    </dgm:pt>
    <dgm:pt modelId="{8CB003FB-40BD-4381-990B-E191DCA114BC}" type="parTrans" cxnId="{0A2D5E39-066E-4080-ABE0-5A567BCB0DCD}">
      <dgm:prSet/>
      <dgm:spPr/>
      <dgm:t>
        <a:bodyPr/>
        <a:lstStyle/>
        <a:p>
          <a:endParaRPr lang="es-CL"/>
        </a:p>
      </dgm:t>
    </dgm:pt>
    <dgm:pt modelId="{817B910C-BFE8-49C4-B97E-4A1B72272C6D}" type="sibTrans" cxnId="{0A2D5E39-066E-4080-ABE0-5A567BCB0DCD}">
      <dgm:prSet/>
      <dgm:spPr/>
      <dgm:t>
        <a:bodyPr/>
        <a:lstStyle/>
        <a:p>
          <a:endParaRPr lang="es-CL"/>
        </a:p>
      </dgm:t>
    </dgm:pt>
    <dgm:pt modelId="{35E9ACB4-7A2E-4E18-8474-AD32A80EB748}">
      <dgm:prSet phldrT="[Texto]"/>
      <dgm:spPr/>
      <dgm:t>
        <a:bodyPr/>
        <a:lstStyle/>
        <a:p>
          <a:r>
            <a:rPr lang="es-CL" dirty="0" smtClean="0"/>
            <a:t>Modelagem Hidráulica</a:t>
          </a:r>
          <a:endParaRPr lang="es-CL" dirty="0"/>
        </a:p>
      </dgm:t>
    </dgm:pt>
    <dgm:pt modelId="{7B25B4CF-64A4-458A-B902-882E9227C52E}" type="parTrans" cxnId="{0FD25E2D-215E-42E8-BD3E-588E22567A7D}">
      <dgm:prSet/>
      <dgm:spPr/>
      <dgm:t>
        <a:bodyPr/>
        <a:lstStyle/>
        <a:p>
          <a:endParaRPr lang="es-CL"/>
        </a:p>
      </dgm:t>
    </dgm:pt>
    <dgm:pt modelId="{7C22C7C1-A16D-4564-8522-FCF44B9F8A2A}" type="sibTrans" cxnId="{0FD25E2D-215E-42E8-BD3E-588E22567A7D}">
      <dgm:prSet/>
      <dgm:spPr/>
      <dgm:t>
        <a:bodyPr/>
        <a:lstStyle/>
        <a:p>
          <a:endParaRPr lang="es-CL"/>
        </a:p>
      </dgm:t>
    </dgm:pt>
    <dgm:pt modelId="{F6A044AA-1FAA-4A35-BBED-BE3CCA450E33}">
      <dgm:prSet phldrT="[Texto]"/>
      <dgm:spPr/>
      <dgm:t>
        <a:bodyPr/>
        <a:lstStyle/>
        <a:p>
          <a:r>
            <a:rPr lang="es-CL" dirty="0" smtClean="0"/>
            <a:t>Soluções de Tratamento AP</a:t>
          </a:r>
          <a:endParaRPr lang="es-CL" dirty="0"/>
        </a:p>
      </dgm:t>
    </dgm:pt>
    <dgm:pt modelId="{B3496B85-7FA4-457F-A790-8CF4D579EEFD}" type="parTrans" cxnId="{CFEAD944-FA3A-4AC9-9DA2-9135B166CF79}">
      <dgm:prSet/>
      <dgm:spPr/>
      <dgm:t>
        <a:bodyPr/>
        <a:lstStyle/>
        <a:p>
          <a:endParaRPr lang="es-CL"/>
        </a:p>
      </dgm:t>
    </dgm:pt>
    <dgm:pt modelId="{B990CB8B-6111-4E5D-B98E-9716A8014A7E}" type="sibTrans" cxnId="{CFEAD944-FA3A-4AC9-9DA2-9135B166CF79}">
      <dgm:prSet/>
      <dgm:spPr/>
      <dgm:t>
        <a:bodyPr/>
        <a:lstStyle/>
        <a:p>
          <a:endParaRPr lang="es-CL"/>
        </a:p>
      </dgm:t>
    </dgm:pt>
    <dgm:pt modelId="{16F06119-A868-4484-8563-9BD505B7A250}">
      <dgm:prSet phldrT="[Texto]"/>
      <dgm:spPr/>
      <dgm:t>
        <a:bodyPr/>
        <a:lstStyle/>
        <a:p>
          <a:r>
            <a:rPr lang="pt-BR" dirty="0" smtClean="0"/>
            <a:t>Soluções para Tratamento de Esgoto</a:t>
          </a:r>
          <a:endParaRPr lang="es-CL" dirty="0"/>
        </a:p>
      </dgm:t>
    </dgm:pt>
    <dgm:pt modelId="{B1A9FF6F-7D4E-476A-8AF3-1B99C11700E7}" type="parTrans" cxnId="{AC4C86C8-D977-42F8-BA83-C274014A7999}">
      <dgm:prSet/>
      <dgm:spPr/>
      <dgm:t>
        <a:bodyPr/>
        <a:lstStyle/>
        <a:p>
          <a:endParaRPr lang="es-CL"/>
        </a:p>
      </dgm:t>
    </dgm:pt>
    <dgm:pt modelId="{5A1C69A6-BB95-4085-8B22-AF9B6516A486}" type="sibTrans" cxnId="{AC4C86C8-D977-42F8-BA83-C274014A7999}">
      <dgm:prSet/>
      <dgm:spPr/>
      <dgm:t>
        <a:bodyPr/>
        <a:lstStyle/>
        <a:p>
          <a:endParaRPr lang="es-CL"/>
        </a:p>
      </dgm:t>
    </dgm:pt>
    <dgm:pt modelId="{8208F3C9-D7EC-4E54-9236-F6B4C06BEADB}" type="pres">
      <dgm:prSet presAssocID="{6CF0D96F-B46D-4197-AF7C-6B20E905A0C4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CL"/>
        </a:p>
      </dgm:t>
    </dgm:pt>
    <dgm:pt modelId="{273D5390-019E-4B04-ACE2-F90C55D7D18C}" type="pres">
      <dgm:prSet presAssocID="{83713D3F-A29E-4560-B29D-AFE4ADEC3244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88FB455E-903C-4522-A4EE-443AE4414163}" type="pres">
      <dgm:prSet presAssocID="{CC8FD6E9-389F-4ADC-9496-0268CC475B99}" presName="sibTrans" presStyleCnt="0"/>
      <dgm:spPr/>
    </dgm:pt>
    <dgm:pt modelId="{B5462D05-F71A-4E30-B115-213FC2F6FC31}" type="pres">
      <dgm:prSet presAssocID="{7F9C746D-DB19-46D3-9CCC-F34924AEC547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F3CCB0C1-D464-419B-8511-E2BC3AAAD283}" type="pres">
      <dgm:prSet presAssocID="{817B910C-BFE8-49C4-B97E-4A1B72272C6D}" presName="sibTrans" presStyleCnt="0"/>
      <dgm:spPr/>
    </dgm:pt>
    <dgm:pt modelId="{FC1CC552-F1BE-44B2-B4B5-969ED3BF9F16}" type="pres">
      <dgm:prSet presAssocID="{35E9ACB4-7A2E-4E18-8474-AD32A80EB748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3C8D3019-3D3D-44AA-B7EF-07DAB175B2F7}" type="pres">
      <dgm:prSet presAssocID="{7C22C7C1-A16D-4564-8522-FCF44B9F8A2A}" presName="sibTrans" presStyleCnt="0"/>
      <dgm:spPr/>
    </dgm:pt>
    <dgm:pt modelId="{C8E15606-1ED2-4CCD-B9FF-6FD56DFABE8D}" type="pres">
      <dgm:prSet presAssocID="{F6A044AA-1FAA-4A35-BBED-BE3CCA450E33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E0FC0F2A-CC3F-48EB-8DB3-C4B17869903C}" type="pres">
      <dgm:prSet presAssocID="{B990CB8B-6111-4E5D-B98E-9716A8014A7E}" presName="sibTrans" presStyleCnt="0"/>
      <dgm:spPr/>
    </dgm:pt>
    <dgm:pt modelId="{4855A248-BC7D-4CED-8164-DDFE4DD2EAA9}" type="pres">
      <dgm:prSet presAssocID="{16F06119-A868-4484-8563-9BD505B7A250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</dgm:ptLst>
  <dgm:cxnLst>
    <dgm:cxn modelId="{C67FF91A-6397-4218-A9A5-D128C559A436}" srcId="{6CF0D96F-B46D-4197-AF7C-6B20E905A0C4}" destId="{83713D3F-A29E-4560-B29D-AFE4ADEC3244}" srcOrd="0" destOrd="0" parTransId="{F2752F1D-1547-406E-B982-2B9C712988AD}" sibTransId="{CC8FD6E9-389F-4ADC-9496-0268CC475B99}"/>
    <dgm:cxn modelId="{0A2D5E39-066E-4080-ABE0-5A567BCB0DCD}" srcId="{6CF0D96F-B46D-4197-AF7C-6B20E905A0C4}" destId="{7F9C746D-DB19-46D3-9CCC-F34924AEC547}" srcOrd="1" destOrd="0" parTransId="{8CB003FB-40BD-4381-990B-E191DCA114BC}" sibTransId="{817B910C-BFE8-49C4-B97E-4A1B72272C6D}"/>
    <dgm:cxn modelId="{0FD25E2D-215E-42E8-BD3E-588E22567A7D}" srcId="{6CF0D96F-B46D-4197-AF7C-6B20E905A0C4}" destId="{35E9ACB4-7A2E-4E18-8474-AD32A80EB748}" srcOrd="2" destOrd="0" parTransId="{7B25B4CF-64A4-458A-B902-882E9227C52E}" sibTransId="{7C22C7C1-A16D-4564-8522-FCF44B9F8A2A}"/>
    <dgm:cxn modelId="{AC4C86C8-D977-42F8-BA83-C274014A7999}" srcId="{6CF0D96F-B46D-4197-AF7C-6B20E905A0C4}" destId="{16F06119-A868-4484-8563-9BD505B7A250}" srcOrd="4" destOrd="0" parTransId="{B1A9FF6F-7D4E-476A-8AF3-1B99C11700E7}" sibTransId="{5A1C69A6-BB95-4085-8B22-AF9B6516A486}"/>
    <dgm:cxn modelId="{9A073E3F-4477-41CD-8671-FD1AA9D211BC}" type="presOf" srcId="{7F9C746D-DB19-46D3-9CCC-F34924AEC547}" destId="{B5462D05-F71A-4E30-B115-213FC2F6FC31}" srcOrd="0" destOrd="0" presId="urn:microsoft.com/office/officeart/2005/8/layout/default"/>
    <dgm:cxn modelId="{CFEAD944-FA3A-4AC9-9DA2-9135B166CF79}" srcId="{6CF0D96F-B46D-4197-AF7C-6B20E905A0C4}" destId="{F6A044AA-1FAA-4A35-BBED-BE3CCA450E33}" srcOrd="3" destOrd="0" parTransId="{B3496B85-7FA4-457F-A790-8CF4D579EEFD}" sibTransId="{B990CB8B-6111-4E5D-B98E-9716A8014A7E}"/>
    <dgm:cxn modelId="{A55A9D3C-0D27-427C-95D6-3492E9ACE754}" type="presOf" srcId="{16F06119-A868-4484-8563-9BD505B7A250}" destId="{4855A248-BC7D-4CED-8164-DDFE4DD2EAA9}" srcOrd="0" destOrd="0" presId="urn:microsoft.com/office/officeart/2005/8/layout/default"/>
    <dgm:cxn modelId="{23180AEE-FD54-4C84-A423-AC19E9272A52}" type="presOf" srcId="{35E9ACB4-7A2E-4E18-8474-AD32A80EB748}" destId="{FC1CC552-F1BE-44B2-B4B5-969ED3BF9F16}" srcOrd="0" destOrd="0" presId="urn:microsoft.com/office/officeart/2005/8/layout/default"/>
    <dgm:cxn modelId="{3061CAB0-5017-4DBC-B19D-AA2FA5F31A41}" type="presOf" srcId="{6CF0D96F-B46D-4197-AF7C-6B20E905A0C4}" destId="{8208F3C9-D7EC-4E54-9236-F6B4C06BEADB}" srcOrd="0" destOrd="0" presId="urn:microsoft.com/office/officeart/2005/8/layout/default"/>
    <dgm:cxn modelId="{35E12CFC-7350-4FC6-95D1-D7D1C6AECE37}" type="presOf" srcId="{83713D3F-A29E-4560-B29D-AFE4ADEC3244}" destId="{273D5390-019E-4B04-ACE2-F90C55D7D18C}" srcOrd="0" destOrd="0" presId="urn:microsoft.com/office/officeart/2005/8/layout/default"/>
    <dgm:cxn modelId="{A4F3E8C8-AEA3-4261-A71A-BB91311575B3}" type="presOf" srcId="{F6A044AA-1FAA-4A35-BBED-BE3CCA450E33}" destId="{C8E15606-1ED2-4CCD-B9FF-6FD56DFABE8D}" srcOrd="0" destOrd="0" presId="urn:microsoft.com/office/officeart/2005/8/layout/default"/>
    <dgm:cxn modelId="{C91BD2A0-51E8-4CAC-A898-1F56CB9E35C6}" type="presParOf" srcId="{8208F3C9-D7EC-4E54-9236-F6B4C06BEADB}" destId="{273D5390-019E-4B04-ACE2-F90C55D7D18C}" srcOrd="0" destOrd="0" presId="urn:microsoft.com/office/officeart/2005/8/layout/default"/>
    <dgm:cxn modelId="{2E9F7149-06B0-4828-910F-609CD811516C}" type="presParOf" srcId="{8208F3C9-D7EC-4E54-9236-F6B4C06BEADB}" destId="{88FB455E-903C-4522-A4EE-443AE4414163}" srcOrd="1" destOrd="0" presId="urn:microsoft.com/office/officeart/2005/8/layout/default"/>
    <dgm:cxn modelId="{E87F61CC-8E10-4575-978B-11D17CBB586D}" type="presParOf" srcId="{8208F3C9-D7EC-4E54-9236-F6B4C06BEADB}" destId="{B5462D05-F71A-4E30-B115-213FC2F6FC31}" srcOrd="2" destOrd="0" presId="urn:microsoft.com/office/officeart/2005/8/layout/default"/>
    <dgm:cxn modelId="{7FA93055-2456-4E7B-9BF3-3964FD39B6B6}" type="presParOf" srcId="{8208F3C9-D7EC-4E54-9236-F6B4C06BEADB}" destId="{F3CCB0C1-D464-419B-8511-E2BC3AAAD283}" srcOrd="3" destOrd="0" presId="urn:microsoft.com/office/officeart/2005/8/layout/default"/>
    <dgm:cxn modelId="{4C334218-A914-4FD0-BFE7-BB6F30CAE913}" type="presParOf" srcId="{8208F3C9-D7EC-4E54-9236-F6B4C06BEADB}" destId="{FC1CC552-F1BE-44B2-B4B5-969ED3BF9F16}" srcOrd="4" destOrd="0" presId="urn:microsoft.com/office/officeart/2005/8/layout/default"/>
    <dgm:cxn modelId="{EE9EFE74-65D1-4776-8EC0-0AE75784292C}" type="presParOf" srcId="{8208F3C9-D7EC-4E54-9236-F6B4C06BEADB}" destId="{3C8D3019-3D3D-44AA-B7EF-07DAB175B2F7}" srcOrd="5" destOrd="0" presId="urn:microsoft.com/office/officeart/2005/8/layout/default"/>
    <dgm:cxn modelId="{47CA408F-2FBD-4959-92DA-3A66E0347E73}" type="presParOf" srcId="{8208F3C9-D7EC-4E54-9236-F6B4C06BEADB}" destId="{C8E15606-1ED2-4CCD-B9FF-6FD56DFABE8D}" srcOrd="6" destOrd="0" presId="urn:microsoft.com/office/officeart/2005/8/layout/default"/>
    <dgm:cxn modelId="{5482E3F6-3944-41C6-9150-EE07BD9E7001}" type="presParOf" srcId="{8208F3C9-D7EC-4E54-9236-F6B4C06BEADB}" destId="{E0FC0F2A-CC3F-48EB-8DB3-C4B17869903C}" srcOrd="7" destOrd="0" presId="urn:microsoft.com/office/officeart/2005/8/layout/default"/>
    <dgm:cxn modelId="{E5FAB17A-02C1-4F07-AE4C-A13FA8906957}" type="presParOf" srcId="{8208F3C9-D7EC-4E54-9236-F6B4C06BEADB}" destId="{4855A248-BC7D-4CED-8164-DDFE4DD2EAA9}" srcOrd="8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1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E56F795-9678-4FBC-803F-BD2C1006B4C3}">
      <dsp:nvSpPr>
        <dsp:cNvPr id="0" name=""/>
        <dsp:cNvSpPr/>
      </dsp:nvSpPr>
      <dsp:spPr>
        <a:xfrm>
          <a:off x="0" y="62698"/>
          <a:ext cx="6243413" cy="505440"/>
        </a:xfrm>
        <a:prstGeom prst="roundRect">
          <a:avLst/>
        </a:prstGeom>
        <a:solidFill>
          <a:schemeClr val="accent2">
            <a:shade val="8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L" sz="1600" b="1" kern="1200" dirty="0" smtClean="0">
              <a:latin typeface="+mj-lt"/>
            </a:rPr>
            <a:t>SABESP</a:t>
          </a:r>
          <a:endParaRPr lang="es-CL" sz="1600" b="1" kern="1200" dirty="0">
            <a:latin typeface="+mj-lt"/>
          </a:endParaRPr>
        </a:p>
      </dsp:txBody>
      <dsp:txXfrm>
        <a:off x="24674" y="87372"/>
        <a:ext cx="6194065" cy="456092"/>
      </dsp:txXfrm>
    </dsp:sp>
    <dsp:sp modelId="{4C747014-D308-4B75-B9D4-F8080B7325C5}">
      <dsp:nvSpPr>
        <dsp:cNvPr id="0" name=""/>
        <dsp:cNvSpPr/>
      </dsp:nvSpPr>
      <dsp:spPr>
        <a:xfrm>
          <a:off x="0" y="568138"/>
          <a:ext cx="6243413" cy="44712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8228" tIns="17780" rIns="99568" bIns="17780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pt-BR" sz="1400" b="0" kern="1200" dirty="0" smtClean="0">
              <a:latin typeface="+mj-lt"/>
              <a:cs typeface="Arial" charset="0"/>
            </a:rPr>
            <a:t>Estudo de Tarifas e Subsídios, Plano de Marketing e Melhoramento de Praticas Comerciais</a:t>
          </a:r>
          <a:endParaRPr lang="es-CL" sz="1400" b="0" kern="1200" dirty="0">
            <a:latin typeface="+mj-lt"/>
          </a:endParaRPr>
        </a:p>
      </dsp:txBody>
      <dsp:txXfrm>
        <a:off x="0" y="568138"/>
        <a:ext cx="6243413" cy="447120"/>
      </dsp:txXfrm>
    </dsp:sp>
    <dsp:sp modelId="{C5816361-5706-4D27-9986-1F65082BEB4D}">
      <dsp:nvSpPr>
        <dsp:cNvPr id="0" name=""/>
        <dsp:cNvSpPr/>
      </dsp:nvSpPr>
      <dsp:spPr>
        <a:xfrm>
          <a:off x="0" y="1015258"/>
          <a:ext cx="6243413" cy="505440"/>
        </a:xfrm>
        <a:prstGeom prst="roundRect">
          <a:avLst/>
        </a:prstGeom>
        <a:solidFill>
          <a:schemeClr val="accent2">
            <a:shade val="80000"/>
            <a:hueOff val="0"/>
            <a:satOff val="-2770"/>
            <a:lumOff val="7112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L" sz="1600" b="1" kern="1200" dirty="0" smtClean="0">
              <a:latin typeface="+mj-lt"/>
            </a:rPr>
            <a:t>ESTADO DE CEARA  (ARCE)</a:t>
          </a:r>
          <a:endParaRPr lang="es-CL" sz="1600" b="1" kern="1200" dirty="0">
            <a:latin typeface="+mj-lt"/>
          </a:endParaRPr>
        </a:p>
      </dsp:txBody>
      <dsp:txXfrm>
        <a:off x="24674" y="1039932"/>
        <a:ext cx="6194065" cy="456092"/>
      </dsp:txXfrm>
    </dsp:sp>
    <dsp:sp modelId="{DB1649B0-FA7B-4899-9400-FA2FBB8CF6AB}">
      <dsp:nvSpPr>
        <dsp:cNvPr id="0" name=""/>
        <dsp:cNvSpPr/>
      </dsp:nvSpPr>
      <dsp:spPr>
        <a:xfrm>
          <a:off x="0" y="1520698"/>
          <a:ext cx="6243413" cy="44712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8228" tIns="17780" rIns="99568" bIns="17780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pt-BR" sz="1400" b="0" kern="1200" dirty="0" smtClean="0">
              <a:latin typeface="+mj-lt"/>
              <a:cs typeface="Arial" charset="0"/>
            </a:rPr>
            <a:t>Regulação de Tarifas no Setor de Saneamento</a:t>
          </a:r>
          <a:endParaRPr lang="es-CL" sz="1400" b="0" kern="1200" dirty="0">
            <a:latin typeface="+mj-lt"/>
            <a:cs typeface="Arial" charset="0"/>
          </a:endParaRPr>
        </a:p>
      </dsp:txBody>
      <dsp:txXfrm>
        <a:off x="0" y="1520698"/>
        <a:ext cx="6243413" cy="447120"/>
      </dsp:txXfrm>
    </dsp:sp>
    <dsp:sp modelId="{0A284F79-C344-4E65-9371-96416F9E6068}">
      <dsp:nvSpPr>
        <dsp:cNvPr id="0" name=""/>
        <dsp:cNvSpPr/>
      </dsp:nvSpPr>
      <dsp:spPr>
        <a:xfrm>
          <a:off x="0" y="1940566"/>
          <a:ext cx="6243413" cy="505440"/>
        </a:xfrm>
        <a:prstGeom prst="roundRect">
          <a:avLst/>
        </a:prstGeom>
        <a:solidFill>
          <a:schemeClr val="accent2">
            <a:shade val="80000"/>
            <a:hueOff val="0"/>
            <a:satOff val="-5541"/>
            <a:lumOff val="14224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L" sz="1600" b="1" kern="1200" dirty="0" smtClean="0">
              <a:latin typeface="+mj-lt"/>
            </a:rPr>
            <a:t>ESTADO DE PERNAMBUCO (ARPE)</a:t>
          </a:r>
          <a:r>
            <a:rPr lang="pt-BR" sz="1600" b="1" kern="1200" dirty="0" smtClean="0">
              <a:latin typeface="+mj-lt"/>
              <a:cs typeface="Arial" charset="0"/>
            </a:rPr>
            <a:t> </a:t>
          </a:r>
          <a:endParaRPr lang="es-CL" sz="1600" b="1" kern="1200" dirty="0">
            <a:latin typeface="+mj-lt"/>
            <a:cs typeface="Arial" charset="0"/>
          </a:endParaRPr>
        </a:p>
      </dsp:txBody>
      <dsp:txXfrm>
        <a:off x="24674" y="1965240"/>
        <a:ext cx="6194065" cy="456092"/>
      </dsp:txXfrm>
    </dsp:sp>
    <dsp:sp modelId="{4BFBDEF5-A9F6-40BA-8DD2-10D4E531E469}">
      <dsp:nvSpPr>
        <dsp:cNvPr id="0" name=""/>
        <dsp:cNvSpPr/>
      </dsp:nvSpPr>
      <dsp:spPr>
        <a:xfrm>
          <a:off x="0" y="2473258"/>
          <a:ext cx="6243413" cy="44712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8228" tIns="17780" rIns="99568" bIns="17780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pt-BR" sz="1400" b="0" kern="1200" dirty="0" smtClean="0">
              <a:latin typeface="+mj-lt"/>
              <a:cs typeface="Arial" charset="0"/>
            </a:rPr>
            <a:t>Análise e Formulação de uma Metodologia Tarifaria para o Setor Saneamento </a:t>
          </a:r>
          <a:endParaRPr lang="es-CL" sz="1400" b="0" kern="1200" dirty="0">
            <a:latin typeface="+mj-lt"/>
            <a:cs typeface="Arial" charset="0"/>
          </a:endParaRPr>
        </a:p>
      </dsp:txBody>
      <dsp:txXfrm>
        <a:off x="0" y="2473258"/>
        <a:ext cx="6243413" cy="447120"/>
      </dsp:txXfrm>
    </dsp:sp>
    <dsp:sp modelId="{A79A91EC-BC7F-4B4F-A902-AEF2DF367B22}">
      <dsp:nvSpPr>
        <dsp:cNvPr id="0" name=""/>
        <dsp:cNvSpPr/>
      </dsp:nvSpPr>
      <dsp:spPr>
        <a:xfrm>
          <a:off x="0" y="2920378"/>
          <a:ext cx="6243413" cy="459490"/>
        </a:xfrm>
        <a:prstGeom prst="roundRect">
          <a:avLst/>
        </a:prstGeom>
        <a:solidFill>
          <a:schemeClr val="accent2">
            <a:shade val="80000"/>
            <a:hueOff val="0"/>
            <a:satOff val="-8311"/>
            <a:lumOff val="21337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L" sz="1600" b="1" kern="1200" dirty="0" smtClean="0">
              <a:latin typeface="+mj-lt"/>
              <a:cs typeface="Arial" charset="0"/>
            </a:rPr>
            <a:t>Ministerios das Cidades / </a:t>
          </a:r>
          <a:r>
            <a:rPr lang="es-CL" sz="1600" b="1" kern="1200" dirty="0" smtClean="0">
              <a:latin typeface="+mj-lt"/>
            </a:rPr>
            <a:t>PMSS</a:t>
          </a:r>
          <a:endParaRPr lang="es-CL" sz="1600" b="1" kern="1200" dirty="0">
            <a:latin typeface="+mj-lt"/>
            <a:cs typeface="Arial" charset="0"/>
          </a:endParaRPr>
        </a:p>
      </dsp:txBody>
      <dsp:txXfrm>
        <a:off x="22430" y="2942808"/>
        <a:ext cx="6198553" cy="414630"/>
      </dsp:txXfrm>
    </dsp:sp>
    <dsp:sp modelId="{277E9754-C985-4EF8-A1DF-3F70C5AB8CBC}">
      <dsp:nvSpPr>
        <dsp:cNvPr id="0" name=""/>
        <dsp:cNvSpPr/>
      </dsp:nvSpPr>
      <dsp:spPr>
        <a:xfrm>
          <a:off x="0" y="3379868"/>
          <a:ext cx="6243413" cy="7824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8228" tIns="17780" rIns="99568" bIns="17780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pt-BR" sz="1400" b="0" kern="1200" dirty="0" smtClean="0">
              <a:latin typeface="+mj-lt"/>
              <a:cs typeface="Arial" charset="0"/>
            </a:rPr>
            <a:t>Serviços de Consultoria para a Realização de Estudo sobre Avaliação do Impacto da Participação do Setor Privado (PSP) na Provisão dos Serviços de Abastecimento de Água e de Esgotamento Sanitário no Brasil</a:t>
          </a:r>
          <a:endParaRPr lang="es-CL" sz="1400" b="0" kern="1200" dirty="0">
            <a:latin typeface="+mj-lt"/>
            <a:cs typeface="Arial" charset="0"/>
          </a:endParaRPr>
        </a:p>
      </dsp:txBody>
      <dsp:txXfrm>
        <a:off x="0" y="3379868"/>
        <a:ext cx="6243413" cy="782460"/>
      </dsp:txXfrm>
    </dsp:sp>
    <dsp:sp modelId="{1C14D5CC-BE83-4A0C-BBF0-C2F7636E1913}">
      <dsp:nvSpPr>
        <dsp:cNvPr id="0" name=""/>
        <dsp:cNvSpPr/>
      </dsp:nvSpPr>
      <dsp:spPr>
        <a:xfrm>
          <a:off x="0" y="4162328"/>
          <a:ext cx="6243413" cy="505440"/>
        </a:xfrm>
        <a:prstGeom prst="roundRect">
          <a:avLst/>
        </a:prstGeom>
        <a:solidFill>
          <a:schemeClr val="accent2">
            <a:shade val="80000"/>
            <a:hueOff val="0"/>
            <a:satOff val="-11081"/>
            <a:lumOff val="28449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L" sz="1600" b="1" kern="1200" dirty="0" smtClean="0">
              <a:latin typeface="+mj-lt"/>
            </a:rPr>
            <a:t>Ministerio das Cidades / Projeto Regulasan</a:t>
          </a:r>
          <a:endParaRPr lang="es-CL" sz="1600" b="1" kern="1200" dirty="0" smtClean="0">
            <a:latin typeface="+mj-lt"/>
            <a:cs typeface="Arial" charset="0"/>
          </a:endParaRPr>
        </a:p>
      </dsp:txBody>
      <dsp:txXfrm>
        <a:off x="24674" y="4187002"/>
        <a:ext cx="6194065" cy="456092"/>
      </dsp:txXfrm>
    </dsp:sp>
    <dsp:sp modelId="{2412D793-CD20-4526-AABA-4E37FA9F093A}">
      <dsp:nvSpPr>
        <dsp:cNvPr id="0" name=""/>
        <dsp:cNvSpPr/>
      </dsp:nvSpPr>
      <dsp:spPr>
        <a:xfrm>
          <a:off x="0" y="4667768"/>
          <a:ext cx="6243413" cy="60081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8228" tIns="17780" rIns="99568" bIns="17780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pt-BR" sz="1400" b="0" kern="1200" dirty="0" smtClean="0">
              <a:latin typeface="+mj-lt"/>
              <a:cs typeface="Arial" charset="0"/>
            </a:rPr>
            <a:t>Assistência técnica, elaboração de estudos e capacitação técnica em regulação e fiscalização de serviços de abastecimento de água e esgotamento sanitário</a:t>
          </a:r>
          <a:endParaRPr lang="es-CL" sz="1400" b="0" kern="1200" dirty="0">
            <a:latin typeface="+mj-lt"/>
            <a:cs typeface="Arial" charset="0"/>
          </a:endParaRPr>
        </a:p>
      </dsp:txBody>
      <dsp:txXfrm>
        <a:off x="0" y="4667768"/>
        <a:ext cx="6243413" cy="60081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73D5390-019E-4B04-ACE2-F90C55D7D18C}">
      <dsp:nvSpPr>
        <dsp:cNvPr id="0" name=""/>
        <dsp:cNvSpPr/>
      </dsp:nvSpPr>
      <dsp:spPr>
        <a:xfrm>
          <a:off x="0" y="372442"/>
          <a:ext cx="1105180" cy="663108"/>
        </a:xfrm>
        <a:prstGeom prst="rect">
          <a:avLst/>
        </a:prstGeom>
        <a:solidFill>
          <a:schemeClr val="accent2">
            <a:shade val="8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L" sz="1100" kern="1200" dirty="0" smtClean="0"/>
            <a:t>Detecção de vazamentos</a:t>
          </a:r>
          <a:endParaRPr lang="es-CL" sz="1100" kern="1200" dirty="0"/>
        </a:p>
      </dsp:txBody>
      <dsp:txXfrm>
        <a:off x="0" y="372442"/>
        <a:ext cx="1105180" cy="663108"/>
      </dsp:txXfrm>
    </dsp:sp>
    <dsp:sp modelId="{B5462D05-F71A-4E30-B115-213FC2F6FC31}">
      <dsp:nvSpPr>
        <dsp:cNvPr id="0" name=""/>
        <dsp:cNvSpPr/>
      </dsp:nvSpPr>
      <dsp:spPr>
        <a:xfrm>
          <a:off x="1215698" y="372442"/>
          <a:ext cx="1105180" cy="663108"/>
        </a:xfrm>
        <a:prstGeom prst="rect">
          <a:avLst/>
        </a:prstGeom>
        <a:solidFill>
          <a:schemeClr val="accent2">
            <a:shade val="80000"/>
            <a:hueOff val="0"/>
            <a:satOff val="-2770"/>
            <a:lumOff val="7112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100" kern="1200" dirty="0" smtClean="0"/>
            <a:t>Gerenciamento de controle de pressão</a:t>
          </a:r>
          <a:endParaRPr lang="es-CL" sz="1100" kern="1200" dirty="0"/>
        </a:p>
      </dsp:txBody>
      <dsp:txXfrm>
        <a:off x="1215698" y="372442"/>
        <a:ext cx="1105180" cy="663108"/>
      </dsp:txXfrm>
    </dsp:sp>
    <dsp:sp modelId="{FC1CC552-F1BE-44B2-B4B5-969ED3BF9F16}">
      <dsp:nvSpPr>
        <dsp:cNvPr id="0" name=""/>
        <dsp:cNvSpPr/>
      </dsp:nvSpPr>
      <dsp:spPr>
        <a:xfrm>
          <a:off x="2431397" y="372442"/>
          <a:ext cx="1105180" cy="663108"/>
        </a:xfrm>
        <a:prstGeom prst="rect">
          <a:avLst/>
        </a:prstGeom>
        <a:solidFill>
          <a:schemeClr val="accent2">
            <a:shade val="80000"/>
            <a:hueOff val="0"/>
            <a:satOff val="-5541"/>
            <a:lumOff val="14224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L" sz="1100" kern="1200" dirty="0" smtClean="0"/>
            <a:t>Modelagem Hidráulica</a:t>
          </a:r>
          <a:endParaRPr lang="es-CL" sz="1100" kern="1200" dirty="0"/>
        </a:p>
      </dsp:txBody>
      <dsp:txXfrm>
        <a:off x="2431397" y="372442"/>
        <a:ext cx="1105180" cy="663108"/>
      </dsp:txXfrm>
    </dsp:sp>
    <dsp:sp modelId="{C8E15606-1ED2-4CCD-B9FF-6FD56DFABE8D}">
      <dsp:nvSpPr>
        <dsp:cNvPr id="0" name=""/>
        <dsp:cNvSpPr/>
      </dsp:nvSpPr>
      <dsp:spPr>
        <a:xfrm>
          <a:off x="607849" y="1146069"/>
          <a:ext cx="1105180" cy="663108"/>
        </a:xfrm>
        <a:prstGeom prst="rect">
          <a:avLst/>
        </a:prstGeom>
        <a:solidFill>
          <a:schemeClr val="accent2">
            <a:shade val="80000"/>
            <a:hueOff val="0"/>
            <a:satOff val="-8311"/>
            <a:lumOff val="21337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L" sz="1100" kern="1200" dirty="0" smtClean="0"/>
            <a:t>Soluções de Tratamento AP</a:t>
          </a:r>
          <a:endParaRPr lang="es-CL" sz="1100" kern="1200" dirty="0"/>
        </a:p>
      </dsp:txBody>
      <dsp:txXfrm>
        <a:off x="607849" y="1146069"/>
        <a:ext cx="1105180" cy="663108"/>
      </dsp:txXfrm>
    </dsp:sp>
    <dsp:sp modelId="{4855A248-BC7D-4CED-8164-DDFE4DD2EAA9}">
      <dsp:nvSpPr>
        <dsp:cNvPr id="0" name=""/>
        <dsp:cNvSpPr/>
      </dsp:nvSpPr>
      <dsp:spPr>
        <a:xfrm>
          <a:off x="1823548" y="1146069"/>
          <a:ext cx="1105180" cy="663108"/>
        </a:xfrm>
        <a:prstGeom prst="rect">
          <a:avLst/>
        </a:prstGeom>
        <a:solidFill>
          <a:schemeClr val="accent2">
            <a:shade val="80000"/>
            <a:hueOff val="0"/>
            <a:satOff val="-11081"/>
            <a:lumOff val="28449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100" kern="1200" dirty="0" smtClean="0"/>
            <a:t>Soluções para Tratamento de Esgoto</a:t>
          </a:r>
          <a:endParaRPr lang="es-CL" sz="1100" kern="1200" dirty="0"/>
        </a:p>
      </dsp:txBody>
      <dsp:txXfrm>
        <a:off x="1823548" y="1146069"/>
        <a:ext cx="1105180" cy="66310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1026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20483" name="Rectangle 1027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20484" name="Rectangle 1028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20485" name="Rectangle 1029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BAED7B92-001D-4AD4-8C90-82C5B6DB1972}" type="slidenum">
              <a:rPr lang="es-ES"/>
              <a:pPr>
                <a:defRPr/>
              </a:pPr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83406089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s-CL" dirty="0"/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s-CL" dirty="0"/>
          </a:p>
        </p:txBody>
      </p:sp>
      <p:sp>
        <p:nvSpPr>
          <p:cNvPr id="51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7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CL" noProof="0"/>
              <a:t>Haga clic para modificar el estilo de texto del patrón</a:t>
            </a:r>
          </a:p>
          <a:p>
            <a:pPr lvl="1"/>
            <a:r>
              <a:rPr lang="es-CL" noProof="0"/>
              <a:t>Segundo nivel</a:t>
            </a:r>
          </a:p>
          <a:p>
            <a:pPr lvl="2"/>
            <a:r>
              <a:rPr lang="es-CL" noProof="0"/>
              <a:t>Tercer nivel</a:t>
            </a:r>
          </a:p>
          <a:p>
            <a:pPr lvl="3"/>
            <a:r>
              <a:rPr lang="es-CL" noProof="0"/>
              <a:t>Cuarto nivel</a:t>
            </a:r>
          </a:p>
          <a:p>
            <a:pPr lvl="4"/>
            <a:r>
              <a:rPr lang="es-CL" noProof="0"/>
              <a:t>Quinto nivel</a:t>
            </a:r>
          </a:p>
        </p:txBody>
      </p:sp>
      <p:sp>
        <p:nvSpPr>
          <p:cNvPr id="297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s-CL" dirty="0"/>
          </a:p>
        </p:txBody>
      </p:sp>
      <p:sp>
        <p:nvSpPr>
          <p:cNvPr id="297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5186D132-A41B-4FEB-B631-ECFFDAE81163}" type="slidenum">
              <a:rPr lang="es-CL"/>
              <a:pPr>
                <a:defRPr/>
              </a:pPr>
              <a:t>‹nº›</a:t>
            </a:fld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88403807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3"/>
          <p:cNvSpPr>
            <a:spLocks noChangeShapeType="1"/>
          </p:cNvSpPr>
          <p:nvPr userDrawn="1"/>
        </p:nvSpPr>
        <p:spPr bwMode="auto">
          <a:xfrm>
            <a:off x="467785" y="6634163"/>
            <a:ext cx="11254316" cy="0"/>
          </a:xfrm>
          <a:prstGeom prst="line">
            <a:avLst/>
          </a:prstGeom>
          <a:noFill/>
          <a:ln w="9525">
            <a:solidFill>
              <a:srgbClr val="808080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s-CL" sz="2400" dirty="0"/>
          </a:p>
        </p:txBody>
      </p:sp>
      <p:sp>
        <p:nvSpPr>
          <p:cNvPr id="5" name="Text Box 4"/>
          <p:cNvSpPr txBox="1">
            <a:spLocks noChangeArrowheads="1"/>
          </p:cNvSpPr>
          <p:nvPr userDrawn="1"/>
        </p:nvSpPr>
        <p:spPr bwMode="auto">
          <a:xfrm>
            <a:off x="4360334" y="6643688"/>
            <a:ext cx="2626040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800" dirty="0">
                <a:solidFill>
                  <a:srgbClr val="777777"/>
                </a:solidFill>
                <a:latin typeface="Arial" charset="0"/>
              </a:rPr>
              <a:t>INECON, Ingenieros y Economistas Consultores S.A.</a:t>
            </a:r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  <a:effectLst>
            <a:outerShdw dist="45791" dir="2021404" algn="ctr" rotWithShape="0">
              <a:srgbClr val="CDD9FF">
                <a:alpha val="50000"/>
              </a:srgbClr>
            </a:outerShdw>
          </a:effectLst>
        </p:spPr>
        <p:txBody>
          <a:bodyPr/>
          <a:lstStyle>
            <a:lvl1pPr>
              <a:defRPr sz="2000">
                <a:solidFill>
                  <a:srgbClr val="000066"/>
                </a:solidFill>
              </a:defRPr>
            </a:lvl1pPr>
          </a:lstStyle>
          <a:p>
            <a:r>
              <a:rPr lang="es-ES" dirty="0"/>
              <a:t>Haga clic para cambiar el estilo de título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  <a:effectLst>
            <a:outerShdw dist="40161" dir="1106097" algn="ctr" rotWithShape="0">
              <a:srgbClr val="CDD9FF">
                <a:alpha val="50000"/>
              </a:srgbClr>
            </a:outerShdw>
          </a:effectLst>
        </p:spPr>
        <p:txBody>
          <a:bodyPr/>
          <a:lstStyle>
            <a:lvl1pPr marL="0" indent="0" algn="ctr">
              <a:buFontTx/>
              <a:buNone/>
              <a:defRPr sz="1800"/>
            </a:lvl1pPr>
          </a:lstStyle>
          <a:p>
            <a:r>
              <a:rPr lang="es-ES" dirty="0"/>
              <a:t>Haga clic para modificar el estilo de subtítulo del patrón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Rectangle 1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6C7C91-B686-4B82-B679-12FBA6CE3ADE}" type="slidenum">
              <a:rPr lang="es-CL"/>
              <a:pPr>
                <a:defRPr/>
              </a:pPr>
              <a:t>‹nº›</a:t>
            </a:fld>
            <a:endParaRPr lang="es-CL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8686800" y="1"/>
            <a:ext cx="2895600" cy="6532563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0" y="1"/>
            <a:ext cx="8483600" cy="6532563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Rectangle 1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E4719F-2190-4521-B3C2-DDF318734BFB}" type="slidenum">
              <a:rPr lang="es-CL"/>
              <a:pPr>
                <a:defRPr/>
              </a:pPr>
              <a:t>‹nº›</a:t>
            </a:fld>
            <a:endParaRPr lang="es-CL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400">
                <a:latin typeface="Univers" panose="020B0603020202030204" pitchFamily="34" charset="0"/>
              </a:defRPr>
            </a:lvl1pPr>
          </a:lstStyle>
          <a:p>
            <a:r>
              <a:rPr lang="es-ES" dirty="0"/>
              <a:t>Haga clic para modificar el estilo de título del patrón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000">
                <a:latin typeface="Univers" panose="020B0603020202030204" pitchFamily="34" charset="0"/>
              </a:defRPr>
            </a:lvl1pPr>
            <a:lvl2pPr>
              <a:defRPr sz="1800">
                <a:latin typeface="Univers" panose="020B0603020202030204" pitchFamily="34" charset="0"/>
              </a:defRPr>
            </a:lvl2pPr>
            <a:lvl3pPr>
              <a:defRPr sz="1600">
                <a:latin typeface="Univers" panose="020B0603020202030204" pitchFamily="34" charset="0"/>
              </a:defRPr>
            </a:lvl3pPr>
            <a:lvl4pPr>
              <a:defRPr sz="1400">
                <a:latin typeface="Univers" panose="020B0603020202030204" pitchFamily="34" charset="0"/>
              </a:defRPr>
            </a:lvl4pPr>
            <a:lvl5pPr>
              <a:defRPr sz="1100">
                <a:latin typeface="Univers" panose="020B0603020202030204" pitchFamily="34" charset="0"/>
              </a:defRPr>
            </a:lvl5pPr>
          </a:lstStyle>
          <a:p>
            <a:pPr lvl="0"/>
            <a:r>
              <a:rPr lang="es-ES" dirty="0"/>
              <a:t>Haga clic para modificar el estilo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  <a:endParaRPr lang="es-CL" dirty="0"/>
          </a:p>
        </p:txBody>
      </p:sp>
      <p:sp>
        <p:nvSpPr>
          <p:cNvPr id="4" name="Rectangle 1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1BD88E-AE00-41D1-8E3D-00832E0F4553}" type="slidenum">
              <a:rPr lang="es-CL"/>
              <a:pPr>
                <a:defRPr/>
              </a:pPr>
              <a:t>‹nº›</a:t>
            </a:fld>
            <a:endParaRPr lang="es-CL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Rectangle 1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06E446-262A-4048-ACD1-2E10B7F50637}" type="slidenum">
              <a:rPr lang="es-CL"/>
              <a:pPr>
                <a:defRPr/>
              </a:pPr>
              <a:t>‹nº›</a:t>
            </a:fld>
            <a:endParaRPr lang="es-CL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609600" y="1003300"/>
            <a:ext cx="5384800" cy="55292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6197600" y="1003300"/>
            <a:ext cx="5384800" cy="55292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Rectangle 1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E2CEC6-E8E2-4078-AE87-560F40009FF6}" type="slidenum">
              <a:rPr lang="es-CL"/>
              <a:pPr>
                <a:defRPr/>
              </a:pPr>
              <a:t>‹nº›</a:t>
            </a:fld>
            <a:endParaRPr lang="es-CL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7" name="Rectangle 1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BC483B-A435-4D55-8B53-C5388DD89E9A}" type="slidenum">
              <a:rPr lang="es-CL"/>
              <a:pPr>
                <a:defRPr/>
              </a:pPr>
              <a:t>‹nº›</a:t>
            </a:fld>
            <a:endParaRPr lang="es-CL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1700"/>
            </a:lvl1pPr>
          </a:lstStyle>
          <a:p>
            <a:r>
              <a:rPr lang="es-ES" dirty="0"/>
              <a:t>Haga clic para modificar el estilo de título del patrón</a:t>
            </a:r>
            <a:endParaRPr lang="es-CL" dirty="0"/>
          </a:p>
        </p:txBody>
      </p:sp>
      <p:sp>
        <p:nvSpPr>
          <p:cNvPr id="3" name="Rectangle 1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A51A49-AE15-4992-B5C8-88ECA3022B43}" type="slidenum">
              <a:rPr lang="es-CL"/>
              <a:pPr>
                <a:defRPr/>
              </a:pPr>
              <a:t>‹nº›</a:t>
            </a:fld>
            <a:endParaRPr lang="es-CL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E21F04-78EE-47B0-BCA1-97E6EAA62DC9}" type="slidenum">
              <a:rPr lang="es-CL"/>
              <a:pPr>
                <a:defRPr/>
              </a:pPr>
              <a:t>‹nº›</a:t>
            </a:fld>
            <a:endParaRPr lang="es-CL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16747" y="974091"/>
            <a:ext cx="5039360" cy="55080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dirty="0"/>
              <a:t>Haga clic para modificar el estilo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  <a:endParaRPr lang="es-CL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5418668" y="974092"/>
            <a:ext cx="6712025" cy="550767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dirty="0"/>
              <a:t>Haga clic para modificar el estilo de texto del patrón</a:t>
            </a:r>
          </a:p>
        </p:txBody>
      </p:sp>
      <p:sp>
        <p:nvSpPr>
          <p:cNvPr id="5" name="Rectangle 1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810F67-7535-463F-85F7-61D447C38960}" type="slidenum">
              <a:rPr lang="es-CL"/>
              <a:pPr>
                <a:defRPr/>
              </a:pPr>
              <a:t>‹nº›</a:t>
            </a:fld>
            <a:endParaRPr lang="es-CL" dirty="0"/>
          </a:p>
        </p:txBody>
      </p:sp>
      <p:sp>
        <p:nvSpPr>
          <p:cNvPr id="6" name="1 Título"/>
          <p:cNvSpPr>
            <a:spLocks noGrp="1"/>
          </p:cNvSpPr>
          <p:nvPr>
            <p:ph type="title"/>
          </p:nvPr>
        </p:nvSpPr>
        <p:spPr>
          <a:xfrm>
            <a:off x="0" y="0"/>
            <a:ext cx="10176933" cy="838200"/>
          </a:xfrm>
        </p:spPr>
        <p:txBody>
          <a:bodyPr/>
          <a:lstStyle>
            <a:lvl1pPr>
              <a:defRPr sz="1700"/>
            </a:lvl1pPr>
          </a:lstStyle>
          <a:p>
            <a:r>
              <a:rPr lang="es-ES" dirty="0"/>
              <a:t>Haga clic para modificar el estilo de título del patrón</a:t>
            </a:r>
            <a:endParaRPr lang="es-CL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CL" noProof="0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Rectangle 1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D06388-3619-413D-B195-4064542AC18E}" type="slidenum">
              <a:rPr lang="es-CL"/>
              <a:pPr>
                <a:defRPr/>
              </a:pPr>
              <a:t>‹nº›</a:t>
            </a:fld>
            <a:endParaRPr lang="es-CL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6" descr="barra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12192000" cy="89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2" name="Line 8"/>
          <p:cNvSpPr>
            <a:spLocks noChangeShapeType="1"/>
          </p:cNvSpPr>
          <p:nvPr userDrawn="1"/>
        </p:nvSpPr>
        <p:spPr bwMode="auto">
          <a:xfrm>
            <a:off x="467785" y="6634163"/>
            <a:ext cx="11254316" cy="0"/>
          </a:xfrm>
          <a:prstGeom prst="line">
            <a:avLst/>
          </a:prstGeom>
          <a:noFill/>
          <a:ln w="9525">
            <a:solidFill>
              <a:srgbClr val="808080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s-CL" sz="2400" dirty="0"/>
          </a:p>
        </p:txBody>
      </p:sp>
      <p:sp>
        <p:nvSpPr>
          <p:cNvPr id="1033" name="Text Box 9"/>
          <p:cNvSpPr txBox="1">
            <a:spLocks noChangeArrowheads="1"/>
          </p:cNvSpPr>
          <p:nvPr userDrawn="1"/>
        </p:nvSpPr>
        <p:spPr bwMode="auto">
          <a:xfrm>
            <a:off x="4360334" y="6643688"/>
            <a:ext cx="2626040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800" dirty="0">
                <a:solidFill>
                  <a:srgbClr val="777777"/>
                </a:solidFill>
                <a:latin typeface="Arial" charset="0"/>
              </a:rPr>
              <a:t>INECON, Ingenieros y Economistas Consultores S.A.</a:t>
            </a:r>
          </a:p>
        </p:txBody>
      </p:sp>
      <p:sp>
        <p:nvSpPr>
          <p:cNvPr id="1029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10176933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/>
              <a:t>Haga clic para cambiar el estilo de título</a:t>
            </a:r>
          </a:p>
        </p:txBody>
      </p:sp>
      <p:sp>
        <p:nvSpPr>
          <p:cNvPr id="1030" name="Rectangle 11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003300"/>
            <a:ext cx="10972800" cy="5529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dirty="0"/>
              <a:t>Haga clic para modificar el estilo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</a:p>
        </p:txBody>
      </p:sp>
      <p:sp>
        <p:nvSpPr>
          <p:cNvPr id="1039" name="Rectangle 1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9376833" y="6481763"/>
            <a:ext cx="2844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3366FF"/>
                </a:solidFill>
                <a:latin typeface="+mn-lt"/>
                <a:cs typeface="Arial" charset="0"/>
              </a:defRPr>
            </a:lvl1pPr>
          </a:lstStyle>
          <a:p>
            <a:pPr>
              <a:defRPr/>
            </a:pPr>
            <a:fld id="{9E29552A-3B22-4AC6-9EF0-982E2A90C603}" type="slidenum">
              <a:rPr lang="es-CL" smtClean="0"/>
              <a:pPr>
                <a:defRPr/>
              </a:pPr>
              <a:t>‹nº›</a:t>
            </a:fld>
            <a:endParaRPr lang="es-CL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1800">
          <a:solidFill>
            <a:srgbClr val="000066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rgbClr val="000066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1400">
          <a:solidFill>
            <a:srgbClr val="000066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1200">
          <a:solidFill>
            <a:srgbClr val="000066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100">
          <a:solidFill>
            <a:srgbClr val="000066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rgbClr val="000066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rgbClr val="000066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rgbClr val="000066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rgbClr val="000066"/>
          </a:solidFill>
          <a:latin typeface="+mn-lt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jpeg"/><Relationship Id="rId2" Type="http://schemas.openxmlformats.org/officeDocument/2006/relationships/image" Target="../media/image6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7" Type="http://schemas.openxmlformats.org/officeDocument/2006/relationships/image" Target="../media/image70.jpeg"/><Relationship Id="rId2" Type="http://schemas.openxmlformats.org/officeDocument/2006/relationships/image" Target="../media/image6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9.jpeg"/><Relationship Id="rId5" Type="http://schemas.openxmlformats.org/officeDocument/2006/relationships/image" Target="../media/image68.png"/><Relationship Id="rId4" Type="http://schemas.openxmlformats.org/officeDocument/2006/relationships/image" Target="../media/image67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hyperlink" Target="mailto:abontes@inecon.net" TargetMode="External"/><Relationship Id="rId7" Type="http://schemas.openxmlformats.org/officeDocument/2006/relationships/image" Target="../media/image7.jpeg"/><Relationship Id="rId2" Type="http://schemas.openxmlformats.org/officeDocument/2006/relationships/image" Target="../media/image7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Relationship Id="rId9" Type="http://schemas.openxmlformats.org/officeDocument/2006/relationships/image" Target="../media/image9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7" Type="http://schemas.openxmlformats.org/officeDocument/2006/relationships/image" Target="../media/image15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13" Type="http://schemas.openxmlformats.org/officeDocument/2006/relationships/image" Target="../media/image21.svg"/><Relationship Id="rId18" Type="http://schemas.openxmlformats.org/officeDocument/2006/relationships/image" Target="../media/image21.png"/><Relationship Id="rId26" Type="http://schemas.openxmlformats.org/officeDocument/2006/relationships/image" Target="../media/image25.png"/><Relationship Id="rId3" Type="http://schemas.openxmlformats.org/officeDocument/2006/relationships/image" Target="../media/image11.jpeg"/><Relationship Id="rId21" Type="http://schemas.openxmlformats.org/officeDocument/2006/relationships/image" Target="../media/image29.svg"/><Relationship Id="rId7" Type="http://schemas.openxmlformats.org/officeDocument/2006/relationships/image" Target="../media/image15.jpeg"/><Relationship Id="rId12" Type="http://schemas.openxmlformats.org/officeDocument/2006/relationships/image" Target="../media/image18.png"/><Relationship Id="rId17" Type="http://schemas.openxmlformats.org/officeDocument/2006/relationships/image" Target="../media/image25.svg"/><Relationship Id="rId25" Type="http://schemas.openxmlformats.org/officeDocument/2006/relationships/image" Target="../media/image33.svg"/><Relationship Id="rId2" Type="http://schemas.openxmlformats.org/officeDocument/2006/relationships/image" Target="../media/image10.jpeg"/><Relationship Id="rId16" Type="http://schemas.openxmlformats.org/officeDocument/2006/relationships/image" Target="../media/image20.png"/><Relationship Id="rId20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11" Type="http://schemas.openxmlformats.org/officeDocument/2006/relationships/image" Target="../media/image19.svg"/><Relationship Id="rId24" Type="http://schemas.openxmlformats.org/officeDocument/2006/relationships/image" Target="../media/image24.png"/><Relationship Id="rId5" Type="http://schemas.openxmlformats.org/officeDocument/2006/relationships/image" Target="../media/image13.jpeg"/><Relationship Id="rId15" Type="http://schemas.openxmlformats.org/officeDocument/2006/relationships/image" Target="../media/image23.svg"/><Relationship Id="rId23" Type="http://schemas.openxmlformats.org/officeDocument/2006/relationships/image" Target="../media/image31.svg"/><Relationship Id="rId10" Type="http://schemas.openxmlformats.org/officeDocument/2006/relationships/image" Target="../media/image17.png"/><Relationship Id="rId19" Type="http://schemas.openxmlformats.org/officeDocument/2006/relationships/image" Target="../media/image27.svg"/><Relationship Id="rId4" Type="http://schemas.openxmlformats.org/officeDocument/2006/relationships/image" Target="../media/image12.jpeg"/><Relationship Id="rId9" Type="http://schemas.openxmlformats.org/officeDocument/2006/relationships/image" Target="../media/image17.svg"/><Relationship Id="rId14" Type="http://schemas.openxmlformats.org/officeDocument/2006/relationships/image" Target="../media/image19.png"/><Relationship Id="rId22" Type="http://schemas.openxmlformats.org/officeDocument/2006/relationships/image" Target="../media/image23.png"/><Relationship Id="rId27" Type="http://schemas.openxmlformats.org/officeDocument/2006/relationships/image" Target="../media/image35.sv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7" Type="http://schemas.openxmlformats.org/officeDocument/2006/relationships/image" Target="../media/image15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13" Type="http://schemas.openxmlformats.org/officeDocument/2006/relationships/image" Target="../media/image31.png"/><Relationship Id="rId18" Type="http://schemas.openxmlformats.org/officeDocument/2006/relationships/image" Target="../media/image36.png"/><Relationship Id="rId26" Type="http://schemas.openxmlformats.org/officeDocument/2006/relationships/image" Target="../media/image44.png"/><Relationship Id="rId21" Type="http://schemas.openxmlformats.org/officeDocument/2006/relationships/image" Target="../media/image39.png"/><Relationship Id="rId34" Type="http://schemas.openxmlformats.org/officeDocument/2006/relationships/image" Target="../media/image52.png"/><Relationship Id="rId7" Type="http://schemas.openxmlformats.org/officeDocument/2006/relationships/image" Target="../media/image15.jpeg"/><Relationship Id="rId12" Type="http://schemas.openxmlformats.org/officeDocument/2006/relationships/image" Target="../media/image30.png"/><Relationship Id="rId17" Type="http://schemas.openxmlformats.org/officeDocument/2006/relationships/image" Target="../media/image35.png"/><Relationship Id="rId25" Type="http://schemas.openxmlformats.org/officeDocument/2006/relationships/image" Target="../media/image43.png"/><Relationship Id="rId33" Type="http://schemas.openxmlformats.org/officeDocument/2006/relationships/image" Target="../media/image51.png"/><Relationship Id="rId2" Type="http://schemas.openxmlformats.org/officeDocument/2006/relationships/image" Target="../media/image10.jpeg"/><Relationship Id="rId16" Type="http://schemas.openxmlformats.org/officeDocument/2006/relationships/image" Target="../media/image34.png"/><Relationship Id="rId20" Type="http://schemas.openxmlformats.org/officeDocument/2006/relationships/image" Target="../media/image38.png"/><Relationship Id="rId29" Type="http://schemas.openxmlformats.org/officeDocument/2006/relationships/image" Target="../media/image4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11" Type="http://schemas.openxmlformats.org/officeDocument/2006/relationships/image" Target="../media/image29.png"/><Relationship Id="rId24" Type="http://schemas.openxmlformats.org/officeDocument/2006/relationships/image" Target="../media/image42.png"/><Relationship Id="rId32" Type="http://schemas.openxmlformats.org/officeDocument/2006/relationships/image" Target="../media/image50.png"/><Relationship Id="rId37" Type="http://schemas.openxmlformats.org/officeDocument/2006/relationships/image" Target="../media/image55.png"/><Relationship Id="rId5" Type="http://schemas.openxmlformats.org/officeDocument/2006/relationships/image" Target="../media/image13.jpeg"/><Relationship Id="rId15" Type="http://schemas.openxmlformats.org/officeDocument/2006/relationships/image" Target="../media/image33.png"/><Relationship Id="rId23" Type="http://schemas.openxmlformats.org/officeDocument/2006/relationships/image" Target="../media/image41.png"/><Relationship Id="rId28" Type="http://schemas.openxmlformats.org/officeDocument/2006/relationships/image" Target="../media/image46.png"/><Relationship Id="rId36" Type="http://schemas.openxmlformats.org/officeDocument/2006/relationships/image" Target="../media/image54.png"/><Relationship Id="rId10" Type="http://schemas.openxmlformats.org/officeDocument/2006/relationships/image" Target="../media/image28.png"/><Relationship Id="rId19" Type="http://schemas.openxmlformats.org/officeDocument/2006/relationships/image" Target="../media/image37.png"/><Relationship Id="rId31" Type="http://schemas.openxmlformats.org/officeDocument/2006/relationships/image" Target="../media/image49.png"/><Relationship Id="rId4" Type="http://schemas.openxmlformats.org/officeDocument/2006/relationships/image" Target="../media/image12.jpeg"/><Relationship Id="rId9" Type="http://schemas.openxmlformats.org/officeDocument/2006/relationships/image" Target="../media/image27.emf"/><Relationship Id="rId14" Type="http://schemas.openxmlformats.org/officeDocument/2006/relationships/image" Target="../media/image32.png"/><Relationship Id="rId22" Type="http://schemas.openxmlformats.org/officeDocument/2006/relationships/image" Target="../media/image40.png"/><Relationship Id="rId27" Type="http://schemas.openxmlformats.org/officeDocument/2006/relationships/image" Target="../media/image45.png"/><Relationship Id="rId30" Type="http://schemas.openxmlformats.org/officeDocument/2006/relationships/image" Target="../media/image48.png"/><Relationship Id="rId35" Type="http://schemas.openxmlformats.org/officeDocument/2006/relationships/image" Target="../media/image53.png"/><Relationship Id="rId8" Type="http://schemas.openxmlformats.org/officeDocument/2006/relationships/image" Target="../media/image26.emf"/><Relationship Id="rId3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7" Type="http://schemas.openxmlformats.org/officeDocument/2006/relationships/image" Target="../media/image15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6.png"/><Relationship Id="rId13" Type="http://schemas.microsoft.com/office/2007/relationships/diagramDrawing" Target="../diagrams/drawing1.xml"/><Relationship Id="rId3" Type="http://schemas.openxmlformats.org/officeDocument/2006/relationships/image" Target="../media/image11.jpeg"/><Relationship Id="rId7" Type="http://schemas.openxmlformats.org/officeDocument/2006/relationships/image" Target="../media/image15.jpeg"/><Relationship Id="rId12" Type="http://schemas.openxmlformats.org/officeDocument/2006/relationships/diagramColors" Target="../diagrams/colors1.xml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11" Type="http://schemas.openxmlformats.org/officeDocument/2006/relationships/diagramQuickStyle" Target="../diagrams/quickStyle1.xml"/><Relationship Id="rId5" Type="http://schemas.openxmlformats.org/officeDocument/2006/relationships/image" Target="../media/image13.jpeg"/><Relationship Id="rId10" Type="http://schemas.openxmlformats.org/officeDocument/2006/relationships/diagramLayout" Target="../diagrams/layout1.xml"/><Relationship Id="rId4" Type="http://schemas.openxmlformats.org/officeDocument/2006/relationships/image" Target="../media/image12.jpeg"/><Relationship Id="rId9" Type="http://schemas.openxmlformats.org/officeDocument/2006/relationships/diagramData" Target="../diagrams/data1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7.jpeg"/><Relationship Id="rId13" Type="http://schemas.openxmlformats.org/officeDocument/2006/relationships/diagramLayout" Target="../diagrams/layout2.xml"/><Relationship Id="rId3" Type="http://schemas.openxmlformats.org/officeDocument/2006/relationships/image" Target="../media/image11.jpeg"/><Relationship Id="rId7" Type="http://schemas.openxmlformats.org/officeDocument/2006/relationships/image" Target="../media/image15.jpeg"/><Relationship Id="rId12" Type="http://schemas.openxmlformats.org/officeDocument/2006/relationships/diagramData" Target="../diagrams/data2.xml"/><Relationship Id="rId2" Type="http://schemas.openxmlformats.org/officeDocument/2006/relationships/image" Target="../media/image10.jpeg"/><Relationship Id="rId16" Type="http://schemas.microsoft.com/office/2007/relationships/diagramDrawing" Target="../diagrams/drawing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11" Type="http://schemas.openxmlformats.org/officeDocument/2006/relationships/image" Target="../media/image60.jpeg"/><Relationship Id="rId5" Type="http://schemas.openxmlformats.org/officeDocument/2006/relationships/image" Target="../media/image13.jpeg"/><Relationship Id="rId15" Type="http://schemas.openxmlformats.org/officeDocument/2006/relationships/diagramColors" Target="../diagrams/colors2.xml"/><Relationship Id="rId10" Type="http://schemas.openxmlformats.org/officeDocument/2006/relationships/image" Target="../media/image59.jpeg"/><Relationship Id="rId4" Type="http://schemas.openxmlformats.org/officeDocument/2006/relationships/image" Target="../media/image12.jpeg"/><Relationship Id="rId9" Type="http://schemas.openxmlformats.org/officeDocument/2006/relationships/image" Target="../media/image58.jpeg"/><Relationship Id="rId14" Type="http://schemas.openxmlformats.org/officeDocument/2006/relationships/diagramQuickStyle" Target="../diagrams/quickStyle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61.jpeg"/><Relationship Id="rId3" Type="http://schemas.openxmlformats.org/officeDocument/2006/relationships/image" Target="../media/image11.jpeg"/><Relationship Id="rId7" Type="http://schemas.openxmlformats.org/officeDocument/2006/relationships/image" Target="../media/image15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7" descr="IMAGOLOGO INECON volumen">
            <a:extLst>
              <a:ext uri="{FF2B5EF4-FFF2-40B4-BE49-F238E27FC236}">
                <a16:creationId xmlns="" xmlns:a16="http://schemas.microsoft.com/office/drawing/2014/main" id="{2C4F5E45-B544-4E9B-9D01-F80071FDDE4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7648" y="379151"/>
            <a:ext cx="1765891" cy="22968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33" name="Grupo 32">
            <a:extLst>
              <a:ext uri="{FF2B5EF4-FFF2-40B4-BE49-F238E27FC236}">
                <a16:creationId xmlns="" xmlns:a16="http://schemas.microsoft.com/office/drawing/2014/main" id="{E8DB57A5-3D21-4031-9F28-2A5A29652740}"/>
              </a:ext>
            </a:extLst>
          </p:cNvPr>
          <p:cNvGrpSpPr/>
          <p:nvPr/>
        </p:nvGrpSpPr>
        <p:grpSpPr>
          <a:xfrm>
            <a:off x="-8792" y="183891"/>
            <a:ext cx="2678400" cy="6285600"/>
            <a:chOff x="-8792" y="183891"/>
            <a:chExt cx="2678400" cy="6285600"/>
          </a:xfrm>
        </p:grpSpPr>
        <p:sp>
          <p:nvSpPr>
            <p:cNvPr id="24" name="Rectángulo 23">
              <a:extLst>
                <a:ext uri="{FF2B5EF4-FFF2-40B4-BE49-F238E27FC236}">
                  <a16:creationId xmlns="" xmlns:a16="http://schemas.microsoft.com/office/drawing/2014/main" id="{DEF9E79C-374D-491A-A21D-3324E27F607A}"/>
                </a:ext>
              </a:extLst>
            </p:cNvPr>
            <p:cNvSpPr/>
            <p:nvPr/>
          </p:nvSpPr>
          <p:spPr>
            <a:xfrm>
              <a:off x="-8792" y="183891"/>
              <a:ext cx="2678400" cy="1047600"/>
            </a:xfrm>
            <a:prstGeom prst="rect">
              <a:avLst/>
            </a:prstGeom>
            <a:blipFill dpi="0" rotWithShape="1">
              <a:blip r:embed="rId3" cstate="print">
                <a:alphaModFix amt="40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 dirty="0"/>
            </a:p>
          </p:txBody>
        </p:sp>
        <p:sp>
          <p:nvSpPr>
            <p:cNvPr id="27" name="Rectángulo 26">
              <a:extLst>
                <a:ext uri="{FF2B5EF4-FFF2-40B4-BE49-F238E27FC236}">
                  <a16:creationId xmlns="" xmlns:a16="http://schemas.microsoft.com/office/drawing/2014/main" id="{B604660C-C6EB-45FD-95A4-158A219C0E13}"/>
                </a:ext>
              </a:extLst>
            </p:cNvPr>
            <p:cNvSpPr/>
            <p:nvPr/>
          </p:nvSpPr>
          <p:spPr>
            <a:xfrm>
              <a:off x="-8792" y="1231491"/>
              <a:ext cx="2678400" cy="1047600"/>
            </a:xfrm>
            <a:prstGeom prst="rect">
              <a:avLst/>
            </a:prstGeom>
            <a:blipFill dpi="0" rotWithShape="1">
              <a:blip r:embed="rId4" cstate="print">
                <a:alphaModFix amt="40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 dirty="0"/>
            </a:p>
          </p:txBody>
        </p:sp>
        <p:sp>
          <p:nvSpPr>
            <p:cNvPr id="28" name="Rectángulo 27">
              <a:extLst>
                <a:ext uri="{FF2B5EF4-FFF2-40B4-BE49-F238E27FC236}">
                  <a16:creationId xmlns="" xmlns:a16="http://schemas.microsoft.com/office/drawing/2014/main" id="{F9BF0206-5750-487F-BA91-5CC1414C0F60}"/>
                </a:ext>
              </a:extLst>
            </p:cNvPr>
            <p:cNvSpPr/>
            <p:nvPr/>
          </p:nvSpPr>
          <p:spPr>
            <a:xfrm>
              <a:off x="-8792" y="2279091"/>
              <a:ext cx="2678400" cy="1047600"/>
            </a:xfrm>
            <a:prstGeom prst="rect">
              <a:avLst/>
            </a:prstGeom>
            <a:blipFill dpi="0" rotWithShape="1">
              <a:blip r:embed="rId5" cstate="print">
                <a:alphaModFix amt="40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 dirty="0"/>
            </a:p>
          </p:txBody>
        </p:sp>
        <p:sp>
          <p:nvSpPr>
            <p:cNvPr id="29" name="Rectángulo 28">
              <a:extLst>
                <a:ext uri="{FF2B5EF4-FFF2-40B4-BE49-F238E27FC236}">
                  <a16:creationId xmlns="" xmlns:a16="http://schemas.microsoft.com/office/drawing/2014/main" id="{9F547B1D-312C-4BA5-92D3-9E940F79B1CE}"/>
                </a:ext>
              </a:extLst>
            </p:cNvPr>
            <p:cNvSpPr/>
            <p:nvPr/>
          </p:nvSpPr>
          <p:spPr>
            <a:xfrm>
              <a:off x="-8792" y="3326691"/>
              <a:ext cx="2678400" cy="1047600"/>
            </a:xfrm>
            <a:prstGeom prst="rect">
              <a:avLst/>
            </a:prstGeom>
            <a:blipFill dpi="0" rotWithShape="1">
              <a:blip r:embed="rId6" cstate="print">
                <a:alphaModFix amt="40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 dirty="0"/>
            </a:p>
          </p:txBody>
        </p:sp>
        <p:sp>
          <p:nvSpPr>
            <p:cNvPr id="30" name="Rectángulo 29">
              <a:extLst>
                <a:ext uri="{FF2B5EF4-FFF2-40B4-BE49-F238E27FC236}">
                  <a16:creationId xmlns="" xmlns:a16="http://schemas.microsoft.com/office/drawing/2014/main" id="{4BDD09CC-E47A-44E9-A198-82FE7D6799EA}"/>
                </a:ext>
              </a:extLst>
            </p:cNvPr>
            <p:cNvSpPr/>
            <p:nvPr/>
          </p:nvSpPr>
          <p:spPr>
            <a:xfrm>
              <a:off x="-8792" y="4374291"/>
              <a:ext cx="2678400" cy="1047600"/>
            </a:xfrm>
            <a:prstGeom prst="rect">
              <a:avLst/>
            </a:prstGeom>
            <a:blipFill dpi="0" rotWithShape="1">
              <a:blip r:embed="rId7" cstate="print">
                <a:alphaModFix amt="40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 dirty="0"/>
            </a:p>
          </p:txBody>
        </p:sp>
        <p:sp>
          <p:nvSpPr>
            <p:cNvPr id="31" name="Rectángulo 30">
              <a:extLst>
                <a:ext uri="{FF2B5EF4-FFF2-40B4-BE49-F238E27FC236}">
                  <a16:creationId xmlns="" xmlns:a16="http://schemas.microsoft.com/office/drawing/2014/main" id="{B693B105-767C-4102-AE10-C030BE0426EE}"/>
                </a:ext>
              </a:extLst>
            </p:cNvPr>
            <p:cNvSpPr/>
            <p:nvPr/>
          </p:nvSpPr>
          <p:spPr>
            <a:xfrm>
              <a:off x="-8792" y="5421891"/>
              <a:ext cx="2678400" cy="1047600"/>
            </a:xfrm>
            <a:prstGeom prst="rect">
              <a:avLst/>
            </a:prstGeom>
            <a:blipFill dpi="0" rotWithShape="1">
              <a:blip r:embed="rId8" cstate="print">
                <a:alphaModFix amt="40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 dirty="0"/>
            </a:p>
          </p:txBody>
        </p:sp>
      </p:grpSp>
      <p:sp>
        <p:nvSpPr>
          <p:cNvPr id="5" name="CuadroTexto 4"/>
          <p:cNvSpPr txBox="1"/>
          <p:nvPr/>
        </p:nvSpPr>
        <p:spPr>
          <a:xfrm>
            <a:off x="3173506" y="2789444"/>
            <a:ext cx="859267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L" sz="3200" b="1" dirty="0" smtClean="0">
                <a:solidFill>
                  <a:srgbClr val="002060"/>
                </a:solidFill>
                <a:latin typeface="+mn-lt"/>
              </a:rPr>
              <a:t>INECON</a:t>
            </a:r>
          </a:p>
          <a:p>
            <a:pPr algn="ctr"/>
            <a:r>
              <a:rPr lang="es-CL" sz="2800" dirty="0" smtClean="0">
                <a:solidFill>
                  <a:srgbClr val="002060"/>
                </a:solidFill>
                <a:latin typeface="+mn-lt"/>
              </a:rPr>
              <a:t>Ingenieros y Economistas Consultores S.A.</a:t>
            </a:r>
            <a:endParaRPr lang="es-CL" sz="2000" dirty="0">
              <a:solidFill>
                <a:srgbClr val="002060"/>
              </a:solidFill>
              <a:latin typeface="+mn-lt"/>
            </a:endParaRPr>
          </a:p>
        </p:txBody>
      </p:sp>
      <p:sp>
        <p:nvSpPr>
          <p:cNvPr id="17" name="CuadroTexto 16"/>
          <p:cNvSpPr txBox="1"/>
          <p:nvPr/>
        </p:nvSpPr>
        <p:spPr>
          <a:xfrm>
            <a:off x="4865116" y="5685563"/>
            <a:ext cx="506954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L" sz="1800" dirty="0">
                <a:solidFill>
                  <a:srgbClr val="002060"/>
                </a:solidFill>
                <a:latin typeface="+mj-lt"/>
              </a:rPr>
              <a:t>Missão </a:t>
            </a:r>
            <a:r>
              <a:rPr lang="es-CL" sz="1800" dirty="0" smtClean="0">
                <a:solidFill>
                  <a:srgbClr val="002060"/>
                </a:solidFill>
                <a:latin typeface="+mj-lt"/>
              </a:rPr>
              <a:t>PNQS/ABES</a:t>
            </a:r>
          </a:p>
          <a:p>
            <a:pPr algn="ctr"/>
            <a:r>
              <a:rPr lang="es-CL" sz="1800" dirty="0" smtClean="0">
                <a:solidFill>
                  <a:srgbClr val="002060"/>
                </a:solidFill>
                <a:latin typeface="+mj-lt"/>
              </a:rPr>
              <a:t>Chile, Maio 2019</a:t>
            </a:r>
            <a:endParaRPr lang="es-CL" sz="1800" dirty="0">
              <a:solidFill>
                <a:srgbClr val="002060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6064161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2" y="13686"/>
            <a:ext cx="12191999" cy="967044"/>
          </a:xfrm>
        </p:spPr>
        <p:txBody>
          <a:bodyPr>
            <a:normAutofit/>
          </a:bodyPr>
          <a:lstStyle/>
          <a:p>
            <a:r>
              <a:rPr lang="es-MX" sz="4800" dirty="0">
                <a:latin typeface="+mn-lt"/>
              </a:rPr>
              <a:t>MVI: </a:t>
            </a:r>
            <a:r>
              <a:rPr lang="es-MX" sz="4800" dirty="0" smtClean="0">
                <a:latin typeface="+mn-lt"/>
              </a:rPr>
              <a:t>Modelos </a:t>
            </a:r>
            <a:r>
              <a:rPr lang="es-MX" sz="4800" dirty="0">
                <a:latin typeface="+mn-lt"/>
              </a:rPr>
              <a:t>de </a:t>
            </a:r>
            <a:r>
              <a:rPr lang="es-MX" sz="4800" dirty="0" err="1">
                <a:latin typeface="+mn-lt"/>
              </a:rPr>
              <a:t>visualização</a:t>
            </a:r>
            <a:r>
              <a:rPr lang="es-MX" sz="4800" dirty="0">
                <a:latin typeface="+mn-lt"/>
              </a:rPr>
              <a:t> </a:t>
            </a:r>
            <a:r>
              <a:rPr lang="es-MX" sz="4800" dirty="0" err="1">
                <a:latin typeface="+mn-lt"/>
              </a:rPr>
              <a:t>interativa</a:t>
            </a:r>
            <a:endParaRPr lang="es-CL" sz="4800" dirty="0">
              <a:latin typeface="+mn-lt"/>
            </a:endParaRP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0" y="764704"/>
            <a:ext cx="12192000" cy="576064"/>
          </a:xfrm>
        </p:spPr>
        <p:txBody>
          <a:bodyPr>
            <a:normAutofit fontScale="85000" lnSpcReduction="20000"/>
          </a:bodyPr>
          <a:lstStyle/>
          <a:p>
            <a:r>
              <a:rPr lang="pt-BR" sz="2400" i="1" dirty="0">
                <a:solidFill>
                  <a:srgbClr val="0070C0"/>
                </a:solidFill>
                <a:latin typeface="Arial Narrow" panose="020B0606020202030204" pitchFamily="34" charset="0"/>
              </a:rPr>
              <a:t>Business intelligence está transformando a forma como as informações são gerenciadas</a:t>
            </a:r>
          </a:p>
          <a:p>
            <a:r>
              <a:rPr lang="es-CL" sz="1600" i="1" dirty="0">
                <a:solidFill>
                  <a:srgbClr val="0070C0"/>
                </a:solidFill>
                <a:latin typeface="Arial Narrow" panose="020B0606020202030204" pitchFamily="34" charset="0"/>
              </a:rPr>
              <a:t>La inteligencia de negocios está transformando la forma de gestionar la información</a:t>
            </a:r>
          </a:p>
        </p:txBody>
      </p:sp>
      <p:pic>
        <p:nvPicPr>
          <p:cNvPr id="4" name="Picture 2" descr="http://www.sofoscorp.com/wp-content/uploads/2013/12/empresa_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" y="3143275"/>
            <a:ext cx="5807967" cy="37147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http://static.wixstatic.com/media/10669a_d26067e68a8c44a8a3c236f86482b2dc.jpeg_srz_600_318_85_22_0.50_1.20_0.00_jpeg_srz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41258" y="1508787"/>
            <a:ext cx="6582092" cy="26163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5 Rectángulo"/>
          <p:cNvSpPr/>
          <p:nvPr/>
        </p:nvSpPr>
        <p:spPr>
          <a:xfrm>
            <a:off x="6213163" y="4134663"/>
            <a:ext cx="530492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3200" i="1" dirty="0">
                <a:solidFill>
                  <a:schemeClr val="bg1">
                    <a:lumMod val="50000"/>
                  </a:schemeClr>
                </a:solidFill>
                <a:latin typeface="Arial Narrow" panose="020B0606020202030204" pitchFamily="34" charset="0"/>
              </a:rPr>
              <a:t>Assuma o controle dos dados!</a:t>
            </a:r>
            <a:endParaRPr lang="es-CL" sz="3200" i="1" dirty="0">
              <a:solidFill>
                <a:schemeClr val="bg1">
                  <a:lumMod val="50000"/>
                </a:schemeClr>
              </a:solidFill>
              <a:latin typeface="Arial Narrow" panose="020B0606020202030204" pitchFamily="34" charset="0"/>
            </a:endParaRPr>
          </a:p>
          <a:p>
            <a:r>
              <a:rPr lang="es-CL" sz="1600" i="1" dirty="0">
                <a:solidFill>
                  <a:schemeClr val="bg1">
                    <a:lumMod val="50000"/>
                  </a:schemeClr>
                </a:solidFill>
                <a:latin typeface="Arial Narrow" panose="020B0606020202030204" pitchFamily="34" charset="0"/>
              </a:rPr>
              <a:t>Toma control de los datos!</a:t>
            </a:r>
            <a:r>
              <a:rPr lang="es-CL" sz="1200" i="1" dirty="0">
                <a:solidFill>
                  <a:schemeClr val="bg1">
                    <a:lumMod val="50000"/>
                  </a:schemeClr>
                </a:solidFill>
                <a:latin typeface="Arial Narrow" panose="020B0606020202030204" pitchFamily="34" charset="0"/>
              </a:rPr>
              <a:t/>
            </a:r>
            <a:br>
              <a:rPr lang="es-CL" sz="1200" i="1" dirty="0">
                <a:solidFill>
                  <a:schemeClr val="bg1">
                    <a:lumMod val="50000"/>
                  </a:schemeClr>
                </a:solidFill>
                <a:latin typeface="Arial Narrow" panose="020B0606020202030204" pitchFamily="34" charset="0"/>
              </a:rPr>
            </a:br>
            <a:endParaRPr lang="es-CL" sz="1200" i="1" dirty="0"/>
          </a:p>
        </p:txBody>
      </p:sp>
      <p:sp>
        <p:nvSpPr>
          <p:cNvPr id="7" name="1 Título"/>
          <p:cNvSpPr txBox="1">
            <a:spLocks/>
          </p:cNvSpPr>
          <p:nvPr/>
        </p:nvSpPr>
        <p:spPr>
          <a:xfrm>
            <a:off x="5551307" y="1494433"/>
            <a:ext cx="1323712" cy="836712"/>
          </a:xfrm>
          <a:prstGeom prst="rect">
            <a:avLst/>
          </a:prstGeom>
          <a:solidFill>
            <a:schemeClr val="accent1">
              <a:lumMod val="75000"/>
            </a:schemeClr>
          </a:solidFill>
          <a:ln w="19050">
            <a:solidFill>
              <a:schemeClr val="accent1"/>
            </a:solidFill>
          </a:ln>
        </p:spPr>
        <p:txBody>
          <a:bodyPr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sz="3733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MVI</a:t>
            </a:r>
            <a:endParaRPr lang="es-CL" sz="3733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</a:endParaRPr>
          </a:p>
        </p:txBody>
      </p:sp>
      <p:pic>
        <p:nvPicPr>
          <p:cNvPr id="8" name="Picture 2" descr="https://lh4.googleusercontent.com/PjKPaDUANoOxPrhgDtxaV_PwVjFMs5QBFXgEquCVpd0xmdJuQUfXkvG0WoLK5159WycxwS57Umew4L0F6LHxILZElavXq_vQ3kxM86jC-KHRlLPrLlCFN_sxbZmzf8Z8DYcbcKDY">
            <a:extLst>
              <a:ext uri="{FF2B5EF4-FFF2-40B4-BE49-F238E27FC236}">
                <a16:creationId xmlns="" xmlns:a16="http://schemas.microsoft.com/office/drawing/2014/main" id="{7D9E304C-C150-419F-A211-C7E23C9D220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32437" y="5794846"/>
            <a:ext cx="1854200" cy="596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013918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2 Grupo"/>
          <p:cNvGrpSpPr/>
          <p:nvPr/>
        </p:nvGrpSpPr>
        <p:grpSpPr>
          <a:xfrm>
            <a:off x="9223001" y="1477434"/>
            <a:ext cx="2150027" cy="2075017"/>
            <a:chOff x="657673" y="419957"/>
            <a:chExt cx="1612520" cy="2075015"/>
          </a:xfrm>
        </p:grpSpPr>
        <p:pic>
          <p:nvPicPr>
            <p:cNvPr id="1038" name="Picture 14" descr="http://www.hkiec.hk/web/images/common/investment/advises-and-analysts/icon-advises-and-analysts-001.jp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98568" y="1247197"/>
              <a:ext cx="1571625" cy="12477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1" name="10 CuadroTexto"/>
            <p:cNvSpPr txBox="1"/>
            <p:nvPr/>
          </p:nvSpPr>
          <p:spPr>
            <a:xfrm>
              <a:off x="657673" y="419957"/>
              <a:ext cx="1584175" cy="1077217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9050"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s-MX" sz="3200" b="1" spc="-200" dirty="0">
                  <a:solidFill>
                    <a:schemeClr val="accent6"/>
                  </a:solidFill>
                  <a:latin typeface="Arial Narrow" panose="020B0606020202030204" pitchFamily="34" charset="0"/>
                </a:rPr>
                <a:t>Analista de dados</a:t>
              </a:r>
              <a:endParaRPr lang="es-CL" sz="3200" b="1" spc="-200" dirty="0">
                <a:solidFill>
                  <a:schemeClr val="accent6"/>
                </a:solidFill>
                <a:latin typeface="Arial Narrow" panose="020B0606020202030204" pitchFamily="34" charset="0"/>
              </a:endParaRPr>
            </a:p>
          </p:txBody>
        </p:sp>
      </p:grpSp>
      <p:grpSp>
        <p:nvGrpSpPr>
          <p:cNvPr id="15" name="14 Grupo"/>
          <p:cNvGrpSpPr/>
          <p:nvPr/>
        </p:nvGrpSpPr>
        <p:grpSpPr>
          <a:xfrm>
            <a:off x="4256225" y="1514034"/>
            <a:ext cx="2888279" cy="2038416"/>
            <a:chOff x="605843" y="421086"/>
            <a:chExt cx="1322176" cy="2038414"/>
          </a:xfrm>
        </p:grpSpPr>
        <p:pic>
          <p:nvPicPr>
            <p:cNvPr id="16" name="Picture 14" descr="http://www.hkiec.hk/web/images/common/investment/advises-and-analysts/icon-advises-and-analysts-001.jp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79394" y="1392362"/>
              <a:ext cx="1148625" cy="106713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7" name="16 CuadroTexto"/>
            <p:cNvSpPr txBox="1"/>
            <p:nvPr/>
          </p:nvSpPr>
          <p:spPr>
            <a:xfrm>
              <a:off x="605843" y="421086"/>
              <a:ext cx="1297215" cy="584774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9050"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s-MX" sz="3200" b="1" spc="-200" dirty="0" err="1">
                  <a:solidFill>
                    <a:schemeClr val="accent6"/>
                  </a:solidFill>
                  <a:latin typeface="Arial Narrow" panose="020B0606020202030204" pitchFamily="34" charset="0"/>
                </a:rPr>
                <a:t>Desenhista</a:t>
              </a:r>
              <a:r>
                <a:rPr lang="es-MX" sz="3200" b="1" spc="-200" dirty="0">
                  <a:solidFill>
                    <a:schemeClr val="accent6"/>
                  </a:solidFill>
                  <a:latin typeface="Arial Narrow" panose="020B0606020202030204" pitchFamily="34" charset="0"/>
                </a:rPr>
                <a:t> técnico</a:t>
              </a:r>
              <a:endParaRPr lang="es-CL" sz="3200" b="1" spc="-200" dirty="0">
                <a:solidFill>
                  <a:schemeClr val="accent6"/>
                </a:solidFill>
                <a:latin typeface="Arial Narrow" panose="020B0606020202030204" pitchFamily="34" charset="0"/>
              </a:endParaRPr>
            </a:p>
          </p:txBody>
        </p:sp>
      </p:grpSp>
      <p:grpSp>
        <p:nvGrpSpPr>
          <p:cNvPr id="18" name="17 Grupo"/>
          <p:cNvGrpSpPr/>
          <p:nvPr/>
        </p:nvGrpSpPr>
        <p:grpSpPr>
          <a:xfrm>
            <a:off x="440712" y="1534723"/>
            <a:ext cx="2497373" cy="1931560"/>
            <a:chOff x="475372" y="477247"/>
            <a:chExt cx="1873030" cy="1931557"/>
          </a:xfrm>
        </p:grpSpPr>
        <p:pic>
          <p:nvPicPr>
            <p:cNvPr id="19" name="Picture 14" descr="http://www.hkiec.hk/web/images/common/investment/advises-and-analysts/icon-advises-and-analysts-001.jp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1560" y="1161029"/>
              <a:ext cx="1571625" cy="12477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0" name="19 CuadroTexto"/>
            <p:cNvSpPr txBox="1"/>
            <p:nvPr/>
          </p:nvSpPr>
          <p:spPr>
            <a:xfrm>
              <a:off x="475372" y="477247"/>
              <a:ext cx="1873030" cy="913198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9050"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s-MX" sz="2667" b="1" spc="-200" dirty="0" err="1">
                  <a:solidFill>
                    <a:schemeClr val="accent6"/>
                  </a:solidFill>
                  <a:latin typeface="Arial Narrow" panose="020B0606020202030204" pitchFamily="34" charset="0"/>
                </a:rPr>
                <a:t>Engenheiro</a:t>
              </a:r>
              <a:r>
                <a:rPr lang="es-MX" sz="2667" b="1" spc="-200" dirty="0">
                  <a:solidFill>
                    <a:schemeClr val="accent6"/>
                  </a:solidFill>
                  <a:latin typeface="Arial Narrow" panose="020B0606020202030204" pitchFamily="34" charset="0"/>
                </a:rPr>
                <a:t> de </a:t>
              </a:r>
              <a:r>
                <a:rPr lang="es-MX" sz="2667" b="1" spc="-200" dirty="0" err="1">
                  <a:solidFill>
                    <a:schemeClr val="accent6"/>
                  </a:solidFill>
                  <a:latin typeface="Arial Narrow" panose="020B0606020202030204" pitchFamily="34" charset="0"/>
                </a:rPr>
                <a:t>computação</a:t>
              </a:r>
              <a:endParaRPr lang="es-CL" sz="3200" b="1" spc="-200" dirty="0">
                <a:solidFill>
                  <a:schemeClr val="accent6"/>
                </a:solidFill>
                <a:latin typeface="Arial Narrow" panose="020B0606020202030204" pitchFamily="34" charset="0"/>
              </a:endParaRPr>
            </a:p>
          </p:txBody>
        </p:sp>
      </p:grpSp>
      <p:sp>
        <p:nvSpPr>
          <p:cNvPr id="4" name="3 Más"/>
          <p:cNvSpPr/>
          <p:nvPr/>
        </p:nvSpPr>
        <p:spPr>
          <a:xfrm>
            <a:off x="3260564" y="2408600"/>
            <a:ext cx="869179" cy="636761"/>
          </a:xfrm>
          <a:prstGeom prst="mathPlus">
            <a:avLst/>
          </a:prstGeom>
          <a:solidFill>
            <a:schemeClr val="bg1">
              <a:lumMod val="95000"/>
            </a:schemeClr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sz="3200"/>
          </a:p>
        </p:txBody>
      </p:sp>
      <p:sp>
        <p:nvSpPr>
          <p:cNvPr id="22" name="21 Más"/>
          <p:cNvSpPr/>
          <p:nvPr/>
        </p:nvSpPr>
        <p:spPr>
          <a:xfrm>
            <a:off x="7556657" y="2408600"/>
            <a:ext cx="869179" cy="636761"/>
          </a:xfrm>
          <a:prstGeom prst="mathPlus">
            <a:avLst/>
          </a:prstGeom>
          <a:solidFill>
            <a:schemeClr val="bg1">
              <a:lumMod val="95000"/>
            </a:schemeClr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sz="320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10915" y="3258989"/>
            <a:ext cx="2618261" cy="19636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9 CuadroTexto"/>
          <p:cNvSpPr txBox="1"/>
          <p:nvPr/>
        </p:nvSpPr>
        <p:spPr>
          <a:xfrm rot="19737903">
            <a:off x="10629183" y="3909589"/>
            <a:ext cx="1289135" cy="58477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r>
              <a:rPr lang="es-MX" sz="3200" dirty="0">
                <a:solidFill>
                  <a:schemeClr val="accent3">
                    <a:lumMod val="75000"/>
                  </a:schemeClr>
                </a:solidFill>
                <a:latin typeface="Arial Narrow" panose="020B0606020202030204" pitchFamily="34" charset="0"/>
              </a:rPr>
              <a:t>Macros</a:t>
            </a:r>
            <a:endParaRPr lang="es-CL" sz="3200" dirty="0">
              <a:solidFill>
                <a:schemeClr val="accent3">
                  <a:lumMod val="75000"/>
                </a:schemeClr>
              </a:solidFill>
              <a:latin typeface="Arial Narrow" panose="020B0606020202030204" pitchFamily="34" charset="0"/>
            </a:endParaRPr>
          </a:p>
        </p:txBody>
      </p:sp>
      <p:sp>
        <p:nvSpPr>
          <p:cNvPr id="2" name="1 CuadroTexto"/>
          <p:cNvSpPr txBox="1"/>
          <p:nvPr/>
        </p:nvSpPr>
        <p:spPr>
          <a:xfrm rot="1449511">
            <a:off x="8705550" y="4630573"/>
            <a:ext cx="2353772" cy="107721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lang="es-MX" sz="3200" dirty="0">
                <a:solidFill>
                  <a:schemeClr val="accent3">
                    <a:lumMod val="75000"/>
                  </a:schemeClr>
                </a:solidFill>
                <a:latin typeface="Arial Narrow" panose="020B0606020202030204" pitchFamily="34" charset="0"/>
              </a:rPr>
              <a:t>Tablas Dinámicas</a:t>
            </a:r>
            <a:endParaRPr lang="es-CL" sz="3200" dirty="0">
              <a:solidFill>
                <a:schemeClr val="accent3">
                  <a:lumMod val="75000"/>
                </a:schemeClr>
              </a:solidFill>
              <a:latin typeface="Arial Narrow" panose="020B0606020202030204" pitchFamily="34" charset="0"/>
            </a:endParaRPr>
          </a:p>
        </p:txBody>
      </p:sp>
      <p:pic>
        <p:nvPicPr>
          <p:cNvPr id="1036" name="Picture 12" descr="http://www.science.mcmaster.ca/gislab/images/gis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956" r="18464"/>
          <a:stretch/>
        </p:blipFill>
        <p:spPr bwMode="auto">
          <a:xfrm>
            <a:off x="4812598" y="3258991"/>
            <a:ext cx="2228404" cy="699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://blog.reaccionestudio.com/wp-content/themes/Iris/timthumb.php?src=http://blog.reaccionestudio.com/wp-content/uploads/2012/04/sql.png&amp;h=210&amp;w=620&amp;zc=1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939" y="3258991"/>
            <a:ext cx="3049047" cy="7745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http://www.ibm.com/developerworks/library/j-jstl0520/query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96995">
            <a:off x="381947" y="3937965"/>
            <a:ext cx="3187031" cy="15273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cloudalyst.com/rain/drops/ehQqxE9ykYh9O01JY6m52OFYdSUeEc/uploaded/uc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970867">
            <a:off x="4470145" y="4020238"/>
            <a:ext cx="2907409" cy="13628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4 Flecha curvada hacia abajo"/>
          <p:cNvSpPr/>
          <p:nvPr/>
        </p:nvSpPr>
        <p:spPr>
          <a:xfrm>
            <a:off x="1286565" y="980291"/>
            <a:ext cx="4416491" cy="504056"/>
          </a:xfrm>
          <a:prstGeom prst="curvedDownArrow">
            <a:avLst>
              <a:gd name="adj1" fmla="val 9456"/>
              <a:gd name="adj2" fmla="val 32740"/>
              <a:gd name="adj3" fmla="val 16562"/>
            </a:avLst>
          </a:prstGeom>
          <a:solidFill>
            <a:schemeClr val="bg1">
              <a:lumMod val="65000"/>
            </a:schemeClr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sz="3200">
              <a:solidFill>
                <a:schemeClr val="tx1"/>
              </a:solidFill>
            </a:endParaRPr>
          </a:p>
        </p:txBody>
      </p:sp>
      <p:sp>
        <p:nvSpPr>
          <p:cNvPr id="24" name="23 Flecha curvada hacia abajo"/>
          <p:cNvSpPr/>
          <p:nvPr/>
        </p:nvSpPr>
        <p:spPr>
          <a:xfrm>
            <a:off x="5979068" y="974507"/>
            <a:ext cx="4416491" cy="504056"/>
          </a:xfrm>
          <a:prstGeom prst="curvedDownArrow">
            <a:avLst>
              <a:gd name="adj1" fmla="val 9456"/>
              <a:gd name="adj2" fmla="val 32740"/>
              <a:gd name="adj3" fmla="val 16562"/>
            </a:avLst>
          </a:prstGeom>
          <a:solidFill>
            <a:schemeClr val="bg1">
              <a:lumMod val="65000"/>
            </a:schemeClr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sz="3200">
              <a:solidFill>
                <a:schemeClr val="tx1"/>
              </a:solidFill>
            </a:endParaRPr>
          </a:p>
        </p:txBody>
      </p:sp>
      <p:sp>
        <p:nvSpPr>
          <p:cNvPr id="25" name="24 Flecha curvada hacia abajo"/>
          <p:cNvSpPr/>
          <p:nvPr/>
        </p:nvSpPr>
        <p:spPr>
          <a:xfrm flipH="1" flipV="1">
            <a:off x="1286565" y="5632121"/>
            <a:ext cx="4416491" cy="504056"/>
          </a:xfrm>
          <a:prstGeom prst="curvedDownArrow">
            <a:avLst>
              <a:gd name="adj1" fmla="val 9456"/>
              <a:gd name="adj2" fmla="val 32740"/>
              <a:gd name="adj3" fmla="val 16562"/>
            </a:avLst>
          </a:prstGeom>
          <a:solidFill>
            <a:schemeClr val="bg1">
              <a:lumMod val="65000"/>
            </a:schemeClr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sz="3200">
              <a:solidFill>
                <a:schemeClr val="tx1"/>
              </a:solidFill>
            </a:endParaRPr>
          </a:p>
        </p:txBody>
      </p:sp>
      <p:sp>
        <p:nvSpPr>
          <p:cNvPr id="26" name="25 Flecha curvada hacia abajo"/>
          <p:cNvSpPr/>
          <p:nvPr/>
        </p:nvSpPr>
        <p:spPr>
          <a:xfrm flipH="1" flipV="1">
            <a:off x="5979068" y="5660378"/>
            <a:ext cx="4416491" cy="504056"/>
          </a:xfrm>
          <a:prstGeom prst="curvedDownArrow">
            <a:avLst>
              <a:gd name="adj1" fmla="val 9456"/>
              <a:gd name="adj2" fmla="val 32740"/>
              <a:gd name="adj3" fmla="val 16562"/>
            </a:avLst>
          </a:prstGeom>
          <a:solidFill>
            <a:schemeClr val="bg1">
              <a:lumMod val="65000"/>
            </a:schemeClr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sz="3200">
              <a:solidFill>
                <a:schemeClr val="tx1"/>
              </a:solidFill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1595601" y="6218193"/>
            <a:ext cx="9576864" cy="6667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733" dirty="0">
                <a:solidFill>
                  <a:schemeClr val="bg1">
                    <a:lumMod val="50000"/>
                  </a:schemeClr>
                </a:solidFill>
                <a:latin typeface="Arial Narrow" panose="020B0606020202030204" pitchFamily="34" charset="0"/>
              </a:rPr>
              <a:t>Ciclos sem fim para obter as informações ...</a:t>
            </a:r>
            <a:endParaRPr lang="es-CL" sz="3733" dirty="0">
              <a:solidFill>
                <a:schemeClr val="bg1">
                  <a:lumMod val="50000"/>
                </a:schemeClr>
              </a:solidFill>
              <a:latin typeface="Arial Narrow" panose="020B0606020202030204" pitchFamily="34" charset="0"/>
            </a:endParaRPr>
          </a:p>
        </p:txBody>
      </p:sp>
      <p:sp>
        <p:nvSpPr>
          <p:cNvPr id="27" name="1 Título"/>
          <p:cNvSpPr txBox="1">
            <a:spLocks/>
          </p:cNvSpPr>
          <p:nvPr/>
        </p:nvSpPr>
        <p:spPr>
          <a:xfrm>
            <a:off x="-14888" y="94080"/>
            <a:ext cx="12206887" cy="644691"/>
          </a:xfrm>
          <a:prstGeom prst="rect">
            <a:avLst/>
          </a:prstGeom>
          <a:noFill/>
          <a:ln w="19050">
            <a:noFill/>
          </a:ln>
        </p:spPr>
        <p:txBody>
          <a:bodyPr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MX" sz="3200" dirty="0" err="1">
                <a:solidFill>
                  <a:schemeClr val="bg1"/>
                </a:solidFill>
                <a:latin typeface="+mn-lt"/>
              </a:rPr>
              <a:t>Fluxo</a:t>
            </a:r>
            <a:r>
              <a:rPr lang="es-MX" sz="3200" dirty="0">
                <a:solidFill>
                  <a:schemeClr val="bg1"/>
                </a:solidFill>
                <a:latin typeface="+mn-lt"/>
              </a:rPr>
              <a:t> de </a:t>
            </a:r>
            <a:r>
              <a:rPr lang="es-MX" sz="3200" dirty="0" err="1">
                <a:solidFill>
                  <a:schemeClr val="bg1"/>
                </a:solidFill>
                <a:latin typeface="+mn-lt"/>
              </a:rPr>
              <a:t>informação</a:t>
            </a:r>
            <a:r>
              <a:rPr lang="es-MX" sz="3200" dirty="0">
                <a:solidFill>
                  <a:schemeClr val="bg1"/>
                </a:solidFill>
                <a:latin typeface="+mn-lt"/>
              </a:rPr>
              <a:t> tradicional: </a:t>
            </a:r>
            <a:r>
              <a:rPr lang="es-MX" sz="2800" dirty="0">
                <a:solidFill>
                  <a:schemeClr val="bg1"/>
                </a:solidFill>
                <a:latin typeface="+mn-lt"/>
              </a:rPr>
              <a:t>SQL + GIS + EXCEL</a:t>
            </a:r>
            <a:endParaRPr lang="es-CL" sz="2800" dirty="0">
              <a:solidFill>
                <a:schemeClr val="bg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7571055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1 Título"/>
          <p:cNvSpPr txBox="1">
            <a:spLocks/>
          </p:cNvSpPr>
          <p:nvPr/>
        </p:nvSpPr>
        <p:spPr>
          <a:xfrm>
            <a:off x="165642" y="73719"/>
            <a:ext cx="6829072" cy="1001349"/>
          </a:xfrm>
          <a:prstGeom prst="rect">
            <a:avLst/>
          </a:prstGeom>
          <a:noFill/>
          <a:ln w="19050">
            <a:noFill/>
          </a:ln>
        </p:spPr>
        <p:txBody>
          <a:bodyPr anchor="ctr">
            <a:noAutofit/>
          </a:bodyPr>
          <a:lstStyle>
            <a:defPPr>
              <a:defRPr lang="es-ES"/>
            </a:defPPr>
            <a:lvl1pPr defTabSz="914400" eaLnBrk="1" latinLnBrk="0" hangingPunct="1">
              <a:buNone/>
              <a:defRPr sz="2800">
                <a:solidFill>
                  <a:schemeClr val="bg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pt-BR" dirty="0" smtClean="0"/>
              <a:t>Uma das grandes fortalezas do MVI</a:t>
            </a:r>
            <a:endParaRPr lang="pt-BR" dirty="0"/>
          </a:p>
        </p:txBody>
      </p:sp>
      <p:sp>
        <p:nvSpPr>
          <p:cNvPr id="12" name="11 Rectángulo"/>
          <p:cNvSpPr/>
          <p:nvPr/>
        </p:nvSpPr>
        <p:spPr>
          <a:xfrm>
            <a:off x="431371" y="2275269"/>
            <a:ext cx="11090436" cy="1200329"/>
          </a:xfrm>
          <a:prstGeom prst="rect">
            <a:avLst/>
          </a:prstGeom>
          <a:ln>
            <a:solidFill>
              <a:schemeClr val="accent6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pt-BR" dirty="0">
                <a:solidFill>
                  <a:srgbClr val="002060"/>
                </a:solidFill>
              </a:rPr>
              <a:t>Ao contrário dos projetos de TIC tradicionais que têm tempos de implementação muito longos, a tecnologia de desenvolvimento da MVI permite um tempo total de entrega de 6 </a:t>
            </a:r>
            <a:r>
              <a:rPr lang="pt-BR" dirty="0" smtClean="0">
                <a:solidFill>
                  <a:srgbClr val="002060"/>
                </a:solidFill>
              </a:rPr>
              <a:t>meses</a:t>
            </a:r>
            <a:endParaRPr lang="es-MX" sz="3600" dirty="0">
              <a:solidFill>
                <a:schemeClr val="accent1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339484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7" descr="IMAGOLOGO INECON volumen">
            <a:extLst>
              <a:ext uri="{FF2B5EF4-FFF2-40B4-BE49-F238E27FC236}">
                <a16:creationId xmlns:a16="http://schemas.microsoft.com/office/drawing/2014/main" xmlns="" id="{2C4F5E45-B544-4E9B-9D01-F80071FDDE4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6753" y="311916"/>
            <a:ext cx="2003913" cy="26063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18 CuadroTexto">
            <a:extLst>
              <a:ext uri="{FF2B5EF4-FFF2-40B4-BE49-F238E27FC236}">
                <a16:creationId xmlns:a16="http://schemas.microsoft.com/office/drawing/2014/main" xmlns="" id="{36149784-7D62-4E40-B54B-B8BACB195DF2}"/>
              </a:ext>
            </a:extLst>
          </p:cNvPr>
          <p:cNvSpPr txBox="1">
            <a:spLocks noGrp="1"/>
          </p:cNvSpPr>
          <p:nvPr>
            <p:ph type="ctrTitle"/>
          </p:nvPr>
        </p:nvSpPr>
        <p:spPr>
          <a:xfrm>
            <a:off x="3359879" y="2292085"/>
            <a:ext cx="7696338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s-ES_tradnl" sz="2400" b="1" dirty="0">
                <a:solidFill>
                  <a:srgbClr val="333395"/>
                </a:solidFill>
                <a:latin typeface="Univers" panose="020B0603020202030204" pitchFamily="34" charset="0"/>
              </a:rPr>
              <a:t>INECON, Ingenieros y Economistas Consultores S.A</a:t>
            </a:r>
            <a:r>
              <a:rPr lang="es-ES_tradnl" sz="2400" b="1" dirty="0" smtClean="0">
                <a:solidFill>
                  <a:srgbClr val="333395"/>
                </a:solidFill>
                <a:latin typeface="Univers" panose="020B0603020202030204" pitchFamily="34" charset="0"/>
              </a:rPr>
              <a:t>.</a:t>
            </a:r>
            <a:br>
              <a:rPr lang="es-ES_tradnl" sz="2400" b="1" dirty="0" smtClean="0">
                <a:solidFill>
                  <a:srgbClr val="333395"/>
                </a:solidFill>
                <a:latin typeface="Univers" panose="020B0603020202030204" pitchFamily="34" charset="0"/>
              </a:rPr>
            </a:br>
            <a:r>
              <a:rPr lang="es-ES_tradnl" sz="2400" dirty="0">
                <a:solidFill>
                  <a:srgbClr val="333395"/>
                </a:solidFill>
                <a:latin typeface="Univers" panose="020B0603020202030204" pitchFamily="34" charset="0"/>
              </a:rPr>
              <a:t/>
            </a:r>
            <a:br>
              <a:rPr lang="es-ES_tradnl" sz="2400" dirty="0">
                <a:solidFill>
                  <a:srgbClr val="333395"/>
                </a:solidFill>
                <a:latin typeface="Univers" panose="020B0603020202030204" pitchFamily="34" charset="0"/>
              </a:rPr>
            </a:br>
            <a:r>
              <a:rPr lang="es-ES_tradnl" sz="2400" dirty="0" smtClean="0">
                <a:solidFill>
                  <a:srgbClr val="333395"/>
                </a:solidFill>
                <a:latin typeface="Univers" panose="020B0603020202030204" pitchFamily="34" charset="0"/>
              </a:rPr>
              <a:t/>
            </a:r>
            <a:br>
              <a:rPr lang="es-ES_tradnl" sz="2400" dirty="0" smtClean="0">
                <a:solidFill>
                  <a:srgbClr val="333395"/>
                </a:solidFill>
                <a:latin typeface="Univers" panose="020B0603020202030204" pitchFamily="34" charset="0"/>
              </a:rPr>
            </a:br>
            <a:r>
              <a:rPr lang="es-ES_tradnl" sz="2400" dirty="0" smtClean="0">
                <a:solidFill>
                  <a:srgbClr val="333395"/>
                </a:solidFill>
                <a:latin typeface="Univers" panose="020B0603020202030204" pitchFamily="34" charset="0"/>
                <a:hlinkClick r:id="rId3"/>
              </a:rPr>
              <a:t>abontes@inecon.net</a:t>
            </a:r>
            <a:r>
              <a:rPr lang="es-ES_tradnl" sz="2400" dirty="0" smtClean="0">
                <a:solidFill>
                  <a:srgbClr val="333395"/>
                </a:solidFill>
                <a:latin typeface="Univers" panose="020B0603020202030204" pitchFamily="34" charset="0"/>
              </a:rPr>
              <a:t/>
            </a:r>
            <a:br>
              <a:rPr lang="es-ES_tradnl" sz="2400" dirty="0" smtClean="0">
                <a:solidFill>
                  <a:srgbClr val="333395"/>
                </a:solidFill>
                <a:latin typeface="Univers" panose="020B0603020202030204" pitchFamily="34" charset="0"/>
              </a:rPr>
            </a:br>
            <a:r>
              <a:rPr lang="es-ES_tradnl" sz="2400" dirty="0" smtClean="0">
                <a:solidFill>
                  <a:srgbClr val="333395"/>
                </a:solidFill>
                <a:latin typeface="Univers" panose="020B0603020202030204" pitchFamily="34" charset="0"/>
              </a:rPr>
              <a:t>rreyes@seincochile.com</a:t>
            </a:r>
            <a:endParaRPr lang="es-CL" sz="2400" dirty="0">
              <a:latin typeface="Univers" panose="020B0603020202030204" pitchFamily="34" charset="0"/>
            </a:endParaRPr>
          </a:p>
        </p:txBody>
      </p:sp>
      <p:grpSp>
        <p:nvGrpSpPr>
          <p:cNvPr id="33" name="Grupo 32">
            <a:extLst>
              <a:ext uri="{FF2B5EF4-FFF2-40B4-BE49-F238E27FC236}">
                <a16:creationId xmlns:a16="http://schemas.microsoft.com/office/drawing/2014/main" xmlns="" id="{E8DB57A5-3D21-4031-9F28-2A5A29652740}"/>
              </a:ext>
            </a:extLst>
          </p:cNvPr>
          <p:cNvGrpSpPr/>
          <p:nvPr/>
        </p:nvGrpSpPr>
        <p:grpSpPr>
          <a:xfrm>
            <a:off x="-8792" y="183891"/>
            <a:ext cx="2678400" cy="6285600"/>
            <a:chOff x="-8792" y="183891"/>
            <a:chExt cx="2678400" cy="6285600"/>
          </a:xfrm>
        </p:grpSpPr>
        <p:sp>
          <p:nvSpPr>
            <p:cNvPr id="24" name="Rectángulo 23">
              <a:extLst>
                <a:ext uri="{FF2B5EF4-FFF2-40B4-BE49-F238E27FC236}">
                  <a16:creationId xmlns:a16="http://schemas.microsoft.com/office/drawing/2014/main" xmlns="" id="{DEF9E79C-374D-491A-A21D-3324E27F607A}"/>
                </a:ext>
              </a:extLst>
            </p:cNvPr>
            <p:cNvSpPr/>
            <p:nvPr/>
          </p:nvSpPr>
          <p:spPr>
            <a:xfrm>
              <a:off x="-8792" y="183891"/>
              <a:ext cx="2678400" cy="1047600"/>
            </a:xfrm>
            <a:prstGeom prst="rect">
              <a:avLst/>
            </a:prstGeom>
            <a:blipFill dpi="0" rotWithShape="1">
              <a:blip r:embed="rId4" cstate="print">
                <a:alphaModFix amt="40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 dirty="0"/>
            </a:p>
          </p:txBody>
        </p:sp>
        <p:sp>
          <p:nvSpPr>
            <p:cNvPr id="27" name="Rectángulo 26">
              <a:extLst>
                <a:ext uri="{FF2B5EF4-FFF2-40B4-BE49-F238E27FC236}">
                  <a16:creationId xmlns:a16="http://schemas.microsoft.com/office/drawing/2014/main" xmlns="" id="{B604660C-C6EB-45FD-95A4-158A219C0E13}"/>
                </a:ext>
              </a:extLst>
            </p:cNvPr>
            <p:cNvSpPr/>
            <p:nvPr/>
          </p:nvSpPr>
          <p:spPr>
            <a:xfrm>
              <a:off x="-8792" y="1231491"/>
              <a:ext cx="2678400" cy="1047600"/>
            </a:xfrm>
            <a:prstGeom prst="rect">
              <a:avLst/>
            </a:prstGeom>
            <a:blipFill dpi="0" rotWithShape="1">
              <a:blip r:embed="rId5" cstate="print">
                <a:alphaModFix amt="40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 dirty="0"/>
            </a:p>
          </p:txBody>
        </p:sp>
        <p:sp>
          <p:nvSpPr>
            <p:cNvPr id="28" name="Rectángulo 27">
              <a:extLst>
                <a:ext uri="{FF2B5EF4-FFF2-40B4-BE49-F238E27FC236}">
                  <a16:creationId xmlns:a16="http://schemas.microsoft.com/office/drawing/2014/main" xmlns="" id="{F9BF0206-5750-487F-BA91-5CC1414C0F60}"/>
                </a:ext>
              </a:extLst>
            </p:cNvPr>
            <p:cNvSpPr/>
            <p:nvPr/>
          </p:nvSpPr>
          <p:spPr>
            <a:xfrm>
              <a:off x="-8792" y="2279091"/>
              <a:ext cx="2678400" cy="1047600"/>
            </a:xfrm>
            <a:prstGeom prst="rect">
              <a:avLst/>
            </a:prstGeom>
            <a:blipFill dpi="0" rotWithShape="1">
              <a:blip r:embed="rId6" cstate="print">
                <a:alphaModFix amt="40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 dirty="0"/>
            </a:p>
          </p:txBody>
        </p:sp>
        <p:sp>
          <p:nvSpPr>
            <p:cNvPr id="29" name="Rectángulo 28">
              <a:extLst>
                <a:ext uri="{FF2B5EF4-FFF2-40B4-BE49-F238E27FC236}">
                  <a16:creationId xmlns:a16="http://schemas.microsoft.com/office/drawing/2014/main" xmlns="" id="{9F547B1D-312C-4BA5-92D3-9E940F79B1CE}"/>
                </a:ext>
              </a:extLst>
            </p:cNvPr>
            <p:cNvSpPr/>
            <p:nvPr/>
          </p:nvSpPr>
          <p:spPr>
            <a:xfrm>
              <a:off x="-8792" y="3326691"/>
              <a:ext cx="2678400" cy="1047600"/>
            </a:xfrm>
            <a:prstGeom prst="rect">
              <a:avLst/>
            </a:prstGeom>
            <a:blipFill dpi="0" rotWithShape="1">
              <a:blip r:embed="rId7" cstate="print">
                <a:alphaModFix amt="40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 dirty="0"/>
            </a:p>
          </p:txBody>
        </p:sp>
        <p:sp>
          <p:nvSpPr>
            <p:cNvPr id="30" name="Rectángulo 29">
              <a:extLst>
                <a:ext uri="{FF2B5EF4-FFF2-40B4-BE49-F238E27FC236}">
                  <a16:creationId xmlns:a16="http://schemas.microsoft.com/office/drawing/2014/main" xmlns="" id="{4BDD09CC-E47A-44E9-A198-82FE7D6799EA}"/>
                </a:ext>
              </a:extLst>
            </p:cNvPr>
            <p:cNvSpPr/>
            <p:nvPr/>
          </p:nvSpPr>
          <p:spPr>
            <a:xfrm>
              <a:off x="-8792" y="4374291"/>
              <a:ext cx="2678400" cy="1047600"/>
            </a:xfrm>
            <a:prstGeom prst="rect">
              <a:avLst/>
            </a:prstGeom>
            <a:blipFill dpi="0" rotWithShape="1">
              <a:blip r:embed="rId8" cstate="print">
                <a:alphaModFix amt="40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 dirty="0"/>
            </a:p>
          </p:txBody>
        </p:sp>
        <p:sp>
          <p:nvSpPr>
            <p:cNvPr id="31" name="Rectángulo 30">
              <a:extLst>
                <a:ext uri="{FF2B5EF4-FFF2-40B4-BE49-F238E27FC236}">
                  <a16:creationId xmlns:a16="http://schemas.microsoft.com/office/drawing/2014/main" xmlns="" id="{B693B105-767C-4102-AE10-C030BE0426EE}"/>
                </a:ext>
              </a:extLst>
            </p:cNvPr>
            <p:cNvSpPr/>
            <p:nvPr/>
          </p:nvSpPr>
          <p:spPr>
            <a:xfrm>
              <a:off x="-8792" y="5421891"/>
              <a:ext cx="2678400" cy="1047600"/>
            </a:xfrm>
            <a:prstGeom prst="rect">
              <a:avLst/>
            </a:prstGeom>
            <a:blipFill dpi="0" rotWithShape="1">
              <a:blip r:embed="rId9" cstate="print">
                <a:alphaModFix amt="40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 dirty="0"/>
            </a:p>
          </p:txBody>
        </p:sp>
      </p:grpSp>
    </p:spTree>
    <p:extLst>
      <p:ext uri="{BB962C8B-B14F-4D97-AF65-F5344CB8AC3E}">
        <p14:creationId xmlns:p14="http://schemas.microsoft.com/office/powerpoint/2010/main" val="2896385405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xmlns="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xmlns="" id="{71FF2A55-C282-485E-B067-E274EB5EA81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34690" y="1382050"/>
            <a:ext cx="8310284" cy="4920276"/>
          </a:xfrm>
        </p:spPr>
        <p:txBody>
          <a:bodyPr/>
          <a:lstStyle/>
          <a:p>
            <a:pPr marL="0" indent="0" algn="just" eaLnBrk="1" hangingPunct="1">
              <a:spcBef>
                <a:spcPct val="0"/>
              </a:spcBef>
              <a:buFontTx/>
              <a:buNone/>
            </a:pPr>
            <a:r>
              <a:rPr lang="pt-BR" sz="1800" b="1" dirty="0">
                <a:solidFill>
                  <a:srgbClr val="002060"/>
                </a:solidFill>
                <a:latin typeface="Arial"/>
              </a:rPr>
              <a:t>INECON, Ingenieros y Economistas Consultores </a:t>
            </a:r>
            <a:r>
              <a:rPr lang="pt-BR" sz="1800" b="1" dirty="0" smtClean="0">
                <a:solidFill>
                  <a:srgbClr val="002060"/>
                </a:solidFill>
                <a:latin typeface="Arial"/>
              </a:rPr>
              <a:t>S.A. </a:t>
            </a:r>
            <a:r>
              <a:rPr lang="pt-BR" sz="1800" dirty="0">
                <a:solidFill>
                  <a:srgbClr val="002060"/>
                </a:solidFill>
                <a:latin typeface="Arial"/>
              </a:rPr>
              <a:t>é uma empresa de consultoria internacional de longa data na América Latina, estabelecida em Santiago em 1976. </a:t>
            </a:r>
            <a:r>
              <a:rPr lang="pt-BR" sz="1800" dirty="0" smtClean="0">
                <a:solidFill>
                  <a:srgbClr val="002060"/>
                </a:solidFill>
                <a:latin typeface="Arial"/>
              </a:rPr>
              <a:t>Fornece serviços </a:t>
            </a:r>
            <a:r>
              <a:rPr lang="pt-BR" sz="1800" dirty="0">
                <a:solidFill>
                  <a:srgbClr val="002060"/>
                </a:solidFill>
                <a:latin typeface="Arial"/>
              </a:rPr>
              <a:t>especializados de consultoria econômica, planejamento e gestão em diversas áreas com foco </a:t>
            </a:r>
            <a:r>
              <a:rPr lang="pt-BR" sz="1800" dirty="0" smtClean="0">
                <a:solidFill>
                  <a:srgbClr val="002060"/>
                </a:solidFill>
                <a:latin typeface="Arial"/>
              </a:rPr>
              <a:t>nos setores de infraestrutura </a:t>
            </a:r>
            <a:r>
              <a:rPr lang="pt-BR" sz="1800" dirty="0">
                <a:solidFill>
                  <a:srgbClr val="002060"/>
                </a:solidFill>
                <a:latin typeface="Arial"/>
              </a:rPr>
              <a:t>de rede, principalmente água e esgoto, telecomunicações, eletricidade e transporte.</a:t>
            </a:r>
          </a:p>
          <a:p>
            <a:pPr marL="0" indent="0" algn="just" eaLnBrk="1" hangingPunct="1">
              <a:spcBef>
                <a:spcPct val="0"/>
              </a:spcBef>
              <a:buFontTx/>
              <a:buNone/>
            </a:pPr>
            <a:endParaRPr lang="pt-BR" sz="1800" dirty="0">
              <a:solidFill>
                <a:srgbClr val="002060"/>
              </a:solidFill>
              <a:latin typeface="Arial"/>
            </a:endParaRPr>
          </a:p>
          <a:p>
            <a:pPr marL="0" indent="0" algn="just" eaLnBrk="1" hangingPunct="1">
              <a:spcBef>
                <a:spcPct val="0"/>
              </a:spcBef>
              <a:buFontTx/>
              <a:buNone/>
            </a:pPr>
            <a:r>
              <a:rPr lang="pt-BR" sz="1800" dirty="0">
                <a:solidFill>
                  <a:srgbClr val="002060"/>
                </a:solidFill>
                <a:latin typeface="Arial"/>
              </a:rPr>
              <a:t>A</a:t>
            </a:r>
            <a:r>
              <a:rPr lang="pt-BR" sz="1800" dirty="0" smtClean="0">
                <a:solidFill>
                  <a:srgbClr val="002060"/>
                </a:solidFill>
                <a:latin typeface="Arial"/>
              </a:rPr>
              <a:t> </a:t>
            </a:r>
            <a:r>
              <a:rPr lang="pt-BR" sz="1800" dirty="0">
                <a:solidFill>
                  <a:srgbClr val="002060"/>
                </a:solidFill>
                <a:latin typeface="Arial"/>
              </a:rPr>
              <a:t>INECON </a:t>
            </a:r>
            <a:r>
              <a:rPr lang="pt-BR" sz="1800" dirty="0" smtClean="0">
                <a:solidFill>
                  <a:srgbClr val="002060"/>
                </a:solidFill>
                <a:latin typeface="Arial"/>
              </a:rPr>
              <a:t>tem desempenhado </a:t>
            </a:r>
            <a:r>
              <a:rPr lang="pt-BR" sz="1800" dirty="0">
                <a:solidFill>
                  <a:srgbClr val="002060"/>
                </a:solidFill>
                <a:latin typeface="Arial"/>
              </a:rPr>
              <a:t>um papel proeminente em questões de planejamento, </a:t>
            </a:r>
            <a:r>
              <a:rPr lang="pt-BR" sz="1800" dirty="0" smtClean="0">
                <a:solidFill>
                  <a:srgbClr val="002060"/>
                </a:solidFill>
                <a:latin typeface="Arial"/>
              </a:rPr>
              <a:t>tarifas, </a:t>
            </a:r>
            <a:r>
              <a:rPr lang="pt-BR" sz="1800" dirty="0">
                <a:solidFill>
                  <a:srgbClr val="002060"/>
                </a:solidFill>
                <a:latin typeface="Arial"/>
              </a:rPr>
              <a:t>cálculo de custos eficientes, políticas de subsídios, fortalecimento institucional, melhorias de gestão e aspectos relacionados à regulação e participação do setor privado em vários setores econômicos, incluindo várias formas de transporte e quase todos serviços domiciliários básicos.</a:t>
            </a:r>
          </a:p>
          <a:p>
            <a:pPr marL="0" indent="0" algn="just" eaLnBrk="1" hangingPunct="1">
              <a:spcBef>
                <a:spcPct val="0"/>
              </a:spcBef>
              <a:buFontTx/>
              <a:buNone/>
            </a:pPr>
            <a:endParaRPr lang="pt-BR" sz="1800" dirty="0">
              <a:solidFill>
                <a:srgbClr val="002060"/>
              </a:solidFill>
              <a:latin typeface="Arial"/>
            </a:endParaRPr>
          </a:p>
          <a:p>
            <a:pPr marL="0" indent="0" algn="just" eaLnBrk="1" hangingPunct="1">
              <a:spcBef>
                <a:spcPct val="0"/>
              </a:spcBef>
              <a:buFontTx/>
              <a:buNone/>
            </a:pPr>
            <a:r>
              <a:rPr lang="pt-BR" sz="1800" dirty="0">
                <a:solidFill>
                  <a:srgbClr val="002060"/>
                </a:solidFill>
                <a:latin typeface="Arial"/>
              </a:rPr>
              <a:t>Em seus 40 anos de experiência, já realizou quase 900 projetos sobre esses assuntos para clientes dos setores público e privado no Chile e no resto da região.</a:t>
            </a:r>
            <a:endParaRPr lang="es-CL" sz="1800" dirty="0"/>
          </a:p>
          <a:p>
            <a:pPr marL="0" indent="0" algn="just">
              <a:buNone/>
            </a:pPr>
            <a:endParaRPr lang="es-CL" sz="1800" dirty="0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xmlns="" id="{B9E773D2-0642-4B2F-821D-08D78ACB470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41BD88E-AE00-41D1-8E3D-00832E0F4553}" type="slidenum">
              <a:rPr lang="es-CL" smtClean="0"/>
              <a:pPr>
                <a:defRPr/>
              </a:pPr>
              <a:t>1</a:t>
            </a:fld>
            <a:endParaRPr lang="es-CL" dirty="0"/>
          </a:p>
        </p:txBody>
      </p:sp>
      <p:grpSp>
        <p:nvGrpSpPr>
          <p:cNvPr id="5" name="Grupo 4">
            <a:extLst>
              <a:ext uri="{FF2B5EF4-FFF2-40B4-BE49-F238E27FC236}">
                <a16:creationId xmlns:a16="http://schemas.microsoft.com/office/drawing/2014/main" xmlns="" id="{87CB1FA9-1932-43DA-9834-39E9E76B0D08}"/>
              </a:ext>
            </a:extLst>
          </p:cNvPr>
          <p:cNvGrpSpPr>
            <a:grpSpLocks noChangeAspect="1"/>
          </p:cNvGrpSpPr>
          <p:nvPr/>
        </p:nvGrpSpPr>
        <p:grpSpPr>
          <a:xfrm>
            <a:off x="0" y="952500"/>
            <a:ext cx="2383277" cy="5593014"/>
            <a:chOff x="-8792" y="183891"/>
            <a:chExt cx="2678400" cy="6285600"/>
          </a:xfrm>
        </p:grpSpPr>
        <p:sp>
          <p:nvSpPr>
            <p:cNvPr id="6" name="Rectángulo 5">
              <a:extLst>
                <a:ext uri="{FF2B5EF4-FFF2-40B4-BE49-F238E27FC236}">
                  <a16:creationId xmlns:a16="http://schemas.microsoft.com/office/drawing/2014/main" xmlns="" id="{411C7977-16DC-4063-8F2A-04AD082D5258}"/>
                </a:ext>
              </a:extLst>
            </p:cNvPr>
            <p:cNvSpPr/>
            <p:nvPr/>
          </p:nvSpPr>
          <p:spPr>
            <a:xfrm>
              <a:off x="-8792" y="183891"/>
              <a:ext cx="2678400" cy="1047600"/>
            </a:xfrm>
            <a:prstGeom prst="rect">
              <a:avLst/>
            </a:prstGeom>
            <a:blipFill dpi="0" rotWithShape="1">
              <a:blip r:embed="rId2" cstate="print">
                <a:alphaModFix amt="40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 dirty="0"/>
            </a:p>
          </p:txBody>
        </p:sp>
        <p:sp>
          <p:nvSpPr>
            <p:cNvPr id="7" name="Rectángulo 6">
              <a:extLst>
                <a:ext uri="{FF2B5EF4-FFF2-40B4-BE49-F238E27FC236}">
                  <a16:creationId xmlns:a16="http://schemas.microsoft.com/office/drawing/2014/main" xmlns="" id="{BD206931-B734-40E2-AB8F-80485C66D262}"/>
                </a:ext>
              </a:extLst>
            </p:cNvPr>
            <p:cNvSpPr/>
            <p:nvPr/>
          </p:nvSpPr>
          <p:spPr>
            <a:xfrm>
              <a:off x="-8792" y="1231491"/>
              <a:ext cx="2678400" cy="1047600"/>
            </a:xfrm>
            <a:prstGeom prst="rect">
              <a:avLst/>
            </a:prstGeom>
            <a:blipFill dpi="0" rotWithShape="1">
              <a:blip r:embed="rId3" cstate="print">
                <a:alphaModFix amt="40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 dirty="0"/>
            </a:p>
          </p:txBody>
        </p:sp>
        <p:sp>
          <p:nvSpPr>
            <p:cNvPr id="8" name="Rectángulo 7">
              <a:extLst>
                <a:ext uri="{FF2B5EF4-FFF2-40B4-BE49-F238E27FC236}">
                  <a16:creationId xmlns:a16="http://schemas.microsoft.com/office/drawing/2014/main" xmlns="" id="{299E56F9-A6CF-4B15-9297-2B3A73D34A50}"/>
                </a:ext>
              </a:extLst>
            </p:cNvPr>
            <p:cNvSpPr/>
            <p:nvPr/>
          </p:nvSpPr>
          <p:spPr>
            <a:xfrm>
              <a:off x="-8792" y="2279091"/>
              <a:ext cx="2678400" cy="1047600"/>
            </a:xfrm>
            <a:prstGeom prst="rect">
              <a:avLst/>
            </a:prstGeom>
            <a:blipFill dpi="0" rotWithShape="1">
              <a:blip r:embed="rId4" cstate="print">
                <a:alphaModFix amt="40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 dirty="0"/>
            </a:p>
          </p:txBody>
        </p:sp>
        <p:sp>
          <p:nvSpPr>
            <p:cNvPr id="9" name="Rectángulo 8">
              <a:extLst>
                <a:ext uri="{FF2B5EF4-FFF2-40B4-BE49-F238E27FC236}">
                  <a16:creationId xmlns:a16="http://schemas.microsoft.com/office/drawing/2014/main" xmlns="" id="{3FD1D019-822E-4E4A-A5B6-87C33EAAD2E3}"/>
                </a:ext>
              </a:extLst>
            </p:cNvPr>
            <p:cNvSpPr/>
            <p:nvPr/>
          </p:nvSpPr>
          <p:spPr>
            <a:xfrm>
              <a:off x="-8792" y="3326691"/>
              <a:ext cx="2678400" cy="1047600"/>
            </a:xfrm>
            <a:prstGeom prst="rect">
              <a:avLst/>
            </a:prstGeom>
            <a:blipFill dpi="0" rotWithShape="1">
              <a:blip r:embed="rId5" cstate="print">
                <a:alphaModFix amt="40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 dirty="0"/>
            </a:p>
          </p:txBody>
        </p:sp>
        <p:sp>
          <p:nvSpPr>
            <p:cNvPr id="10" name="Rectángulo 9">
              <a:extLst>
                <a:ext uri="{FF2B5EF4-FFF2-40B4-BE49-F238E27FC236}">
                  <a16:creationId xmlns:a16="http://schemas.microsoft.com/office/drawing/2014/main" xmlns="" id="{77E31AC7-4277-48EC-9820-ACCDE637BD35}"/>
                </a:ext>
              </a:extLst>
            </p:cNvPr>
            <p:cNvSpPr/>
            <p:nvPr/>
          </p:nvSpPr>
          <p:spPr>
            <a:xfrm>
              <a:off x="-8792" y="4374291"/>
              <a:ext cx="2678400" cy="1047600"/>
            </a:xfrm>
            <a:prstGeom prst="rect">
              <a:avLst/>
            </a:prstGeom>
            <a:blipFill dpi="0" rotWithShape="1">
              <a:blip r:embed="rId6" cstate="print">
                <a:alphaModFix amt="40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 dirty="0"/>
            </a:p>
          </p:txBody>
        </p:sp>
        <p:sp>
          <p:nvSpPr>
            <p:cNvPr id="11" name="Rectángulo 10">
              <a:extLst>
                <a:ext uri="{FF2B5EF4-FFF2-40B4-BE49-F238E27FC236}">
                  <a16:creationId xmlns:a16="http://schemas.microsoft.com/office/drawing/2014/main" xmlns="" id="{43F6E696-CFA9-42DD-A44E-4440B25BEC64}"/>
                </a:ext>
              </a:extLst>
            </p:cNvPr>
            <p:cNvSpPr/>
            <p:nvPr/>
          </p:nvSpPr>
          <p:spPr>
            <a:xfrm>
              <a:off x="-8792" y="5421891"/>
              <a:ext cx="2678400" cy="1047600"/>
            </a:xfrm>
            <a:prstGeom prst="rect">
              <a:avLst/>
            </a:prstGeom>
            <a:blipFill dpi="0" rotWithShape="1">
              <a:blip r:embed="rId7" cstate="print">
                <a:alphaModFix amt="40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 dirty="0"/>
            </a:p>
          </p:txBody>
        </p:sp>
      </p:grpSp>
      <p:sp>
        <p:nvSpPr>
          <p:cNvPr id="12" name="Título 1">
            <a:extLst>
              <a:ext uri="{FF2B5EF4-FFF2-40B4-BE49-F238E27FC236}">
                <a16:creationId xmlns:a16="http://schemas.microsoft.com/office/drawing/2014/main" xmlns="" id="{A95C3AF9-106A-42AC-AE9A-1F8F498897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0176933" cy="838200"/>
          </a:xfrm>
        </p:spPr>
        <p:txBody>
          <a:bodyPr/>
          <a:lstStyle/>
          <a:p>
            <a:r>
              <a:rPr lang="en-US" dirty="0" smtClean="0">
                <a:latin typeface="+mn-lt"/>
              </a:rPr>
              <a:t>1</a:t>
            </a:r>
            <a:r>
              <a:rPr lang="en-US" dirty="0">
                <a:latin typeface="+mn-lt"/>
              </a:rPr>
              <a:t>. </a:t>
            </a:r>
            <a:r>
              <a:rPr lang="en-US" dirty="0" smtClean="0">
                <a:latin typeface="+mn-lt"/>
              </a:rPr>
              <a:t>ANTECEDENTES GERAIS</a:t>
            </a:r>
            <a:endParaRPr lang="en-US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5300953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A95C3AF9-106A-42AC-AE9A-1F8F498897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dirty="0" smtClean="0">
                <a:latin typeface="+mn-lt"/>
              </a:rPr>
              <a:t>Setores</a:t>
            </a:r>
            <a:endParaRPr lang="en-US" b="0" dirty="0">
              <a:latin typeface="+mn-lt"/>
            </a:endParaRP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xmlns="" id="{71FF2A55-C282-485E-B067-E274EB5EA81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80552" y="952500"/>
            <a:ext cx="9435831" cy="5593014"/>
          </a:xfrm>
        </p:spPr>
        <p:txBody>
          <a:bodyPr/>
          <a:lstStyle/>
          <a:p>
            <a:pPr marL="0" indent="0" algn="just">
              <a:buNone/>
            </a:pPr>
            <a:endParaRPr lang="es-CL" sz="1800" dirty="0">
              <a:solidFill>
                <a:srgbClr val="333395"/>
              </a:solidFill>
              <a:latin typeface="Univers" panose="020B0603020202030204"/>
            </a:endParaRPr>
          </a:p>
          <a:p>
            <a:pPr marL="0" indent="0" algn="just">
              <a:buNone/>
            </a:pPr>
            <a:endParaRPr lang="es-CL" sz="1800" dirty="0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xmlns="" id="{B9E773D2-0642-4B2F-821D-08D78ACB470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41BD88E-AE00-41D1-8E3D-00832E0F4553}" type="slidenum">
              <a:rPr lang="es-CL" smtClean="0"/>
              <a:pPr>
                <a:defRPr/>
              </a:pPr>
              <a:t>2</a:t>
            </a:fld>
            <a:endParaRPr lang="es-CL" dirty="0"/>
          </a:p>
        </p:txBody>
      </p:sp>
      <p:grpSp>
        <p:nvGrpSpPr>
          <p:cNvPr id="5" name="Grupo 4">
            <a:extLst>
              <a:ext uri="{FF2B5EF4-FFF2-40B4-BE49-F238E27FC236}">
                <a16:creationId xmlns:a16="http://schemas.microsoft.com/office/drawing/2014/main" xmlns="" id="{87CB1FA9-1932-43DA-9834-39E9E76B0D08}"/>
              </a:ext>
            </a:extLst>
          </p:cNvPr>
          <p:cNvGrpSpPr>
            <a:grpSpLocks noChangeAspect="1"/>
          </p:cNvGrpSpPr>
          <p:nvPr/>
        </p:nvGrpSpPr>
        <p:grpSpPr>
          <a:xfrm>
            <a:off x="0" y="952500"/>
            <a:ext cx="2383277" cy="5593014"/>
            <a:chOff x="-8792" y="183891"/>
            <a:chExt cx="2678400" cy="6285600"/>
          </a:xfrm>
        </p:grpSpPr>
        <p:sp>
          <p:nvSpPr>
            <p:cNvPr id="6" name="Rectángulo 5">
              <a:extLst>
                <a:ext uri="{FF2B5EF4-FFF2-40B4-BE49-F238E27FC236}">
                  <a16:creationId xmlns:a16="http://schemas.microsoft.com/office/drawing/2014/main" xmlns="" id="{411C7977-16DC-4063-8F2A-04AD082D5258}"/>
                </a:ext>
              </a:extLst>
            </p:cNvPr>
            <p:cNvSpPr/>
            <p:nvPr/>
          </p:nvSpPr>
          <p:spPr>
            <a:xfrm>
              <a:off x="-8792" y="183891"/>
              <a:ext cx="2678400" cy="1047600"/>
            </a:xfrm>
            <a:prstGeom prst="rect">
              <a:avLst/>
            </a:prstGeom>
            <a:blipFill dpi="0" rotWithShape="1">
              <a:blip r:embed="rId2" cstate="print">
                <a:alphaModFix amt="40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 dirty="0"/>
            </a:p>
          </p:txBody>
        </p:sp>
        <p:sp>
          <p:nvSpPr>
            <p:cNvPr id="7" name="Rectángulo 6">
              <a:extLst>
                <a:ext uri="{FF2B5EF4-FFF2-40B4-BE49-F238E27FC236}">
                  <a16:creationId xmlns:a16="http://schemas.microsoft.com/office/drawing/2014/main" xmlns="" id="{BD206931-B734-40E2-AB8F-80485C66D262}"/>
                </a:ext>
              </a:extLst>
            </p:cNvPr>
            <p:cNvSpPr/>
            <p:nvPr/>
          </p:nvSpPr>
          <p:spPr>
            <a:xfrm>
              <a:off x="-8792" y="1231491"/>
              <a:ext cx="2678400" cy="1047600"/>
            </a:xfrm>
            <a:prstGeom prst="rect">
              <a:avLst/>
            </a:prstGeom>
            <a:blipFill dpi="0" rotWithShape="1">
              <a:blip r:embed="rId3" cstate="print">
                <a:alphaModFix amt="40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 dirty="0"/>
            </a:p>
          </p:txBody>
        </p:sp>
        <p:sp>
          <p:nvSpPr>
            <p:cNvPr id="8" name="Rectángulo 7">
              <a:extLst>
                <a:ext uri="{FF2B5EF4-FFF2-40B4-BE49-F238E27FC236}">
                  <a16:creationId xmlns:a16="http://schemas.microsoft.com/office/drawing/2014/main" xmlns="" id="{299E56F9-A6CF-4B15-9297-2B3A73D34A50}"/>
                </a:ext>
              </a:extLst>
            </p:cNvPr>
            <p:cNvSpPr/>
            <p:nvPr/>
          </p:nvSpPr>
          <p:spPr>
            <a:xfrm>
              <a:off x="-8792" y="2279091"/>
              <a:ext cx="2678400" cy="1047600"/>
            </a:xfrm>
            <a:prstGeom prst="rect">
              <a:avLst/>
            </a:prstGeom>
            <a:blipFill dpi="0" rotWithShape="1">
              <a:blip r:embed="rId4" cstate="print">
                <a:alphaModFix amt="40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 dirty="0"/>
            </a:p>
          </p:txBody>
        </p:sp>
        <p:sp>
          <p:nvSpPr>
            <p:cNvPr id="9" name="Rectángulo 8">
              <a:extLst>
                <a:ext uri="{FF2B5EF4-FFF2-40B4-BE49-F238E27FC236}">
                  <a16:creationId xmlns:a16="http://schemas.microsoft.com/office/drawing/2014/main" xmlns="" id="{3FD1D019-822E-4E4A-A5B6-87C33EAAD2E3}"/>
                </a:ext>
              </a:extLst>
            </p:cNvPr>
            <p:cNvSpPr/>
            <p:nvPr/>
          </p:nvSpPr>
          <p:spPr>
            <a:xfrm>
              <a:off x="-8792" y="3326691"/>
              <a:ext cx="2678400" cy="1047600"/>
            </a:xfrm>
            <a:prstGeom prst="rect">
              <a:avLst/>
            </a:prstGeom>
            <a:blipFill dpi="0" rotWithShape="1">
              <a:blip r:embed="rId5" cstate="print">
                <a:alphaModFix amt="40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 dirty="0"/>
            </a:p>
          </p:txBody>
        </p:sp>
        <p:sp>
          <p:nvSpPr>
            <p:cNvPr id="10" name="Rectángulo 9">
              <a:extLst>
                <a:ext uri="{FF2B5EF4-FFF2-40B4-BE49-F238E27FC236}">
                  <a16:creationId xmlns:a16="http://schemas.microsoft.com/office/drawing/2014/main" xmlns="" id="{77E31AC7-4277-48EC-9820-ACCDE637BD35}"/>
                </a:ext>
              </a:extLst>
            </p:cNvPr>
            <p:cNvSpPr/>
            <p:nvPr/>
          </p:nvSpPr>
          <p:spPr>
            <a:xfrm>
              <a:off x="-8792" y="4374291"/>
              <a:ext cx="2678400" cy="1047600"/>
            </a:xfrm>
            <a:prstGeom prst="rect">
              <a:avLst/>
            </a:prstGeom>
            <a:blipFill dpi="0" rotWithShape="1">
              <a:blip r:embed="rId6" cstate="print">
                <a:alphaModFix amt="40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 dirty="0"/>
            </a:p>
          </p:txBody>
        </p:sp>
        <p:sp>
          <p:nvSpPr>
            <p:cNvPr id="11" name="Rectángulo 10">
              <a:extLst>
                <a:ext uri="{FF2B5EF4-FFF2-40B4-BE49-F238E27FC236}">
                  <a16:creationId xmlns:a16="http://schemas.microsoft.com/office/drawing/2014/main" xmlns="" id="{43F6E696-CFA9-42DD-A44E-4440B25BEC64}"/>
                </a:ext>
              </a:extLst>
            </p:cNvPr>
            <p:cNvSpPr/>
            <p:nvPr/>
          </p:nvSpPr>
          <p:spPr>
            <a:xfrm>
              <a:off x="-8792" y="5421891"/>
              <a:ext cx="2678400" cy="1047600"/>
            </a:xfrm>
            <a:prstGeom prst="rect">
              <a:avLst/>
            </a:prstGeom>
            <a:blipFill dpi="0" rotWithShape="1">
              <a:blip r:embed="rId7" cstate="print">
                <a:alphaModFix amt="40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 dirty="0"/>
            </a:p>
          </p:txBody>
        </p:sp>
      </p:grpSp>
      <p:sp>
        <p:nvSpPr>
          <p:cNvPr id="12" name="Text Box 35">
            <a:extLst>
              <a:ext uri="{FF2B5EF4-FFF2-40B4-BE49-F238E27FC236}">
                <a16:creationId xmlns:a16="http://schemas.microsoft.com/office/drawing/2014/main" xmlns="" id="{44DA832B-1D9C-4270-83A6-94577B09534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18351" y="2187413"/>
            <a:ext cx="27559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b="1" dirty="0" smtClean="0">
                <a:solidFill>
                  <a:srgbClr val="002060"/>
                </a:solidFill>
                <a:latin typeface="+mj-lt"/>
              </a:rPr>
              <a:t>Telecomunicações</a:t>
            </a:r>
            <a:endParaRPr lang="en-US" sz="1600" b="1" dirty="0">
              <a:solidFill>
                <a:srgbClr val="002060"/>
              </a:solidFill>
              <a:latin typeface="+mj-lt"/>
            </a:endParaRPr>
          </a:p>
        </p:txBody>
      </p:sp>
      <p:sp>
        <p:nvSpPr>
          <p:cNvPr id="14" name="Text Box 37">
            <a:extLst>
              <a:ext uri="{FF2B5EF4-FFF2-40B4-BE49-F238E27FC236}">
                <a16:creationId xmlns:a16="http://schemas.microsoft.com/office/drawing/2014/main" xmlns="" id="{38878B8A-B25B-444F-BF88-46604B81563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33231" y="3186654"/>
            <a:ext cx="3498863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b="1" dirty="0">
                <a:solidFill>
                  <a:srgbClr val="002060"/>
                </a:solidFill>
                <a:latin typeface="+mj-lt"/>
              </a:rPr>
              <a:t>Água Potável e Saneamento</a:t>
            </a:r>
          </a:p>
        </p:txBody>
      </p:sp>
      <p:sp>
        <p:nvSpPr>
          <p:cNvPr id="16" name="Text Box 39">
            <a:extLst>
              <a:ext uri="{FF2B5EF4-FFF2-40B4-BE49-F238E27FC236}">
                <a16:creationId xmlns:a16="http://schemas.microsoft.com/office/drawing/2014/main" xmlns="" id="{03FA943E-96A7-4460-9AB5-9EA16E8008B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33231" y="4124840"/>
            <a:ext cx="4393236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1600" b="1" dirty="0" smtClean="0">
                <a:solidFill>
                  <a:srgbClr val="002060"/>
                </a:solidFill>
                <a:latin typeface="+mj-lt"/>
              </a:rPr>
              <a:t>Transporte Urbano e Interurbano</a:t>
            </a:r>
            <a:endParaRPr lang="en-US" sz="1600" b="1" dirty="0">
              <a:solidFill>
                <a:srgbClr val="002060"/>
              </a:solidFill>
              <a:latin typeface="+mj-lt"/>
            </a:endParaRPr>
          </a:p>
        </p:txBody>
      </p:sp>
      <p:sp>
        <p:nvSpPr>
          <p:cNvPr id="17" name="Text Box 40">
            <a:extLst>
              <a:ext uri="{FF2B5EF4-FFF2-40B4-BE49-F238E27FC236}">
                <a16:creationId xmlns:a16="http://schemas.microsoft.com/office/drawing/2014/main" xmlns="" id="{42E41AE3-0BC0-4554-9B78-DB52AFE7986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690433" y="3186654"/>
            <a:ext cx="2665412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b="1" dirty="0" smtClean="0">
                <a:solidFill>
                  <a:srgbClr val="002060"/>
                </a:solidFill>
                <a:latin typeface="+mj-lt"/>
              </a:rPr>
              <a:t>Portos</a:t>
            </a:r>
            <a:endParaRPr lang="en-US" sz="1600" b="1" dirty="0">
              <a:solidFill>
                <a:srgbClr val="002060"/>
              </a:solidFill>
              <a:latin typeface="+mj-lt"/>
            </a:endParaRPr>
          </a:p>
        </p:txBody>
      </p:sp>
      <p:sp>
        <p:nvSpPr>
          <p:cNvPr id="20" name="Text Box 43">
            <a:extLst>
              <a:ext uri="{FF2B5EF4-FFF2-40B4-BE49-F238E27FC236}">
                <a16:creationId xmlns:a16="http://schemas.microsoft.com/office/drawing/2014/main" xmlns="" id="{D28A44C0-5207-419D-89AF-818E05CB6E4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655516" y="2145211"/>
            <a:ext cx="4138111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b="1" dirty="0">
                <a:solidFill>
                  <a:srgbClr val="002060"/>
                </a:solidFill>
                <a:latin typeface="+mj-lt"/>
              </a:rPr>
              <a:t>Gestão de Recursos Hídricos</a:t>
            </a:r>
          </a:p>
        </p:txBody>
      </p:sp>
      <p:sp>
        <p:nvSpPr>
          <p:cNvPr id="21" name="Text Box 44">
            <a:extLst>
              <a:ext uri="{FF2B5EF4-FFF2-40B4-BE49-F238E27FC236}">
                <a16:creationId xmlns:a16="http://schemas.microsoft.com/office/drawing/2014/main" xmlns="" id="{F014E68A-BB78-4AFA-B6D5-10875D372E8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690433" y="4124840"/>
            <a:ext cx="27559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1600" b="1" dirty="0" smtClean="0">
                <a:solidFill>
                  <a:srgbClr val="002060"/>
                </a:solidFill>
                <a:latin typeface="+mj-lt"/>
              </a:rPr>
              <a:t>Energia </a:t>
            </a:r>
            <a:endParaRPr lang="en-US" sz="1600" b="1" dirty="0">
              <a:solidFill>
                <a:srgbClr val="002060"/>
              </a:solidFill>
              <a:latin typeface="+mj-lt"/>
            </a:endParaRPr>
          </a:p>
        </p:txBody>
      </p:sp>
      <p:sp>
        <p:nvSpPr>
          <p:cNvPr id="24" name="Text Box 51">
            <a:extLst>
              <a:ext uri="{FF2B5EF4-FFF2-40B4-BE49-F238E27FC236}">
                <a16:creationId xmlns:a16="http://schemas.microsoft.com/office/drawing/2014/main" xmlns="" id="{33E52FB6-F3FC-461A-AD03-563D49B7FC5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33231" y="5939578"/>
            <a:ext cx="4985473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b="1" dirty="0" err="1">
                <a:solidFill>
                  <a:srgbClr val="002060"/>
                </a:solidFill>
                <a:latin typeface="+mj-lt"/>
              </a:rPr>
              <a:t>Planejamento</a:t>
            </a:r>
            <a:r>
              <a:rPr lang="en-US" sz="1600" b="1" dirty="0">
                <a:solidFill>
                  <a:srgbClr val="002060"/>
                </a:solidFill>
                <a:latin typeface="+mj-lt"/>
              </a:rPr>
              <a:t> </a:t>
            </a:r>
            <a:r>
              <a:rPr lang="en-US" sz="1600" b="1" dirty="0" smtClean="0">
                <a:solidFill>
                  <a:srgbClr val="002060"/>
                </a:solidFill>
                <a:latin typeface="+mj-lt"/>
              </a:rPr>
              <a:t>de </a:t>
            </a:r>
            <a:r>
              <a:rPr lang="en-US" sz="1600" b="1" dirty="0" err="1" smtClean="0">
                <a:solidFill>
                  <a:srgbClr val="002060"/>
                </a:solidFill>
                <a:latin typeface="+mj-lt"/>
              </a:rPr>
              <a:t>Investimentos</a:t>
            </a:r>
            <a:r>
              <a:rPr lang="en-US" sz="1600" b="1" dirty="0" smtClean="0">
                <a:solidFill>
                  <a:srgbClr val="002060"/>
                </a:solidFill>
                <a:latin typeface="+mj-lt"/>
              </a:rPr>
              <a:t> e </a:t>
            </a:r>
            <a:r>
              <a:rPr lang="en-US" sz="1600" b="1" dirty="0" err="1" smtClean="0">
                <a:solidFill>
                  <a:srgbClr val="002060"/>
                </a:solidFill>
                <a:latin typeface="+mj-lt"/>
              </a:rPr>
              <a:t>Territorio</a:t>
            </a:r>
            <a:endParaRPr lang="en-US" sz="1600" b="1" dirty="0">
              <a:solidFill>
                <a:srgbClr val="002060"/>
              </a:solidFill>
              <a:latin typeface="+mj-lt"/>
            </a:endParaRPr>
          </a:p>
        </p:txBody>
      </p:sp>
      <p:sp>
        <p:nvSpPr>
          <p:cNvPr id="25" name="Text Box 52">
            <a:extLst>
              <a:ext uri="{FF2B5EF4-FFF2-40B4-BE49-F238E27FC236}">
                <a16:creationId xmlns:a16="http://schemas.microsoft.com/office/drawing/2014/main" xmlns="" id="{F73246F8-FF28-471C-96F1-C75A91939C2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33231" y="5031464"/>
            <a:ext cx="4393235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pt-BR" sz="1600" b="1" dirty="0">
                <a:solidFill>
                  <a:srgbClr val="002060"/>
                </a:solidFill>
                <a:latin typeface="+mj-lt"/>
              </a:rPr>
              <a:t>Projetos Imobiliários Públicos e Privados</a:t>
            </a:r>
          </a:p>
        </p:txBody>
      </p:sp>
      <p:pic>
        <p:nvPicPr>
          <p:cNvPr id="31" name="Gráfico 30" descr="Satélite">
            <a:extLst>
              <a:ext uri="{FF2B5EF4-FFF2-40B4-BE49-F238E27FC236}">
                <a16:creationId xmlns:a16="http://schemas.microsoft.com/office/drawing/2014/main" xmlns="" id="{522B7EF4-237F-4148-A9A2-FB903F13868C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9"/>
              </a:ext>
            </a:extLst>
          </a:blip>
          <a:stretch>
            <a:fillRect/>
          </a:stretch>
        </p:blipFill>
        <p:spPr>
          <a:xfrm>
            <a:off x="2641576" y="1899490"/>
            <a:ext cx="914400" cy="914400"/>
          </a:xfrm>
          <a:prstGeom prst="rect">
            <a:avLst/>
          </a:prstGeom>
        </p:spPr>
      </p:pic>
      <p:pic>
        <p:nvPicPr>
          <p:cNvPr id="33" name="Gráfico 32" descr="Ducha">
            <a:extLst>
              <a:ext uri="{FF2B5EF4-FFF2-40B4-BE49-F238E27FC236}">
                <a16:creationId xmlns:a16="http://schemas.microsoft.com/office/drawing/2014/main" xmlns="" id="{5497B220-BE5F-4727-A033-4C3DD44846AC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1"/>
              </a:ext>
            </a:extLst>
          </a:blip>
          <a:stretch>
            <a:fillRect/>
          </a:stretch>
        </p:blipFill>
        <p:spPr>
          <a:xfrm>
            <a:off x="2641576" y="2914120"/>
            <a:ext cx="914400" cy="914400"/>
          </a:xfrm>
          <a:prstGeom prst="rect">
            <a:avLst/>
          </a:prstGeom>
        </p:spPr>
      </p:pic>
      <p:pic>
        <p:nvPicPr>
          <p:cNvPr id="36" name="Gráfico 35" descr="Volquete">
            <a:extLst>
              <a:ext uri="{FF2B5EF4-FFF2-40B4-BE49-F238E27FC236}">
                <a16:creationId xmlns:a16="http://schemas.microsoft.com/office/drawing/2014/main" xmlns="" id="{B0AED989-9F13-4C8F-8DB3-7C6E285CEAF9}"/>
              </a:ext>
            </a:extLst>
          </p:cNvPr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3"/>
              </a:ext>
            </a:extLst>
          </a:blip>
          <a:stretch>
            <a:fillRect/>
          </a:stretch>
        </p:blipFill>
        <p:spPr>
          <a:xfrm>
            <a:off x="2641576" y="3852306"/>
            <a:ext cx="914400" cy="914400"/>
          </a:xfrm>
          <a:prstGeom prst="rect">
            <a:avLst/>
          </a:prstGeom>
        </p:spPr>
      </p:pic>
      <p:pic>
        <p:nvPicPr>
          <p:cNvPr id="38" name="Gráfico 37" descr="Ancla">
            <a:extLst>
              <a:ext uri="{FF2B5EF4-FFF2-40B4-BE49-F238E27FC236}">
                <a16:creationId xmlns:a16="http://schemas.microsoft.com/office/drawing/2014/main" xmlns="" id="{63615AAA-3D32-4BB4-A403-F9D581889034}"/>
              </a:ext>
            </a:extLst>
          </p:cNvPr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5"/>
              </a:ext>
            </a:extLst>
          </a:blip>
          <a:stretch>
            <a:fillRect/>
          </a:stretch>
        </p:blipFill>
        <p:spPr>
          <a:xfrm>
            <a:off x="7741116" y="2914120"/>
            <a:ext cx="914400" cy="914400"/>
          </a:xfrm>
          <a:prstGeom prst="rect">
            <a:avLst/>
          </a:prstGeom>
        </p:spPr>
      </p:pic>
      <p:pic>
        <p:nvPicPr>
          <p:cNvPr id="40" name="Gráfico 39" descr="Alto voltaje">
            <a:extLst>
              <a:ext uri="{FF2B5EF4-FFF2-40B4-BE49-F238E27FC236}">
                <a16:creationId xmlns:a16="http://schemas.microsoft.com/office/drawing/2014/main" xmlns="" id="{BD971051-41BA-4A07-949A-4972D527A7C7}"/>
              </a:ext>
            </a:extLst>
          </p:cNvPr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7"/>
              </a:ext>
            </a:extLst>
          </a:blip>
          <a:stretch>
            <a:fillRect/>
          </a:stretch>
        </p:blipFill>
        <p:spPr>
          <a:xfrm>
            <a:off x="7741116" y="3852306"/>
            <a:ext cx="914400" cy="914400"/>
          </a:xfrm>
          <a:prstGeom prst="rect">
            <a:avLst/>
          </a:prstGeom>
        </p:spPr>
      </p:pic>
      <p:pic>
        <p:nvPicPr>
          <p:cNvPr id="42" name="Gráfico 41" descr="Lluvia">
            <a:extLst>
              <a:ext uri="{FF2B5EF4-FFF2-40B4-BE49-F238E27FC236}">
                <a16:creationId xmlns:a16="http://schemas.microsoft.com/office/drawing/2014/main" xmlns="" id="{F6D3B33F-2911-4BCE-9F97-E9F3D936B59B}"/>
              </a:ext>
            </a:extLst>
          </p:cNvPr>
          <p:cNvPicPr>
            <a:picLocks noChangeAspect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9"/>
              </a:ext>
            </a:extLst>
          </a:blip>
          <a:stretch>
            <a:fillRect/>
          </a:stretch>
        </p:blipFill>
        <p:spPr>
          <a:xfrm>
            <a:off x="7741116" y="1899490"/>
            <a:ext cx="914400" cy="914400"/>
          </a:xfrm>
          <a:prstGeom prst="rect">
            <a:avLst/>
          </a:prstGeom>
        </p:spPr>
      </p:pic>
      <p:pic>
        <p:nvPicPr>
          <p:cNvPr id="44" name="Gráfico 43" descr="Tendencia al alza">
            <a:extLst>
              <a:ext uri="{FF2B5EF4-FFF2-40B4-BE49-F238E27FC236}">
                <a16:creationId xmlns:a16="http://schemas.microsoft.com/office/drawing/2014/main" xmlns="" id="{8CA969F7-A875-4CD2-BB0A-8770975D4BE5}"/>
              </a:ext>
            </a:extLst>
          </p:cNvPr>
          <p:cNvPicPr>
            <a:picLocks noChangeAspect="1"/>
          </p:cNvPicPr>
          <p:nvPr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21"/>
              </a:ext>
            </a:extLst>
          </a:blip>
          <a:stretch>
            <a:fillRect/>
          </a:stretch>
        </p:blipFill>
        <p:spPr>
          <a:xfrm>
            <a:off x="2641576" y="5667044"/>
            <a:ext cx="914400" cy="914400"/>
          </a:xfrm>
          <a:prstGeom prst="rect">
            <a:avLst/>
          </a:prstGeom>
        </p:spPr>
      </p:pic>
      <p:pic>
        <p:nvPicPr>
          <p:cNvPr id="46" name="Gráfico 45" descr="Ciudad">
            <a:extLst>
              <a:ext uri="{FF2B5EF4-FFF2-40B4-BE49-F238E27FC236}">
                <a16:creationId xmlns:a16="http://schemas.microsoft.com/office/drawing/2014/main" xmlns="" id="{5D42F3E1-4FB0-4615-89A0-FB28559781C0}"/>
              </a:ext>
            </a:extLst>
          </p:cNvPr>
          <p:cNvPicPr>
            <a:picLocks noChangeAspect="1"/>
          </p:cNvPicPr>
          <p:nvPr/>
        </p:nvPicPr>
        <p:blipFill>
          <a:blip r:embed="rId2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23"/>
              </a:ext>
            </a:extLst>
          </a:blip>
          <a:stretch>
            <a:fillRect/>
          </a:stretch>
        </p:blipFill>
        <p:spPr>
          <a:xfrm>
            <a:off x="2641576" y="4758930"/>
            <a:ext cx="914400" cy="914400"/>
          </a:xfrm>
          <a:prstGeom prst="rect">
            <a:avLst/>
          </a:prstGeom>
        </p:spPr>
      </p:pic>
      <p:sp>
        <p:nvSpPr>
          <p:cNvPr id="28" name="Text Box 44">
            <a:extLst>
              <a:ext uri="{FF2B5EF4-FFF2-40B4-BE49-F238E27FC236}">
                <a16:creationId xmlns:a16="http://schemas.microsoft.com/office/drawing/2014/main" xmlns="" id="{FF7BA60A-C07F-4AF5-97E9-681CC4E015D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690433" y="5031464"/>
            <a:ext cx="27559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b="1" dirty="0" err="1">
                <a:solidFill>
                  <a:srgbClr val="002060"/>
                </a:solidFill>
                <a:latin typeface="+mj-lt"/>
              </a:rPr>
              <a:t>Serviços</a:t>
            </a:r>
            <a:r>
              <a:rPr lang="en-US" sz="1600" b="1" dirty="0">
                <a:solidFill>
                  <a:srgbClr val="002060"/>
                </a:solidFill>
                <a:latin typeface="+mj-lt"/>
              </a:rPr>
              <a:t> de </a:t>
            </a:r>
            <a:r>
              <a:rPr lang="en-US" sz="1600" b="1" dirty="0" err="1">
                <a:solidFill>
                  <a:srgbClr val="002060"/>
                </a:solidFill>
                <a:latin typeface="+mj-lt"/>
              </a:rPr>
              <a:t>saúde</a:t>
            </a:r>
            <a:endParaRPr lang="en-US" sz="1600" b="1" dirty="0">
              <a:solidFill>
                <a:srgbClr val="002060"/>
              </a:solidFill>
              <a:latin typeface="+mj-lt"/>
            </a:endParaRPr>
          </a:p>
        </p:txBody>
      </p:sp>
      <p:sp>
        <p:nvSpPr>
          <p:cNvPr id="35" name="Text Box 44">
            <a:extLst>
              <a:ext uri="{FF2B5EF4-FFF2-40B4-BE49-F238E27FC236}">
                <a16:creationId xmlns:a16="http://schemas.microsoft.com/office/drawing/2014/main" xmlns="" id="{F12A579C-F2E8-451B-86ED-A7B05B73C9E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690433" y="5939578"/>
            <a:ext cx="27559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1600" b="1" dirty="0" err="1" smtClean="0">
                <a:solidFill>
                  <a:srgbClr val="002060"/>
                </a:solidFill>
                <a:latin typeface="+mj-lt"/>
              </a:rPr>
              <a:t>Silvicultura</a:t>
            </a:r>
            <a:endParaRPr lang="en-US" sz="1600" b="1" dirty="0">
              <a:solidFill>
                <a:srgbClr val="002060"/>
              </a:solidFill>
              <a:latin typeface="+mj-lt"/>
            </a:endParaRPr>
          </a:p>
        </p:txBody>
      </p:sp>
      <p:pic>
        <p:nvPicPr>
          <p:cNvPr id="19" name="Gráfico 18" descr="Medicina">
            <a:extLst>
              <a:ext uri="{FF2B5EF4-FFF2-40B4-BE49-F238E27FC236}">
                <a16:creationId xmlns:a16="http://schemas.microsoft.com/office/drawing/2014/main" xmlns="" id="{3A12168E-2CD1-4DB7-8602-072E3BD9A4AB}"/>
              </a:ext>
            </a:extLst>
          </p:cNvPr>
          <p:cNvPicPr>
            <a:picLocks noChangeAspect="1"/>
          </p:cNvPicPr>
          <p:nvPr/>
        </p:nvPicPr>
        <p:blipFill>
          <a:blip r:embed="rId2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25"/>
              </a:ext>
            </a:extLst>
          </a:blip>
          <a:stretch>
            <a:fillRect/>
          </a:stretch>
        </p:blipFill>
        <p:spPr>
          <a:xfrm>
            <a:off x="7741116" y="4766706"/>
            <a:ext cx="914400" cy="914400"/>
          </a:xfrm>
          <a:prstGeom prst="rect">
            <a:avLst/>
          </a:prstGeom>
        </p:spPr>
      </p:pic>
      <p:pic>
        <p:nvPicPr>
          <p:cNvPr id="23" name="Gráfico 22" descr="Abeto">
            <a:extLst>
              <a:ext uri="{FF2B5EF4-FFF2-40B4-BE49-F238E27FC236}">
                <a16:creationId xmlns:a16="http://schemas.microsoft.com/office/drawing/2014/main" xmlns="" id="{E7EBD4C2-4C63-4940-BBC8-A222582B2EB7}"/>
              </a:ext>
            </a:extLst>
          </p:cNvPr>
          <p:cNvPicPr>
            <a:picLocks noChangeAspect="1"/>
          </p:cNvPicPr>
          <p:nvPr/>
        </p:nvPicPr>
        <p:blipFill>
          <a:blip r:embed="rId26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27"/>
              </a:ext>
            </a:extLst>
          </a:blip>
          <a:stretch>
            <a:fillRect/>
          </a:stretch>
        </p:blipFill>
        <p:spPr>
          <a:xfrm>
            <a:off x="7741116" y="5667044"/>
            <a:ext cx="914400" cy="914400"/>
          </a:xfrm>
          <a:prstGeom prst="rect">
            <a:avLst/>
          </a:prstGeom>
        </p:spPr>
      </p:pic>
      <p:sp>
        <p:nvSpPr>
          <p:cNvPr id="34" name="Rectángulo 33"/>
          <p:cNvSpPr/>
          <p:nvPr/>
        </p:nvSpPr>
        <p:spPr>
          <a:xfrm>
            <a:off x="2940231" y="973628"/>
            <a:ext cx="851647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1800" dirty="0">
                <a:solidFill>
                  <a:srgbClr val="002060"/>
                </a:solidFill>
                <a:latin typeface="+mn-lt"/>
              </a:rPr>
              <a:t>Principais setores econômicos onde o INECON presta seus serviços de consultoria:</a:t>
            </a:r>
            <a:endParaRPr lang="es-CL" sz="1800" dirty="0" smtClean="0">
              <a:solidFill>
                <a:srgbClr val="002060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9798830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A95C3AF9-106A-42AC-AE9A-1F8F498897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b="0" dirty="0" smtClean="0">
                <a:latin typeface="+mn-lt"/>
              </a:rPr>
              <a:t>Nossos serviços</a:t>
            </a:r>
            <a:endParaRPr lang="en-US" b="0" dirty="0">
              <a:latin typeface="+mn-lt"/>
            </a:endParaRPr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xmlns="" id="{B9E773D2-0642-4B2F-821D-08D78ACB470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41BD88E-AE00-41D1-8E3D-00832E0F4553}" type="slidenum">
              <a:rPr lang="es-CL" smtClean="0"/>
              <a:pPr>
                <a:defRPr/>
              </a:pPr>
              <a:t>3</a:t>
            </a:fld>
            <a:endParaRPr lang="es-CL" dirty="0"/>
          </a:p>
        </p:txBody>
      </p:sp>
      <p:grpSp>
        <p:nvGrpSpPr>
          <p:cNvPr id="5" name="Grupo 4">
            <a:extLst>
              <a:ext uri="{FF2B5EF4-FFF2-40B4-BE49-F238E27FC236}">
                <a16:creationId xmlns:a16="http://schemas.microsoft.com/office/drawing/2014/main" xmlns="" id="{87CB1FA9-1932-43DA-9834-39E9E76B0D08}"/>
              </a:ext>
            </a:extLst>
          </p:cNvPr>
          <p:cNvGrpSpPr>
            <a:grpSpLocks noChangeAspect="1"/>
          </p:cNvGrpSpPr>
          <p:nvPr/>
        </p:nvGrpSpPr>
        <p:grpSpPr>
          <a:xfrm>
            <a:off x="0" y="952500"/>
            <a:ext cx="2383277" cy="5593014"/>
            <a:chOff x="-8792" y="183891"/>
            <a:chExt cx="2678400" cy="6285600"/>
          </a:xfrm>
        </p:grpSpPr>
        <p:sp>
          <p:nvSpPr>
            <p:cNvPr id="6" name="Rectángulo 5">
              <a:extLst>
                <a:ext uri="{FF2B5EF4-FFF2-40B4-BE49-F238E27FC236}">
                  <a16:creationId xmlns:a16="http://schemas.microsoft.com/office/drawing/2014/main" xmlns="" id="{411C7977-16DC-4063-8F2A-04AD082D5258}"/>
                </a:ext>
              </a:extLst>
            </p:cNvPr>
            <p:cNvSpPr/>
            <p:nvPr/>
          </p:nvSpPr>
          <p:spPr>
            <a:xfrm>
              <a:off x="-8792" y="183891"/>
              <a:ext cx="2678400" cy="1047600"/>
            </a:xfrm>
            <a:prstGeom prst="rect">
              <a:avLst/>
            </a:prstGeom>
            <a:blipFill dpi="0" rotWithShape="1">
              <a:blip r:embed="rId2" cstate="print">
                <a:alphaModFix amt="40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 dirty="0"/>
            </a:p>
          </p:txBody>
        </p:sp>
        <p:sp>
          <p:nvSpPr>
            <p:cNvPr id="7" name="Rectángulo 6">
              <a:extLst>
                <a:ext uri="{FF2B5EF4-FFF2-40B4-BE49-F238E27FC236}">
                  <a16:creationId xmlns:a16="http://schemas.microsoft.com/office/drawing/2014/main" xmlns="" id="{BD206931-B734-40E2-AB8F-80485C66D262}"/>
                </a:ext>
              </a:extLst>
            </p:cNvPr>
            <p:cNvSpPr/>
            <p:nvPr/>
          </p:nvSpPr>
          <p:spPr>
            <a:xfrm>
              <a:off x="-8792" y="1231491"/>
              <a:ext cx="2678400" cy="1047600"/>
            </a:xfrm>
            <a:prstGeom prst="rect">
              <a:avLst/>
            </a:prstGeom>
            <a:blipFill dpi="0" rotWithShape="1">
              <a:blip r:embed="rId3" cstate="print">
                <a:alphaModFix amt="40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 dirty="0"/>
            </a:p>
          </p:txBody>
        </p:sp>
        <p:sp>
          <p:nvSpPr>
            <p:cNvPr id="8" name="Rectángulo 7">
              <a:extLst>
                <a:ext uri="{FF2B5EF4-FFF2-40B4-BE49-F238E27FC236}">
                  <a16:creationId xmlns:a16="http://schemas.microsoft.com/office/drawing/2014/main" xmlns="" id="{299E56F9-A6CF-4B15-9297-2B3A73D34A50}"/>
                </a:ext>
              </a:extLst>
            </p:cNvPr>
            <p:cNvSpPr/>
            <p:nvPr/>
          </p:nvSpPr>
          <p:spPr>
            <a:xfrm>
              <a:off x="-8792" y="2279091"/>
              <a:ext cx="2678400" cy="1047600"/>
            </a:xfrm>
            <a:prstGeom prst="rect">
              <a:avLst/>
            </a:prstGeom>
            <a:blipFill dpi="0" rotWithShape="1">
              <a:blip r:embed="rId4" cstate="print">
                <a:alphaModFix amt="40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 dirty="0"/>
            </a:p>
          </p:txBody>
        </p:sp>
        <p:sp>
          <p:nvSpPr>
            <p:cNvPr id="9" name="Rectángulo 8">
              <a:extLst>
                <a:ext uri="{FF2B5EF4-FFF2-40B4-BE49-F238E27FC236}">
                  <a16:creationId xmlns:a16="http://schemas.microsoft.com/office/drawing/2014/main" xmlns="" id="{3FD1D019-822E-4E4A-A5B6-87C33EAAD2E3}"/>
                </a:ext>
              </a:extLst>
            </p:cNvPr>
            <p:cNvSpPr/>
            <p:nvPr/>
          </p:nvSpPr>
          <p:spPr>
            <a:xfrm>
              <a:off x="-8792" y="3326691"/>
              <a:ext cx="2678400" cy="1047600"/>
            </a:xfrm>
            <a:prstGeom prst="rect">
              <a:avLst/>
            </a:prstGeom>
            <a:blipFill dpi="0" rotWithShape="1">
              <a:blip r:embed="rId5" cstate="print">
                <a:alphaModFix amt="40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 dirty="0"/>
            </a:p>
          </p:txBody>
        </p:sp>
        <p:sp>
          <p:nvSpPr>
            <p:cNvPr id="10" name="Rectángulo 9">
              <a:extLst>
                <a:ext uri="{FF2B5EF4-FFF2-40B4-BE49-F238E27FC236}">
                  <a16:creationId xmlns:a16="http://schemas.microsoft.com/office/drawing/2014/main" xmlns="" id="{77E31AC7-4277-48EC-9820-ACCDE637BD35}"/>
                </a:ext>
              </a:extLst>
            </p:cNvPr>
            <p:cNvSpPr/>
            <p:nvPr/>
          </p:nvSpPr>
          <p:spPr>
            <a:xfrm>
              <a:off x="-8792" y="4374291"/>
              <a:ext cx="2678400" cy="1047600"/>
            </a:xfrm>
            <a:prstGeom prst="rect">
              <a:avLst/>
            </a:prstGeom>
            <a:blipFill dpi="0" rotWithShape="1">
              <a:blip r:embed="rId6" cstate="print">
                <a:alphaModFix amt="40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 dirty="0"/>
            </a:p>
          </p:txBody>
        </p:sp>
        <p:sp>
          <p:nvSpPr>
            <p:cNvPr id="11" name="Rectángulo 10">
              <a:extLst>
                <a:ext uri="{FF2B5EF4-FFF2-40B4-BE49-F238E27FC236}">
                  <a16:creationId xmlns:a16="http://schemas.microsoft.com/office/drawing/2014/main" xmlns="" id="{43F6E696-CFA9-42DD-A44E-4440B25BEC64}"/>
                </a:ext>
              </a:extLst>
            </p:cNvPr>
            <p:cNvSpPr/>
            <p:nvPr/>
          </p:nvSpPr>
          <p:spPr>
            <a:xfrm>
              <a:off x="-8792" y="5421891"/>
              <a:ext cx="2678400" cy="1047600"/>
            </a:xfrm>
            <a:prstGeom prst="rect">
              <a:avLst/>
            </a:prstGeom>
            <a:blipFill dpi="0" rotWithShape="1">
              <a:blip r:embed="rId7" cstate="print">
                <a:alphaModFix amt="40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 dirty="0"/>
            </a:p>
          </p:txBody>
        </p:sp>
      </p:grpSp>
      <p:sp>
        <p:nvSpPr>
          <p:cNvPr id="3" name="Rectángulo 2"/>
          <p:cNvSpPr/>
          <p:nvPr/>
        </p:nvSpPr>
        <p:spPr>
          <a:xfrm>
            <a:off x="2816006" y="1027157"/>
            <a:ext cx="9015211" cy="55707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1800" dirty="0">
                <a:solidFill>
                  <a:srgbClr val="002060"/>
                </a:solidFill>
                <a:latin typeface="+mn-lt"/>
              </a:rPr>
              <a:t>Entre os serviços prestados, os mais relevantes são os seguintes:</a:t>
            </a:r>
          </a:p>
          <a:p>
            <a:endParaRPr lang="pt-BR" sz="1800" dirty="0">
              <a:solidFill>
                <a:srgbClr val="002060"/>
              </a:solidFill>
              <a:latin typeface="+mn-lt"/>
            </a:endParaRP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t-BR" sz="2000" dirty="0">
                <a:solidFill>
                  <a:srgbClr val="002060"/>
                </a:solidFill>
                <a:latin typeface="+mn-lt"/>
              </a:rPr>
              <a:t>Planejamento </a:t>
            </a:r>
            <a:r>
              <a:rPr lang="pt-BR" sz="2000" dirty="0" smtClean="0">
                <a:solidFill>
                  <a:srgbClr val="002060"/>
                </a:solidFill>
                <a:latin typeface="+mn-lt"/>
              </a:rPr>
              <a:t>de investimentos e Avaliação Econômica </a:t>
            </a:r>
            <a:r>
              <a:rPr lang="pt-BR" sz="2000" dirty="0">
                <a:solidFill>
                  <a:srgbClr val="002060"/>
                </a:solidFill>
                <a:latin typeface="+mn-lt"/>
              </a:rPr>
              <a:t>de </a:t>
            </a:r>
            <a:r>
              <a:rPr lang="pt-BR" sz="2000" dirty="0" smtClean="0">
                <a:solidFill>
                  <a:srgbClr val="002060"/>
                </a:solidFill>
                <a:latin typeface="+mn-lt"/>
              </a:rPr>
              <a:t>Projetos </a:t>
            </a:r>
            <a:r>
              <a:rPr lang="pt-BR" sz="2000" dirty="0">
                <a:solidFill>
                  <a:srgbClr val="002060"/>
                </a:solidFill>
                <a:latin typeface="+mn-lt"/>
              </a:rPr>
              <a:t>de </a:t>
            </a:r>
            <a:r>
              <a:rPr lang="pt-BR" sz="2000" dirty="0" smtClean="0">
                <a:solidFill>
                  <a:srgbClr val="002060"/>
                </a:solidFill>
                <a:latin typeface="+mn-lt"/>
              </a:rPr>
              <a:t>Infraestrutura</a:t>
            </a:r>
            <a:r>
              <a:rPr lang="pt-BR" sz="2000" dirty="0">
                <a:solidFill>
                  <a:srgbClr val="002060"/>
                </a:solidFill>
                <a:latin typeface="+mn-lt"/>
              </a:rPr>
              <a:t>.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t-BR" sz="2000" dirty="0">
                <a:solidFill>
                  <a:srgbClr val="002060"/>
                </a:solidFill>
                <a:latin typeface="+mn-lt"/>
              </a:rPr>
              <a:t>Estudo e </a:t>
            </a:r>
            <a:r>
              <a:rPr lang="pt-BR" sz="2000" dirty="0" smtClean="0">
                <a:solidFill>
                  <a:srgbClr val="002060"/>
                </a:solidFill>
                <a:latin typeface="+mn-lt"/>
              </a:rPr>
              <a:t>Desenho </a:t>
            </a:r>
            <a:r>
              <a:rPr lang="pt-BR" sz="2000" dirty="0">
                <a:solidFill>
                  <a:srgbClr val="002060"/>
                </a:solidFill>
                <a:latin typeface="+mn-lt"/>
              </a:rPr>
              <a:t>de Marcos Regulatórios em Mercados Monopolistas.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t-BR" sz="2000" dirty="0">
                <a:solidFill>
                  <a:srgbClr val="002060"/>
                </a:solidFill>
                <a:latin typeface="+mn-lt"/>
              </a:rPr>
              <a:t>Estudos de Demanda, Custos Eficientes, Tarifas e Subsídios nas áreas de Transporte e Serviços de Utilidade Pública.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t-BR" sz="2000" dirty="0">
                <a:solidFill>
                  <a:srgbClr val="002060"/>
                </a:solidFill>
                <a:latin typeface="+mn-lt"/>
              </a:rPr>
              <a:t>Análise, Desenho e Avaliação de Projetos de Parcerias Público-Privadas em Infraestrutura Pública.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t-BR" sz="2000" dirty="0">
                <a:solidFill>
                  <a:srgbClr val="002060"/>
                </a:solidFill>
                <a:latin typeface="+mn-lt"/>
              </a:rPr>
              <a:t>Due Diligence </a:t>
            </a:r>
            <a:r>
              <a:rPr lang="pt-BR" sz="2000" dirty="0" smtClean="0">
                <a:solidFill>
                  <a:srgbClr val="002060"/>
                </a:solidFill>
                <a:latin typeface="+mn-lt"/>
              </a:rPr>
              <a:t>técnica </a:t>
            </a:r>
            <a:r>
              <a:rPr lang="pt-BR" sz="2000" dirty="0">
                <a:solidFill>
                  <a:srgbClr val="002060"/>
                </a:solidFill>
                <a:latin typeface="+mn-lt"/>
              </a:rPr>
              <a:t>e </a:t>
            </a:r>
            <a:r>
              <a:rPr lang="pt-BR" sz="2000" dirty="0" smtClean="0">
                <a:solidFill>
                  <a:srgbClr val="002060"/>
                </a:solidFill>
                <a:latin typeface="+mn-lt"/>
              </a:rPr>
              <a:t>regulatória</a:t>
            </a:r>
            <a:r>
              <a:rPr lang="pt-BR" sz="2000" dirty="0">
                <a:solidFill>
                  <a:srgbClr val="002060"/>
                </a:solidFill>
                <a:latin typeface="+mn-lt"/>
              </a:rPr>
              <a:t>.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t-BR" sz="2000" dirty="0">
                <a:solidFill>
                  <a:srgbClr val="002060"/>
                </a:solidFill>
                <a:latin typeface="+mn-lt"/>
              </a:rPr>
              <a:t>Assistência </a:t>
            </a:r>
            <a:r>
              <a:rPr lang="pt-BR" sz="2000" dirty="0" smtClean="0">
                <a:solidFill>
                  <a:srgbClr val="002060"/>
                </a:solidFill>
                <a:latin typeface="+mn-lt"/>
              </a:rPr>
              <a:t>na </a:t>
            </a:r>
            <a:r>
              <a:rPr lang="pt-BR" sz="2000" dirty="0">
                <a:solidFill>
                  <a:srgbClr val="002060"/>
                </a:solidFill>
                <a:latin typeface="+mn-lt"/>
              </a:rPr>
              <a:t>a</a:t>
            </a:r>
            <a:r>
              <a:rPr lang="pt-BR" sz="2000" dirty="0" smtClean="0">
                <a:solidFill>
                  <a:srgbClr val="002060"/>
                </a:solidFill>
                <a:latin typeface="+mn-lt"/>
              </a:rPr>
              <a:t>valiação técnica e econômica </a:t>
            </a:r>
            <a:r>
              <a:rPr lang="pt-BR" sz="2000" dirty="0">
                <a:solidFill>
                  <a:srgbClr val="002060"/>
                </a:solidFill>
                <a:latin typeface="+mn-lt"/>
              </a:rPr>
              <a:t>de </a:t>
            </a:r>
            <a:r>
              <a:rPr lang="pt-BR" sz="2000" dirty="0" smtClean="0">
                <a:solidFill>
                  <a:srgbClr val="002060"/>
                </a:solidFill>
                <a:latin typeface="+mn-lt"/>
              </a:rPr>
              <a:t>ativos</a:t>
            </a:r>
            <a:r>
              <a:rPr lang="pt-BR" sz="2000" dirty="0">
                <a:solidFill>
                  <a:srgbClr val="002060"/>
                </a:solidFill>
                <a:latin typeface="+mn-lt"/>
              </a:rPr>
              <a:t>.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t-BR" sz="2000" dirty="0">
                <a:solidFill>
                  <a:srgbClr val="002060"/>
                </a:solidFill>
                <a:latin typeface="+mn-lt"/>
              </a:rPr>
              <a:t>Planos de Fortalecimento Empresarial e Institucional.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t-BR" sz="2000" dirty="0">
                <a:solidFill>
                  <a:srgbClr val="002060"/>
                </a:solidFill>
                <a:latin typeface="+mn-lt"/>
              </a:rPr>
              <a:t>Projetos para </a:t>
            </a:r>
            <a:r>
              <a:rPr lang="pt-BR" sz="2000" dirty="0" smtClean="0">
                <a:solidFill>
                  <a:srgbClr val="002060"/>
                </a:solidFill>
                <a:latin typeface="+mn-lt"/>
              </a:rPr>
              <a:t>Melhoria </a:t>
            </a:r>
            <a:r>
              <a:rPr lang="pt-BR" sz="2000" dirty="0">
                <a:solidFill>
                  <a:srgbClr val="002060"/>
                </a:solidFill>
                <a:latin typeface="+mn-lt"/>
              </a:rPr>
              <a:t>a Gestão de </a:t>
            </a:r>
            <a:r>
              <a:rPr lang="pt-BR" sz="2000" i="1" dirty="0" smtClean="0">
                <a:solidFill>
                  <a:srgbClr val="002060"/>
                </a:solidFill>
                <a:latin typeface="+mn-lt"/>
              </a:rPr>
              <a:t>utilities</a:t>
            </a:r>
            <a:r>
              <a:rPr lang="pt-BR" sz="2000" dirty="0" smtClean="0">
                <a:solidFill>
                  <a:srgbClr val="002060"/>
                </a:solidFill>
                <a:latin typeface="+mn-lt"/>
              </a:rPr>
              <a:t> </a:t>
            </a:r>
            <a:r>
              <a:rPr lang="pt-BR" sz="2000" dirty="0">
                <a:solidFill>
                  <a:srgbClr val="002060"/>
                </a:solidFill>
                <a:latin typeface="+mn-lt"/>
              </a:rPr>
              <a:t>em áreas específicas ligadas a </a:t>
            </a:r>
            <a:r>
              <a:rPr lang="pt-BR" sz="2000" dirty="0" smtClean="0">
                <a:solidFill>
                  <a:srgbClr val="002060"/>
                </a:solidFill>
                <a:latin typeface="+mn-lt"/>
              </a:rPr>
              <a:t>processos </a:t>
            </a:r>
            <a:r>
              <a:rPr lang="pt-BR" sz="2000" dirty="0">
                <a:solidFill>
                  <a:srgbClr val="002060"/>
                </a:solidFill>
                <a:latin typeface="+mn-lt"/>
              </a:rPr>
              <a:t>de </a:t>
            </a:r>
            <a:r>
              <a:rPr lang="pt-BR" sz="2000" dirty="0" smtClean="0">
                <a:solidFill>
                  <a:srgbClr val="002060"/>
                </a:solidFill>
                <a:latin typeface="+mn-lt"/>
              </a:rPr>
              <a:t>atendimento </a:t>
            </a:r>
            <a:r>
              <a:rPr lang="pt-BR" sz="2000" dirty="0">
                <a:solidFill>
                  <a:srgbClr val="002060"/>
                </a:solidFill>
                <a:latin typeface="+mn-lt"/>
              </a:rPr>
              <a:t>ao </a:t>
            </a:r>
            <a:r>
              <a:rPr lang="pt-BR" sz="2000" dirty="0" smtClean="0">
                <a:solidFill>
                  <a:srgbClr val="002060"/>
                </a:solidFill>
                <a:latin typeface="+mn-lt"/>
              </a:rPr>
              <a:t>cliente </a:t>
            </a:r>
            <a:r>
              <a:rPr lang="pt-BR" sz="2000" dirty="0">
                <a:solidFill>
                  <a:srgbClr val="002060"/>
                </a:solidFill>
                <a:latin typeface="+mn-lt"/>
              </a:rPr>
              <a:t>e </a:t>
            </a:r>
            <a:r>
              <a:rPr lang="pt-BR" sz="2000" dirty="0" smtClean="0">
                <a:solidFill>
                  <a:srgbClr val="002060"/>
                </a:solidFill>
                <a:latin typeface="+mn-lt"/>
              </a:rPr>
              <a:t>eficiência </a:t>
            </a:r>
            <a:r>
              <a:rPr lang="pt-BR" sz="2000" dirty="0">
                <a:solidFill>
                  <a:srgbClr val="002060"/>
                </a:solidFill>
                <a:latin typeface="+mn-lt"/>
              </a:rPr>
              <a:t>o</a:t>
            </a:r>
            <a:r>
              <a:rPr lang="pt-BR" sz="2000" dirty="0" smtClean="0">
                <a:solidFill>
                  <a:srgbClr val="002060"/>
                </a:solidFill>
                <a:latin typeface="+mn-lt"/>
              </a:rPr>
              <a:t>peracional</a:t>
            </a:r>
            <a:r>
              <a:rPr lang="pt-BR" sz="2000" dirty="0">
                <a:solidFill>
                  <a:srgbClr val="002060"/>
                </a:solidFill>
                <a:latin typeface="+mn-lt"/>
              </a:rPr>
              <a:t>.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t-BR" sz="2000" dirty="0">
                <a:solidFill>
                  <a:srgbClr val="002060"/>
                </a:solidFill>
                <a:latin typeface="+mn-lt"/>
              </a:rPr>
              <a:t>Assessoria em c</a:t>
            </a:r>
            <a:r>
              <a:rPr lang="pt-BR" sz="2000" dirty="0" smtClean="0">
                <a:solidFill>
                  <a:srgbClr val="002060"/>
                </a:solidFill>
                <a:latin typeface="+mn-lt"/>
              </a:rPr>
              <a:t>ontrovérsias regulatórias e </a:t>
            </a:r>
            <a:r>
              <a:rPr lang="pt-BR" sz="2000" dirty="0">
                <a:solidFill>
                  <a:srgbClr val="002060"/>
                </a:solidFill>
                <a:latin typeface="+mn-lt"/>
              </a:rPr>
              <a:t>r</a:t>
            </a:r>
            <a:r>
              <a:rPr lang="pt-BR" sz="2000" dirty="0" smtClean="0">
                <a:solidFill>
                  <a:srgbClr val="002060"/>
                </a:solidFill>
                <a:latin typeface="+mn-lt"/>
              </a:rPr>
              <a:t>esolução </a:t>
            </a:r>
            <a:r>
              <a:rPr lang="pt-BR" sz="2000" dirty="0">
                <a:solidFill>
                  <a:srgbClr val="002060"/>
                </a:solidFill>
                <a:latin typeface="+mn-lt"/>
              </a:rPr>
              <a:t>de </a:t>
            </a:r>
            <a:r>
              <a:rPr lang="pt-BR" sz="2000" dirty="0" smtClean="0">
                <a:solidFill>
                  <a:srgbClr val="002060"/>
                </a:solidFill>
                <a:latin typeface="+mn-lt"/>
              </a:rPr>
              <a:t>conflitos contratuais.</a:t>
            </a:r>
            <a:endParaRPr lang="pt-BR" sz="2000" dirty="0">
              <a:solidFill>
                <a:srgbClr val="002060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5175799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A95C3AF9-106A-42AC-AE9A-1F8F498897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+mn-lt"/>
              </a:rPr>
              <a:t>2</a:t>
            </a:r>
            <a:r>
              <a:rPr lang="en-US" dirty="0">
                <a:latin typeface="+mn-lt"/>
              </a:rPr>
              <a:t>. </a:t>
            </a:r>
            <a:r>
              <a:rPr lang="pt-BR" dirty="0" smtClean="0">
                <a:latin typeface="+mn-lt"/>
              </a:rPr>
              <a:t>EXPERIÊNCIA NA AMÉRICA LATINA E </a:t>
            </a:r>
            <a:r>
              <a:rPr lang="en-US" dirty="0" smtClean="0">
                <a:latin typeface="+mn-lt"/>
              </a:rPr>
              <a:t>US</a:t>
            </a:r>
            <a:endParaRPr lang="en-US" dirty="0">
              <a:latin typeface="+mn-lt"/>
            </a:endParaRPr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xmlns="" id="{B9E773D2-0642-4B2F-821D-08D78ACB470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41BD88E-AE00-41D1-8E3D-00832E0F4553}" type="slidenum">
              <a:rPr lang="es-CL" smtClean="0"/>
              <a:pPr>
                <a:defRPr/>
              </a:pPr>
              <a:t>4</a:t>
            </a:fld>
            <a:endParaRPr lang="es-CL" dirty="0"/>
          </a:p>
        </p:txBody>
      </p:sp>
      <p:grpSp>
        <p:nvGrpSpPr>
          <p:cNvPr id="5" name="Grupo 4">
            <a:extLst>
              <a:ext uri="{FF2B5EF4-FFF2-40B4-BE49-F238E27FC236}">
                <a16:creationId xmlns:a16="http://schemas.microsoft.com/office/drawing/2014/main" xmlns="" id="{87CB1FA9-1932-43DA-9834-39E9E76B0D08}"/>
              </a:ext>
            </a:extLst>
          </p:cNvPr>
          <p:cNvGrpSpPr>
            <a:grpSpLocks noChangeAspect="1"/>
          </p:cNvGrpSpPr>
          <p:nvPr/>
        </p:nvGrpSpPr>
        <p:grpSpPr>
          <a:xfrm>
            <a:off x="0" y="952500"/>
            <a:ext cx="2383277" cy="5593014"/>
            <a:chOff x="-8792" y="183891"/>
            <a:chExt cx="2678400" cy="6285600"/>
          </a:xfrm>
        </p:grpSpPr>
        <p:sp>
          <p:nvSpPr>
            <p:cNvPr id="6" name="Rectángulo 5">
              <a:extLst>
                <a:ext uri="{FF2B5EF4-FFF2-40B4-BE49-F238E27FC236}">
                  <a16:creationId xmlns:a16="http://schemas.microsoft.com/office/drawing/2014/main" xmlns="" id="{411C7977-16DC-4063-8F2A-04AD082D5258}"/>
                </a:ext>
              </a:extLst>
            </p:cNvPr>
            <p:cNvSpPr/>
            <p:nvPr/>
          </p:nvSpPr>
          <p:spPr>
            <a:xfrm>
              <a:off x="-8792" y="183891"/>
              <a:ext cx="2678400" cy="1047600"/>
            </a:xfrm>
            <a:prstGeom prst="rect">
              <a:avLst/>
            </a:prstGeom>
            <a:blipFill dpi="0" rotWithShape="1">
              <a:blip r:embed="rId2" cstate="print">
                <a:alphaModFix amt="40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 dirty="0"/>
            </a:p>
          </p:txBody>
        </p:sp>
        <p:sp>
          <p:nvSpPr>
            <p:cNvPr id="7" name="Rectángulo 6">
              <a:extLst>
                <a:ext uri="{FF2B5EF4-FFF2-40B4-BE49-F238E27FC236}">
                  <a16:creationId xmlns:a16="http://schemas.microsoft.com/office/drawing/2014/main" xmlns="" id="{BD206931-B734-40E2-AB8F-80485C66D262}"/>
                </a:ext>
              </a:extLst>
            </p:cNvPr>
            <p:cNvSpPr/>
            <p:nvPr/>
          </p:nvSpPr>
          <p:spPr>
            <a:xfrm>
              <a:off x="-8792" y="1231491"/>
              <a:ext cx="2678400" cy="1047600"/>
            </a:xfrm>
            <a:prstGeom prst="rect">
              <a:avLst/>
            </a:prstGeom>
            <a:blipFill dpi="0" rotWithShape="1">
              <a:blip r:embed="rId3" cstate="print">
                <a:alphaModFix amt="40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 dirty="0"/>
            </a:p>
          </p:txBody>
        </p:sp>
        <p:sp>
          <p:nvSpPr>
            <p:cNvPr id="8" name="Rectángulo 7">
              <a:extLst>
                <a:ext uri="{FF2B5EF4-FFF2-40B4-BE49-F238E27FC236}">
                  <a16:creationId xmlns:a16="http://schemas.microsoft.com/office/drawing/2014/main" xmlns="" id="{299E56F9-A6CF-4B15-9297-2B3A73D34A50}"/>
                </a:ext>
              </a:extLst>
            </p:cNvPr>
            <p:cNvSpPr/>
            <p:nvPr/>
          </p:nvSpPr>
          <p:spPr>
            <a:xfrm>
              <a:off x="-8792" y="2279091"/>
              <a:ext cx="2678400" cy="1047600"/>
            </a:xfrm>
            <a:prstGeom prst="rect">
              <a:avLst/>
            </a:prstGeom>
            <a:blipFill dpi="0" rotWithShape="1">
              <a:blip r:embed="rId4" cstate="print">
                <a:alphaModFix amt="40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 dirty="0"/>
            </a:p>
          </p:txBody>
        </p:sp>
        <p:sp>
          <p:nvSpPr>
            <p:cNvPr id="9" name="Rectángulo 8">
              <a:extLst>
                <a:ext uri="{FF2B5EF4-FFF2-40B4-BE49-F238E27FC236}">
                  <a16:creationId xmlns:a16="http://schemas.microsoft.com/office/drawing/2014/main" xmlns="" id="{3FD1D019-822E-4E4A-A5B6-87C33EAAD2E3}"/>
                </a:ext>
              </a:extLst>
            </p:cNvPr>
            <p:cNvSpPr/>
            <p:nvPr/>
          </p:nvSpPr>
          <p:spPr>
            <a:xfrm>
              <a:off x="-8792" y="3326691"/>
              <a:ext cx="2678400" cy="1047600"/>
            </a:xfrm>
            <a:prstGeom prst="rect">
              <a:avLst/>
            </a:prstGeom>
            <a:blipFill dpi="0" rotWithShape="1">
              <a:blip r:embed="rId5" cstate="print">
                <a:alphaModFix amt="40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 dirty="0"/>
            </a:p>
          </p:txBody>
        </p:sp>
        <p:sp>
          <p:nvSpPr>
            <p:cNvPr id="10" name="Rectángulo 9">
              <a:extLst>
                <a:ext uri="{FF2B5EF4-FFF2-40B4-BE49-F238E27FC236}">
                  <a16:creationId xmlns:a16="http://schemas.microsoft.com/office/drawing/2014/main" xmlns="" id="{77E31AC7-4277-48EC-9820-ACCDE637BD35}"/>
                </a:ext>
              </a:extLst>
            </p:cNvPr>
            <p:cNvSpPr/>
            <p:nvPr/>
          </p:nvSpPr>
          <p:spPr>
            <a:xfrm>
              <a:off x="-8792" y="4374291"/>
              <a:ext cx="2678400" cy="1047600"/>
            </a:xfrm>
            <a:prstGeom prst="rect">
              <a:avLst/>
            </a:prstGeom>
            <a:blipFill dpi="0" rotWithShape="1">
              <a:blip r:embed="rId6" cstate="print">
                <a:alphaModFix amt="40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 dirty="0"/>
            </a:p>
          </p:txBody>
        </p:sp>
        <p:sp>
          <p:nvSpPr>
            <p:cNvPr id="11" name="Rectángulo 10">
              <a:extLst>
                <a:ext uri="{FF2B5EF4-FFF2-40B4-BE49-F238E27FC236}">
                  <a16:creationId xmlns:a16="http://schemas.microsoft.com/office/drawing/2014/main" xmlns="" id="{43F6E696-CFA9-42DD-A44E-4440B25BEC64}"/>
                </a:ext>
              </a:extLst>
            </p:cNvPr>
            <p:cNvSpPr/>
            <p:nvPr/>
          </p:nvSpPr>
          <p:spPr>
            <a:xfrm>
              <a:off x="-8792" y="5421891"/>
              <a:ext cx="2678400" cy="1047600"/>
            </a:xfrm>
            <a:prstGeom prst="rect">
              <a:avLst/>
            </a:prstGeom>
            <a:blipFill dpi="0" rotWithShape="1">
              <a:blip r:embed="rId7" cstate="print">
                <a:alphaModFix amt="40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 dirty="0"/>
            </a:p>
          </p:txBody>
        </p:sp>
      </p:grpSp>
      <p:pic>
        <p:nvPicPr>
          <p:cNvPr id="91" name="Imagen 90">
            <a:extLst>
              <a:ext uri="{FF2B5EF4-FFF2-40B4-BE49-F238E27FC236}">
                <a16:creationId xmlns="" xmlns:a16="http://schemas.microsoft.com/office/drawing/2014/main" id="{0631D84F-7492-4376-8860-415FA1B4E969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t="8633" r="20170" b="11144"/>
          <a:stretch/>
        </p:blipFill>
        <p:spPr>
          <a:xfrm>
            <a:off x="8540460" y="1255502"/>
            <a:ext cx="3094577" cy="1872763"/>
          </a:xfrm>
          <a:prstGeom prst="rect">
            <a:avLst/>
          </a:prstGeom>
        </p:spPr>
      </p:pic>
      <p:pic>
        <p:nvPicPr>
          <p:cNvPr id="92" name="Imagen 91">
            <a:extLst>
              <a:ext uri="{FF2B5EF4-FFF2-40B4-BE49-F238E27FC236}">
                <a16:creationId xmlns="" xmlns:a16="http://schemas.microsoft.com/office/drawing/2014/main" id="{2AB93783-01A0-4D7D-8BB5-0AFD1392F3DC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l="14862" t="35257" r="58784" b="26538"/>
          <a:stretch/>
        </p:blipFill>
        <p:spPr>
          <a:xfrm>
            <a:off x="3746672" y="1255502"/>
            <a:ext cx="3982915" cy="4987010"/>
          </a:xfrm>
          <a:prstGeom prst="rect">
            <a:avLst/>
          </a:prstGeom>
        </p:spPr>
      </p:pic>
      <p:sp>
        <p:nvSpPr>
          <p:cNvPr id="94" name="Elipse 93">
            <a:extLst>
              <a:ext uri="{FF2B5EF4-FFF2-40B4-BE49-F238E27FC236}">
                <a16:creationId xmlns="" xmlns:a16="http://schemas.microsoft.com/office/drawing/2014/main" id="{56A8E2CA-E5CF-4905-A92A-7477193F0EC6}"/>
              </a:ext>
            </a:extLst>
          </p:cNvPr>
          <p:cNvSpPr/>
          <p:nvPr/>
        </p:nvSpPr>
        <p:spPr>
          <a:xfrm>
            <a:off x="4448907" y="1925516"/>
            <a:ext cx="72000" cy="72000"/>
          </a:xfrm>
          <a:prstGeom prst="ellipse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dirty="0"/>
          </a:p>
        </p:txBody>
      </p:sp>
      <p:sp>
        <p:nvSpPr>
          <p:cNvPr id="95" name="Elipse 94">
            <a:extLst>
              <a:ext uri="{FF2B5EF4-FFF2-40B4-BE49-F238E27FC236}">
                <a16:creationId xmlns="" xmlns:a16="http://schemas.microsoft.com/office/drawing/2014/main" id="{AB5210F8-AA54-4860-B671-4044420B2BEE}"/>
              </a:ext>
            </a:extLst>
          </p:cNvPr>
          <p:cNvSpPr/>
          <p:nvPr/>
        </p:nvSpPr>
        <p:spPr>
          <a:xfrm>
            <a:off x="4906107" y="2242893"/>
            <a:ext cx="72000" cy="72000"/>
          </a:xfrm>
          <a:prstGeom prst="ellipse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dirty="0"/>
          </a:p>
        </p:txBody>
      </p:sp>
      <p:sp>
        <p:nvSpPr>
          <p:cNvPr id="97" name="Elipse 96">
            <a:extLst>
              <a:ext uri="{FF2B5EF4-FFF2-40B4-BE49-F238E27FC236}">
                <a16:creationId xmlns="" xmlns:a16="http://schemas.microsoft.com/office/drawing/2014/main" id="{2D942333-161C-4426-BE94-0CAA3E60F282}"/>
              </a:ext>
            </a:extLst>
          </p:cNvPr>
          <p:cNvSpPr/>
          <p:nvPr/>
        </p:nvSpPr>
        <p:spPr>
          <a:xfrm>
            <a:off x="5088466" y="2242893"/>
            <a:ext cx="72000" cy="72000"/>
          </a:xfrm>
          <a:prstGeom prst="ellipse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dirty="0"/>
          </a:p>
        </p:txBody>
      </p:sp>
      <p:sp>
        <p:nvSpPr>
          <p:cNvPr id="98" name="Elipse 97">
            <a:extLst>
              <a:ext uri="{FF2B5EF4-FFF2-40B4-BE49-F238E27FC236}">
                <a16:creationId xmlns="" xmlns:a16="http://schemas.microsoft.com/office/drawing/2014/main" id="{D2EBEE3F-9848-43B4-AE66-634B988BAED0}"/>
              </a:ext>
            </a:extLst>
          </p:cNvPr>
          <p:cNvSpPr/>
          <p:nvPr/>
        </p:nvSpPr>
        <p:spPr>
          <a:xfrm>
            <a:off x="5160466" y="2350753"/>
            <a:ext cx="72000" cy="72000"/>
          </a:xfrm>
          <a:prstGeom prst="ellipse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dirty="0"/>
          </a:p>
        </p:txBody>
      </p:sp>
      <p:sp>
        <p:nvSpPr>
          <p:cNvPr id="100" name="Elipse 99">
            <a:extLst>
              <a:ext uri="{FF2B5EF4-FFF2-40B4-BE49-F238E27FC236}">
                <a16:creationId xmlns="" xmlns:a16="http://schemas.microsoft.com/office/drawing/2014/main" id="{202FCA36-D13F-4109-ACB1-83103D06914B}"/>
              </a:ext>
            </a:extLst>
          </p:cNvPr>
          <p:cNvSpPr/>
          <p:nvPr/>
        </p:nvSpPr>
        <p:spPr>
          <a:xfrm>
            <a:off x="5377652" y="2564113"/>
            <a:ext cx="72000" cy="72000"/>
          </a:xfrm>
          <a:prstGeom prst="ellipse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dirty="0"/>
          </a:p>
        </p:txBody>
      </p:sp>
      <p:sp>
        <p:nvSpPr>
          <p:cNvPr id="101" name="Elipse 100">
            <a:extLst>
              <a:ext uri="{FF2B5EF4-FFF2-40B4-BE49-F238E27FC236}">
                <a16:creationId xmlns="" xmlns:a16="http://schemas.microsoft.com/office/drawing/2014/main" id="{46EAA003-1186-422F-83F8-40EB77C77DD6}"/>
              </a:ext>
            </a:extLst>
          </p:cNvPr>
          <p:cNvSpPr/>
          <p:nvPr/>
        </p:nvSpPr>
        <p:spPr>
          <a:xfrm>
            <a:off x="5898539" y="2030713"/>
            <a:ext cx="72000" cy="72000"/>
          </a:xfrm>
          <a:prstGeom prst="ellipse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dirty="0"/>
          </a:p>
        </p:txBody>
      </p:sp>
      <p:sp>
        <p:nvSpPr>
          <p:cNvPr id="102" name="Elipse 101">
            <a:extLst>
              <a:ext uri="{FF2B5EF4-FFF2-40B4-BE49-F238E27FC236}">
                <a16:creationId xmlns="" xmlns:a16="http://schemas.microsoft.com/office/drawing/2014/main" id="{156CDE4B-F735-4B23-B636-9036C6127538}"/>
              </a:ext>
            </a:extLst>
          </p:cNvPr>
          <p:cNvSpPr/>
          <p:nvPr/>
        </p:nvSpPr>
        <p:spPr>
          <a:xfrm>
            <a:off x="6060000" y="2635651"/>
            <a:ext cx="72000" cy="72000"/>
          </a:xfrm>
          <a:prstGeom prst="ellipse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dirty="0"/>
          </a:p>
        </p:txBody>
      </p:sp>
      <p:sp>
        <p:nvSpPr>
          <p:cNvPr id="103" name="Elipse 102">
            <a:extLst>
              <a:ext uri="{FF2B5EF4-FFF2-40B4-BE49-F238E27FC236}">
                <a16:creationId xmlns="" xmlns:a16="http://schemas.microsoft.com/office/drawing/2014/main" id="{800DFE5A-7C1E-4892-B409-DD5505CF2739}"/>
              </a:ext>
            </a:extLst>
          </p:cNvPr>
          <p:cNvSpPr/>
          <p:nvPr/>
        </p:nvSpPr>
        <p:spPr>
          <a:xfrm>
            <a:off x="5702129" y="2860441"/>
            <a:ext cx="72000" cy="72000"/>
          </a:xfrm>
          <a:prstGeom prst="ellipse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dirty="0"/>
          </a:p>
        </p:txBody>
      </p:sp>
      <p:sp>
        <p:nvSpPr>
          <p:cNvPr id="104" name="Elipse 103">
            <a:extLst>
              <a:ext uri="{FF2B5EF4-FFF2-40B4-BE49-F238E27FC236}">
                <a16:creationId xmlns="" xmlns:a16="http://schemas.microsoft.com/office/drawing/2014/main" id="{1A558646-E79D-4ED0-9D51-23B154131DD9}"/>
              </a:ext>
            </a:extLst>
          </p:cNvPr>
          <p:cNvSpPr/>
          <p:nvPr/>
        </p:nvSpPr>
        <p:spPr>
          <a:xfrm>
            <a:off x="5457931" y="3106403"/>
            <a:ext cx="72000" cy="72000"/>
          </a:xfrm>
          <a:prstGeom prst="ellipse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dirty="0"/>
          </a:p>
        </p:txBody>
      </p:sp>
      <p:sp>
        <p:nvSpPr>
          <p:cNvPr id="105" name="Elipse 104">
            <a:extLst>
              <a:ext uri="{FF2B5EF4-FFF2-40B4-BE49-F238E27FC236}">
                <a16:creationId xmlns="" xmlns:a16="http://schemas.microsoft.com/office/drawing/2014/main" id="{AE9111A0-FFEF-499E-88EB-9BEF71D80984}"/>
              </a:ext>
            </a:extLst>
          </p:cNvPr>
          <p:cNvSpPr/>
          <p:nvPr/>
        </p:nvSpPr>
        <p:spPr>
          <a:xfrm>
            <a:off x="5682331" y="3713007"/>
            <a:ext cx="72000" cy="72000"/>
          </a:xfrm>
          <a:prstGeom prst="ellipse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dirty="0"/>
          </a:p>
        </p:txBody>
      </p:sp>
      <p:sp>
        <p:nvSpPr>
          <p:cNvPr id="106" name="Elipse 105">
            <a:extLst>
              <a:ext uri="{FF2B5EF4-FFF2-40B4-BE49-F238E27FC236}">
                <a16:creationId xmlns="" xmlns:a16="http://schemas.microsoft.com/office/drawing/2014/main" id="{D61FB8D9-2A40-4AE2-9FAC-E05B71716CBF}"/>
              </a:ext>
            </a:extLst>
          </p:cNvPr>
          <p:cNvSpPr/>
          <p:nvPr/>
        </p:nvSpPr>
        <p:spPr>
          <a:xfrm>
            <a:off x="6413851" y="2732360"/>
            <a:ext cx="72000" cy="72000"/>
          </a:xfrm>
          <a:prstGeom prst="ellipse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dirty="0"/>
          </a:p>
        </p:txBody>
      </p:sp>
      <p:sp>
        <p:nvSpPr>
          <p:cNvPr id="108" name="Elipse 107">
            <a:extLst>
              <a:ext uri="{FF2B5EF4-FFF2-40B4-BE49-F238E27FC236}">
                <a16:creationId xmlns="" xmlns:a16="http://schemas.microsoft.com/office/drawing/2014/main" id="{09D7FE67-EB29-4594-9BED-B4852692B45D}"/>
              </a:ext>
            </a:extLst>
          </p:cNvPr>
          <p:cNvSpPr/>
          <p:nvPr/>
        </p:nvSpPr>
        <p:spPr>
          <a:xfrm>
            <a:off x="7030750" y="3612905"/>
            <a:ext cx="72000" cy="72000"/>
          </a:xfrm>
          <a:prstGeom prst="ellipse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dirty="0"/>
          </a:p>
        </p:txBody>
      </p:sp>
      <p:sp>
        <p:nvSpPr>
          <p:cNvPr id="109" name="Elipse 108">
            <a:extLst>
              <a:ext uri="{FF2B5EF4-FFF2-40B4-BE49-F238E27FC236}">
                <a16:creationId xmlns="" xmlns:a16="http://schemas.microsoft.com/office/drawing/2014/main" id="{F01ED84A-CEE0-49B0-A90D-B49B5C27C914}"/>
              </a:ext>
            </a:extLst>
          </p:cNvPr>
          <p:cNvSpPr/>
          <p:nvPr/>
        </p:nvSpPr>
        <p:spPr>
          <a:xfrm>
            <a:off x="6162391" y="3955760"/>
            <a:ext cx="72000" cy="72000"/>
          </a:xfrm>
          <a:prstGeom prst="ellipse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dirty="0"/>
          </a:p>
        </p:txBody>
      </p:sp>
      <p:sp>
        <p:nvSpPr>
          <p:cNvPr id="110" name="Elipse 109">
            <a:extLst>
              <a:ext uri="{FF2B5EF4-FFF2-40B4-BE49-F238E27FC236}">
                <a16:creationId xmlns="" xmlns:a16="http://schemas.microsoft.com/office/drawing/2014/main" id="{E69E0EDE-EF97-42F8-954F-324F531A1B02}"/>
              </a:ext>
            </a:extLst>
          </p:cNvPr>
          <p:cNvSpPr/>
          <p:nvPr/>
        </p:nvSpPr>
        <p:spPr>
          <a:xfrm>
            <a:off x="5988000" y="4793960"/>
            <a:ext cx="72000" cy="72000"/>
          </a:xfrm>
          <a:prstGeom prst="ellipse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dirty="0"/>
          </a:p>
        </p:txBody>
      </p:sp>
      <p:sp>
        <p:nvSpPr>
          <p:cNvPr id="111" name="Elipse 110">
            <a:extLst>
              <a:ext uri="{FF2B5EF4-FFF2-40B4-BE49-F238E27FC236}">
                <a16:creationId xmlns="" xmlns:a16="http://schemas.microsoft.com/office/drawing/2014/main" id="{61EFB259-AA10-49E1-A5E5-4BCDC6A4B1A5}"/>
              </a:ext>
            </a:extLst>
          </p:cNvPr>
          <p:cNvSpPr/>
          <p:nvPr/>
        </p:nvSpPr>
        <p:spPr>
          <a:xfrm>
            <a:off x="6420992" y="4982360"/>
            <a:ext cx="72000" cy="72000"/>
          </a:xfrm>
          <a:prstGeom prst="ellipse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dirty="0"/>
          </a:p>
        </p:txBody>
      </p:sp>
      <p:sp>
        <p:nvSpPr>
          <p:cNvPr id="112" name="Elipse 111">
            <a:extLst>
              <a:ext uri="{FF2B5EF4-FFF2-40B4-BE49-F238E27FC236}">
                <a16:creationId xmlns="" xmlns:a16="http://schemas.microsoft.com/office/drawing/2014/main" id="{C53D10D6-A9AB-41D7-BFB5-5816D9E9611C}"/>
              </a:ext>
            </a:extLst>
          </p:cNvPr>
          <p:cNvSpPr/>
          <p:nvPr/>
        </p:nvSpPr>
        <p:spPr>
          <a:xfrm>
            <a:off x="6676262" y="4829960"/>
            <a:ext cx="72000" cy="72000"/>
          </a:xfrm>
          <a:prstGeom prst="ellipse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dirty="0"/>
          </a:p>
        </p:txBody>
      </p:sp>
      <p:sp>
        <p:nvSpPr>
          <p:cNvPr id="113" name="Elipse 112">
            <a:extLst>
              <a:ext uri="{FF2B5EF4-FFF2-40B4-BE49-F238E27FC236}">
                <a16:creationId xmlns="" xmlns:a16="http://schemas.microsoft.com/office/drawing/2014/main" id="{227A73E0-18FA-4845-9CC9-1ABE5A0D1F23}"/>
              </a:ext>
            </a:extLst>
          </p:cNvPr>
          <p:cNvSpPr/>
          <p:nvPr/>
        </p:nvSpPr>
        <p:spPr>
          <a:xfrm>
            <a:off x="10947058" y="2155883"/>
            <a:ext cx="72000" cy="72000"/>
          </a:xfrm>
          <a:prstGeom prst="ellipse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dirty="0"/>
          </a:p>
        </p:txBody>
      </p:sp>
      <p:pic>
        <p:nvPicPr>
          <p:cNvPr id="114" name="Imagen 113">
            <a:extLst>
              <a:ext uri="{FF2B5EF4-FFF2-40B4-BE49-F238E27FC236}">
                <a16:creationId xmlns="" xmlns:a16="http://schemas.microsoft.com/office/drawing/2014/main" id="{F0F499E0-AD44-4874-BEC4-CB7B83F2DCB1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584212" y="1798597"/>
            <a:ext cx="285693" cy="345596"/>
          </a:xfrm>
          <a:prstGeom prst="rect">
            <a:avLst/>
          </a:prstGeom>
        </p:spPr>
      </p:pic>
      <p:pic>
        <p:nvPicPr>
          <p:cNvPr id="116" name="Imagen 115">
            <a:extLst>
              <a:ext uri="{FF2B5EF4-FFF2-40B4-BE49-F238E27FC236}">
                <a16:creationId xmlns="" xmlns:a16="http://schemas.microsoft.com/office/drawing/2014/main" id="{D523646B-9F4A-49B6-9633-FF7F8F3340B0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354558" y="2230726"/>
            <a:ext cx="250452" cy="282425"/>
          </a:xfrm>
          <a:prstGeom prst="rect">
            <a:avLst/>
          </a:prstGeom>
        </p:spPr>
      </p:pic>
      <p:pic>
        <p:nvPicPr>
          <p:cNvPr id="117" name="Imagen 116">
            <a:extLst>
              <a:ext uri="{FF2B5EF4-FFF2-40B4-BE49-F238E27FC236}">
                <a16:creationId xmlns="" xmlns:a16="http://schemas.microsoft.com/office/drawing/2014/main" id="{55CD4BCF-F854-4021-9D88-786BC4CC2C1C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853263" y="1532199"/>
            <a:ext cx="479232" cy="345600"/>
          </a:xfrm>
          <a:prstGeom prst="rect">
            <a:avLst/>
          </a:prstGeom>
        </p:spPr>
      </p:pic>
      <p:pic>
        <p:nvPicPr>
          <p:cNvPr id="119" name="Imagen 118">
            <a:extLst>
              <a:ext uri="{FF2B5EF4-FFF2-40B4-BE49-F238E27FC236}">
                <a16:creationId xmlns="" xmlns:a16="http://schemas.microsoft.com/office/drawing/2014/main" id="{40CFDAF7-8740-4554-BC48-60866C1B080D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3890502" y="2342236"/>
            <a:ext cx="261851" cy="1080135"/>
          </a:xfrm>
          <a:prstGeom prst="rect">
            <a:avLst/>
          </a:prstGeom>
        </p:spPr>
      </p:pic>
      <p:pic>
        <p:nvPicPr>
          <p:cNvPr id="120" name="Imagen 119">
            <a:extLst>
              <a:ext uri="{FF2B5EF4-FFF2-40B4-BE49-F238E27FC236}">
                <a16:creationId xmlns="" xmlns:a16="http://schemas.microsoft.com/office/drawing/2014/main" id="{6B7A3995-0965-43B7-BD37-951A834FE744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4305073" y="2630632"/>
            <a:ext cx="284444" cy="769398"/>
          </a:xfrm>
          <a:prstGeom prst="rect">
            <a:avLst/>
          </a:prstGeom>
        </p:spPr>
      </p:pic>
      <p:pic>
        <p:nvPicPr>
          <p:cNvPr id="121" name="Imagen 120">
            <a:extLst>
              <a:ext uri="{FF2B5EF4-FFF2-40B4-BE49-F238E27FC236}">
                <a16:creationId xmlns="" xmlns:a16="http://schemas.microsoft.com/office/drawing/2014/main" id="{6012AF51-E064-487A-B28C-42985694CA54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5766002" y="1353712"/>
            <a:ext cx="251037" cy="368187"/>
          </a:xfrm>
          <a:prstGeom prst="rect">
            <a:avLst/>
          </a:prstGeom>
        </p:spPr>
      </p:pic>
      <p:pic>
        <p:nvPicPr>
          <p:cNvPr id="122" name="Imagen 121">
            <a:extLst>
              <a:ext uri="{FF2B5EF4-FFF2-40B4-BE49-F238E27FC236}">
                <a16:creationId xmlns="" xmlns:a16="http://schemas.microsoft.com/office/drawing/2014/main" id="{743D17B5-A453-403E-9326-86C6A26A7D44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6310917" y="1389285"/>
            <a:ext cx="1057554" cy="608231"/>
          </a:xfrm>
          <a:prstGeom prst="rect">
            <a:avLst/>
          </a:prstGeom>
        </p:spPr>
      </p:pic>
      <p:pic>
        <p:nvPicPr>
          <p:cNvPr id="124" name="Imagen 123">
            <a:extLst>
              <a:ext uri="{FF2B5EF4-FFF2-40B4-BE49-F238E27FC236}">
                <a16:creationId xmlns="" xmlns:a16="http://schemas.microsoft.com/office/drawing/2014/main" id="{A017092B-EA56-4ACF-AB00-3305EB105BD0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6576248" y="2110511"/>
            <a:ext cx="314325" cy="447675"/>
          </a:xfrm>
          <a:prstGeom prst="rect">
            <a:avLst/>
          </a:prstGeom>
        </p:spPr>
      </p:pic>
      <p:pic>
        <p:nvPicPr>
          <p:cNvPr id="125" name="Imagen 124">
            <a:extLst>
              <a:ext uri="{FF2B5EF4-FFF2-40B4-BE49-F238E27FC236}">
                <a16:creationId xmlns="" xmlns:a16="http://schemas.microsoft.com/office/drawing/2014/main" id="{CD624997-9C8C-4B7F-97F4-D4784CD65653}"/>
              </a:ext>
            </a:extLst>
          </p:cNvPr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6941020" y="2465493"/>
            <a:ext cx="261851" cy="315290"/>
          </a:xfrm>
          <a:prstGeom prst="rect">
            <a:avLst/>
          </a:prstGeom>
        </p:spPr>
      </p:pic>
      <p:pic>
        <p:nvPicPr>
          <p:cNvPr id="127" name="Imagen 126">
            <a:extLst>
              <a:ext uri="{FF2B5EF4-FFF2-40B4-BE49-F238E27FC236}">
                <a16:creationId xmlns="" xmlns:a16="http://schemas.microsoft.com/office/drawing/2014/main" id="{3EC4E52E-4A4B-48FB-BBE4-FCDC3918D5B8}"/>
              </a:ext>
            </a:extLst>
          </p:cNvPr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5287278" y="3839166"/>
            <a:ext cx="246248" cy="842010"/>
          </a:xfrm>
          <a:prstGeom prst="rect">
            <a:avLst/>
          </a:prstGeom>
        </p:spPr>
      </p:pic>
      <p:pic>
        <p:nvPicPr>
          <p:cNvPr id="128" name="Imagen 127">
            <a:extLst>
              <a:ext uri="{FF2B5EF4-FFF2-40B4-BE49-F238E27FC236}">
                <a16:creationId xmlns="" xmlns:a16="http://schemas.microsoft.com/office/drawing/2014/main" id="{4A56AB51-196F-4103-AC70-EC8D6615DC6C}"/>
              </a:ext>
            </a:extLst>
          </p:cNvPr>
          <p:cNvPicPr>
            <a:picLocks noChangeAspect="1"/>
          </p:cNvPicPr>
          <p:nvPr/>
        </p:nvPicPr>
        <p:blipFill>
          <a:blip r:embed="rId20"/>
          <a:stretch>
            <a:fillRect/>
          </a:stretch>
        </p:blipFill>
        <p:spPr>
          <a:xfrm>
            <a:off x="4760269" y="3591332"/>
            <a:ext cx="480729" cy="176820"/>
          </a:xfrm>
          <a:prstGeom prst="rect">
            <a:avLst/>
          </a:prstGeom>
        </p:spPr>
      </p:pic>
      <p:pic>
        <p:nvPicPr>
          <p:cNvPr id="130" name="Imagen 129">
            <a:extLst>
              <a:ext uri="{FF2B5EF4-FFF2-40B4-BE49-F238E27FC236}">
                <a16:creationId xmlns="" xmlns:a16="http://schemas.microsoft.com/office/drawing/2014/main" id="{58C70323-9FB2-485E-A836-E950D7AE254E}"/>
              </a:ext>
            </a:extLst>
          </p:cNvPr>
          <p:cNvPicPr>
            <a:picLocks noChangeAspect="1"/>
          </p:cNvPicPr>
          <p:nvPr/>
        </p:nvPicPr>
        <p:blipFill>
          <a:blip r:embed="rId21"/>
          <a:stretch>
            <a:fillRect/>
          </a:stretch>
        </p:blipFill>
        <p:spPr>
          <a:xfrm>
            <a:off x="4609357" y="2995133"/>
            <a:ext cx="568460" cy="531615"/>
          </a:xfrm>
          <a:prstGeom prst="rect">
            <a:avLst/>
          </a:prstGeom>
        </p:spPr>
      </p:pic>
      <p:pic>
        <p:nvPicPr>
          <p:cNvPr id="131" name="Imagen 130">
            <a:extLst>
              <a:ext uri="{FF2B5EF4-FFF2-40B4-BE49-F238E27FC236}">
                <a16:creationId xmlns="" xmlns:a16="http://schemas.microsoft.com/office/drawing/2014/main" id="{F2F31E8E-9322-4DDF-82CD-3139D6218DB0}"/>
              </a:ext>
            </a:extLst>
          </p:cNvPr>
          <p:cNvPicPr>
            <a:picLocks noChangeAspect="1"/>
          </p:cNvPicPr>
          <p:nvPr/>
        </p:nvPicPr>
        <p:blipFill>
          <a:blip r:embed="rId22"/>
          <a:stretch>
            <a:fillRect/>
          </a:stretch>
        </p:blipFill>
        <p:spPr>
          <a:xfrm>
            <a:off x="7622427" y="2608095"/>
            <a:ext cx="430332" cy="1080953"/>
          </a:xfrm>
          <a:prstGeom prst="rect">
            <a:avLst/>
          </a:prstGeom>
        </p:spPr>
      </p:pic>
      <p:sp>
        <p:nvSpPr>
          <p:cNvPr id="133" name="Rectángulo 132">
            <a:extLst>
              <a:ext uri="{FF2B5EF4-FFF2-40B4-BE49-F238E27FC236}">
                <a16:creationId xmlns="" xmlns:a16="http://schemas.microsoft.com/office/drawing/2014/main" id="{894F0C67-7B86-4AA9-93E1-42C3E7CC1F5A}"/>
              </a:ext>
            </a:extLst>
          </p:cNvPr>
          <p:cNvSpPr/>
          <p:nvPr/>
        </p:nvSpPr>
        <p:spPr>
          <a:xfrm>
            <a:off x="7472610" y="2662335"/>
            <a:ext cx="222225" cy="17859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dirty="0"/>
          </a:p>
        </p:txBody>
      </p:sp>
      <p:pic>
        <p:nvPicPr>
          <p:cNvPr id="134" name="Imagen 133">
            <a:extLst>
              <a:ext uri="{FF2B5EF4-FFF2-40B4-BE49-F238E27FC236}">
                <a16:creationId xmlns="" xmlns:a16="http://schemas.microsoft.com/office/drawing/2014/main" id="{8F00DF93-4E4F-4F03-A987-205A09F8B8A8}"/>
              </a:ext>
            </a:extLst>
          </p:cNvPr>
          <p:cNvPicPr>
            <a:picLocks noChangeAspect="1"/>
          </p:cNvPicPr>
          <p:nvPr/>
        </p:nvPicPr>
        <p:blipFill>
          <a:blip r:embed="rId23"/>
          <a:stretch>
            <a:fillRect/>
          </a:stretch>
        </p:blipFill>
        <p:spPr>
          <a:xfrm>
            <a:off x="7573710" y="3936539"/>
            <a:ext cx="297399" cy="1013014"/>
          </a:xfrm>
          <a:prstGeom prst="rect">
            <a:avLst/>
          </a:prstGeom>
        </p:spPr>
      </p:pic>
      <p:pic>
        <p:nvPicPr>
          <p:cNvPr id="136" name="Imagen 135">
            <a:extLst>
              <a:ext uri="{FF2B5EF4-FFF2-40B4-BE49-F238E27FC236}">
                <a16:creationId xmlns="" xmlns:a16="http://schemas.microsoft.com/office/drawing/2014/main" id="{1A940E3F-96D2-48FA-A397-B8A4B3DDAAA2}"/>
              </a:ext>
            </a:extLst>
          </p:cNvPr>
          <p:cNvPicPr>
            <a:picLocks noChangeAspect="1"/>
          </p:cNvPicPr>
          <p:nvPr/>
        </p:nvPicPr>
        <p:blipFill>
          <a:blip r:embed="rId24"/>
          <a:stretch>
            <a:fillRect/>
          </a:stretch>
        </p:blipFill>
        <p:spPr>
          <a:xfrm>
            <a:off x="6990603" y="4766237"/>
            <a:ext cx="296615" cy="504246"/>
          </a:xfrm>
          <a:prstGeom prst="rect">
            <a:avLst/>
          </a:prstGeom>
        </p:spPr>
      </p:pic>
      <p:pic>
        <p:nvPicPr>
          <p:cNvPr id="137" name="Imagen 136">
            <a:extLst>
              <a:ext uri="{FF2B5EF4-FFF2-40B4-BE49-F238E27FC236}">
                <a16:creationId xmlns="" xmlns:a16="http://schemas.microsoft.com/office/drawing/2014/main" id="{DAC879E6-1F21-4314-BEB3-1FEABE778962}"/>
              </a:ext>
            </a:extLst>
          </p:cNvPr>
          <p:cNvPicPr>
            <a:picLocks noChangeAspect="1"/>
          </p:cNvPicPr>
          <p:nvPr/>
        </p:nvPicPr>
        <p:blipFill>
          <a:blip r:embed="rId25"/>
          <a:stretch>
            <a:fillRect/>
          </a:stretch>
        </p:blipFill>
        <p:spPr>
          <a:xfrm>
            <a:off x="6645890" y="5319262"/>
            <a:ext cx="396467" cy="469288"/>
          </a:xfrm>
          <a:prstGeom prst="rect">
            <a:avLst/>
          </a:prstGeom>
        </p:spPr>
      </p:pic>
      <p:pic>
        <p:nvPicPr>
          <p:cNvPr id="138" name="Imagen 137">
            <a:extLst>
              <a:ext uri="{FF2B5EF4-FFF2-40B4-BE49-F238E27FC236}">
                <a16:creationId xmlns="" xmlns:a16="http://schemas.microsoft.com/office/drawing/2014/main" id="{604D6920-4B9E-46E7-A553-AA088CE8895F}"/>
              </a:ext>
            </a:extLst>
          </p:cNvPr>
          <p:cNvPicPr>
            <a:picLocks noChangeAspect="1"/>
          </p:cNvPicPr>
          <p:nvPr/>
        </p:nvPicPr>
        <p:blipFill>
          <a:blip r:embed="rId26"/>
          <a:stretch>
            <a:fillRect/>
          </a:stretch>
        </p:blipFill>
        <p:spPr>
          <a:xfrm>
            <a:off x="3542870" y="4894015"/>
            <a:ext cx="2280442" cy="1449031"/>
          </a:xfrm>
          <a:prstGeom prst="rect">
            <a:avLst/>
          </a:prstGeom>
        </p:spPr>
      </p:pic>
      <p:sp>
        <p:nvSpPr>
          <p:cNvPr id="139" name="Elipse 138">
            <a:extLst>
              <a:ext uri="{FF2B5EF4-FFF2-40B4-BE49-F238E27FC236}">
                <a16:creationId xmlns="" xmlns:a16="http://schemas.microsoft.com/office/drawing/2014/main" id="{A18759C2-049E-42DA-A0C7-8A548977D730}"/>
              </a:ext>
            </a:extLst>
          </p:cNvPr>
          <p:cNvSpPr/>
          <p:nvPr/>
        </p:nvSpPr>
        <p:spPr>
          <a:xfrm>
            <a:off x="4991094" y="2322016"/>
            <a:ext cx="72000" cy="72000"/>
          </a:xfrm>
          <a:prstGeom prst="ellipse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dirty="0"/>
          </a:p>
        </p:txBody>
      </p:sp>
      <p:cxnSp>
        <p:nvCxnSpPr>
          <p:cNvPr id="141" name="Conector recto de flecha 140">
            <a:extLst>
              <a:ext uri="{FF2B5EF4-FFF2-40B4-BE49-F238E27FC236}">
                <a16:creationId xmlns="" xmlns:a16="http://schemas.microsoft.com/office/drawing/2014/main" id="{EA2D0CC7-CC92-423C-B297-AA6B515E0C23}"/>
              </a:ext>
            </a:extLst>
          </p:cNvPr>
          <p:cNvCxnSpPr>
            <a:cxnSpLocks/>
            <a:stCxn id="114" idx="3"/>
            <a:endCxn id="94" idx="2"/>
          </p:cNvCxnSpPr>
          <p:nvPr/>
        </p:nvCxnSpPr>
        <p:spPr>
          <a:xfrm flipV="1">
            <a:off x="3869905" y="1961516"/>
            <a:ext cx="579002" cy="9879"/>
          </a:xfrm>
          <a:prstGeom prst="straightConnector1">
            <a:avLst/>
          </a:prstGeom>
          <a:ln w="12700">
            <a:solidFill>
              <a:srgbClr val="0070C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2" name="Conector recto de flecha 141">
            <a:extLst>
              <a:ext uri="{FF2B5EF4-FFF2-40B4-BE49-F238E27FC236}">
                <a16:creationId xmlns="" xmlns:a16="http://schemas.microsoft.com/office/drawing/2014/main" id="{96A9DBC1-E378-4633-9C7D-8C8011CD8DFC}"/>
              </a:ext>
            </a:extLst>
          </p:cNvPr>
          <p:cNvCxnSpPr>
            <a:cxnSpLocks/>
            <a:endCxn id="95" idx="2"/>
          </p:cNvCxnSpPr>
          <p:nvPr/>
        </p:nvCxnSpPr>
        <p:spPr>
          <a:xfrm flipV="1">
            <a:off x="4605010" y="2278893"/>
            <a:ext cx="301097" cy="81187"/>
          </a:xfrm>
          <a:prstGeom prst="straightConnector1">
            <a:avLst/>
          </a:prstGeom>
          <a:ln w="12700">
            <a:solidFill>
              <a:srgbClr val="0070C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3" name="Conector recto de flecha 142">
            <a:extLst>
              <a:ext uri="{FF2B5EF4-FFF2-40B4-BE49-F238E27FC236}">
                <a16:creationId xmlns="" xmlns:a16="http://schemas.microsoft.com/office/drawing/2014/main" id="{02E09F45-2332-4DE9-9738-333D5D9BF481}"/>
              </a:ext>
            </a:extLst>
          </p:cNvPr>
          <p:cNvCxnSpPr>
            <a:cxnSpLocks/>
            <a:stCxn id="117" idx="2"/>
            <a:endCxn id="139" idx="0"/>
          </p:cNvCxnSpPr>
          <p:nvPr/>
        </p:nvCxnSpPr>
        <p:spPr>
          <a:xfrm flipH="1">
            <a:off x="5027094" y="1877799"/>
            <a:ext cx="65785" cy="444217"/>
          </a:xfrm>
          <a:prstGeom prst="straightConnector1">
            <a:avLst/>
          </a:prstGeom>
          <a:ln w="19050">
            <a:solidFill>
              <a:srgbClr val="0070C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4" name="Conector recto de flecha 143">
            <a:extLst>
              <a:ext uri="{FF2B5EF4-FFF2-40B4-BE49-F238E27FC236}">
                <a16:creationId xmlns="" xmlns:a16="http://schemas.microsoft.com/office/drawing/2014/main" id="{8BA93206-A2C6-4C4A-B088-2232C4343DA6}"/>
              </a:ext>
            </a:extLst>
          </p:cNvPr>
          <p:cNvCxnSpPr>
            <a:cxnSpLocks/>
            <a:stCxn id="121" idx="1"/>
            <a:endCxn id="97" idx="7"/>
          </p:cNvCxnSpPr>
          <p:nvPr/>
        </p:nvCxnSpPr>
        <p:spPr>
          <a:xfrm flipH="1">
            <a:off x="5149922" y="1537806"/>
            <a:ext cx="616080" cy="715631"/>
          </a:xfrm>
          <a:prstGeom prst="straightConnector1">
            <a:avLst/>
          </a:prstGeom>
          <a:ln w="12700">
            <a:solidFill>
              <a:srgbClr val="0070C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6" name="Conector recto de flecha 145">
            <a:extLst>
              <a:ext uri="{FF2B5EF4-FFF2-40B4-BE49-F238E27FC236}">
                <a16:creationId xmlns="" xmlns:a16="http://schemas.microsoft.com/office/drawing/2014/main" id="{344FE95B-97D1-4F50-AE25-9CC8C33AA8AC}"/>
              </a:ext>
            </a:extLst>
          </p:cNvPr>
          <p:cNvCxnSpPr>
            <a:cxnSpLocks/>
            <a:endCxn id="139" idx="3"/>
          </p:cNvCxnSpPr>
          <p:nvPr/>
        </p:nvCxnSpPr>
        <p:spPr>
          <a:xfrm flipV="1">
            <a:off x="4182074" y="2383472"/>
            <a:ext cx="819564" cy="234974"/>
          </a:xfrm>
          <a:prstGeom prst="straightConnector1">
            <a:avLst/>
          </a:prstGeom>
          <a:ln w="12700">
            <a:solidFill>
              <a:srgbClr val="0070C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7" name="Conector recto de flecha 146">
            <a:extLst>
              <a:ext uri="{FF2B5EF4-FFF2-40B4-BE49-F238E27FC236}">
                <a16:creationId xmlns="" xmlns:a16="http://schemas.microsoft.com/office/drawing/2014/main" id="{AE12A7E4-0058-4D13-B656-8697971C5773}"/>
              </a:ext>
            </a:extLst>
          </p:cNvPr>
          <p:cNvCxnSpPr>
            <a:cxnSpLocks/>
            <a:endCxn id="100" idx="3"/>
          </p:cNvCxnSpPr>
          <p:nvPr/>
        </p:nvCxnSpPr>
        <p:spPr>
          <a:xfrm flipV="1">
            <a:off x="4591856" y="2625569"/>
            <a:ext cx="796340" cy="194997"/>
          </a:xfrm>
          <a:prstGeom prst="straightConnector1">
            <a:avLst/>
          </a:prstGeom>
          <a:ln w="12700">
            <a:solidFill>
              <a:srgbClr val="0070C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8" name="Conector recto de flecha 147">
            <a:extLst>
              <a:ext uri="{FF2B5EF4-FFF2-40B4-BE49-F238E27FC236}">
                <a16:creationId xmlns="" xmlns:a16="http://schemas.microsoft.com/office/drawing/2014/main" id="{8A018CBE-4DBE-4FCE-9AD6-493114C361C3}"/>
              </a:ext>
            </a:extLst>
          </p:cNvPr>
          <p:cNvCxnSpPr>
            <a:cxnSpLocks/>
            <a:stCxn id="130" idx="0"/>
            <a:endCxn id="103" idx="2"/>
          </p:cNvCxnSpPr>
          <p:nvPr/>
        </p:nvCxnSpPr>
        <p:spPr>
          <a:xfrm flipV="1">
            <a:off x="4893587" y="2896441"/>
            <a:ext cx="808542" cy="98692"/>
          </a:xfrm>
          <a:prstGeom prst="straightConnector1">
            <a:avLst/>
          </a:prstGeom>
          <a:ln w="12700">
            <a:solidFill>
              <a:srgbClr val="0070C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0" name="Conector recto de flecha 149">
            <a:extLst>
              <a:ext uri="{FF2B5EF4-FFF2-40B4-BE49-F238E27FC236}">
                <a16:creationId xmlns="" xmlns:a16="http://schemas.microsoft.com/office/drawing/2014/main" id="{967A9252-397D-4F7F-8818-813C279439AB}"/>
              </a:ext>
            </a:extLst>
          </p:cNvPr>
          <p:cNvCxnSpPr>
            <a:cxnSpLocks/>
            <a:stCxn id="128" idx="3"/>
            <a:endCxn id="104" idx="3"/>
          </p:cNvCxnSpPr>
          <p:nvPr/>
        </p:nvCxnSpPr>
        <p:spPr>
          <a:xfrm flipV="1">
            <a:off x="5240998" y="3167859"/>
            <a:ext cx="227477" cy="511883"/>
          </a:xfrm>
          <a:prstGeom prst="straightConnector1">
            <a:avLst/>
          </a:prstGeom>
          <a:ln w="12700">
            <a:solidFill>
              <a:srgbClr val="0070C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1" name="Conector recto de flecha 150">
            <a:extLst>
              <a:ext uri="{FF2B5EF4-FFF2-40B4-BE49-F238E27FC236}">
                <a16:creationId xmlns="" xmlns:a16="http://schemas.microsoft.com/office/drawing/2014/main" id="{BC5FE420-08AC-41AB-830A-9249C1EDAABE}"/>
              </a:ext>
            </a:extLst>
          </p:cNvPr>
          <p:cNvCxnSpPr>
            <a:cxnSpLocks/>
            <a:stCxn id="127" idx="3"/>
            <a:endCxn id="105" idx="3"/>
          </p:cNvCxnSpPr>
          <p:nvPr/>
        </p:nvCxnSpPr>
        <p:spPr>
          <a:xfrm flipV="1">
            <a:off x="5533526" y="3774463"/>
            <a:ext cx="159349" cy="485708"/>
          </a:xfrm>
          <a:prstGeom prst="straightConnector1">
            <a:avLst/>
          </a:prstGeom>
          <a:ln w="12700">
            <a:solidFill>
              <a:srgbClr val="0070C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2" name="Conector recto de flecha 151">
            <a:extLst>
              <a:ext uri="{FF2B5EF4-FFF2-40B4-BE49-F238E27FC236}">
                <a16:creationId xmlns="" xmlns:a16="http://schemas.microsoft.com/office/drawing/2014/main" id="{870AE2F6-47F4-4FE2-9B2A-D6ABF1E4C639}"/>
              </a:ext>
            </a:extLst>
          </p:cNvPr>
          <p:cNvCxnSpPr>
            <a:cxnSpLocks/>
            <a:stCxn id="122" idx="1"/>
            <a:endCxn id="101" idx="7"/>
          </p:cNvCxnSpPr>
          <p:nvPr/>
        </p:nvCxnSpPr>
        <p:spPr>
          <a:xfrm flipH="1">
            <a:off x="5959995" y="1693401"/>
            <a:ext cx="350922" cy="347856"/>
          </a:xfrm>
          <a:prstGeom prst="straightConnector1">
            <a:avLst/>
          </a:prstGeom>
          <a:ln w="12700">
            <a:solidFill>
              <a:srgbClr val="0070C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3" name="Conector recto de flecha 152">
            <a:extLst>
              <a:ext uri="{FF2B5EF4-FFF2-40B4-BE49-F238E27FC236}">
                <a16:creationId xmlns="" xmlns:a16="http://schemas.microsoft.com/office/drawing/2014/main" id="{DD2053E6-60EB-4491-AF44-D83FC44923E2}"/>
              </a:ext>
            </a:extLst>
          </p:cNvPr>
          <p:cNvCxnSpPr>
            <a:cxnSpLocks/>
            <a:stCxn id="124" idx="1"/>
            <a:endCxn id="102" idx="7"/>
          </p:cNvCxnSpPr>
          <p:nvPr/>
        </p:nvCxnSpPr>
        <p:spPr>
          <a:xfrm flipH="1">
            <a:off x="6121456" y="2334349"/>
            <a:ext cx="454792" cy="311846"/>
          </a:xfrm>
          <a:prstGeom prst="straightConnector1">
            <a:avLst/>
          </a:prstGeom>
          <a:ln w="12700">
            <a:solidFill>
              <a:srgbClr val="0070C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4" name="Conector recto de flecha 153">
            <a:extLst>
              <a:ext uri="{FF2B5EF4-FFF2-40B4-BE49-F238E27FC236}">
                <a16:creationId xmlns="" xmlns:a16="http://schemas.microsoft.com/office/drawing/2014/main" id="{922C14ED-EBB3-4B19-9C1E-7E3980EB1138}"/>
              </a:ext>
            </a:extLst>
          </p:cNvPr>
          <p:cNvCxnSpPr>
            <a:cxnSpLocks/>
            <a:stCxn id="125" idx="1"/>
            <a:endCxn id="106" idx="6"/>
          </p:cNvCxnSpPr>
          <p:nvPr/>
        </p:nvCxnSpPr>
        <p:spPr>
          <a:xfrm flipH="1">
            <a:off x="6485851" y="2623138"/>
            <a:ext cx="455169" cy="145222"/>
          </a:xfrm>
          <a:prstGeom prst="straightConnector1">
            <a:avLst/>
          </a:prstGeom>
          <a:ln w="12700">
            <a:solidFill>
              <a:srgbClr val="0070C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5" name="Conector recto de flecha 154">
            <a:extLst>
              <a:ext uri="{FF2B5EF4-FFF2-40B4-BE49-F238E27FC236}">
                <a16:creationId xmlns="" xmlns:a16="http://schemas.microsoft.com/office/drawing/2014/main" id="{C97779C1-3771-40EF-9E1E-29D04150DEE7}"/>
              </a:ext>
            </a:extLst>
          </p:cNvPr>
          <p:cNvCxnSpPr>
            <a:cxnSpLocks/>
            <a:stCxn id="131" idx="1"/>
            <a:endCxn id="108" idx="7"/>
          </p:cNvCxnSpPr>
          <p:nvPr/>
        </p:nvCxnSpPr>
        <p:spPr>
          <a:xfrm flipH="1">
            <a:off x="7092206" y="3148572"/>
            <a:ext cx="530221" cy="474877"/>
          </a:xfrm>
          <a:prstGeom prst="straightConnector1">
            <a:avLst/>
          </a:prstGeom>
          <a:ln w="12700">
            <a:solidFill>
              <a:srgbClr val="0070C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6" name="Conector recto de flecha 155">
            <a:extLst>
              <a:ext uri="{FF2B5EF4-FFF2-40B4-BE49-F238E27FC236}">
                <a16:creationId xmlns="" xmlns:a16="http://schemas.microsoft.com/office/drawing/2014/main" id="{8080788E-1DC9-4486-AC44-0AB123290909}"/>
              </a:ext>
            </a:extLst>
          </p:cNvPr>
          <p:cNvCxnSpPr>
            <a:cxnSpLocks/>
            <a:stCxn id="134" idx="1"/>
            <a:endCxn id="109" idx="6"/>
          </p:cNvCxnSpPr>
          <p:nvPr/>
        </p:nvCxnSpPr>
        <p:spPr>
          <a:xfrm flipH="1" flipV="1">
            <a:off x="6234391" y="3991760"/>
            <a:ext cx="1339319" cy="451286"/>
          </a:xfrm>
          <a:prstGeom prst="straightConnector1">
            <a:avLst/>
          </a:prstGeom>
          <a:ln w="12700">
            <a:solidFill>
              <a:srgbClr val="0070C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7" name="Conector recto de flecha 156">
            <a:extLst>
              <a:ext uri="{FF2B5EF4-FFF2-40B4-BE49-F238E27FC236}">
                <a16:creationId xmlns="" xmlns:a16="http://schemas.microsoft.com/office/drawing/2014/main" id="{55DEDD02-B111-4027-86B0-9AA34EBDAFAB}"/>
              </a:ext>
            </a:extLst>
          </p:cNvPr>
          <p:cNvCxnSpPr>
            <a:cxnSpLocks/>
            <a:stCxn id="136" idx="1"/>
            <a:endCxn id="112" idx="5"/>
          </p:cNvCxnSpPr>
          <p:nvPr/>
        </p:nvCxnSpPr>
        <p:spPr>
          <a:xfrm flipH="1" flipV="1">
            <a:off x="6737718" y="4891416"/>
            <a:ext cx="252885" cy="126944"/>
          </a:xfrm>
          <a:prstGeom prst="straightConnector1">
            <a:avLst/>
          </a:prstGeom>
          <a:ln w="12700">
            <a:solidFill>
              <a:srgbClr val="0070C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8" name="Conector recto de flecha 157">
            <a:extLst>
              <a:ext uri="{FF2B5EF4-FFF2-40B4-BE49-F238E27FC236}">
                <a16:creationId xmlns="" xmlns:a16="http://schemas.microsoft.com/office/drawing/2014/main" id="{E9AEB079-F566-4AE5-9E27-C34BFD0B59DB}"/>
              </a:ext>
            </a:extLst>
          </p:cNvPr>
          <p:cNvCxnSpPr>
            <a:cxnSpLocks/>
            <a:stCxn id="137" idx="0"/>
            <a:endCxn id="111" idx="5"/>
          </p:cNvCxnSpPr>
          <p:nvPr/>
        </p:nvCxnSpPr>
        <p:spPr>
          <a:xfrm flipH="1" flipV="1">
            <a:off x="6482448" y="5043816"/>
            <a:ext cx="361676" cy="275446"/>
          </a:xfrm>
          <a:prstGeom prst="straightConnector1">
            <a:avLst/>
          </a:prstGeom>
          <a:ln w="12700">
            <a:solidFill>
              <a:srgbClr val="0070C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9" name="Conector recto de flecha 158">
            <a:extLst>
              <a:ext uri="{FF2B5EF4-FFF2-40B4-BE49-F238E27FC236}">
                <a16:creationId xmlns="" xmlns:a16="http://schemas.microsoft.com/office/drawing/2014/main" id="{41D1FED6-A67F-4124-ADEE-E478E7CFF39E}"/>
              </a:ext>
            </a:extLst>
          </p:cNvPr>
          <p:cNvCxnSpPr>
            <a:cxnSpLocks/>
            <a:stCxn id="138" idx="0"/>
            <a:endCxn id="110" idx="2"/>
          </p:cNvCxnSpPr>
          <p:nvPr/>
        </p:nvCxnSpPr>
        <p:spPr>
          <a:xfrm flipV="1">
            <a:off x="4683091" y="4829960"/>
            <a:ext cx="1304909" cy="64055"/>
          </a:xfrm>
          <a:prstGeom prst="straightConnector1">
            <a:avLst/>
          </a:prstGeom>
          <a:ln w="12700">
            <a:solidFill>
              <a:srgbClr val="0070C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0" name="Imagen 159">
            <a:extLst>
              <a:ext uri="{FF2B5EF4-FFF2-40B4-BE49-F238E27FC236}">
                <a16:creationId xmlns="" xmlns:a16="http://schemas.microsoft.com/office/drawing/2014/main" id="{B96B49AC-3C82-4B19-841D-5295A9D69DF9}"/>
              </a:ext>
            </a:extLst>
          </p:cNvPr>
          <p:cNvPicPr>
            <a:picLocks noChangeAspect="1"/>
          </p:cNvPicPr>
          <p:nvPr/>
        </p:nvPicPr>
        <p:blipFill>
          <a:blip r:embed="rId27"/>
          <a:stretch>
            <a:fillRect/>
          </a:stretch>
        </p:blipFill>
        <p:spPr>
          <a:xfrm>
            <a:off x="11762962" y="2422753"/>
            <a:ext cx="276225" cy="342900"/>
          </a:xfrm>
          <a:prstGeom prst="rect">
            <a:avLst/>
          </a:prstGeom>
        </p:spPr>
      </p:pic>
      <p:pic>
        <p:nvPicPr>
          <p:cNvPr id="166" name="Imagen 165">
            <a:extLst>
              <a:ext uri="{FF2B5EF4-FFF2-40B4-BE49-F238E27FC236}">
                <a16:creationId xmlns="" xmlns:a16="http://schemas.microsoft.com/office/drawing/2014/main" id="{888A8469-D70E-4AE6-B8DB-388784323169}"/>
              </a:ext>
            </a:extLst>
          </p:cNvPr>
          <p:cNvPicPr>
            <a:picLocks noChangeAspect="1"/>
          </p:cNvPicPr>
          <p:nvPr/>
        </p:nvPicPr>
        <p:blipFill>
          <a:blip r:embed="rId28"/>
          <a:stretch>
            <a:fillRect/>
          </a:stretch>
        </p:blipFill>
        <p:spPr>
          <a:xfrm>
            <a:off x="11308170" y="2383472"/>
            <a:ext cx="454792" cy="400217"/>
          </a:xfrm>
          <a:prstGeom prst="rect">
            <a:avLst/>
          </a:prstGeom>
        </p:spPr>
      </p:pic>
      <p:cxnSp>
        <p:nvCxnSpPr>
          <p:cNvPr id="175" name="Conector recto de flecha 174">
            <a:extLst>
              <a:ext uri="{FF2B5EF4-FFF2-40B4-BE49-F238E27FC236}">
                <a16:creationId xmlns="" xmlns:a16="http://schemas.microsoft.com/office/drawing/2014/main" id="{6F29BFF2-4CD8-4DD5-ACA2-03A57BE85E58}"/>
              </a:ext>
            </a:extLst>
          </p:cNvPr>
          <p:cNvCxnSpPr>
            <a:cxnSpLocks/>
            <a:endCxn id="113" idx="6"/>
          </p:cNvCxnSpPr>
          <p:nvPr/>
        </p:nvCxnSpPr>
        <p:spPr>
          <a:xfrm flipH="1" flipV="1">
            <a:off x="11019058" y="2191883"/>
            <a:ext cx="542828" cy="158872"/>
          </a:xfrm>
          <a:prstGeom prst="straightConnector1">
            <a:avLst/>
          </a:prstGeom>
          <a:ln w="12700">
            <a:solidFill>
              <a:srgbClr val="0070C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6" name="Text Box 35">
            <a:extLst>
              <a:ext uri="{FF2B5EF4-FFF2-40B4-BE49-F238E27FC236}">
                <a16:creationId xmlns="" xmlns:a16="http://schemas.microsoft.com/office/drawing/2014/main" id="{2DEE9BC1-D656-42C9-868B-341773B9C2C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01757" y="1668444"/>
            <a:ext cx="1060724" cy="2000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700" b="1" dirty="0">
                <a:solidFill>
                  <a:srgbClr val="002060"/>
                </a:solidFill>
                <a:latin typeface="Univers" panose="020B0603020202030204" pitchFamily="34" charset="0"/>
              </a:rPr>
              <a:t>Mexico</a:t>
            </a:r>
          </a:p>
        </p:txBody>
      </p:sp>
      <p:sp>
        <p:nvSpPr>
          <p:cNvPr id="181" name="Text Box 35">
            <a:extLst>
              <a:ext uri="{FF2B5EF4-FFF2-40B4-BE49-F238E27FC236}">
                <a16:creationId xmlns="" xmlns:a16="http://schemas.microsoft.com/office/drawing/2014/main" id="{C0A0D716-0C31-4894-A70A-767A764ABDE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06941" y="1370715"/>
            <a:ext cx="1060724" cy="2000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700" b="1" dirty="0">
                <a:solidFill>
                  <a:srgbClr val="002060"/>
                </a:solidFill>
                <a:latin typeface="Univers" panose="020B0603020202030204" pitchFamily="34" charset="0"/>
              </a:rPr>
              <a:t>El Salvador</a:t>
            </a:r>
          </a:p>
        </p:txBody>
      </p:sp>
      <p:sp>
        <p:nvSpPr>
          <p:cNvPr id="182" name="Text Box 35">
            <a:extLst>
              <a:ext uri="{FF2B5EF4-FFF2-40B4-BE49-F238E27FC236}">
                <a16:creationId xmlns="" xmlns:a16="http://schemas.microsoft.com/office/drawing/2014/main" id="{FE8AA59B-ED66-42BB-B4E3-756A9D62548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68177" y="1194178"/>
            <a:ext cx="1060724" cy="2000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700" b="1" dirty="0">
                <a:solidFill>
                  <a:srgbClr val="002060"/>
                </a:solidFill>
                <a:latin typeface="Univers" panose="020B0603020202030204" pitchFamily="34" charset="0"/>
              </a:rPr>
              <a:t>Honduras</a:t>
            </a:r>
          </a:p>
        </p:txBody>
      </p:sp>
      <p:sp>
        <p:nvSpPr>
          <p:cNvPr id="188" name="Text Box 35">
            <a:extLst>
              <a:ext uri="{FF2B5EF4-FFF2-40B4-BE49-F238E27FC236}">
                <a16:creationId xmlns="" xmlns:a16="http://schemas.microsoft.com/office/drawing/2014/main" id="{57EA9CCE-05B4-46A2-A8D4-48A857B7C75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30513" y="1226905"/>
            <a:ext cx="1060724" cy="2000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700" b="1" dirty="0">
                <a:solidFill>
                  <a:srgbClr val="002060"/>
                </a:solidFill>
                <a:latin typeface="Univers" panose="020B0603020202030204" pitchFamily="34" charset="0"/>
              </a:rPr>
              <a:t>Dom. Republic</a:t>
            </a:r>
          </a:p>
        </p:txBody>
      </p:sp>
      <p:sp>
        <p:nvSpPr>
          <p:cNvPr id="191" name="Text Box 35">
            <a:extLst>
              <a:ext uri="{FF2B5EF4-FFF2-40B4-BE49-F238E27FC236}">
                <a16:creationId xmlns="" xmlns:a16="http://schemas.microsoft.com/office/drawing/2014/main" id="{0650013D-780F-4FE3-B785-73CAE0A6A6D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50068" y="1968417"/>
            <a:ext cx="1060724" cy="2000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700" b="1" dirty="0">
                <a:solidFill>
                  <a:srgbClr val="002060"/>
                </a:solidFill>
                <a:latin typeface="Univers" panose="020B0603020202030204" pitchFamily="34" charset="0"/>
              </a:rPr>
              <a:t>Venezuela</a:t>
            </a:r>
          </a:p>
        </p:txBody>
      </p:sp>
      <p:sp>
        <p:nvSpPr>
          <p:cNvPr id="192" name="Text Box 35">
            <a:extLst>
              <a:ext uri="{FF2B5EF4-FFF2-40B4-BE49-F238E27FC236}">
                <a16:creationId xmlns="" xmlns:a16="http://schemas.microsoft.com/office/drawing/2014/main" id="{1A1E1EF3-7D89-4FAB-8136-E4CA3FC6FAE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82996" y="2322016"/>
            <a:ext cx="1060724" cy="2000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700" b="1" dirty="0">
                <a:solidFill>
                  <a:srgbClr val="002060"/>
                </a:solidFill>
                <a:latin typeface="Univers" panose="020B0603020202030204" pitchFamily="34" charset="0"/>
              </a:rPr>
              <a:t>Guyana</a:t>
            </a:r>
          </a:p>
        </p:txBody>
      </p:sp>
      <p:sp>
        <p:nvSpPr>
          <p:cNvPr id="193" name="Text Box 35">
            <a:extLst>
              <a:ext uri="{FF2B5EF4-FFF2-40B4-BE49-F238E27FC236}">
                <a16:creationId xmlns="" xmlns:a16="http://schemas.microsoft.com/office/drawing/2014/main" id="{9B57316D-68E4-43E3-9976-7703E43D0E9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26159" y="2083762"/>
            <a:ext cx="1060724" cy="2000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700" b="1" dirty="0">
                <a:solidFill>
                  <a:srgbClr val="002060"/>
                </a:solidFill>
                <a:latin typeface="Univers" panose="020B0603020202030204" pitchFamily="34" charset="0"/>
              </a:rPr>
              <a:t>Guatemala</a:t>
            </a:r>
          </a:p>
        </p:txBody>
      </p:sp>
      <p:sp>
        <p:nvSpPr>
          <p:cNvPr id="194" name="Text Box 35">
            <a:extLst>
              <a:ext uri="{FF2B5EF4-FFF2-40B4-BE49-F238E27FC236}">
                <a16:creationId xmlns="" xmlns:a16="http://schemas.microsoft.com/office/drawing/2014/main" id="{D428696B-4810-4C0C-B1DF-AD7EE2FCF3D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80115" y="2760413"/>
            <a:ext cx="1060724" cy="2000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700" b="1" dirty="0">
                <a:solidFill>
                  <a:srgbClr val="002060"/>
                </a:solidFill>
                <a:latin typeface="Univers" panose="020B0603020202030204" pitchFamily="34" charset="0"/>
              </a:rPr>
              <a:t>Nicaragua</a:t>
            </a:r>
          </a:p>
        </p:txBody>
      </p:sp>
      <p:sp>
        <p:nvSpPr>
          <p:cNvPr id="195" name="Text Box 35">
            <a:extLst>
              <a:ext uri="{FF2B5EF4-FFF2-40B4-BE49-F238E27FC236}">
                <a16:creationId xmlns="" xmlns:a16="http://schemas.microsoft.com/office/drawing/2014/main" id="{094BF852-9199-49F9-B78D-6D2DDD90CBE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28611" y="2507478"/>
            <a:ext cx="1060724" cy="2000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700" b="1" dirty="0">
                <a:solidFill>
                  <a:srgbClr val="002060"/>
                </a:solidFill>
                <a:latin typeface="Univers" panose="020B0603020202030204" pitchFamily="34" charset="0"/>
              </a:rPr>
              <a:t>Panama</a:t>
            </a:r>
          </a:p>
        </p:txBody>
      </p:sp>
      <p:sp>
        <p:nvSpPr>
          <p:cNvPr id="196" name="Text Box 35">
            <a:extLst>
              <a:ext uri="{FF2B5EF4-FFF2-40B4-BE49-F238E27FC236}">
                <a16:creationId xmlns="" xmlns:a16="http://schemas.microsoft.com/office/drawing/2014/main" id="{7D79D6A4-3667-446E-9E06-0F9987FF327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42522" y="2760413"/>
            <a:ext cx="1060724" cy="2000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700" b="1" dirty="0">
                <a:solidFill>
                  <a:srgbClr val="002060"/>
                </a:solidFill>
                <a:latin typeface="Univers" panose="020B0603020202030204" pitchFamily="34" charset="0"/>
              </a:rPr>
              <a:t>Colombia</a:t>
            </a:r>
          </a:p>
        </p:txBody>
      </p:sp>
      <p:sp>
        <p:nvSpPr>
          <p:cNvPr id="197" name="Text Box 35">
            <a:extLst>
              <a:ext uri="{FF2B5EF4-FFF2-40B4-BE49-F238E27FC236}">
                <a16:creationId xmlns="" xmlns:a16="http://schemas.microsoft.com/office/drawing/2014/main" id="{4C9B893C-4F3B-4E75-9CB6-625C61EA986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56051" y="3661010"/>
            <a:ext cx="1060724" cy="2000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700" b="1" dirty="0">
                <a:solidFill>
                  <a:srgbClr val="002060"/>
                </a:solidFill>
                <a:latin typeface="Univers" panose="020B0603020202030204" pitchFamily="34" charset="0"/>
              </a:rPr>
              <a:t>Ecuador</a:t>
            </a:r>
          </a:p>
        </p:txBody>
      </p:sp>
      <p:sp>
        <p:nvSpPr>
          <p:cNvPr id="198" name="Text Box 35">
            <a:extLst>
              <a:ext uri="{FF2B5EF4-FFF2-40B4-BE49-F238E27FC236}">
                <a16:creationId xmlns="" xmlns:a16="http://schemas.microsoft.com/office/drawing/2014/main" id="{AF0492C6-CC6C-4B2B-8D1E-A05EEC8E8DA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8586" y="4140420"/>
            <a:ext cx="1060724" cy="2000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700" b="1" dirty="0">
                <a:solidFill>
                  <a:srgbClr val="002060"/>
                </a:solidFill>
                <a:latin typeface="Univers" panose="020B0603020202030204" pitchFamily="34" charset="0"/>
              </a:rPr>
              <a:t>Peru</a:t>
            </a:r>
          </a:p>
        </p:txBody>
      </p:sp>
      <p:sp>
        <p:nvSpPr>
          <p:cNvPr id="199" name="Text Box 35">
            <a:extLst>
              <a:ext uri="{FF2B5EF4-FFF2-40B4-BE49-F238E27FC236}">
                <a16:creationId xmlns="" xmlns:a16="http://schemas.microsoft.com/office/drawing/2014/main" id="{8E392ED1-6AA3-4DB0-A29E-9E55267D48B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22866" y="4771335"/>
            <a:ext cx="1060724" cy="2000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700" b="1" dirty="0">
                <a:solidFill>
                  <a:srgbClr val="002060"/>
                </a:solidFill>
                <a:latin typeface="Univers" panose="020B0603020202030204" pitchFamily="34" charset="0"/>
              </a:rPr>
              <a:t>Chile</a:t>
            </a:r>
          </a:p>
        </p:txBody>
      </p:sp>
      <p:sp>
        <p:nvSpPr>
          <p:cNvPr id="200" name="Text Box 35">
            <a:extLst>
              <a:ext uri="{FF2B5EF4-FFF2-40B4-BE49-F238E27FC236}">
                <a16:creationId xmlns="" xmlns:a16="http://schemas.microsoft.com/office/drawing/2014/main" id="{17A4BE71-ECBA-401E-BB2D-3E09C0E66B3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97248" y="2438213"/>
            <a:ext cx="1060724" cy="2000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700" b="1" dirty="0">
                <a:solidFill>
                  <a:srgbClr val="002060"/>
                </a:solidFill>
                <a:latin typeface="Univers" panose="020B0603020202030204" pitchFamily="34" charset="0"/>
              </a:rPr>
              <a:t>Brazil</a:t>
            </a:r>
          </a:p>
        </p:txBody>
      </p:sp>
      <p:sp>
        <p:nvSpPr>
          <p:cNvPr id="201" name="Text Box 35">
            <a:extLst>
              <a:ext uri="{FF2B5EF4-FFF2-40B4-BE49-F238E27FC236}">
                <a16:creationId xmlns="" xmlns:a16="http://schemas.microsoft.com/office/drawing/2014/main" id="{AACEF139-0FEC-4A08-A6EA-D262E1E0B59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184202" y="3797889"/>
            <a:ext cx="1060724" cy="2000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700" b="1" dirty="0">
                <a:solidFill>
                  <a:srgbClr val="002060"/>
                </a:solidFill>
                <a:latin typeface="Univers" panose="020B0603020202030204" pitchFamily="34" charset="0"/>
              </a:rPr>
              <a:t>Bolivia</a:t>
            </a:r>
          </a:p>
        </p:txBody>
      </p:sp>
      <p:sp>
        <p:nvSpPr>
          <p:cNvPr id="202" name="Text Box 35">
            <a:extLst>
              <a:ext uri="{FF2B5EF4-FFF2-40B4-BE49-F238E27FC236}">
                <a16:creationId xmlns="" xmlns:a16="http://schemas.microsoft.com/office/drawing/2014/main" id="{19A590A1-6A79-4240-B9B6-080F5CB5524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24903" y="4611302"/>
            <a:ext cx="1060724" cy="2000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700" b="1" dirty="0">
                <a:solidFill>
                  <a:srgbClr val="002060"/>
                </a:solidFill>
                <a:latin typeface="Univers" panose="020B0603020202030204" pitchFamily="34" charset="0"/>
              </a:rPr>
              <a:t>Uruguay</a:t>
            </a:r>
          </a:p>
        </p:txBody>
      </p:sp>
      <p:sp>
        <p:nvSpPr>
          <p:cNvPr id="203" name="Text Box 35">
            <a:extLst>
              <a:ext uri="{FF2B5EF4-FFF2-40B4-BE49-F238E27FC236}">
                <a16:creationId xmlns="" xmlns:a16="http://schemas.microsoft.com/office/drawing/2014/main" id="{767AD674-ED47-4B93-BA94-4FBA6DD9779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99182" y="5468715"/>
            <a:ext cx="1060724" cy="2000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700" b="1" dirty="0">
                <a:solidFill>
                  <a:srgbClr val="002060"/>
                </a:solidFill>
                <a:latin typeface="Univers" panose="020B0603020202030204" pitchFamily="34" charset="0"/>
              </a:rPr>
              <a:t>Argentina</a:t>
            </a:r>
          </a:p>
        </p:txBody>
      </p:sp>
      <p:sp>
        <p:nvSpPr>
          <p:cNvPr id="204" name="Text Box 35">
            <a:extLst>
              <a:ext uri="{FF2B5EF4-FFF2-40B4-BE49-F238E27FC236}">
                <a16:creationId xmlns="" xmlns:a16="http://schemas.microsoft.com/office/drawing/2014/main" id="{CA6FF3FC-9C05-4933-A042-2A5E6579784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204428" y="2099907"/>
            <a:ext cx="1060724" cy="2000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700" b="1" dirty="0">
                <a:solidFill>
                  <a:srgbClr val="002060"/>
                </a:solidFill>
                <a:latin typeface="Univers" panose="020B0603020202030204" pitchFamily="34" charset="0"/>
              </a:rPr>
              <a:t>US</a:t>
            </a:r>
          </a:p>
        </p:txBody>
      </p:sp>
      <p:pic>
        <p:nvPicPr>
          <p:cNvPr id="205" name="Picture 6">
            <a:extLst>
              <a:ext uri="{FF2B5EF4-FFF2-40B4-BE49-F238E27FC236}">
                <a16:creationId xmlns="" xmlns:a16="http://schemas.microsoft.com/office/drawing/2014/main" id="{E6E5EDEB-A4FC-4240-96C5-CB861A03AEC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34769" y="2666346"/>
            <a:ext cx="523203" cy="199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" name="Picture 2" descr="AGERSA">
            <a:extLst>
              <a:ext uri="{FF2B5EF4-FFF2-40B4-BE49-F238E27FC236}">
                <a16:creationId xmlns="" xmlns:a16="http://schemas.microsoft.com/office/drawing/2014/main" id="{F9028D75-E40C-4988-B349-EA0A765D57F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39239" y="2943726"/>
            <a:ext cx="308035" cy="1216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7" name="Picture 12">
            <a:extLst>
              <a:ext uri="{FF2B5EF4-FFF2-40B4-BE49-F238E27FC236}">
                <a16:creationId xmlns="" xmlns:a16="http://schemas.microsoft.com/office/drawing/2014/main" id="{29B41257-EA32-4B02-98C6-1AA8D3D451D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34769" y="3131212"/>
            <a:ext cx="307964" cy="1997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8" name="Picture 8">
            <a:extLst>
              <a:ext uri="{FF2B5EF4-FFF2-40B4-BE49-F238E27FC236}">
                <a16:creationId xmlns="" xmlns:a16="http://schemas.microsoft.com/office/drawing/2014/main" id="{B4799FEA-8442-4C91-B0B4-9A3FF71971A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30193" y="3357154"/>
            <a:ext cx="371578" cy="1510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9" name="Picture 10">
            <a:extLst>
              <a:ext uri="{FF2B5EF4-FFF2-40B4-BE49-F238E27FC236}">
                <a16:creationId xmlns="" xmlns:a16="http://schemas.microsoft.com/office/drawing/2014/main" id="{79A65F6C-C93F-46AC-A389-8F6A465D628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70547" y="3550276"/>
            <a:ext cx="544372" cy="108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0" name="Picture 2" descr="Inicio">
            <a:extLst>
              <a:ext uri="{FF2B5EF4-FFF2-40B4-BE49-F238E27FC236}">
                <a16:creationId xmlns="" xmlns:a16="http://schemas.microsoft.com/office/drawing/2014/main" id="{7B55D622-36D6-4B16-BD95-DBA7800A426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7706" y="3751719"/>
            <a:ext cx="438776" cy="202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1" name="Imagen 210">
            <a:extLst>
              <a:ext uri="{FF2B5EF4-FFF2-40B4-BE49-F238E27FC236}">
                <a16:creationId xmlns="" xmlns:a16="http://schemas.microsoft.com/office/drawing/2014/main" id="{826DB26D-DECB-44B1-9294-662F554B15AD}"/>
              </a:ext>
            </a:extLst>
          </p:cNvPr>
          <p:cNvPicPr>
            <a:picLocks noChangeAspect="1"/>
          </p:cNvPicPr>
          <p:nvPr/>
        </p:nvPicPr>
        <p:blipFill>
          <a:blip r:embed="rId35"/>
          <a:stretch>
            <a:fillRect/>
          </a:stretch>
        </p:blipFill>
        <p:spPr>
          <a:xfrm>
            <a:off x="6757074" y="1439383"/>
            <a:ext cx="481084" cy="198709"/>
          </a:xfrm>
          <a:prstGeom prst="rect">
            <a:avLst/>
          </a:prstGeom>
        </p:spPr>
      </p:pic>
      <p:pic>
        <p:nvPicPr>
          <p:cNvPr id="212" name="Imagen 211">
            <a:extLst>
              <a:ext uri="{FF2B5EF4-FFF2-40B4-BE49-F238E27FC236}">
                <a16:creationId xmlns="" xmlns:a16="http://schemas.microsoft.com/office/drawing/2014/main" id="{54808903-37AB-4815-B36F-FD58360344A2}"/>
              </a:ext>
            </a:extLst>
          </p:cNvPr>
          <p:cNvPicPr>
            <a:picLocks noChangeAspect="1"/>
          </p:cNvPicPr>
          <p:nvPr/>
        </p:nvPicPr>
        <p:blipFill>
          <a:blip r:embed="rId36"/>
          <a:stretch>
            <a:fillRect/>
          </a:stretch>
        </p:blipFill>
        <p:spPr>
          <a:xfrm>
            <a:off x="7280839" y="1381508"/>
            <a:ext cx="327910" cy="327910"/>
          </a:xfrm>
          <a:prstGeom prst="rect">
            <a:avLst/>
          </a:prstGeom>
        </p:spPr>
      </p:pic>
      <p:pic>
        <p:nvPicPr>
          <p:cNvPr id="213" name="Picture 4" descr="CorporaciÃ³n de Acueductos y Alcantarillados de Puerto Plata">
            <a:extLst>
              <a:ext uri="{FF2B5EF4-FFF2-40B4-BE49-F238E27FC236}">
                <a16:creationId xmlns="" xmlns:a16="http://schemas.microsoft.com/office/drawing/2014/main" id="{384FE08B-D560-41EF-A486-9D6ADFA082E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39871" y="1410789"/>
            <a:ext cx="293518" cy="2935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918399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5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500"/>
                                        <p:tgtEl>
                                          <p:spTgt spid="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" dur="500"/>
                                        <p:tgtEl>
                                          <p:spTgt spid="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" dur="500"/>
                                        <p:tgtEl>
                                          <p:spTgt spid="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1" dur="500"/>
                                        <p:tgtEl>
                                          <p:spTgt spid="1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4" dur="500"/>
                                        <p:tgtEl>
                                          <p:spTgt spid="1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" dur="500"/>
                                        <p:tgtEl>
                                          <p:spTgt spid="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0" dur="500"/>
                                        <p:tgtEl>
                                          <p:spTgt spid="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3" dur="500"/>
                                        <p:tgtEl>
                                          <p:spTgt spid="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6" dur="500"/>
                                        <p:tgtEl>
                                          <p:spTgt spid="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9" dur="500"/>
                                        <p:tgtEl>
                                          <p:spTgt spid="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2" dur="500"/>
                                        <p:tgtEl>
                                          <p:spTgt spid="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5" dur="500"/>
                                        <p:tgtEl>
                                          <p:spTgt spid="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8" dur="500"/>
                                        <p:tgtEl>
                                          <p:spTgt spid="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1" dur="500"/>
                                        <p:tgtEl>
                                          <p:spTgt spid="2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4" dur="500"/>
                                        <p:tgtEl>
                                          <p:spTgt spid="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7" dur="500"/>
                                        <p:tgtEl>
                                          <p:spTgt spid="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0" dur="5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3" dur="50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6" dur="5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9" dur="5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2" dur="5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5" dur="5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8" dur="5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1" dur="5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4" dur="50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7" dur="500"/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0" dur="5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3" dur="5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6" dur="5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9" dur="5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2" dur="5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5" dur="5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8" dur="5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1" dur="500"/>
                                        <p:tgtEl>
                                          <p:spTgt spid="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4" dur="500"/>
                                        <p:tgtEl>
                                          <p:spTgt spid="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7" dur="500"/>
                                        <p:tgtEl>
                                          <p:spTgt spid="2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0" dur="500"/>
                                        <p:tgtEl>
                                          <p:spTgt spid="2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3" dur="500"/>
                                        <p:tgtEl>
                                          <p:spTgt spid="2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6" dur="500"/>
                                        <p:tgtEl>
                                          <p:spTgt spid="2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9" dur="500"/>
                                        <p:tgtEl>
                                          <p:spTgt spid="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2" dur="500"/>
                                        <p:tgtEl>
                                          <p:spTgt spid="2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5" dur="500"/>
                                        <p:tgtEl>
                                          <p:spTgt spid="2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8" dur="500"/>
                                        <p:tgtEl>
                                          <p:spTgt spid="2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1" dur="500"/>
                                        <p:tgtEl>
                                          <p:spTgt spid="2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4" grpId="0" animBg="1"/>
      <p:bldP spid="95" grpId="0" animBg="1"/>
      <p:bldP spid="97" grpId="0" animBg="1"/>
      <p:bldP spid="98" grpId="0" animBg="1"/>
      <p:bldP spid="100" grpId="0" animBg="1"/>
      <p:bldP spid="101" grpId="0" animBg="1"/>
      <p:bldP spid="102" grpId="0" animBg="1"/>
      <p:bldP spid="103" grpId="0" animBg="1"/>
      <p:bldP spid="104" grpId="0" animBg="1"/>
      <p:bldP spid="105" grpId="0" animBg="1"/>
      <p:bldP spid="106" grpId="0" animBg="1"/>
      <p:bldP spid="108" grpId="0" animBg="1"/>
      <p:bldP spid="109" grpId="0" animBg="1"/>
      <p:bldP spid="110" grpId="0" animBg="1"/>
      <p:bldP spid="111" grpId="0" animBg="1"/>
      <p:bldP spid="112" grpId="0" animBg="1"/>
      <p:bldP spid="113" grpId="0" animBg="1"/>
      <p:bldP spid="133" grpId="0" animBg="1"/>
      <p:bldP spid="139" grpId="0" animBg="1"/>
      <p:bldP spid="176" grpId="0"/>
      <p:bldP spid="181" grpId="0"/>
      <p:bldP spid="182" grpId="0"/>
      <p:bldP spid="188" grpId="0"/>
      <p:bldP spid="191" grpId="0"/>
      <p:bldP spid="192" grpId="0"/>
      <p:bldP spid="193" grpId="0"/>
      <p:bldP spid="194" grpId="0"/>
      <p:bldP spid="195" grpId="0"/>
      <p:bldP spid="196" grpId="0"/>
      <p:bldP spid="197" grpId="0"/>
      <p:bldP spid="198" grpId="0"/>
      <p:bldP spid="199" grpId="0"/>
      <p:bldP spid="200" grpId="0"/>
      <p:bldP spid="201" grpId="0"/>
      <p:bldP spid="202" grpId="0"/>
      <p:bldP spid="203" grpId="0"/>
      <p:bldP spid="20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A95C3AF9-106A-42AC-AE9A-1F8F498897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49252" y="20331"/>
            <a:ext cx="8397024" cy="786493"/>
          </a:xfrm>
        </p:spPr>
        <p:txBody>
          <a:bodyPr>
            <a:noAutofit/>
          </a:bodyPr>
          <a:lstStyle/>
          <a:p>
            <a:r>
              <a:rPr lang="pt-BR" b="0" dirty="0">
                <a:latin typeface="+mj-lt"/>
              </a:rPr>
              <a:t>Experiência em Água Potável, </a:t>
            </a:r>
            <a:r>
              <a:rPr lang="pt-BR" b="0" dirty="0" smtClean="0">
                <a:latin typeface="+mj-lt"/>
              </a:rPr>
              <a:t>Coleta e Tratamento de Esgoto</a:t>
            </a:r>
            <a:endParaRPr lang="en-US" b="0" dirty="0">
              <a:latin typeface="+mj-lt"/>
            </a:endParaRP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xmlns="" id="{71FF2A55-C282-485E-B067-E274EB5EA81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58353" y="992841"/>
            <a:ext cx="9006120" cy="2499056"/>
          </a:xfrm>
        </p:spPr>
        <p:txBody>
          <a:bodyPr/>
          <a:lstStyle/>
          <a:p>
            <a:pPr marL="0" indent="0" algn="just">
              <a:buNone/>
            </a:pPr>
            <a:r>
              <a:rPr lang="pt-BR" sz="1800" dirty="0">
                <a:latin typeface="+mj-lt"/>
              </a:rPr>
              <a:t>No setor </a:t>
            </a:r>
            <a:r>
              <a:rPr lang="pt-BR" sz="1800" dirty="0" smtClean="0">
                <a:latin typeface="+mj-lt"/>
              </a:rPr>
              <a:t>saneamento básico tem desenvolvido mais </a:t>
            </a:r>
            <a:r>
              <a:rPr lang="pt-BR" sz="1800" dirty="0">
                <a:latin typeface="+mj-lt"/>
              </a:rPr>
              <a:t>de 230 </a:t>
            </a:r>
            <a:r>
              <a:rPr lang="pt-BR" sz="1800" dirty="0" smtClean="0">
                <a:latin typeface="+mj-lt"/>
              </a:rPr>
              <a:t>projetos de </a:t>
            </a:r>
            <a:r>
              <a:rPr lang="pt-BR" sz="1800" dirty="0">
                <a:latin typeface="+mj-lt"/>
              </a:rPr>
              <a:t>diferentes naturezas foram realizados em vários países, </a:t>
            </a:r>
            <a:r>
              <a:rPr lang="pt-BR" sz="1800" dirty="0" smtClean="0">
                <a:latin typeface="+mj-lt"/>
              </a:rPr>
              <a:t>como: Chile</a:t>
            </a:r>
            <a:r>
              <a:rPr lang="pt-BR" sz="1800" dirty="0">
                <a:latin typeface="+mj-lt"/>
              </a:rPr>
              <a:t>, República Dominicana, Peru, Argentina, Bolívia, </a:t>
            </a:r>
            <a:r>
              <a:rPr lang="pt-BR" sz="1800" dirty="0" smtClean="0">
                <a:latin typeface="+mj-lt"/>
              </a:rPr>
              <a:t>Nicarágua</a:t>
            </a:r>
            <a:r>
              <a:rPr lang="pt-BR" sz="1800" dirty="0">
                <a:latin typeface="+mj-lt"/>
              </a:rPr>
              <a:t>, Brasil, Panamá, Colômbia, Equador, Honduras, Uruguai, El Salvador e México</a:t>
            </a:r>
            <a:r>
              <a:rPr lang="pt-BR" sz="1800" dirty="0" smtClean="0">
                <a:latin typeface="+mj-lt"/>
              </a:rPr>
              <a:t>.</a:t>
            </a:r>
          </a:p>
          <a:p>
            <a:pPr marL="0" indent="0" algn="just">
              <a:buNone/>
            </a:pPr>
            <a:endParaRPr lang="pt-BR" sz="1800" dirty="0">
              <a:latin typeface="+mj-lt"/>
            </a:endParaRPr>
          </a:p>
          <a:p>
            <a:pPr marL="0" indent="0" algn="just">
              <a:buNone/>
            </a:pPr>
            <a:r>
              <a:rPr lang="pt-BR" sz="1800" dirty="0">
                <a:latin typeface="+mj-lt"/>
              </a:rPr>
              <a:t>Os estudos realizados podem ser agrupados em diferentes tópicos, conforme mostra a tabela abaixo:</a:t>
            </a:r>
            <a:endParaRPr lang="en-US" sz="1800" dirty="0">
              <a:latin typeface="+mj-lt"/>
            </a:endParaRPr>
          </a:p>
          <a:p>
            <a:pPr marL="0" indent="0" algn="just">
              <a:buNone/>
            </a:pPr>
            <a:endParaRPr lang="es-CL" sz="1800" dirty="0">
              <a:latin typeface="+mj-lt"/>
            </a:endParaRPr>
          </a:p>
          <a:p>
            <a:pPr marL="0" indent="0" algn="just">
              <a:buNone/>
            </a:pPr>
            <a:endParaRPr lang="en-US" sz="1800" dirty="0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xmlns="" id="{B9E773D2-0642-4B2F-821D-08D78ACB470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41BD88E-AE00-41D1-8E3D-00832E0F4553}" type="slidenum">
              <a:rPr lang="es-CL" smtClean="0"/>
              <a:pPr>
                <a:defRPr/>
              </a:pPr>
              <a:t>5</a:t>
            </a:fld>
            <a:endParaRPr lang="es-CL" dirty="0"/>
          </a:p>
        </p:txBody>
      </p:sp>
      <p:grpSp>
        <p:nvGrpSpPr>
          <p:cNvPr id="5" name="Grupo 4">
            <a:extLst>
              <a:ext uri="{FF2B5EF4-FFF2-40B4-BE49-F238E27FC236}">
                <a16:creationId xmlns:a16="http://schemas.microsoft.com/office/drawing/2014/main" xmlns="" id="{87CB1FA9-1932-43DA-9834-39E9E76B0D08}"/>
              </a:ext>
            </a:extLst>
          </p:cNvPr>
          <p:cNvGrpSpPr>
            <a:grpSpLocks noChangeAspect="1"/>
          </p:cNvGrpSpPr>
          <p:nvPr/>
        </p:nvGrpSpPr>
        <p:grpSpPr>
          <a:xfrm>
            <a:off x="0" y="952500"/>
            <a:ext cx="2383277" cy="5593014"/>
            <a:chOff x="-8792" y="183891"/>
            <a:chExt cx="2678400" cy="6285600"/>
          </a:xfrm>
        </p:grpSpPr>
        <p:sp>
          <p:nvSpPr>
            <p:cNvPr id="6" name="Rectángulo 5">
              <a:extLst>
                <a:ext uri="{FF2B5EF4-FFF2-40B4-BE49-F238E27FC236}">
                  <a16:creationId xmlns:a16="http://schemas.microsoft.com/office/drawing/2014/main" xmlns="" id="{411C7977-16DC-4063-8F2A-04AD082D5258}"/>
                </a:ext>
              </a:extLst>
            </p:cNvPr>
            <p:cNvSpPr/>
            <p:nvPr/>
          </p:nvSpPr>
          <p:spPr>
            <a:xfrm>
              <a:off x="-8792" y="183891"/>
              <a:ext cx="2678400" cy="1047600"/>
            </a:xfrm>
            <a:prstGeom prst="rect">
              <a:avLst/>
            </a:prstGeom>
            <a:blipFill dpi="0" rotWithShape="1">
              <a:blip r:embed="rId2" cstate="print">
                <a:alphaModFix amt="40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 dirty="0"/>
            </a:p>
          </p:txBody>
        </p:sp>
        <p:sp>
          <p:nvSpPr>
            <p:cNvPr id="7" name="Rectángulo 6">
              <a:extLst>
                <a:ext uri="{FF2B5EF4-FFF2-40B4-BE49-F238E27FC236}">
                  <a16:creationId xmlns:a16="http://schemas.microsoft.com/office/drawing/2014/main" xmlns="" id="{BD206931-B734-40E2-AB8F-80485C66D262}"/>
                </a:ext>
              </a:extLst>
            </p:cNvPr>
            <p:cNvSpPr/>
            <p:nvPr/>
          </p:nvSpPr>
          <p:spPr>
            <a:xfrm>
              <a:off x="-8792" y="1231491"/>
              <a:ext cx="2678400" cy="1047600"/>
            </a:xfrm>
            <a:prstGeom prst="rect">
              <a:avLst/>
            </a:prstGeom>
            <a:blipFill dpi="0" rotWithShape="1">
              <a:blip r:embed="rId3" cstate="print">
                <a:alphaModFix amt="40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 dirty="0"/>
            </a:p>
          </p:txBody>
        </p:sp>
        <p:sp>
          <p:nvSpPr>
            <p:cNvPr id="8" name="Rectángulo 7">
              <a:extLst>
                <a:ext uri="{FF2B5EF4-FFF2-40B4-BE49-F238E27FC236}">
                  <a16:creationId xmlns:a16="http://schemas.microsoft.com/office/drawing/2014/main" xmlns="" id="{299E56F9-A6CF-4B15-9297-2B3A73D34A50}"/>
                </a:ext>
              </a:extLst>
            </p:cNvPr>
            <p:cNvSpPr/>
            <p:nvPr/>
          </p:nvSpPr>
          <p:spPr>
            <a:xfrm>
              <a:off x="-8792" y="2279091"/>
              <a:ext cx="2678400" cy="1047600"/>
            </a:xfrm>
            <a:prstGeom prst="rect">
              <a:avLst/>
            </a:prstGeom>
            <a:blipFill dpi="0" rotWithShape="1">
              <a:blip r:embed="rId4" cstate="print">
                <a:alphaModFix amt="40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 dirty="0"/>
            </a:p>
          </p:txBody>
        </p:sp>
        <p:sp>
          <p:nvSpPr>
            <p:cNvPr id="9" name="Rectángulo 8">
              <a:extLst>
                <a:ext uri="{FF2B5EF4-FFF2-40B4-BE49-F238E27FC236}">
                  <a16:creationId xmlns:a16="http://schemas.microsoft.com/office/drawing/2014/main" xmlns="" id="{3FD1D019-822E-4E4A-A5B6-87C33EAAD2E3}"/>
                </a:ext>
              </a:extLst>
            </p:cNvPr>
            <p:cNvSpPr/>
            <p:nvPr/>
          </p:nvSpPr>
          <p:spPr>
            <a:xfrm>
              <a:off x="-8792" y="3326691"/>
              <a:ext cx="2678400" cy="1047600"/>
            </a:xfrm>
            <a:prstGeom prst="rect">
              <a:avLst/>
            </a:prstGeom>
            <a:blipFill dpi="0" rotWithShape="1">
              <a:blip r:embed="rId5" cstate="print">
                <a:alphaModFix amt="40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 dirty="0"/>
            </a:p>
          </p:txBody>
        </p:sp>
        <p:sp>
          <p:nvSpPr>
            <p:cNvPr id="10" name="Rectángulo 9">
              <a:extLst>
                <a:ext uri="{FF2B5EF4-FFF2-40B4-BE49-F238E27FC236}">
                  <a16:creationId xmlns:a16="http://schemas.microsoft.com/office/drawing/2014/main" xmlns="" id="{77E31AC7-4277-48EC-9820-ACCDE637BD35}"/>
                </a:ext>
              </a:extLst>
            </p:cNvPr>
            <p:cNvSpPr/>
            <p:nvPr/>
          </p:nvSpPr>
          <p:spPr>
            <a:xfrm>
              <a:off x="-8792" y="4374291"/>
              <a:ext cx="2678400" cy="1047600"/>
            </a:xfrm>
            <a:prstGeom prst="rect">
              <a:avLst/>
            </a:prstGeom>
            <a:blipFill dpi="0" rotWithShape="1">
              <a:blip r:embed="rId6" cstate="print">
                <a:alphaModFix amt="40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 dirty="0"/>
            </a:p>
          </p:txBody>
        </p:sp>
        <p:sp>
          <p:nvSpPr>
            <p:cNvPr id="11" name="Rectángulo 10">
              <a:extLst>
                <a:ext uri="{FF2B5EF4-FFF2-40B4-BE49-F238E27FC236}">
                  <a16:creationId xmlns:a16="http://schemas.microsoft.com/office/drawing/2014/main" xmlns="" id="{43F6E696-CFA9-42DD-A44E-4440B25BEC64}"/>
                </a:ext>
              </a:extLst>
            </p:cNvPr>
            <p:cNvSpPr/>
            <p:nvPr/>
          </p:nvSpPr>
          <p:spPr>
            <a:xfrm>
              <a:off x="-8792" y="5421891"/>
              <a:ext cx="2678400" cy="1047600"/>
            </a:xfrm>
            <a:prstGeom prst="rect">
              <a:avLst/>
            </a:prstGeom>
            <a:blipFill dpi="0" rotWithShape="1">
              <a:blip r:embed="rId7" cstate="print">
                <a:alphaModFix amt="40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 dirty="0"/>
            </a:p>
          </p:txBody>
        </p:sp>
      </p:grpSp>
      <p:graphicFrame>
        <p:nvGraphicFramePr>
          <p:cNvPr id="13" name="Tabla 12">
            <a:extLst>
              <a:ext uri="{FF2B5EF4-FFF2-40B4-BE49-F238E27FC236}">
                <a16:creationId xmlns:a16="http://schemas.microsoft.com/office/drawing/2014/main" xmlns="" id="{A66170D8-A931-4C26-A01F-1D23922E977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95318574"/>
              </p:ext>
            </p:extLst>
          </p:nvPr>
        </p:nvGraphicFramePr>
        <p:xfrm>
          <a:off x="3865576" y="3601849"/>
          <a:ext cx="6190333" cy="2261592"/>
        </p:xfrm>
        <a:graphic>
          <a:graphicData uri="http://schemas.openxmlformats.org/drawingml/2006/table">
            <a:tbl>
              <a:tblPr>
                <a:effectLst>
                  <a:outerShdw blurRad="76200" dir="18900000" sy="23000" kx="-1200000" algn="bl" rotWithShape="0">
                    <a:prstClr val="black">
                      <a:alpha val="20000"/>
                    </a:prstClr>
                  </a:outerShdw>
                </a:effectLst>
                <a:tableStyleId>{6E25E649-3F16-4E02-A733-19D2CDBF48F0}</a:tableStyleId>
              </a:tblPr>
              <a:tblGrid>
                <a:gridCol w="4000953">
                  <a:extLst>
                    <a:ext uri="{9D8B030D-6E8A-4147-A177-3AD203B41FA5}">
                      <a16:colId xmlns:a16="http://schemas.microsoft.com/office/drawing/2014/main" xmlns="" val="819790285"/>
                    </a:ext>
                  </a:extLst>
                </a:gridCol>
                <a:gridCol w="2189380">
                  <a:extLst>
                    <a:ext uri="{9D8B030D-6E8A-4147-A177-3AD203B41FA5}">
                      <a16:colId xmlns:a16="http://schemas.microsoft.com/office/drawing/2014/main" xmlns="" val="4053754882"/>
                    </a:ext>
                  </a:extLst>
                </a:gridCol>
              </a:tblGrid>
              <a:tr h="30581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noProof="0" dirty="0" smtClean="0">
                          <a:solidFill>
                            <a:schemeClr val="bg1"/>
                          </a:solidFill>
                          <a:effectLst/>
                          <a:latin typeface="Univers" panose="020B0603020202030204" pitchFamily="34" charset="0"/>
                        </a:rPr>
                        <a:t>Tema</a:t>
                      </a:r>
                      <a:endParaRPr lang="en-US" sz="1400" noProof="0" dirty="0">
                        <a:solidFill>
                          <a:schemeClr val="bg1"/>
                        </a:solidFill>
                        <a:effectLst/>
                        <a:latin typeface="Univers" panose="020B0603020202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19050" marR="19050" marT="0" marB="0" anchor="ctr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noProof="0" dirty="0">
                          <a:solidFill>
                            <a:schemeClr val="bg1"/>
                          </a:solidFill>
                          <a:effectLst/>
                          <a:latin typeface="Univers" panose="020B0603020202030204" pitchFamily="34" charset="0"/>
                        </a:rPr>
                        <a:t>N˚ </a:t>
                      </a:r>
                      <a:r>
                        <a:rPr lang="en-US" sz="1400" noProof="0" dirty="0" smtClean="0">
                          <a:solidFill>
                            <a:schemeClr val="bg1"/>
                          </a:solidFill>
                          <a:effectLst/>
                          <a:latin typeface="Univers" panose="020B0603020202030204" pitchFamily="34" charset="0"/>
                        </a:rPr>
                        <a:t>de Estudos</a:t>
                      </a:r>
                      <a:endParaRPr lang="en-US" sz="1400" noProof="0" dirty="0">
                        <a:solidFill>
                          <a:schemeClr val="bg1"/>
                        </a:solidFill>
                        <a:effectLst/>
                        <a:latin typeface="Univers" panose="020B0603020202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19050" marR="19050" marT="0" marB="0" anchor="ctr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463573939"/>
                  </a:ext>
                </a:extLst>
              </a:tr>
              <a:tr h="30581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noProof="0" dirty="0" smtClean="0">
                          <a:solidFill>
                            <a:srgbClr val="002060"/>
                          </a:solidFill>
                          <a:effectLst/>
                          <a:latin typeface="Univers" panose="020B0603020202030204" pitchFamily="34" charset="0"/>
                        </a:rPr>
                        <a:t>Planejamento e avaliação de projetos</a:t>
                      </a:r>
                      <a:endParaRPr lang="en-US" sz="1400" noProof="0" dirty="0">
                        <a:solidFill>
                          <a:srgbClr val="002060"/>
                        </a:solidFill>
                        <a:effectLst/>
                        <a:latin typeface="Univers" panose="020B0603020202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19050" marR="19050" marT="0" marB="0" anchor="ctr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noProof="0" dirty="0">
                          <a:solidFill>
                            <a:srgbClr val="002060"/>
                          </a:solidFill>
                          <a:effectLst/>
                          <a:latin typeface="Univers" panose="020B0603020202030204" pitchFamily="34" charset="0"/>
                        </a:rPr>
                        <a:t>49</a:t>
                      </a:r>
                      <a:endParaRPr lang="en-US" sz="1400" noProof="0" dirty="0">
                        <a:solidFill>
                          <a:srgbClr val="002060"/>
                        </a:solidFill>
                        <a:effectLst/>
                        <a:latin typeface="Univers" panose="020B0603020202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19050" marR="19050" marT="0" marB="0" anchor="ctr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371644043"/>
                  </a:ext>
                </a:extLst>
              </a:tr>
              <a:tr h="30581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noProof="0" dirty="0" smtClean="0">
                          <a:solidFill>
                            <a:srgbClr val="002060"/>
                          </a:solidFill>
                          <a:effectLst/>
                          <a:latin typeface="Univers" panose="020B0603020202030204" pitchFamily="34" charset="0"/>
                        </a:rPr>
                        <a:t>Otimização de custos, melhorias na gestão e Eficiência Operacional</a:t>
                      </a:r>
                      <a:endParaRPr lang="en-US" sz="1400" noProof="0" dirty="0">
                        <a:solidFill>
                          <a:srgbClr val="002060"/>
                        </a:solidFill>
                        <a:effectLst/>
                        <a:latin typeface="Univers" panose="020B0603020202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19050" marR="19050" marT="0" marB="0" anchor="ctr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noProof="0" dirty="0" smtClean="0">
                          <a:solidFill>
                            <a:srgbClr val="002060"/>
                          </a:solidFill>
                          <a:effectLst/>
                          <a:latin typeface="Univers" panose="020B0603020202030204" pitchFamily="34" charset="0"/>
                          <a:ea typeface="Times New Roman" panose="02020603050405020304" pitchFamily="18" charset="0"/>
                        </a:rPr>
                        <a:t>49</a:t>
                      </a:r>
                      <a:endParaRPr lang="en-US" sz="1400" noProof="0" dirty="0">
                        <a:solidFill>
                          <a:srgbClr val="002060"/>
                        </a:solidFill>
                        <a:effectLst/>
                        <a:latin typeface="Univers" panose="020B0603020202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19050" marR="19050" marT="0" marB="0" anchor="ctr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604822207"/>
                  </a:ext>
                </a:extLst>
              </a:tr>
              <a:tr h="30581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400" noProof="0" dirty="0" smtClean="0">
                          <a:solidFill>
                            <a:srgbClr val="002060"/>
                          </a:solidFill>
                          <a:effectLst/>
                          <a:latin typeface="Univers" panose="020B0603020202030204" pitchFamily="34" charset="0"/>
                        </a:rPr>
                        <a:t>Estudos de Mercado e Due Diligences</a:t>
                      </a:r>
                      <a:endParaRPr lang="en-US" sz="1400" noProof="0" dirty="0">
                        <a:solidFill>
                          <a:srgbClr val="002060"/>
                        </a:solidFill>
                        <a:effectLst/>
                        <a:latin typeface="Univers" panose="020B0603020202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19050" marR="19050" marT="0" marB="0" anchor="ctr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noProof="0" dirty="0" smtClean="0">
                          <a:solidFill>
                            <a:srgbClr val="002060"/>
                          </a:solidFill>
                          <a:effectLst/>
                          <a:latin typeface="Univers" panose="020B0603020202030204" pitchFamily="34" charset="0"/>
                          <a:ea typeface="Times New Roman" panose="02020603050405020304" pitchFamily="18" charset="0"/>
                        </a:rPr>
                        <a:t>20</a:t>
                      </a:r>
                      <a:endParaRPr lang="en-US" sz="1400" noProof="0" dirty="0">
                        <a:solidFill>
                          <a:srgbClr val="002060"/>
                        </a:solidFill>
                        <a:effectLst/>
                        <a:latin typeface="Univers" panose="020B0603020202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19050" marR="19050" marT="0" marB="0" anchor="ctr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878275707"/>
                  </a:ext>
                </a:extLst>
              </a:tr>
              <a:tr h="30581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400" noProof="0" dirty="0" smtClean="0">
                          <a:solidFill>
                            <a:srgbClr val="002060"/>
                          </a:solidFill>
                          <a:effectLst/>
                          <a:latin typeface="Univers" panose="020B0603020202030204" pitchFamily="34" charset="0"/>
                        </a:rPr>
                        <a:t>Estudo de desenho</a:t>
                      </a:r>
                      <a:r>
                        <a:rPr lang="pt-BR" sz="1400" baseline="0" noProof="0" dirty="0" smtClean="0">
                          <a:solidFill>
                            <a:srgbClr val="002060"/>
                          </a:solidFill>
                          <a:effectLst/>
                          <a:latin typeface="Univers" panose="020B0603020202030204" pitchFamily="34" charset="0"/>
                        </a:rPr>
                        <a:t> e calculo de tarifas </a:t>
                      </a:r>
                      <a:endParaRPr lang="en-US" sz="1400" noProof="0" dirty="0">
                        <a:solidFill>
                          <a:srgbClr val="002060"/>
                        </a:solidFill>
                        <a:effectLst/>
                        <a:latin typeface="Univers" panose="020B0603020202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19050" marR="19050" marT="0" marB="0" anchor="ctr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noProof="0" dirty="0" smtClean="0">
                          <a:solidFill>
                            <a:srgbClr val="002060"/>
                          </a:solidFill>
                          <a:effectLst/>
                          <a:latin typeface="Univers" panose="020B0603020202030204" pitchFamily="34" charset="0"/>
                        </a:rPr>
                        <a:t>100</a:t>
                      </a:r>
                      <a:endParaRPr lang="en-US" sz="1400" noProof="0" dirty="0">
                        <a:solidFill>
                          <a:srgbClr val="002060"/>
                        </a:solidFill>
                        <a:effectLst/>
                        <a:latin typeface="Univers" panose="020B0603020202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19050" marR="19050" marT="0" marB="0" anchor="ctr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76747307"/>
                  </a:ext>
                </a:extLst>
              </a:tr>
              <a:tr h="30581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400" noProof="0" dirty="0" smtClean="0">
                          <a:solidFill>
                            <a:srgbClr val="002060"/>
                          </a:solidFill>
                          <a:effectLst/>
                          <a:latin typeface="Univers" panose="020B0603020202030204" pitchFamily="34" charset="0"/>
                        </a:rPr>
                        <a:t>Políticas de Regulação e Regime de Subsídios</a:t>
                      </a:r>
                      <a:endParaRPr lang="en-US" sz="1400" noProof="0" dirty="0">
                        <a:solidFill>
                          <a:srgbClr val="002060"/>
                        </a:solidFill>
                        <a:effectLst/>
                        <a:latin typeface="Univers" panose="020B0603020202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19050" marR="19050" marT="0" marB="0" anchor="ctr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noProof="0" dirty="0">
                          <a:solidFill>
                            <a:srgbClr val="002060"/>
                          </a:solidFill>
                          <a:effectLst/>
                          <a:latin typeface="Univers" panose="020B0603020202030204" pitchFamily="34" charset="0"/>
                        </a:rPr>
                        <a:t>15</a:t>
                      </a:r>
                      <a:endParaRPr lang="en-US" sz="1400" noProof="0" dirty="0">
                        <a:solidFill>
                          <a:srgbClr val="002060"/>
                        </a:solidFill>
                        <a:effectLst/>
                        <a:latin typeface="Univers" panose="020B0603020202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19050" marR="19050" marT="0" marB="0" anchor="ctr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754618132"/>
                  </a:ext>
                </a:extLst>
              </a:tr>
              <a:tr h="30581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noProof="0" dirty="0">
                          <a:solidFill>
                            <a:schemeClr val="bg1"/>
                          </a:solidFill>
                          <a:effectLst/>
                          <a:latin typeface="Univers" panose="020B0603020202030204" pitchFamily="34" charset="0"/>
                        </a:rPr>
                        <a:t>Total</a:t>
                      </a:r>
                      <a:endParaRPr lang="en-US" sz="1400" noProof="0" dirty="0">
                        <a:solidFill>
                          <a:schemeClr val="bg1"/>
                        </a:solidFill>
                        <a:effectLst/>
                        <a:latin typeface="Univers" panose="020B0603020202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19050" marR="19050" marT="0" marB="0" anchor="ctr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noProof="0" dirty="0">
                          <a:solidFill>
                            <a:schemeClr val="bg1"/>
                          </a:solidFill>
                          <a:effectLst/>
                          <a:latin typeface="Univers" panose="020B0603020202030204" pitchFamily="34" charset="0"/>
                        </a:rPr>
                        <a:t>233</a:t>
                      </a:r>
                      <a:endParaRPr lang="en-US" sz="1400" noProof="0" dirty="0">
                        <a:solidFill>
                          <a:schemeClr val="bg1"/>
                        </a:solidFill>
                        <a:effectLst/>
                        <a:latin typeface="Univers" panose="020B0603020202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19050" marR="19050" marT="0" marB="0" anchor="ctr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14661016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728283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A95C3AF9-106A-42AC-AE9A-1F8F498897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17059" y="188267"/>
            <a:ext cx="7691717" cy="461665"/>
          </a:xfrm>
        </p:spPr>
        <p:txBody>
          <a:bodyPr>
            <a:normAutofit/>
          </a:bodyPr>
          <a:lstStyle/>
          <a:p>
            <a:r>
              <a:rPr lang="es-CL" b="0" dirty="0" smtClean="0">
                <a:latin typeface="+mj-lt"/>
              </a:rPr>
              <a:t>Principais </a:t>
            </a:r>
            <a:r>
              <a:rPr lang="es-CL" b="0" dirty="0">
                <a:latin typeface="+mj-lt"/>
              </a:rPr>
              <a:t>p</a:t>
            </a:r>
            <a:r>
              <a:rPr lang="es-CL" b="0" dirty="0" smtClean="0">
                <a:latin typeface="+mj-lt"/>
              </a:rPr>
              <a:t>rojetos </a:t>
            </a:r>
            <a:r>
              <a:rPr lang="es-CL" b="0" dirty="0">
                <a:latin typeface="+mj-lt"/>
              </a:rPr>
              <a:t>realizados no Brasil</a:t>
            </a:r>
            <a:endParaRPr lang="en-US" b="0" dirty="0">
              <a:latin typeface="+mj-lt"/>
            </a:endParaRPr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="" xmlns:a16="http://schemas.microsoft.com/office/drawing/2014/main" id="{B9E773D2-0642-4B2F-821D-08D78ACB470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41BD88E-AE00-41D1-8E3D-00832E0F4553}" type="slidenum">
              <a:rPr lang="es-CL" smtClean="0"/>
              <a:pPr>
                <a:defRPr/>
              </a:pPr>
              <a:t>6</a:t>
            </a:fld>
            <a:endParaRPr lang="es-CL" dirty="0"/>
          </a:p>
        </p:txBody>
      </p:sp>
      <p:grpSp>
        <p:nvGrpSpPr>
          <p:cNvPr id="5" name="Grupo 4">
            <a:extLst>
              <a:ext uri="{FF2B5EF4-FFF2-40B4-BE49-F238E27FC236}">
                <a16:creationId xmlns="" xmlns:a16="http://schemas.microsoft.com/office/drawing/2014/main" id="{87CB1FA9-1932-43DA-9834-39E9E76B0D08}"/>
              </a:ext>
            </a:extLst>
          </p:cNvPr>
          <p:cNvGrpSpPr>
            <a:grpSpLocks noChangeAspect="1"/>
          </p:cNvGrpSpPr>
          <p:nvPr/>
        </p:nvGrpSpPr>
        <p:grpSpPr>
          <a:xfrm>
            <a:off x="0" y="952500"/>
            <a:ext cx="2383277" cy="5593014"/>
            <a:chOff x="-8792" y="183891"/>
            <a:chExt cx="2678400" cy="6285600"/>
          </a:xfrm>
        </p:grpSpPr>
        <p:sp>
          <p:nvSpPr>
            <p:cNvPr id="6" name="Rectángulo 5">
              <a:extLst>
                <a:ext uri="{FF2B5EF4-FFF2-40B4-BE49-F238E27FC236}">
                  <a16:creationId xmlns="" xmlns:a16="http://schemas.microsoft.com/office/drawing/2014/main" id="{411C7977-16DC-4063-8F2A-04AD082D5258}"/>
                </a:ext>
              </a:extLst>
            </p:cNvPr>
            <p:cNvSpPr/>
            <p:nvPr/>
          </p:nvSpPr>
          <p:spPr>
            <a:xfrm>
              <a:off x="-8792" y="183891"/>
              <a:ext cx="2678400" cy="1047600"/>
            </a:xfrm>
            <a:prstGeom prst="rect">
              <a:avLst/>
            </a:prstGeom>
            <a:blipFill dpi="0" rotWithShape="1">
              <a:blip r:embed="rId2" cstate="print">
                <a:alphaModFix amt="40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 dirty="0"/>
            </a:p>
          </p:txBody>
        </p:sp>
        <p:sp>
          <p:nvSpPr>
            <p:cNvPr id="7" name="Rectángulo 6">
              <a:extLst>
                <a:ext uri="{FF2B5EF4-FFF2-40B4-BE49-F238E27FC236}">
                  <a16:creationId xmlns="" xmlns:a16="http://schemas.microsoft.com/office/drawing/2014/main" id="{BD206931-B734-40E2-AB8F-80485C66D262}"/>
                </a:ext>
              </a:extLst>
            </p:cNvPr>
            <p:cNvSpPr/>
            <p:nvPr/>
          </p:nvSpPr>
          <p:spPr>
            <a:xfrm>
              <a:off x="-8792" y="1231491"/>
              <a:ext cx="2678400" cy="1047600"/>
            </a:xfrm>
            <a:prstGeom prst="rect">
              <a:avLst/>
            </a:prstGeom>
            <a:blipFill dpi="0" rotWithShape="1">
              <a:blip r:embed="rId3" cstate="print">
                <a:alphaModFix amt="40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 dirty="0"/>
            </a:p>
          </p:txBody>
        </p:sp>
        <p:sp>
          <p:nvSpPr>
            <p:cNvPr id="8" name="Rectángulo 7">
              <a:extLst>
                <a:ext uri="{FF2B5EF4-FFF2-40B4-BE49-F238E27FC236}">
                  <a16:creationId xmlns="" xmlns:a16="http://schemas.microsoft.com/office/drawing/2014/main" id="{299E56F9-A6CF-4B15-9297-2B3A73D34A50}"/>
                </a:ext>
              </a:extLst>
            </p:cNvPr>
            <p:cNvSpPr/>
            <p:nvPr/>
          </p:nvSpPr>
          <p:spPr>
            <a:xfrm>
              <a:off x="-8792" y="2279091"/>
              <a:ext cx="2678400" cy="1047600"/>
            </a:xfrm>
            <a:prstGeom prst="rect">
              <a:avLst/>
            </a:prstGeom>
            <a:blipFill dpi="0" rotWithShape="1">
              <a:blip r:embed="rId4" cstate="print">
                <a:alphaModFix amt="40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 dirty="0"/>
            </a:p>
          </p:txBody>
        </p:sp>
        <p:sp>
          <p:nvSpPr>
            <p:cNvPr id="9" name="Rectángulo 8">
              <a:extLst>
                <a:ext uri="{FF2B5EF4-FFF2-40B4-BE49-F238E27FC236}">
                  <a16:creationId xmlns="" xmlns:a16="http://schemas.microsoft.com/office/drawing/2014/main" id="{3FD1D019-822E-4E4A-A5B6-87C33EAAD2E3}"/>
                </a:ext>
              </a:extLst>
            </p:cNvPr>
            <p:cNvSpPr/>
            <p:nvPr/>
          </p:nvSpPr>
          <p:spPr>
            <a:xfrm>
              <a:off x="-8792" y="3326691"/>
              <a:ext cx="2678400" cy="1047600"/>
            </a:xfrm>
            <a:prstGeom prst="rect">
              <a:avLst/>
            </a:prstGeom>
            <a:blipFill dpi="0" rotWithShape="1">
              <a:blip r:embed="rId5" cstate="print">
                <a:alphaModFix amt="40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 dirty="0"/>
            </a:p>
          </p:txBody>
        </p:sp>
        <p:sp>
          <p:nvSpPr>
            <p:cNvPr id="10" name="Rectángulo 9">
              <a:extLst>
                <a:ext uri="{FF2B5EF4-FFF2-40B4-BE49-F238E27FC236}">
                  <a16:creationId xmlns="" xmlns:a16="http://schemas.microsoft.com/office/drawing/2014/main" id="{77E31AC7-4277-48EC-9820-ACCDE637BD35}"/>
                </a:ext>
              </a:extLst>
            </p:cNvPr>
            <p:cNvSpPr/>
            <p:nvPr/>
          </p:nvSpPr>
          <p:spPr>
            <a:xfrm>
              <a:off x="-8792" y="4374291"/>
              <a:ext cx="2678400" cy="1047600"/>
            </a:xfrm>
            <a:prstGeom prst="rect">
              <a:avLst/>
            </a:prstGeom>
            <a:blipFill dpi="0" rotWithShape="1">
              <a:blip r:embed="rId6" cstate="print">
                <a:alphaModFix amt="40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 dirty="0"/>
            </a:p>
          </p:txBody>
        </p:sp>
        <p:sp>
          <p:nvSpPr>
            <p:cNvPr id="11" name="Rectángulo 10">
              <a:extLst>
                <a:ext uri="{FF2B5EF4-FFF2-40B4-BE49-F238E27FC236}">
                  <a16:creationId xmlns="" xmlns:a16="http://schemas.microsoft.com/office/drawing/2014/main" id="{43F6E696-CFA9-42DD-A44E-4440B25BEC64}"/>
                </a:ext>
              </a:extLst>
            </p:cNvPr>
            <p:cNvSpPr/>
            <p:nvPr/>
          </p:nvSpPr>
          <p:spPr>
            <a:xfrm>
              <a:off x="-8792" y="5421891"/>
              <a:ext cx="2678400" cy="1047600"/>
            </a:xfrm>
            <a:prstGeom prst="rect">
              <a:avLst/>
            </a:prstGeom>
            <a:blipFill dpi="0" rotWithShape="1">
              <a:blip r:embed="rId7" cstate="print">
                <a:alphaModFix amt="40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 dirty="0"/>
            </a:p>
          </p:txBody>
        </p:sp>
      </p:grpSp>
      <p:pic>
        <p:nvPicPr>
          <p:cNvPr id="1026" name="Picture 2" descr="Resultado de imagen para brasil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31538" y="2558382"/>
            <a:ext cx="2381250" cy="2381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13" name="Diagrama 12"/>
          <p:cNvGraphicFramePr/>
          <p:nvPr>
            <p:extLst>
              <p:ext uri="{D42A27DB-BD31-4B8C-83A1-F6EECF244321}">
                <p14:modId xmlns:p14="http://schemas.microsoft.com/office/powerpoint/2010/main" val="3704515705"/>
              </p:ext>
            </p:extLst>
          </p:nvPr>
        </p:nvGraphicFramePr>
        <p:xfrm>
          <a:off x="5576552" y="1056069"/>
          <a:ext cx="6243413" cy="53312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9" r:lo="rId10" r:qs="rId11" r:cs="rId12"/>
          </a:graphicData>
        </a:graphic>
      </p:graphicFrame>
    </p:spTree>
    <p:extLst>
      <p:ext uri="{BB962C8B-B14F-4D97-AF65-F5344CB8AC3E}">
        <p14:creationId xmlns:p14="http://schemas.microsoft.com/office/powerpoint/2010/main" val="26608101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A95C3AF9-106A-42AC-AE9A-1F8F498897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88267"/>
            <a:ext cx="10176933" cy="461665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+mn-lt"/>
              </a:rPr>
              <a:t>3</a:t>
            </a:r>
            <a:r>
              <a:rPr lang="en-US" dirty="0">
                <a:latin typeface="+mn-lt"/>
              </a:rPr>
              <a:t>. </a:t>
            </a:r>
            <a:r>
              <a:rPr lang="en-US" dirty="0" smtClean="0">
                <a:latin typeface="+mn-lt"/>
              </a:rPr>
              <a:t>ALIANÇAS </a:t>
            </a:r>
            <a:r>
              <a:rPr lang="en-US" dirty="0">
                <a:latin typeface="+mn-lt"/>
              </a:rPr>
              <a:t>ESTRATÉGICAS</a:t>
            </a:r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xmlns="" id="{B9E773D2-0642-4B2F-821D-08D78ACB470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41BD88E-AE00-41D1-8E3D-00832E0F4553}" type="slidenum">
              <a:rPr lang="es-CL" smtClean="0"/>
              <a:pPr>
                <a:defRPr/>
              </a:pPr>
              <a:t>7</a:t>
            </a:fld>
            <a:endParaRPr lang="es-CL" dirty="0"/>
          </a:p>
        </p:txBody>
      </p:sp>
      <p:grpSp>
        <p:nvGrpSpPr>
          <p:cNvPr id="5" name="Grupo 4">
            <a:extLst>
              <a:ext uri="{FF2B5EF4-FFF2-40B4-BE49-F238E27FC236}">
                <a16:creationId xmlns:a16="http://schemas.microsoft.com/office/drawing/2014/main" xmlns="" id="{87CB1FA9-1932-43DA-9834-39E9E76B0D08}"/>
              </a:ext>
            </a:extLst>
          </p:cNvPr>
          <p:cNvGrpSpPr>
            <a:grpSpLocks noChangeAspect="1"/>
          </p:cNvGrpSpPr>
          <p:nvPr/>
        </p:nvGrpSpPr>
        <p:grpSpPr>
          <a:xfrm>
            <a:off x="0" y="952500"/>
            <a:ext cx="2383277" cy="5593014"/>
            <a:chOff x="-8792" y="183891"/>
            <a:chExt cx="2678400" cy="6285600"/>
          </a:xfrm>
        </p:grpSpPr>
        <p:sp>
          <p:nvSpPr>
            <p:cNvPr id="6" name="Rectángulo 5">
              <a:extLst>
                <a:ext uri="{FF2B5EF4-FFF2-40B4-BE49-F238E27FC236}">
                  <a16:creationId xmlns:a16="http://schemas.microsoft.com/office/drawing/2014/main" xmlns="" id="{411C7977-16DC-4063-8F2A-04AD082D5258}"/>
                </a:ext>
              </a:extLst>
            </p:cNvPr>
            <p:cNvSpPr/>
            <p:nvPr/>
          </p:nvSpPr>
          <p:spPr>
            <a:xfrm>
              <a:off x="-8792" y="183891"/>
              <a:ext cx="2678400" cy="1047600"/>
            </a:xfrm>
            <a:prstGeom prst="rect">
              <a:avLst/>
            </a:prstGeom>
            <a:blipFill dpi="0" rotWithShape="1">
              <a:blip r:embed="rId2" cstate="print">
                <a:alphaModFix amt="40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 dirty="0"/>
            </a:p>
          </p:txBody>
        </p:sp>
        <p:sp>
          <p:nvSpPr>
            <p:cNvPr id="7" name="Rectángulo 6">
              <a:extLst>
                <a:ext uri="{FF2B5EF4-FFF2-40B4-BE49-F238E27FC236}">
                  <a16:creationId xmlns:a16="http://schemas.microsoft.com/office/drawing/2014/main" xmlns="" id="{BD206931-B734-40E2-AB8F-80485C66D262}"/>
                </a:ext>
              </a:extLst>
            </p:cNvPr>
            <p:cNvSpPr/>
            <p:nvPr/>
          </p:nvSpPr>
          <p:spPr>
            <a:xfrm>
              <a:off x="-8792" y="1231491"/>
              <a:ext cx="2678400" cy="1047600"/>
            </a:xfrm>
            <a:prstGeom prst="rect">
              <a:avLst/>
            </a:prstGeom>
            <a:blipFill dpi="0" rotWithShape="1">
              <a:blip r:embed="rId3" cstate="print">
                <a:alphaModFix amt="40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 dirty="0"/>
            </a:p>
          </p:txBody>
        </p:sp>
        <p:sp>
          <p:nvSpPr>
            <p:cNvPr id="8" name="Rectángulo 7">
              <a:extLst>
                <a:ext uri="{FF2B5EF4-FFF2-40B4-BE49-F238E27FC236}">
                  <a16:creationId xmlns:a16="http://schemas.microsoft.com/office/drawing/2014/main" xmlns="" id="{299E56F9-A6CF-4B15-9297-2B3A73D34A50}"/>
                </a:ext>
              </a:extLst>
            </p:cNvPr>
            <p:cNvSpPr/>
            <p:nvPr/>
          </p:nvSpPr>
          <p:spPr>
            <a:xfrm>
              <a:off x="-8792" y="2279091"/>
              <a:ext cx="2678400" cy="1047600"/>
            </a:xfrm>
            <a:prstGeom prst="rect">
              <a:avLst/>
            </a:prstGeom>
            <a:blipFill dpi="0" rotWithShape="1">
              <a:blip r:embed="rId4" cstate="print">
                <a:alphaModFix amt="40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 dirty="0"/>
            </a:p>
          </p:txBody>
        </p:sp>
        <p:sp>
          <p:nvSpPr>
            <p:cNvPr id="9" name="Rectángulo 8">
              <a:extLst>
                <a:ext uri="{FF2B5EF4-FFF2-40B4-BE49-F238E27FC236}">
                  <a16:creationId xmlns:a16="http://schemas.microsoft.com/office/drawing/2014/main" xmlns="" id="{3FD1D019-822E-4E4A-A5B6-87C33EAAD2E3}"/>
                </a:ext>
              </a:extLst>
            </p:cNvPr>
            <p:cNvSpPr/>
            <p:nvPr/>
          </p:nvSpPr>
          <p:spPr>
            <a:xfrm>
              <a:off x="-8792" y="3326691"/>
              <a:ext cx="2678400" cy="1047600"/>
            </a:xfrm>
            <a:prstGeom prst="rect">
              <a:avLst/>
            </a:prstGeom>
            <a:blipFill dpi="0" rotWithShape="1">
              <a:blip r:embed="rId5" cstate="print">
                <a:alphaModFix amt="40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 dirty="0"/>
            </a:p>
          </p:txBody>
        </p:sp>
        <p:sp>
          <p:nvSpPr>
            <p:cNvPr id="10" name="Rectángulo 9">
              <a:extLst>
                <a:ext uri="{FF2B5EF4-FFF2-40B4-BE49-F238E27FC236}">
                  <a16:creationId xmlns:a16="http://schemas.microsoft.com/office/drawing/2014/main" xmlns="" id="{77E31AC7-4277-48EC-9820-ACCDE637BD35}"/>
                </a:ext>
              </a:extLst>
            </p:cNvPr>
            <p:cNvSpPr/>
            <p:nvPr/>
          </p:nvSpPr>
          <p:spPr>
            <a:xfrm>
              <a:off x="-8792" y="4374291"/>
              <a:ext cx="2678400" cy="1047600"/>
            </a:xfrm>
            <a:prstGeom prst="rect">
              <a:avLst/>
            </a:prstGeom>
            <a:blipFill dpi="0" rotWithShape="1">
              <a:blip r:embed="rId6" cstate="print">
                <a:alphaModFix amt="40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 dirty="0"/>
            </a:p>
          </p:txBody>
        </p:sp>
        <p:sp>
          <p:nvSpPr>
            <p:cNvPr id="11" name="Rectángulo 10">
              <a:extLst>
                <a:ext uri="{FF2B5EF4-FFF2-40B4-BE49-F238E27FC236}">
                  <a16:creationId xmlns:a16="http://schemas.microsoft.com/office/drawing/2014/main" xmlns="" id="{43F6E696-CFA9-42DD-A44E-4440B25BEC64}"/>
                </a:ext>
              </a:extLst>
            </p:cNvPr>
            <p:cNvSpPr/>
            <p:nvPr/>
          </p:nvSpPr>
          <p:spPr>
            <a:xfrm>
              <a:off x="-8792" y="5421891"/>
              <a:ext cx="2678400" cy="1047600"/>
            </a:xfrm>
            <a:prstGeom prst="rect">
              <a:avLst/>
            </a:prstGeom>
            <a:blipFill dpi="0" rotWithShape="1">
              <a:blip r:embed="rId7" cstate="print">
                <a:alphaModFix amt="40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 dirty="0"/>
            </a:p>
          </p:txBody>
        </p:sp>
      </p:grpSp>
      <p:sp>
        <p:nvSpPr>
          <p:cNvPr id="14" name="Rectángulo redondeado 13"/>
          <p:cNvSpPr/>
          <p:nvPr/>
        </p:nvSpPr>
        <p:spPr>
          <a:xfrm>
            <a:off x="2701976" y="1061566"/>
            <a:ext cx="4461177" cy="1587505"/>
          </a:xfrm>
          <a:prstGeom prst="roundRect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s-CL" sz="2000" dirty="0">
                <a:solidFill>
                  <a:srgbClr val="002060"/>
                </a:solidFill>
              </a:rPr>
              <a:t>ALIANÇA ESTRATÉGICA</a:t>
            </a:r>
          </a:p>
        </p:txBody>
      </p:sp>
      <p:pic>
        <p:nvPicPr>
          <p:cNvPr id="20" name="Picture 257"/>
          <p:cNvPicPr/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84751" y="1616017"/>
            <a:ext cx="864390" cy="9321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Resultado de imagen para sye consultores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4468" y="1551916"/>
            <a:ext cx="1843784" cy="989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6" descr="Imagen relacionada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32857" y="3060705"/>
            <a:ext cx="1399414" cy="828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4" descr="Imagen relacionada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93391" y="4016279"/>
            <a:ext cx="1338880" cy="5623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3" name="Diagrama 22"/>
          <p:cNvGraphicFramePr/>
          <p:nvPr>
            <p:extLst>
              <p:ext uri="{D42A27DB-BD31-4B8C-83A1-F6EECF244321}">
                <p14:modId xmlns:p14="http://schemas.microsoft.com/office/powerpoint/2010/main" val="2625079330"/>
              </p:ext>
            </p:extLst>
          </p:nvPr>
        </p:nvGraphicFramePr>
        <p:xfrm>
          <a:off x="3320177" y="4578609"/>
          <a:ext cx="3536578" cy="21816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2" r:lo="rId13" r:qs="rId14" r:cs="rId15"/>
          </a:graphicData>
        </a:graphic>
      </p:graphicFrame>
      <p:pic>
        <p:nvPicPr>
          <p:cNvPr id="24" name="Picture 6" descr="Imagen relacionada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09692" y="1468073"/>
            <a:ext cx="1399414" cy="828225"/>
          </a:xfrm>
          <a:prstGeom prst="rect">
            <a:avLst/>
          </a:prstGeom>
          <a:noFill/>
          <a:ln w="25400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5" name="Rectángulo redondeado 24"/>
          <p:cNvSpPr/>
          <p:nvPr/>
        </p:nvSpPr>
        <p:spPr>
          <a:xfrm>
            <a:off x="9055645" y="1090916"/>
            <a:ext cx="2960344" cy="2077287"/>
          </a:xfrm>
          <a:prstGeom prst="roundRect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s-CL" sz="1600" b="1" dirty="0" smtClean="0">
                <a:solidFill>
                  <a:srgbClr val="002060"/>
                </a:solidFill>
              </a:rPr>
              <a:t>ALIANÇAS ESTRATÉGICAS</a:t>
            </a:r>
          </a:p>
          <a:p>
            <a:pPr algn="ctr"/>
            <a:r>
              <a:rPr lang="es-CL" sz="2000" dirty="0" smtClean="0">
                <a:solidFill>
                  <a:srgbClr val="00B0F0"/>
                </a:solidFill>
              </a:rPr>
              <a:t>Pezco</a:t>
            </a:r>
          </a:p>
          <a:p>
            <a:pPr algn="ctr"/>
            <a:r>
              <a:rPr lang="es-CL" sz="2000" dirty="0" smtClean="0">
                <a:solidFill>
                  <a:srgbClr val="00B0F0"/>
                </a:solidFill>
              </a:rPr>
              <a:t>Gerentec</a:t>
            </a:r>
          </a:p>
          <a:p>
            <a:pPr algn="ctr"/>
            <a:r>
              <a:rPr lang="es-CL" sz="2000" dirty="0" err="1" smtClean="0">
                <a:solidFill>
                  <a:srgbClr val="00B0F0"/>
                </a:solidFill>
              </a:rPr>
              <a:t>Outros</a:t>
            </a:r>
            <a:endParaRPr lang="es-CL" sz="2000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03886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3" grpId="0">
        <p:bldAsOne/>
      </p:bldGraphic>
      <p:bldP spid="2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A95C3AF9-106A-42AC-AE9A-1F8F498897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07585"/>
            <a:ext cx="10176933" cy="764233"/>
          </a:xfrm>
        </p:spPr>
        <p:txBody>
          <a:bodyPr>
            <a:normAutofit fontScale="90000"/>
          </a:bodyPr>
          <a:lstStyle/>
          <a:p>
            <a:r>
              <a:rPr lang="pt-BR" dirty="0" smtClean="0">
                <a:latin typeface="+mn-lt"/>
              </a:rPr>
              <a:t>4. VISÃO DO FUTURO:</a:t>
            </a:r>
            <a:br>
              <a:rPr lang="pt-BR" dirty="0" smtClean="0">
                <a:latin typeface="+mn-lt"/>
              </a:rPr>
            </a:br>
            <a:r>
              <a:rPr lang="pt-BR" dirty="0" smtClean="0">
                <a:latin typeface="+mn-lt"/>
              </a:rPr>
              <a:t> MVI - FORTALECENDO A INTELIGÊNCIA DE NEGÓCIOS</a:t>
            </a:r>
            <a:endParaRPr lang="pt-BR" dirty="0">
              <a:latin typeface="+mn-lt"/>
            </a:endParaRPr>
          </a:p>
        </p:txBody>
      </p:sp>
      <p:grpSp>
        <p:nvGrpSpPr>
          <p:cNvPr id="5" name="Grupo 4">
            <a:extLst>
              <a:ext uri="{FF2B5EF4-FFF2-40B4-BE49-F238E27FC236}">
                <a16:creationId xmlns:a16="http://schemas.microsoft.com/office/drawing/2014/main" xmlns="" id="{87CB1FA9-1932-43DA-9834-39E9E76B0D08}"/>
              </a:ext>
            </a:extLst>
          </p:cNvPr>
          <p:cNvGrpSpPr>
            <a:grpSpLocks noChangeAspect="1"/>
          </p:cNvGrpSpPr>
          <p:nvPr/>
        </p:nvGrpSpPr>
        <p:grpSpPr>
          <a:xfrm>
            <a:off x="0" y="952500"/>
            <a:ext cx="2383277" cy="5593014"/>
            <a:chOff x="-8792" y="183891"/>
            <a:chExt cx="2678400" cy="6285600"/>
          </a:xfrm>
        </p:grpSpPr>
        <p:sp>
          <p:nvSpPr>
            <p:cNvPr id="6" name="Rectángulo 5">
              <a:extLst>
                <a:ext uri="{FF2B5EF4-FFF2-40B4-BE49-F238E27FC236}">
                  <a16:creationId xmlns:a16="http://schemas.microsoft.com/office/drawing/2014/main" xmlns="" id="{411C7977-16DC-4063-8F2A-04AD082D5258}"/>
                </a:ext>
              </a:extLst>
            </p:cNvPr>
            <p:cNvSpPr/>
            <p:nvPr/>
          </p:nvSpPr>
          <p:spPr>
            <a:xfrm>
              <a:off x="-8792" y="183891"/>
              <a:ext cx="2678400" cy="1047600"/>
            </a:xfrm>
            <a:prstGeom prst="rect">
              <a:avLst/>
            </a:prstGeom>
            <a:blipFill dpi="0" rotWithShape="1">
              <a:blip r:embed="rId2" cstate="print">
                <a:alphaModFix amt="40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 dirty="0"/>
            </a:p>
          </p:txBody>
        </p:sp>
        <p:sp>
          <p:nvSpPr>
            <p:cNvPr id="7" name="Rectángulo 6">
              <a:extLst>
                <a:ext uri="{FF2B5EF4-FFF2-40B4-BE49-F238E27FC236}">
                  <a16:creationId xmlns:a16="http://schemas.microsoft.com/office/drawing/2014/main" xmlns="" id="{BD206931-B734-40E2-AB8F-80485C66D262}"/>
                </a:ext>
              </a:extLst>
            </p:cNvPr>
            <p:cNvSpPr/>
            <p:nvPr/>
          </p:nvSpPr>
          <p:spPr>
            <a:xfrm>
              <a:off x="-8792" y="1231491"/>
              <a:ext cx="2678400" cy="1047600"/>
            </a:xfrm>
            <a:prstGeom prst="rect">
              <a:avLst/>
            </a:prstGeom>
            <a:blipFill dpi="0" rotWithShape="1">
              <a:blip r:embed="rId3" cstate="print">
                <a:alphaModFix amt="40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 dirty="0"/>
            </a:p>
          </p:txBody>
        </p:sp>
        <p:sp>
          <p:nvSpPr>
            <p:cNvPr id="8" name="Rectángulo 7">
              <a:extLst>
                <a:ext uri="{FF2B5EF4-FFF2-40B4-BE49-F238E27FC236}">
                  <a16:creationId xmlns:a16="http://schemas.microsoft.com/office/drawing/2014/main" xmlns="" id="{299E56F9-A6CF-4B15-9297-2B3A73D34A50}"/>
                </a:ext>
              </a:extLst>
            </p:cNvPr>
            <p:cNvSpPr/>
            <p:nvPr/>
          </p:nvSpPr>
          <p:spPr>
            <a:xfrm>
              <a:off x="-8792" y="2279091"/>
              <a:ext cx="2678400" cy="1047600"/>
            </a:xfrm>
            <a:prstGeom prst="rect">
              <a:avLst/>
            </a:prstGeom>
            <a:blipFill dpi="0" rotWithShape="1">
              <a:blip r:embed="rId4" cstate="print">
                <a:alphaModFix amt="40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 dirty="0"/>
            </a:p>
          </p:txBody>
        </p:sp>
        <p:sp>
          <p:nvSpPr>
            <p:cNvPr id="9" name="Rectángulo 8">
              <a:extLst>
                <a:ext uri="{FF2B5EF4-FFF2-40B4-BE49-F238E27FC236}">
                  <a16:creationId xmlns:a16="http://schemas.microsoft.com/office/drawing/2014/main" xmlns="" id="{3FD1D019-822E-4E4A-A5B6-87C33EAAD2E3}"/>
                </a:ext>
              </a:extLst>
            </p:cNvPr>
            <p:cNvSpPr/>
            <p:nvPr/>
          </p:nvSpPr>
          <p:spPr>
            <a:xfrm>
              <a:off x="-8792" y="3326691"/>
              <a:ext cx="2678400" cy="1047600"/>
            </a:xfrm>
            <a:prstGeom prst="rect">
              <a:avLst/>
            </a:prstGeom>
            <a:blipFill dpi="0" rotWithShape="1">
              <a:blip r:embed="rId5" cstate="print">
                <a:alphaModFix amt="40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 dirty="0"/>
            </a:p>
          </p:txBody>
        </p:sp>
        <p:sp>
          <p:nvSpPr>
            <p:cNvPr id="10" name="Rectángulo 9">
              <a:extLst>
                <a:ext uri="{FF2B5EF4-FFF2-40B4-BE49-F238E27FC236}">
                  <a16:creationId xmlns:a16="http://schemas.microsoft.com/office/drawing/2014/main" xmlns="" id="{77E31AC7-4277-48EC-9820-ACCDE637BD35}"/>
                </a:ext>
              </a:extLst>
            </p:cNvPr>
            <p:cNvSpPr/>
            <p:nvPr/>
          </p:nvSpPr>
          <p:spPr>
            <a:xfrm>
              <a:off x="-8792" y="4374291"/>
              <a:ext cx="2678400" cy="1047600"/>
            </a:xfrm>
            <a:prstGeom prst="rect">
              <a:avLst/>
            </a:prstGeom>
            <a:blipFill dpi="0" rotWithShape="1">
              <a:blip r:embed="rId6" cstate="print">
                <a:alphaModFix amt="40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 dirty="0"/>
            </a:p>
          </p:txBody>
        </p:sp>
        <p:sp>
          <p:nvSpPr>
            <p:cNvPr id="11" name="Rectángulo 10">
              <a:extLst>
                <a:ext uri="{FF2B5EF4-FFF2-40B4-BE49-F238E27FC236}">
                  <a16:creationId xmlns:a16="http://schemas.microsoft.com/office/drawing/2014/main" xmlns="" id="{43F6E696-CFA9-42DD-A44E-4440B25BEC64}"/>
                </a:ext>
              </a:extLst>
            </p:cNvPr>
            <p:cNvSpPr/>
            <p:nvPr/>
          </p:nvSpPr>
          <p:spPr>
            <a:xfrm>
              <a:off x="-8792" y="5421891"/>
              <a:ext cx="2678400" cy="1047600"/>
            </a:xfrm>
            <a:prstGeom prst="rect">
              <a:avLst/>
            </a:prstGeom>
            <a:blipFill dpi="0" rotWithShape="1">
              <a:blip r:embed="rId7" cstate="print">
                <a:alphaModFix amt="40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 dirty="0"/>
            </a:p>
          </p:txBody>
        </p:sp>
      </p:grpSp>
      <p:sp>
        <p:nvSpPr>
          <p:cNvPr id="19" name="CuadroTexto 18"/>
          <p:cNvSpPr txBox="1"/>
          <p:nvPr/>
        </p:nvSpPr>
        <p:spPr>
          <a:xfrm>
            <a:off x="3754709" y="1333462"/>
            <a:ext cx="661595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L" sz="2800" b="1" dirty="0" err="1">
                <a:solidFill>
                  <a:srgbClr val="002060"/>
                </a:solidFill>
                <a:latin typeface="+mj-lt"/>
              </a:rPr>
              <a:t>Soluções</a:t>
            </a:r>
            <a:r>
              <a:rPr lang="es-CL" sz="2800" b="1" dirty="0">
                <a:solidFill>
                  <a:srgbClr val="002060"/>
                </a:solidFill>
                <a:latin typeface="+mj-lt"/>
              </a:rPr>
              <a:t> </a:t>
            </a:r>
            <a:r>
              <a:rPr lang="es-CL" sz="2800" b="1" dirty="0" err="1">
                <a:solidFill>
                  <a:srgbClr val="002060"/>
                </a:solidFill>
                <a:latin typeface="+mj-lt"/>
              </a:rPr>
              <a:t>Inteligent</a:t>
            </a:r>
            <a:r>
              <a:rPr lang="es-CL" sz="2800" b="1" dirty="0">
                <a:solidFill>
                  <a:srgbClr val="002060"/>
                </a:solidFill>
                <a:latin typeface="+mj-lt"/>
              </a:rPr>
              <a:t> Data </a:t>
            </a:r>
            <a:r>
              <a:rPr lang="es-CL" sz="2800" b="1" dirty="0" err="1">
                <a:solidFill>
                  <a:srgbClr val="002060"/>
                </a:solidFill>
                <a:latin typeface="+mj-lt"/>
              </a:rPr>
              <a:t>Analysis</a:t>
            </a:r>
            <a:endParaRPr lang="es-CL" sz="2800" b="1" dirty="0">
              <a:solidFill>
                <a:srgbClr val="002060"/>
              </a:solidFill>
              <a:latin typeface="+mj-lt"/>
            </a:endParaRPr>
          </a:p>
        </p:txBody>
      </p:sp>
      <p:pic>
        <p:nvPicPr>
          <p:cNvPr id="26" name="Picture 8" descr="Resultado de imagen para imagen power bi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5928" y="2764671"/>
            <a:ext cx="4037728" cy="1921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7" name="Rectángulo redondeado 26"/>
          <p:cNvSpPr/>
          <p:nvPr/>
        </p:nvSpPr>
        <p:spPr>
          <a:xfrm>
            <a:off x="4644534" y="5030798"/>
            <a:ext cx="5212822" cy="824616"/>
          </a:xfrm>
          <a:prstGeom prst="roundRect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b="1" dirty="0" smtClean="0">
                <a:solidFill>
                  <a:srgbClr val="002060"/>
                </a:solidFill>
              </a:rPr>
              <a:t>MVI</a:t>
            </a:r>
          </a:p>
          <a:p>
            <a:pPr algn="ctr"/>
            <a:r>
              <a:rPr lang="es-CL" dirty="0">
                <a:solidFill>
                  <a:srgbClr val="002060"/>
                </a:solidFill>
              </a:rPr>
              <a:t>(</a:t>
            </a:r>
            <a:r>
              <a:rPr lang="es-CL" dirty="0" smtClean="0">
                <a:solidFill>
                  <a:srgbClr val="002060"/>
                </a:solidFill>
              </a:rPr>
              <a:t>Modelos </a:t>
            </a:r>
            <a:r>
              <a:rPr lang="es-CL" dirty="0">
                <a:solidFill>
                  <a:srgbClr val="002060"/>
                </a:solidFill>
              </a:rPr>
              <a:t>de </a:t>
            </a:r>
            <a:r>
              <a:rPr lang="es-CL" dirty="0" err="1">
                <a:solidFill>
                  <a:srgbClr val="002060"/>
                </a:solidFill>
              </a:rPr>
              <a:t>visualização</a:t>
            </a:r>
            <a:r>
              <a:rPr lang="es-CL" dirty="0">
                <a:solidFill>
                  <a:srgbClr val="002060"/>
                </a:solidFill>
              </a:rPr>
              <a:t> </a:t>
            </a:r>
            <a:r>
              <a:rPr lang="es-CL" dirty="0" err="1">
                <a:solidFill>
                  <a:srgbClr val="002060"/>
                </a:solidFill>
              </a:rPr>
              <a:t>interativa</a:t>
            </a:r>
            <a:r>
              <a:rPr lang="es-CL" dirty="0">
                <a:solidFill>
                  <a:srgbClr val="002060"/>
                </a:solidFill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1082514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7" grpId="0" animBg="1"/>
    </p:bldLst>
  </p:timing>
</p:sld>
</file>

<file path=ppt/theme/theme1.xml><?xml version="1.0" encoding="utf-8"?>
<a:theme xmlns:a="http://schemas.openxmlformats.org/drawingml/2006/main" name="Diseño predeterminado">
  <a:themeElements>
    <a:clrScheme name="Diseño predeterminado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iseño predeterminado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15651</TotalTime>
  <Words>766</Words>
  <Application>Microsoft Office PowerPoint</Application>
  <PresentationFormat>Personalizar</PresentationFormat>
  <Paragraphs>120</Paragraphs>
  <Slides>13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13</vt:i4>
      </vt:variant>
    </vt:vector>
  </HeadingPairs>
  <TitlesOfParts>
    <vt:vector size="14" baseType="lpstr">
      <vt:lpstr>Diseño predeterminado</vt:lpstr>
      <vt:lpstr>Apresentação do PowerPoint</vt:lpstr>
      <vt:lpstr>1. ANTECEDENTES GERAIS</vt:lpstr>
      <vt:lpstr>Setores</vt:lpstr>
      <vt:lpstr>Nossos serviços</vt:lpstr>
      <vt:lpstr>2. EXPERIÊNCIA NA AMÉRICA LATINA E US</vt:lpstr>
      <vt:lpstr>Experiência em Água Potável, Coleta e Tratamento de Esgoto</vt:lpstr>
      <vt:lpstr>Principais projetos realizados no Brasil</vt:lpstr>
      <vt:lpstr>3. ALIANÇAS ESTRATÉGICAS</vt:lpstr>
      <vt:lpstr>4. VISÃO DO FUTURO:  MVI - FORTALECENDO A INTELIGÊNCIA DE NEGÓCIOS</vt:lpstr>
      <vt:lpstr>MVI: Modelos de visualização interativa</vt:lpstr>
      <vt:lpstr>Apresentação do PowerPoint</vt:lpstr>
      <vt:lpstr>Apresentação do PowerPoint</vt:lpstr>
      <vt:lpstr>INECON, Ingenieros y Economistas Consultores S.A.   abontes@inecon.net rreyes@seincochile.com</vt:lpstr>
    </vt:vector>
  </TitlesOfParts>
  <Company>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Procesos de la Central Proceso: relaciones principales</dc:title>
  <dc:creator>o</dc:creator>
  <cp:lastModifiedBy>Carlos Schauff</cp:lastModifiedBy>
  <cp:revision>925</cp:revision>
  <dcterms:created xsi:type="dcterms:W3CDTF">2004-08-24T21:46:49Z</dcterms:created>
  <dcterms:modified xsi:type="dcterms:W3CDTF">2019-05-07T21:26:30Z</dcterms:modified>
</cp:coreProperties>
</file>