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100000" strictFirstAndLastChars="0" saveSubsetFonts="1">
  <p:sldMasterIdLst>
    <p:sldMasterId id="2147483712" r:id="rId4"/>
  </p:sldMasterIdLst>
  <p:notesMasterIdLst>
    <p:notesMasterId r:id="rId56"/>
  </p:notesMasterIdLst>
  <p:sldIdLst>
    <p:sldId id="284" r:id="rId5"/>
    <p:sldId id="1267" r:id="rId6"/>
    <p:sldId id="796" r:id="rId7"/>
    <p:sldId id="798" r:id="rId8"/>
    <p:sldId id="343" r:id="rId9"/>
    <p:sldId id="342" r:id="rId10"/>
    <p:sldId id="344" r:id="rId11"/>
    <p:sldId id="345" r:id="rId12"/>
    <p:sldId id="797" r:id="rId13"/>
    <p:sldId id="806" r:id="rId14"/>
    <p:sldId id="1262" r:id="rId15"/>
    <p:sldId id="786" r:id="rId16"/>
    <p:sldId id="744" r:id="rId17"/>
    <p:sldId id="800" r:id="rId18"/>
    <p:sldId id="803" r:id="rId19"/>
    <p:sldId id="1263" r:id="rId20"/>
    <p:sldId id="328" r:id="rId21"/>
    <p:sldId id="764" r:id="rId22"/>
    <p:sldId id="259" r:id="rId23"/>
    <p:sldId id="780" r:id="rId24"/>
    <p:sldId id="260" r:id="rId25"/>
    <p:sldId id="808" r:id="rId26"/>
    <p:sldId id="809" r:id="rId27"/>
    <p:sldId id="274" r:id="rId28"/>
    <p:sldId id="276" r:id="rId29"/>
    <p:sldId id="789" r:id="rId30"/>
    <p:sldId id="297" r:id="rId31"/>
    <p:sldId id="756" r:id="rId32"/>
    <p:sldId id="312" r:id="rId33"/>
    <p:sldId id="790" r:id="rId34"/>
    <p:sldId id="287" r:id="rId35"/>
    <p:sldId id="759" r:id="rId36"/>
    <p:sldId id="804" r:id="rId37"/>
    <p:sldId id="1264" r:id="rId38"/>
    <p:sldId id="807" r:id="rId39"/>
    <p:sldId id="1260" r:id="rId40"/>
    <p:sldId id="262" r:id="rId41"/>
    <p:sldId id="264" r:id="rId42"/>
    <p:sldId id="266" r:id="rId43"/>
    <p:sldId id="267" r:id="rId44"/>
    <p:sldId id="268" r:id="rId45"/>
    <p:sldId id="280" r:id="rId46"/>
    <p:sldId id="283" r:id="rId47"/>
    <p:sldId id="272" r:id="rId48"/>
    <p:sldId id="279" r:id="rId49"/>
    <p:sldId id="273" r:id="rId50"/>
    <p:sldId id="1261" r:id="rId51"/>
    <p:sldId id="791" r:id="rId52"/>
    <p:sldId id="792" r:id="rId53"/>
    <p:sldId id="793" r:id="rId54"/>
    <p:sldId id="1265" r:id="rId55"/>
  </p:sldIdLst>
  <p:sldSz cx="8999538" cy="5759450"/>
  <p:notesSz cx="6881813" cy="9296400"/>
  <p:defaultTextStyle>
    <a:defPPr>
      <a:defRPr lang="es-CL"/>
    </a:defPPr>
    <a:lvl1pPr algn="l" defTabSz="455613" rtl="0" eaLnBrk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Trebuchet MS" panose="020B0603020202020204" pitchFamily="34" charset="0"/>
        <a:ea typeface="Trebuchet MS" panose="020B0603020202020204" pitchFamily="34" charset="0"/>
        <a:cs typeface="Trebuchet MS" panose="020B0603020202020204" pitchFamily="34" charset="0"/>
        <a:sym typeface="Trebuchet MS" panose="020B0603020202020204" pitchFamily="34" charset="0"/>
      </a:defRPr>
    </a:lvl1pPr>
    <a:lvl2pPr marL="455613" indent="1588" algn="l" defTabSz="455613" rtl="0" eaLnBrk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Trebuchet MS" panose="020B0603020202020204" pitchFamily="34" charset="0"/>
        <a:ea typeface="Trebuchet MS" panose="020B0603020202020204" pitchFamily="34" charset="0"/>
        <a:cs typeface="Trebuchet MS" panose="020B0603020202020204" pitchFamily="34" charset="0"/>
        <a:sym typeface="Trebuchet MS" panose="020B0603020202020204" pitchFamily="34" charset="0"/>
      </a:defRPr>
    </a:lvl2pPr>
    <a:lvl3pPr marL="912813" indent="1588" algn="l" defTabSz="455613" rtl="0" eaLnBrk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Trebuchet MS" panose="020B0603020202020204" pitchFamily="34" charset="0"/>
        <a:ea typeface="Trebuchet MS" panose="020B0603020202020204" pitchFamily="34" charset="0"/>
        <a:cs typeface="Trebuchet MS" panose="020B0603020202020204" pitchFamily="34" charset="0"/>
        <a:sym typeface="Trebuchet MS" panose="020B0603020202020204" pitchFamily="34" charset="0"/>
      </a:defRPr>
    </a:lvl3pPr>
    <a:lvl4pPr marL="1370013" indent="1588" algn="l" defTabSz="455613" rtl="0" eaLnBrk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Trebuchet MS" panose="020B0603020202020204" pitchFamily="34" charset="0"/>
        <a:ea typeface="Trebuchet MS" panose="020B0603020202020204" pitchFamily="34" charset="0"/>
        <a:cs typeface="Trebuchet MS" panose="020B0603020202020204" pitchFamily="34" charset="0"/>
        <a:sym typeface="Trebuchet MS" panose="020B0603020202020204" pitchFamily="34" charset="0"/>
      </a:defRPr>
    </a:lvl4pPr>
    <a:lvl5pPr marL="1827213" indent="1588" algn="l" defTabSz="455613" rtl="0" eaLnBrk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Trebuchet MS" panose="020B0603020202020204" pitchFamily="34" charset="0"/>
        <a:ea typeface="Trebuchet MS" panose="020B0603020202020204" pitchFamily="34" charset="0"/>
        <a:cs typeface="Trebuchet MS" panose="020B0603020202020204" pitchFamily="34" charset="0"/>
        <a:sym typeface="Trebuchet MS" panose="020B0603020202020204" pitchFamily="34" charset="0"/>
      </a:defRPr>
    </a:lvl5pPr>
    <a:lvl6pPr marL="2286000" algn="l" defTabSz="914400" rtl="0" eaLnBrk="1" latinLnBrk="0" hangingPunct="1">
      <a:defRPr kern="1200">
        <a:solidFill>
          <a:srgbClr val="000000"/>
        </a:solidFill>
        <a:latin typeface="Trebuchet MS" panose="020B0603020202020204" pitchFamily="34" charset="0"/>
        <a:ea typeface="Trebuchet MS" panose="020B0603020202020204" pitchFamily="34" charset="0"/>
        <a:cs typeface="Trebuchet MS" panose="020B0603020202020204" pitchFamily="34" charset="0"/>
        <a:sym typeface="Trebuchet MS" panose="020B0603020202020204" pitchFamily="34" charset="0"/>
      </a:defRPr>
    </a:lvl6pPr>
    <a:lvl7pPr marL="2743200" algn="l" defTabSz="914400" rtl="0" eaLnBrk="1" latinLnBrk="0" hangingPunct="1">
      <a:defRPr kern="1200">
        <a:solidFill>
          <a:srgbClr val="000000"/>
        </a:solidFill>
        <a:latin typeface="Trebuchet MS" panose="020B0603020202020204" pitchFamily="34" charset="0"/>
        <a:ea typeface="Trebuchet MS" panose="020B0603020202020204" pitchFamily="34" charset="0"/>
        <a:cs typeface="Trebuchet MS" panose="020B0603020202020204" pitchFamily="34" charset="0"/>
        <a:sym typeface="Trebuchet MS" panose="020B0603020202020204" pitchFamily="34" charset="0"/>
      </a:defRPr>
    </a:lvl7pPr>
    <a:lvl8pPr marL="3200400" algn="l" defTabSz="914400" rtl="0" eaLnBrk="1" latinLnBrk="0" hangingPunct="1">
      <a:defRPr kern="1200">
        <a:solidFill>
          <a:srgbClr val="000000"/>
        </a:solidFill>
        <a:latin typeface="Trebuchet MS" panose="020B0603020202020204" pitchFamily="34" charset="0"/>
        <a:ea typeface="Trebuchet MS" panose="020B0603020202020204" pitchFamily="34" charset="0"/>
        <a:cs typeface="Trebuchet MS" panose="020B0603020202020204" pitchFamily="34" charset="0"/>
        <a:sym typeface="Trebuchet MS" panose="020B0603020202020204" pitchFamily="34" charset="0"/>
      </a:defRPr>
    </a:lvl8pPr>
    <a:lvl9pPr marL="3657600" algn="l" defTabSz="914400" rtl="0" eaLnBrk="1" latinLnBrk="0" hangingPunct="1">
      <a:defRPr kern="1200">
        <a:solidFill>
          <a:srgbClr val="000000"/>
        </a:solidFill>
        <a:latin typeface="Trebuchet MS" panose="020B0603020202020204" pitchFamily="34" charset="0"/>
        <a:ea typeface="Trebuchet MS" panose="020B0603020202020204" pitchFamily="34" charset="0"/>
        <a:cs typeface="Trebuchet MS" panose="020B0603020202020204" pitchFamily="34" charset="0"/>
        <a:sym typeface="Trebuchet MS" panose="020B0603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998" userDrawn="1">
          <p15:clr>
            <a:srgbClr val="A4A3A4"/>
          </p15:clr>
        </p15:guide>
        <p15:guide id="2" pos="270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celo Andrés" initials="MA" lastIdx="1" clrIdx="0"/>
  <p:cmAuthor id="2" name="Marcelo Aceituno A. (Esval S.A.)" initials="MAA(S" lastIdx="1" clrIdx="1">
    <p:extLst/>
  </p:cmAuthor>
  <p:cmAuthor id="3" name="Elizabeth Salinas V. (Aguas del Valle S.A.)" initials="ESV(dVS" lastIdx="2" clrIdx="2">
    <p:extLst>
      <p:ext uri="{19B8F6BF-5375-455C-9EA6-DF929625EA0E}">
        <p15:presenceInfo xmlns:p15="http://schemas.microsoft.com/office/powerpoint/2012/main" userId="S-1-5-21-91096151-1605781185-305008010-3138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59A6"/>
    <a:srgbClr val="6B9EC9"/>
    <a:srgbClr val="F3F4F6"/>
    <a:srgbClr val="FFFFCC"/>
    <a:srgbClr val="0000FF"/>
    <a:srgbClr val="EEEFF3"/>
    <a:srgbClr val="F0F1F3"/>
    <a:srgbClr val="00CC00"/>
    <a:srgbClr val="FFFF00"/>
    <a:srgbClr val="F2F3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98F882F-DC8F-429B-BA2C-DA05A64773B6}" v="2443" dt="2019-05-02T14:46:21.69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25E5076-3810-47DD-B79F-674D7AD40C01}" styleName="Estilo oscuro 1 - Énfasis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9012ECD-51FC-41F1-AA8D-1B2483CD663E}" styleName="Estilo claro 2 - Acento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789" autoAdjust="0"/>
    <p:restoredTop sz="94660"/>
  </p:normalViewPr>
  <p:slideViewPr>
    <p:cSldViewPr>
      <p:cViewPr varScale="1">
        <p:scale>
          <a:sx n="82" d="100"/>
          <a:sy n="82" d="100"/>
        </p:scale>
        <p:origin x="342" y="66"/>
      </p:cViewPr>
      <p:guideLst>
        <p:guide orient="horz" pos="998"/>
        <p:guide pos="270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presProps" Target="presProps.xml"/><Relationship Id="rId5" Type="http://schemas.openxmlformats.org/officeDocument/2006/relationships/slide" Target="slides/slide1.xml"/><Relationship Id="rId61" Type="http://schemas.openxmlformats.org/officeDocument/2006/relationships/tableStyles" Target="tableStyle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commentAuthors" Target="commentAuthor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celo Aceituno A. (Esval S.A.)" userId="96ba1124-50ac-457b-947d-3deca40d7d1a" providerId="ADAL" clId="{EB3F13BA-1234-4D3C-A4B5-6E25C60A40C7}"/>
    <pc:docChg chg="custSel addSld delSld modSld">
      <pc:chgData name="Marcelo Aceituno A. (Esval S.A.)" userId="96ba1124-50ac-457b-947d-3deca40d7d1a" providerId="ADAL" clId="{EB3F13BA-1234-4D3C-A4B5-6E25C60A40C7}" dt="2019-04-29T02:27:33.571" v="125" actId="1076"/>
      <pc:docMkLst>
        <pc:docMk/>
      </pc:docMkLst>
      <pc:sldChg chg="modSp">
        <pc:chgData name="Marcelo Aceituno A. (Esval S.A.)" userId="96ba1124-50ac-457b-947d-3deca40d7d1a" providerId="ADAL" clId="{EB3F13BA-1234-4D3C-A4B5-6E25C60A40C7}" dt="2019-04-29T02:01:30.392" v="113" actId="20577"/>
        <pc:sldMkLst>
          <pc:docMk/>
          <pc:sldMk cId="1857889332" sldId="284"/>
        </pc:sldMkLst>
        <pc:spChg chg="mod">
          <ac:chgData name="Marcelo Aceituno A. (Esval S.A.)" userId="96ba1124-50ac-457b-947d-3deca40d7d1a" providerId="ADAL" clId="{EB3F13BA-1234-4D3C-A4B5-6E25C60A40C7}" dt="2019-04-29T02:01:30.392" v="113" actId="20577"/>
          <ac:spMkLst>
            <pc:docMk/>
            <pc:sldMk cId="1857889332" sldId="284"/>
            <ac:spMk id="3" creationId="{00000000-0000-0000-0000-000000000000}"/>
          </ac:spMkLst>
        </pc:spChg>
        <pc:spChg chg="mod">
          <ac:chgData name="Marcelo Aceituno A. (Esval S.A.)" userId="96ba1124-50ac-457b-947d-3deca40d7d1a" providerId="ADAL" clId="{EB3F13BA-1234-4D3C-A4B5-6E25C60A40C7}" dt="2019-04-29T02:00:25.260" v="50" actId="20577"/>
          <ac:spMkLst>
            <pc:docMk/>
            <pc:sldMk cId="1857889332" sldId="284"/>
            <ac:spMk id="5" creationId="{00000000-0000-0000-0000-000000000000}"/>
          </ac:spMkLst>
        </pc:spChg>
      </pc:sldChg>
      <pc:sldChg chg="modSp add">
        <pc:chgData name="Marcelo Aceituno A. (Esval S.A.)" userId="96ba1124-50ac-457b-947d-3deca40d7d1a" providerId="ADAL" clId="{EB3F13BA-1234-4D3C-A4B5-6E25C60A40C7}" dt="2019-04-29T02:15:45.713" v="116" actId="1076"/>
        <pc:sldMkLst>
          <pc:docMk/>
          <pc:sldMk cId="1839670936" sldId="308"/>
        </pc:sldMkLst>
        <pc:spChg chg="mod">
          <ac:chgData name="Marcelo Aceituno A. (Esval S.A.)" userId="96ba1124-50ac-457b-947d-3deca40d7d1a" providerId="ADAL" clId="{EB3F13BA-1234-4D3C-A4B5-6E25C60A40C7}" dt="2019-04-29T02:15:45.713" v="116" actId="1076"/>
          <ac:spMkLst>
            <pc:docMk/>
            <pc:sldMk cId="1839670936" sldId="308"/>
            <ac:spMk id="6" creationId="{BF9E5191-8A8C-2649-B5FB-55715A16EFFD}"/>
          </ac:spMkLst>
        </pc:spChg>
      </pc:sldChg>
      <pc:sldChg chg="modSp add">
        <pc:chgData name="Marcelo Aceituno A. (Esval S.A.)" userId="96ba1124-50ac-457b-947d-3deca40d7d1a" providerId="ADAL" clId="{EB3F13BA-1234-4D3C-A4B5-6E25C60A40C7}" dt="2019-04-29T02:16:04.211" v="118" actId="1076"/>
        <pc:sldMkLst>
          <pc:docMk/>
          <pc:sldMk cId="2364815046" sldId="340"/>
        </pc:sldMkLst>
        <pc:spChg chg="mod">
          <ac:chgData name="Marcelo Aceituno A. (Esval S.A.)" userId="96ba1124-50ac-457b-947d-3deca40d7d1a" providerId="ADAL" clId="{EB3F13BA-1234-4D3C-A4B5-6E25C60A40C7}" dt="2019-04-29T02:16:04.211" v="118" actId="1076"/>
          <ac:spMkLst>
            <pc:docMk/>
            <pc:sldMk cId="2364815046" sldId="340"/>
            <ac:spMk id="6" creationId="{BF9E5191-8A8C-2649-B5FB-55715A16EFFD}"/>
          </ac:spMkLst>
        </pc:spChg>
      </pc:sldChg>
    </pc:docChg>
  </pc:docChgLst>
  <pc:docChgLst>
    <pc:chgData name="Marcelo Aceituno A. (Esval S.A.)" userId="96ba1124-50ac-457b-947d-3deca40d7d1a" providerId="ADAL" clId="{198F882F-DC8F-429B-BA2C-DA05A64773B6}"/>
    <pc:docChg chg="undo custSel addSld delSld modSld sldOrd delMainMaster">
      <pc:chgData name="Marcelo Aceituno A. (Esval S.A.)" userId="96ba1124-50ac-457b-947d-3deca40d7d1a" providerId="ADAL" clId="{198F882F-DC8F-429B-BA2C-DA05A64773B6}" dt="2019-05-02T14:46:21.690" v="2314" actId="20577"/>
      <pc:docMkLst>
        <pc:docMk/>
      </pc:docMkLst>
      <pc:sldChg chg="add">
        <pc:chgData name="Marcelo Aceituno A. (Esval S.A.)" userId="96ba1124-50ac-457b-947d-3deca40d7d1a" providerId="ADAL" clId="{198F882F-DC8F-429B-BA2C-DA05A64773B6}" dt="2019-04-30T23:30:29.835" v="867"/>
        <pc:sldMkLst>
          <pc:docMk/>
          <pc:sldMk cId="2134944572" sldId="259"/>
        </pc:sldMkLst>
      </pc:sldChg>
      <pc:sldChg chg="modSp add">
        <pc:chgData name="Marcelo Aceituno A. (Esval S.A.)" userId="96ba1124-50ac-457b-947d-3deca40d7d1a" providerId="ADAL" clId="{198F882F-DC8F-429B-BA2C-DA05A64773B6}" dt="2019-04-30T23:34:11.572" v="911" actId="20577"/>
        <pc:sldMkLst>
          <pc:docMk/>
          <pc:sldMk cId="3137520394" sldId="297"/>
        </pc:sldMkLst>
        <pc:spChg chg="mod">
          <ac:chgData name="Marcelo Aceituno A. (Esval S.A.)" userId="96ba1124-50ac-457b-947d-3deca40d7d1a" providerId="ADAL" clId="{198F882F-DC8F-429B-BA2C-DA05A64773B6}" dt="2019-04-30T23:34:11.572" v="911" actId="20577"/>
          <ac:spMkLst>
            <pc:docMk/>
            <pc:sldMk cId="3137520394" sldId="297"/>
            <ac:spMk id="11" creationId="{FAA265C2-7779-40D4-97B5-2F054B2FAF9D}"/>
          </ac:spMkLst>
        </pc:spChg>
        <pc:spChg chg="mod">
          <ac:chgData name="Marcelo Aceituno A. (Esval S.A.)" userId="96ba1124-50ac-457b-947d-3deca40d7d1a" providerId="ADAL" clId="{198F882F-DC8F-429B-BA2C-DA05A64773B6}" dt="2019-04-30T23:33:52.098" v="895" actId="20577"/>
          <ac:spMkLst>
            <pc:docMk/>
            <pc:sldMk cId="3137520394" sldId="297"/>
            <ac:spMk id="51" creationId="{00000000-0000-0000-0000-000000000000}"/>
          </ac:spMkLst>
        </pc:spChg>
      </pc:sldChg>
      <pc:sldChg chg="modSp">
        <pc:chgData name="Marcelo Aceituno A. (Esval S.A.)" userId="96ba1124-50ac-457b-947d-3deca40d7d1a" providerId="ADAL" clId="{198F882F-DC8F-429B-BA2C-DA05A64773B6}" dt="2019-04-30T23:28:59.031" v="838" actId="6549"/>
        <pc:sldMkLst>
          <pc:docMk/>
          <pc:sldMk cId="1839670936" sldId="308"/>
        </pc:sldMkLst>
        <pc:spChg chg="mod">
          <ac:chgData name="Marcelo Aceituno A. (Esval S.A.)" userId="96ba1124-50ac-457b-947d-3deca40d7d1a" providerId="ADAL" clId="{198F882F-DC8F-429B-BA2C-DA05A64773B6}" dt="2019-04-30T23:26:30.681" v="467" actId="20577"/>
          <ac:spMkLst>
            <pc:docMk/>
            <pc:sldMk cId="1839670936" sldId="308"/>
            <ac:spMk id="6" creationId="{BF9E5191-8A8C-2649-B5FB-55715A16EFFD}"/>
          </ac:spMkLst>
        </pc:spChg>
        <pc:graphicFrameChg chg="modGraphic">
          <ac:chgData name="Marcelo Aceituno A. (Esval S.A.)" userId="96ba1124-50ac-457b-947d-3deca40d7d1a" providerId="ADAL" clId="{198F882F-DC8F-429B-BA2C-DA05A64773B6}" dt="2019-04-30T23:28:59.031" v="838" actId="6549"/>
          <ac:graphicFrameMkLst>
            <pc:docMk/>
            <pc:sldMk cId="1839670936" sldId="308"/>
            <ac:graphicFrameMk id="86" creationId="{1FAADA3B-316C-45E7-9541-7B36230DEEAB}"/>
          </ac:graphicFrameMkLst>
        </pc:graphicFrameChg>
      </pc:sldChg>
      <pc:sldChg chg="add">
        <pc:chgData name="Marcelo Aceituno A. (Esval S.A.)" userId="96ba1124-50ac-457b-947d-3deca40d7d1a" providerId="ADAL" clId="{198F882F-DC8F-429B-BA2C-DA05A64773B6}" dt="2019-04-30T23:35:28.914" v="912"/>
        <pc:sldMkLst>
          <pc:docMk/>
          <pc:sldMk cId="1214557063" sldId="328"/>
        </pc:sldMkLst>
      </pc:sldChg>
      <pc:sldChg chg="addSp delSp modSp add">
        <pc:chgData name="Marcelo Aceituno A. (Esval S.A.)" userId="96ba1124-50ac-457b-947d-3deca40d7d1a" providerId="ADAL" clId="{198F882F-DC8F-429B-BA2C-DA05A64773B6}" dt="2019-04-30T22:32:38.135" v="192" actId="478"/>
        <pc:sldMkLst>
          <pc:docMk/>
          <pc:sldMk cId="621173418" sldId="342"/>
        </pc:sldMkLst>
        <pc:spChg chg="mod">
          <ac:chgData name="Marcelo Aceituno A. (Esval S.A.)" userId="96ba1124-50ac-457b-947d-3deca40d7d1a" providerId="ADAL" clId="{198F882F-DC8F-429B-BA2C-DA05A64773B6}" dt="2019-04-30T22:22:39.427" v="35" actId="20577"/>
          <ac:spMkLst>
            <pc:docMk/>
            <pc:sldMk cId="621173418" sldId="342"/>
            <ac:spMk id="3" creationId="{00000000-0000-0000-0000-000000000000}"/>
          </ac:spMkLst>
        </pc:spChg>
        <pc:spChg chg="mod">
          <ac:chgData name="Marcelo Aceituno A. (Esval S.A.)" userId="96ba1124-50ac-457b-947d-3deca40d7d1a" providerId="ADAL" clId="{198F882F-DC8F-429B-BA2C-DA05A64773B6}" dt="2019-04-30T22:23:30.388" v="39" actId="20577"/>
          <ac:spMkLst>
            <pc:docMk/>
            <pc:sldMk cId="621173418" sldId="342"/>
            <ac:spMk id="21" creationId="{00000000-0000-0000-0000-000000000000}"/>
          </ac:spMkLst>
        </pc:spChg>
        <pc:picChg chg="add del">
          <ac:chgData name="Marcelo Aceituno A. (Esval S.A.)" userId="96ba1124-50ac-457b-947d-3deca40d7d1a" providerId="ADAL" clId="{198F882F-DC8F-429B-BA2C-DA05A64773B6}" dt="2019-04-30T22:32:38.135" v="192" actId="478"/>
          <ac:picMkLst>
            <pc:docMk/>
            <pc:sldMk cId="621173418" sldId="342"/>
            <ac:picMk id="5" creationId="{059A5AEE-8FE5-4316-A820-5543B92B7723}"/>
          </ac:picMkLst>
        </pc:picChg>
      </pc:sldChg>
      <pc:sldChg chg="addSp delSp modSp add">
        <pc:chgData name="Marcelo Aceituno A. (Esval S.A.)" userId="96ba1124-50ac-457b-947d-3deca40d7d1a" providerId="ADAL" clId="{198F882F-DC8F-429B-BA2C-DA05A64773B6}" dt="2019-04-30T22:31:30.363" v="191" actId="14100"/>
        <pc:sldMkLst>
          <pc:docMk/>
          <pc:sldMk cId="3771350071" sldId="343"/>
        </pc:sldMkLst>
        <pc:spChg chg="mod">
          <ac:chgData name="Marcelo Aceituno A. (Esval S.A.)" userId="96ba1124-50ac-457b-947d-3deca40d7d1a" providerId="ADAL" clId="{198F882F-DC8F-429B-BA2C-DA05A64773B6}" dt="2019-04-30T22:30:59.780" v="162" actId="6549"/>
          <ac:spMkLst>
            <pc:docMk/>
            <pc:sldMk cId="3771350071" sldId="343"/>
            <ac:spMk id="3" creationId="{00000000-0000-0000-0000-000000000000}"/>
          </ac:spMkLst>
        </pc:spChg>
        <pc:spChg chg="del">
          <ac:chgData name="Marcelo Aceituno A. (Esval S.A.)" userId="96ba1124-50ac-457b-947d-3deca40d7d1a" providerId="ADAL" clId="{198F882F-DC8F-429B-BA2C-DA05A64773B6}" dt="2019-04-30T22:26:28.510" v="50" actId="478"/>
          <ac:spMkLst>
            <pc:docMk/>
            <pc:sldMk cId="3771350071" sldId="343"/>
            <ac:spMk id="13" creationId="{00000000-0000-0000-0000-000000000000}"/>
          </ac:spMkLst>
        </pc:spChg>
        <pc:spChg chg="add mod">
          <ac:chgData name="Marcelo Aceituno A. (Esval S.A.)" userId="96ba1124-50ac-457b-947d-3deca40d7d1a" providerId="ADAL" clId="{198F882F-DC8F-429B-BA2C-DA05A64773B6}" dt="2019-04-30T22:31:30.363" v="191" actId="14100"/>
          <ac:spMkLst>
            <pc:docMk/>
            <pc:sldMk cId="3771350071" sldId="343"/>
            <ac:spMk id="15" creationId="{5FF42555-2A19-4B2D-8294-7BC3057350F7}"/>
          </ac:spMkLst>
        </pc:spChg>
        <pc:spChg chg="add del">
          <ac:chgData name="Marcelo Aceituno A. (Esval S.A.)" userId="96ba1124-50ac-457b-947d-3deca40d7d1a" providerId="ADAL" clId="{198F882F-DC8F-429B-BA2C-DA05A64773B6}" dt="2019-04-30T22:26:24.797" v="48" actId="478"/>
          <ac:spMkLst>
            <pc:docMk/>
            <pc:sldMk cId="3771350071" sldId="343"/>
            <ac:spMk id="19" creationId="{AF3D8A5C-3F58-491F-AB1C-252D1918B759}"/>
          </ac:spMkLst>
        </pc:spChg>
        <pc:spChg chg="del">
          <ac:chgData name="Marcelo Aceituno A. (Esval S.A.)" userId="96ba1124-50ac-457b-947d-3deca40d7d1a" providerId="ADAL" clId="{198F882F-DC8F-429B-BA2C-DA05A64773B6}" dt="2019-04-30T22:26:26.934" v="49" actId="478"/>
          <ac:spMkLst>
            <pc:docMk/>
            <pc:sldMk cId="3771350071" sldId="343"/>
            <ac:spMk id="21" creationId="{00000000-0000-0000-0000-000000000000}"/>
          </ac:spMkLst>
        </pc:spChg>
        <pc:picChg chg="add del mod">
          <ac:chgData name="Marcelo Aceituno A. (Esval S.A.)" userId="96ba1124-50ac-457b-947d-3deca40d7d1a" providerId="ADAL" clId="{198F882F-DC8F-429B-BA2C-DA05A64773B6}" dt="2019-04-30T22:27:36.469" v="58" actId="1076"/>
          <ac:picMkLst>
            <pc:docMk/>
            <pc:sldMk cId="3771350071" sldId="343"/>
            <ac:picMk id="4" creationId="{00000000-0000-0000-0000-000000000000}"/>
          </ac:picMkLst>
        </pc:picChg>
        <pc:picChg chg="mod">
          <ac:chgData name="Marcelo Aceituno A. (Esval S.A.)" userId="96ba1124-50ac-457b-947d-3deca40d7d1a" providerId="ADAL" clId="{198F882F-DC8F-429B-BA2C-DA05A64773B6}" dt="2019-04-30T22:29:40.928" v="86" actId="1076"/>
          <ac:picMkLst>
            <pc:docMk/>
            <pc:sldMk cId="3771350071" sldId="343"/>
            <ac:picMk id="5" creationId="{059A5AEE-8FE5-4316-A820-5543B92B7723}"/>
          </ac:picMkLst>
        </pc:picChg>
        <pc:picChg chg="add mod modCrop">
          <ac:chgData name="Marcelo Aceituno A. (Esval S.A.)" userId="96ba1124-50ac-457b-947d-3deca40d7d1a" providerId="ADAL" clId="{198F882F-DC8F-429B-BA2C-DA05A64773B6}" dt="2019-04-30T22:29:32.931" v="84" actId="1036"/>
          <ac:picMkLst>
            <pc:docMk/>
            <pc:sldMk cId="3771350071" sldId="343"/>
            <ac:picMk id="14" creationId="{0EA67902-0C3C-49BA-B3A4-7AC0E16C2D9B}"/>
          </ac:picMkLst>
        </pc:picChg>
        <pc:picChg chg="add del">
          <ac:chgData name="Marcelo Aceituno A. (Esval S.A.)" userId="96ba1124-50ac-457b-947d-3deca40d7d1a" providerId="ADAL" clId="{198F882F-DC8F-429B-BA2C-DA05A64773B6}" dt="2019-04-30T22:26:24.797" v="48" actId="478"/>
          <ac:picMkLst>
            <pc:docMk/>
            <pc:sldMk cId="3771350071" sldId="343"/>
            <ac:picMk id="18" creationId="{4B6ABC17-E1BA-4433-B8DD-5E08A9E7EC36}"/>
          </ac:picMkLst>
        </pc:picChg>
        <pc:picChg chg="add del">
          <ac:chgData name="Marcelo Aceituno A. (Esval S.A.)" userId="96ba1124-50ac-457b-947d-3deca40d7d1a" providerId="ADAL" clId="{198F882F-DC8F-429B-BA2C-DA05A64773B6}" dt="2019-04-30T22:26:24.797" v="48" actId="478"/>
          <ac:picMkLst>
            <pc:docMk/>
            <pc:sldMk cId="3771350071" sldId="343"/>
            <ac:picMk id="20" creationId="{00000000-0000-0000-0000-000000000000}"/>
          </ac:picMkLst>
        </pc:picChg>
        <pc:picChg chg="add del mod modCrop">
          <ac:chgData name="Marcelo Aceituno A. (Esval S.A.)" userId="96ba1124-50ac-457b-947d-3deca40d7d1a" providerId="ADAL" clId="{198F882F-DC8F-429B-BA2C-DA05A64773B6}" dt="2019-04-30T22:29:38.885" v="85" actId="478"/>
          <ac:picMkLst>
            <pc:docMk/>
            <pc:sldMk cId="3771350071" sldId="343"/>
            <ac:picMk id="1026" creationId="{521D6DF8-3A73-402B-85BB-FA18E5714172}"/>
          </ac:picMkLst>
        </pc:picChg>
        <pc:picChg chg="add mod modCrop">
          <ac:chgData name="Marcelo Aceituno A. (Esval S.A.)" userId="96ba1124-50ac-457b-947d-3deca40d7d1a" providerId="ADAL" clId="{198F882F-DC8F-429B-BA2C-DA05A64773B6}" dt="2019-04-30T22:29:32.931" v="84" actId="1036"/>
          <ac:picMkLst>
            <pc:docMk/>
            <pc:sldMk cId="3771350071" sldId="343"/>
            <ac:picMk id="1028" creationId="{523FB34A-FF15-4834-BF72-6D4B2993DC93}"/>
          </ac:picMkLst>
        </pc:picChg>
      </pc:sldChg>
      <pc:sldChg chg="delSp modSp add">
        <pc:chgData name="Marcelo Aceituno A. (Esval S.A.)" userId="96ba1124-50ac-457b-947d-3deca40d7d1a" providerId="ADAL" clId="{198F882F-DC8F-429B-BA2C-DA05A64773B6}" dt="2019-04-30T22:36:34.727" v="275" actId="20577"/>
        <pc:sldMkLst>
          <pc:docMk/>
          <pc:sldMk cId="3315606166" sldId="344"/>
        </pc:sldMkLst>
        <pc:spChg chg="mod">
          <ac:chgData name="Marcelo Aceituno A. (Esval S.A.)" userId="96ba1124-50ac-457b-947d-3deca40d7d1a" providerId="ADAL" clId="{198F882F-DC8F-429B-BA2C-DA05A64773B6}" dt="2019-04-30T22:36:34.727" v="275" actId="20577"/>
          <ac:spMkLst>
            <pc:docMk/>
            <pc:sldMk cId="3315606166" sldId="344"/>
            <ac:spMk id="3" creationId="{00000000-0000-0000-0000-000000000000}"/>
          </ac:spMkLst>
        </pc:spChg>
        <pc:spChg chg="del">
          <ac:chgData name="Marcelo Aceituno A. (Esval S.A.)" userId="96ba1124-50ac-457b-947d-3deca40d7d1a" providerId="ADAL" clId="{198F882F-DC8F-429B-BA2C-DA05A64773B6}" dt="2019-04-30T22:33:29.981" v="195" actId="478"/>
          <ac:spMkLst>
            <pc:docMk/>
            <pc:sldMk cId="3315606166" sldId="344"/>
            <ac:spMk id="13" creationId="{00000000-0000-0000-0000-000000000000}"/>
          </ac:spMkLst>
        </pc:spChg>
        <pc:spChg chg="del">
          <ac:chgData name="Marcelo Aceituno A. (Esval S.A.)" userId="96ba1124-50ac-457b-947d-3deca40d7d1a" providerId="ADAL" clId="{198F882F-DC8F-429B-BA2C-DA05A64773B6}" dt="2019-04-30T22:33:29.981" v="195" actId="478"/>
          <ac:spMkLst>
            <pc:docMk/>
            <pc:sldMk cId="3315606166" sldId="344"/>
            <ac:spMk id="19" creationId="{AF3D8A5C-3F58-491F-AB1C-252D1918B759}"/>
          </ac:spMkLst>
        </pc:spChg>
        <pc:spChg chg="del">
          <ac:chgData name="Marcelo Aceituno A. (Esval S.A.)" userId="96ba1124-50ac-457b-947d-3deca40d7d1a" providerId="ADAL" clId="{198F882F-DC8F-429B-BA2C-DA05A64773B6}" dt="2019-04-30T22:33:29.981" v="195" actId="478"/>
          <ac:spMkLst>
            <pc:docMk/>
            <pc:sldMk cId="3315606166" sldId="344"/>
            <ac:spMk id="21" creationId="{00000000-0000-0000-0000-000000000000}"/>
          </ac:spMkLst>
        </pc:spChg>
        <pc:graphicFrameChg chg="mod">
          <ac:chgData name="Marcelo Aceituno A. (Esval S.A.)" userId="96ba1124-50ac-457b-947d-3deca40d7d1a" providerId="ADAL" clId="{198F882F-DC8F-429B-BA2C-DA05A64773B6}" dt="2019-04-30T22:35:09.155" v="196" actId="1076"/>
          <ac:graphicFrameMkLst>
            <pc:docMk/>
            <pc:sldMk cId="3315606166" sldId="344"/>
            <ac:graphicFrameMk id="5" creationId="{E187E08C-FEB8-4E06-AA3C-B3C39DE74CCF}"/>
          </ac:graphicFrameMkLst>
        </pc:graphicFrameChg>
        <pc:picChg chg="del">
          <ac:chgData name="Marcelo Aceituno A. (Esval S.A.)" userId="96ba1124-50ac-457b-947d-3deca40d7d1a" providerId="ADAL" clId="{198F882F-DC8F-429B-BA2C-DA05A64773B6}" dt="2019-04-30T22:33:27.660" v="194" actId="478"/>
          <ac:picMkLst>
            <pc:docMk/>
            <pc:sldMk cId="3315606166" sldId="344"/>
            <ac:picMk id="18" creationId="{4B6ABC17-E1BA-4433-B8DD-5E08A9E7EC36}"/>
          </ac:picMkLst>
        </pc:picChg>
        <pc:picChg chg="del">
          <ac:chgData name="Marcelo Aceituno A. (Esval S.A.)" userId="96ba1124-50ac-457b-947d-3deca40d7d1a" providerId="ADAL" clId="{198F882F-DC8F-429B-BA2C-DA05A64773B6}" dt="2019-04-30T22:33:29.981" v="195" actId="478"/>
          <ac:picMkLst>
            <pc:docMk/>
            <pc:sldMk cId="3315606166" sldId="344"/>
            <ac:picMk id="20" creationId="{00000000-0000-0000-0000-000000000000}"/>
          </ac:picMkLst>
        </pc:picChg>
      </pc:sldChg>
      <pc:sldChg chg="add">
        <pc:chgData name="Marcelo Aceituno A. (Esval S.A.)" userId="96ba1124-50ac-457b-947d-3deca40d7d1a" providerId="ADAL" clId="{198F882F-DC8F-429B-BA2C-DA05A64773B6}" dt="2019-04-30T22:36:01.029" v="197"/>
        <pc:sldMkLst>
          <pc:docMk/>
          <pc:sldMk cId="4148296412" sldId="345"/>
        </pc:sldMkLst>
      </pc:sldChg>
      <pc:sldChg chg="add">
        <pc:chgData name="Marcelo Aceituno A. (Esval S.A.)" userId="96ba1124-50ac-457b-947d-3deca40d7d1a" providerId="ADAL" clId="{198F882F-DC8F-429B-BA2C-DA05A64773B6}" dt="2019-04-30T22:48:13.640" v="276"/>
        <pc:sldMkLst>
          <pc:docMk/>
          <pc:sldMk cId="720586829" sldId="346"/>
        </pc:sldMkLst>
      </pc:sldChg>
      <pc:sldChg chg="add">
        <pc:chgData name="Marcelo Aceituno A. (Esval S.A.)" userId="96ba1124-50ac-457b-947d-3deca40d7d1a" providerId="ADAL" clId="{198F882F-DC8F-429B-BA2C-DA05A64773B6}" dt="2019-04-30T23:26:13.878" v="458"/>
        <pc:sldMkLst>
          <pc:docMk/>
          <pc:sldMk cId="3215775725" sldId="744"/>
        </pc:sldMkLst>
      </pc:sldChg>
      <pc:sldChg chg="modSp add">
        <pc:chgData name="Marcelo Aceituno A. (Esval S.A.)" userId="96ba1124-50ac-457b-947d-3deca40d7d1a" providerId="ADAL" clId="{198F882F-DC8F-429B-BA2C-DA05A64773B6}" dt="2019-05-02T14:46:21.690" v="2314" actId="20577"/>
        <pc:sldMkLst>
          <pc:docMk/>
          <pc:sldMk cId="3634045469" sldId="745"/>
        </pc:sldMkLst>
        <pc:spChg chg="mod">
          <ac:chgData name="Marcelo Aceituno A. (Esval S.A.)" userId="96ba1124-50ac-457b-947d-3deca40d7d1a" providerId="ADAL" clId="{198F882F-DC8F-429B-BA2C-DA05A64773B6}" dt="2019-05-02T14:46:21.690" v="2314" actId="20577"/>
          <ac:spMkLst>
            <pc:docMk/>
            <pc:sldMk cId="3634045469" sldId="745"/>
            <ac:spMk id="13" creationId="{146DF06B-18EC-42F5-BA40-176AD8C0640B}"/>
          </ac:spMkLst>
        </pc:spChg>
      </pc:sldChg>
      <pc:sldChg chg="add">
        <pc:chgData name="Marcelo Aceituno A. (Esval S.A.)" userId="96ba1124-50ac-457b-947d-3deca40d7d1a" providerId="ADAL" clId="{198F882F-DC8F-429B-BA2C-DA05A64773B6}" dt="2019-04-30T23:30:29.835" v="867"/>
        <pc:sldMkLst>
          <pc:docMk/>
          <pc:sldMk cId="3040067280" sldId="756"/>
        </pc:sldMkLst>
      </pc:sldChg>
      <pc:sldChg chg="add">
        <pc:chgData name="Marcelo Aceituno A. (Esval S.A.)" userId="96ba1124-50ac-457b-947d-3deca40d7d1a" providerId="ADAL" clId="{198F882F-DC8F-429B-BA2C-DA05A64773B6}" dt="2019-04-30T23:30:29.835" v="867"/>
        <pc:sldMkLst>
          <pc:docMk/>
          <pc:sldMk cId="2442574240" sldId="759"/>
        </pc:sldMkLst>
      </pc:sldChg>
      <pc:sldChg chg="addSp delSp modSp add ord">
        <pc:chgData name="Marcelo Aceituno A. (Esval S.A.)" userId="96ba1124-50ac-457b-947d-3deca40d7d1a" providerId="ADAL" clId="{198F882F-DC8F-429B-BA2C-DA05A64773B6}" dt="2019-05-01T17:17:03.646" v="1053" actId="478"/>
        <pc:sldMkLst>
          <pc:docMk/>
          <pc:sldMk cId="3845386373" sldId="764"/>
        </pc:sldMkLst>
        <pc:picChg chg="add del">
          <ac:chgData name="Marcelo Aceituno A. (Esval S.A.)" userId="96ba1124-50ac-457b-947d-3deca40d7d1a" providerId="ADAL" clId="{198F882F-DC8F-429B-BA2C-DA05A64773B6}" dt="2019-04-30T23:13:36.737" v="283" actId="478"/>
          <ac:picMkLst>
            <pc:docMk/>
            <pc:sldMk cId="3845386373" sldId="764"/>
            <ac:picMk id="4" creationId="{F1389B21-26ED-4C69-BB8D-8A638D8545AE}"/>
          </ac:picMkLst>
        </pc:picChg>
        <pc:picChg chg="add del mod">
          <ac:chgData name="Marcelo Aceituno A. (Esval S.A.)" userId="96ba1124-50ac-457b-947d-3deca40d7d1a" providerId="ADAL" clId="{198F882F-DC8F-429B-BA2C-DA05A64773B6}" dt="2019-05-01T17:17:03.646" v="1053" actId="478"/>
          <ac:picMkLst>
            <pc:docMk/>
            <pc:sldMk cId="3845386373" sldId="764"/>
            <ac:picMk id="2050" creationId="{12B48B3F-1B0C-400C-9188-035E34D196E2}"/>
          </ac:picMkLst>
        </pc:picChg>
      </pc:sldChg>
      <pc:sldChg chg="add">
        <pc:chgData name="Marcelo Aceituno A. (Esval S.A.)" userId="96ba1124-50ac-457b-947d-3deca40d7d1a" providerId="ADAL" clId="{198F882F-DC8F-429B-BA2C-DA05A64773B6}" dt="2019-04-30T23:30:29.835" v="867"/>
        <pc:sldMkLst>
          <pc:docMk/>
          <pc:sldMk cId="1421701889" sldId="773"/>
        </pc:sldMkLst>
      </pc:sldChg>
      <pc:sldChg chg="addSp modSp add modAnim">
        <pc:chgData name="Marcelo Aceituno A. (Esval S.A.)" userId="96ba1124-50ac-457b-947d-3deca40d7d1a" providerId="ADAL" clId="{198F882F-DC8F-429B-BA2C-DA05A64773B6}" dt="2019-04-30T23:31:57.891" v="884"/>
        <pc:sldMkLst>
          <pc:docMk/>
          <pc:sldMk cId="2049029096" sldId="780"/>
        </pc:sldMkLst>
        <pc:picChg chg="mod">
          <ac:chgData name="Marcelo Aceituno A. (Esval S.A.)" userId="96ba1124-50ac-457b-947d-3deca40d7d1a" providerId="ADAL" clId="{198F882F-DC8F-429B-BA2C-DA05A64773B6}" dt="2019-04-30T23:31:03.005" v="873" actId="1076"/>
          <ac:picMkLst>
            <pc:docMk/>
            <pc:sldMk cId="2049029096" sldId="780"/>
            <ac:picMk id="4" creationId="{94CB3A1F-542B-4ADF-ACD6-30E58399CCFF}"/>
          </ac:picMkLst>
        </pc:picChg>
        <pc:picChg chg="add mod">
          <ac:chgData name="Marcelo Aceituno A. (Esval S.A.)" userId="96ba1124-50ac-457b-947d-3deca40d7d1a" providerId="ADAL" clId="{198F882F-DC8F-429B-BA2C-DA05A64773B6}" dt="2019-04-30T23:31:07.885" v="875" actId="1076"/>
          <ac:picMkLst>
            <pc:docMk/>
            <pc:sldMk cId="2049029096" sldId="780"/>
            <ac:picMk id="5" creationId="{67E1F697-87CD-4139-BBB7-5DA6A830A7B3}"/>
          </ac:picMkLst>
        </pc:picChg>
        <pc:cxnChg chg="add mod">
          <ac:chgData name="Marcelo Aceituno A. (Esval S.A.)" userId="96ba1124-50ac-457b-947d-3deca40d7d1a" providerId="ADAL" clId="{198F882F-DC8F-429B-BA2C-DA05A64773B6}" dt="2019-04-30T23:31:42.349" v="883" actId="1582"/>
          <ac:cxnSpMkLst>
            <pc:docMk/>
            <pc:sldMk cId="2049029096" sldId="780"/>
            <ac:cxnSpMk id="3" creationId="{547CF064-257C-40C7-BA41-066259910EBE}"/>
          </ac:cxnSpMkLst>
        </pc:cxnChg>
        <pc:cxnChg chg="add mod">
          <ac:chgData name="Marcelo Aceituno A. (Esval S.A.)" userId="96ba1124-50ac-457b-947d-3deca40d7d1a" providerId="ADAL" clId="{198F882F-DC8F-429B-BA2C-DA05A64773B6}" dt="2019-04-30T23:31:42.349" v="883" actId="1582"/>
          <ac:cxnSpMkLst>
            <pc:docMk/>
            <pc:sldMk cId="2049029096" sldId="780"/>
            <ac:cxnSpMk id="9" creationId="{3804B070-D2FB-4FC6-ADC2-F0589297B84C}"/>
          </ac:cxnSpMkLst>
        </pc:cxnChg>
      </pc:sldChg>
      <pc:sldChg chg="add">
        <pc:chgData name="Marcelo Aceituno A. (Esval S.A.)" userId="96ba1124-50ac-457b-947d-3deca40d7d1a" providerId="ADAL" clId="{198F882F-DC8F-429B-BA2C-DA05A64773B6}" dt="2019-04-30T23:26:13.878" v="458"/>
        <pc:sldMkLst>
          <pc:docMk/>
          <pc:sldMk cId="1035528240" sldId="786"/>
        </pc:sldMkLst>
      </pc:sldChg>
      <pc:sldChg chg="add">
        <pc:chgData name="Marcelo Aceituno A. (Esval S.A.)" userId="96ba1124-50ac-457b-947d-3deca40d7d1a" providerId="ADAL" clId="{198F882F-DC8F-429B-BA2C-DA05A64773B6}" dt="2019-04-30T23:30:01.287" v="866"/>
        <pc:sldMkLst>
          <pc:docMk/>
          <pc:sldMk cId="2653391109" sldId="787"/>
        </pc:sldMkLst>
      </pc:sldChg>
      <pc:sldChg chg="add">
        <pc:chgData name="Marcelo Aceituno A. (Esval S.A.)" userId="96ba1124-50ac-457b-947d-3deca40d7d1a" providerId="ADAL" clId="{198F882F-DC8F-429B-BA2C-DA05A64773B6}" dt="2019-04-30T23:30:29.835" v="867"/>
        <pc:sldMkLst>
          <pc:docMk/>
          <pc:sldMk cId="2556855996" sldId="788"/>
        </pc:sldMkLst>
      </pc:sldChg>
      <pc:sldChg chg="add">
        <pc:chgData name="Marcelo Aceituno A. (Esval S.A.)" userId="96ba1124-50ac-457b-947d-3deca40d7d1a" providerId="ADAL" clId="{198F882F-DC8F-429B-BA2C-DA05A64773B6}" dt="2019-04-30T23:30:29.835" v="867"/>
        <pc:sldMkLst>
          <pc:docMk/>
          <pc:sldMk cId="3851058680" sldId="789"/>
        </pc:sldMkLst>
      </pc:sldChg>
      <pc:sldChg chg="add">
        <pc:chgData name="Marcelo Aceituno A. (Esval S.A.)" userId="96ba1124-50ac-457b-947d-3deca40d7d1a" providerId="ADAL" clId="{198F882F-DC8F-429B-BA2C-DA05A64773B6}" dt="2019-04-30T23:30:29.835" v="867"/>
        <pc:sldMkLst>
          <pc:docMk/>
          <pc:sldMk cId="3116397513" sldId="790"/>
        </pc:sldMkLst>
      </pc:sldChg>
      <pc:sldChg chg="addSp delSp modSp add modAnim">
        <pc:chgData name="Marcelo Aceituno A. (Esval S.A.)" userId="96ba1124-50ac-457b-947d-3deca40d7d1a" providerId="ADAL" clId="{198F882F-DC8F-429B-BA2C-DA05A64773B6}" dt="2019-05-01T17:33:00.193" v="1645"/>
        <pc:sldMkLst>
          <pc:docMk/>
          <pc:sldMk cId="4145890016" sldId="791"/>
        </pc:sldMkLst>
        <pc:spChg chg="mod">
          <ac:chgData name="Marcelo Aceituno A. (Esval S.A.)" userId="96ba1124-50ac-457b-947d-3deca40d7d1a" providerId="ADAL" clId="{198F882F-DC8F-429B-BA2C-DA05A64773B6}" dt="2019-05-01T17:12:37.005" v="1009" actId="20577"/>
          <ac:spMkLst>
            <pc:docMk/>
            <pc:sldMk cId="4145890016" sldId="791"/>
            <ac:spMk id="3" creationId="{00000000-0000-0000-0000-000000000000}"/>
          </ac:spMkLst>
        </pc:spChg>
        <pc:spChg chg="add mod">
          <ac:chgData name="Marcelo Aceituno A. (Esval S.A.)" userId="96ba1124-50ac-457b-947d-3deca40d7d1a" providerId="ADAL" clId="{198F882F-DC8F-429B-BA2C-DA05A64773B6}" dt="2019-05-01T17:32:20.952" v="1643" actId="20577"/>
          <ac:spMkLst>
            <pc:docMk/>
            <pc:sldMk cId="4145890016" sldId="791"/>
            <ac:spMk id="5" creationId="{D5C55D59-8AAC-4D60-837B-A55BF3916A8F}"/>
          </ac:spMkLst>
        </pc:spChg>
        <pc:spChg chg="del">
          <ac:chgData name="Marcelo Aceituno A. (Esval S.A.)" userId="96ba1124-50ac-457b-947d-3deca40d7d1a" providerId="ADAL" clId="{198F882F-DC8F-429B-BA2C-DA05A64773B6}" dt="2019-05-01T17:12:46.157" v="1011" actId="478"/>
          <ac:spMkLst>
            <pc:docMk/>
            <pc:sldMk cId="4145890016" sldId="791"/>
            <ac:spMk id="13" creationId="{00000000-0000-0000-0000-000000000000}"/>
          </ac:spMkLst>
        </pc:spChg>
        <pc:spChg chg="del">
          <ac:chgData name="Marcelo Aceituno A. (Esval S.A.)" userId="96ba1124-50ac-457b-947d-3deca40d7d1a" providerId="ADAL" clId="{198F882F-DC8F-429B-BA2C-DA05A64773B6}" dt="2019-05-01T17:12:46.157" v="1011" actId="478"/>
          <ac:spMkLst>
            <pc:docMk/>
            <pc:sldMk cId="4145890016" sldId="791"/>
            <ac:spMk id="19" creationId="{AF3D8A5C-3F58-491F-AB1C-252D1918B759}"/>
          </ac:spMkLst>
        </pc:spChg>
        <pc:spChg chg="del">
          <ac:chgData name="Marcelo Aceituno A. (Esval S.A.)" userId="96ba1124-50ac-457b-947d-3deca40d7d1a" providerId="ADAL" clId="{198F882F-DC8F-429B-BA2C-DA05A64773B6}" dt="2019-05-01T17:12:46.157" v="1011" actId="478"/>
          <ac:spMkLst>
            <pc:docMk/>
            <pc:sldMk cId="4145890016" sldId="791"/>
            <ac:spMk id="21" creationId="{00000000-0000-0000-0000-000000000000}"/>
          </ac:spMkLst>
        </pc:spChg>
        <pc:picChg chg="del">
          <ac:chgData name="Marcelo Aceituno A. (Esval S.A.)" userId="96ba1124-50ac-457b-947d-3deca40d7d1a" providerId="ADAL" clId="{198F882F-DC8F-429B-BA2C-DA05A64773B6}" dt="2019-05-01T17:12:42.893" v="1010" actId="478"/>
          <ac:picMkLst>
            <pc:docMk/>
            <pc:sldMk cId="4145890016" sldId="791"/>
            <ac:picMk id="18" creationId="{4B6ABC17-E1BA-4433-B8DD-5E08A9E7EC36}"/>
          </ac:picMkLst>
        </pc:picChg>
        <pc:picChg chg="del">
          <ac:chgData name="Marcelo Aceituno A. (Esval S.A.)" userId="96ba1124-50ac-457b-947d-3deca40d7d1a" providerId="ADAL" clId="{198F882F-DC8F-429B-BA2C-DA05A64773B6}" dt="2019-05-01T17:12:46.157" v="1011" actId="478"/>
          <ac:picMkLst>
            <pc:docMk/>
            <pc:sldMk cId="4145890016" sldId="791"/>
            <ac:picMk id="20" creationId="{00000000-0000-0000-0000-000000000000}"/>
          </ac:picMkLst>
        </pc:picChg>
      </pc:sldChg>
      <pc:sldChg chg="modSp add modAnim">
        <pc:chgData name="Marcelo Aceituno A. (Esval S.A.)" userId="96ba1124-50ac-457b-947d-3deca40d7d1a" providerId="ADAL" clId="{198F882F-DC8F-429B-BA2C-DA05A64773B6}" dt="2019-05-01T18:14:25.795" v="2221" actId="20577"/>
        <pc:sldMkLst>
          <pc:docMk/>
          <pc:sldMk cId="2105185071" sldId="792"/>
        </pc:sldMkLst>
        <pc:spChg chg="mod">
          <ac:chgData name="Marcelo Aceituno A. (Esval S.A.)" userId="96ba1124-50ac-457b-947d-3deca40d7d1a" providerId="ADAL" clId="{198F882F-DC8F-429B-BA2C-DA05A64773B6}" dt="2019-05-01T18:14:25.795" v="2221" actId="20577"/>
          <ac:spMkLst>
            <pc:docMk/>
            <pc:sldMk cId="2105185071" sldId="792"/>
            <ac:spMk id="5" creationId="{D5C55D59-8AAC-4D60-837B-A55BF3916A8F}"/>
          </ac:spMkLst>
        </pc:spChg>
      </pc:sldChg>
      <pc:sldChg chg="addSp delSp modSp add delAnim">
        <pc:chgData name="Marcelo Aceituno A. (Esval S.A.)" userId="96ba1124-50ac-457b-947d-3deca40d7d1a" providerId="ADAL" clId="{198F882F-DC8F-429B-BA2C-DA05A64773B6}" dt="2019-05-01T18:36:42.935" v="2246" actId="1076"/>
        <pc:sldMkLst>
          <pc:docMk/>
          <pc:sldMk cId="4198574715" sldId="793"/>
        </pc:sldMkLst>
        <pc:spChg chg="del">
          <ac:chgData name="Marcelo Aceituno A. (Esval S.A.)" userId="96ba1124-50ac-457b-947d-3deca40d7d1a" providerId="ADAL" clId="{198F882F-DC8F-429B-BA2C-DA05A64773B6}" dt="2019-05-01T18:18:45.430" v="2223" actId="478"/>
          <ac:spMkLst>
            <pc:docMk/>
            <pc:sldMk cId="4198574715" sldId="793"/>
            <ac:spMk id="5" creationId="{D5C55D59-8AAC-4D60-837B-A55BF3916A8F}"/>
          </ac:spMkLst>
        </pc:spChg>
        <pc:spChg chg="add del">
          <ac:chgData name="Marcelo Aceituno A. (Esval S.A.)" userId="96ba1124-50ac-457b-947d-3deca40d7d1a" providerId="ADAL" clId="{198F882F-DC8F-429B-BA2C-DA05A64773B6}" dt="2019-05-01T18:36:28.591" v="2243"/>
          <ac:spMkLst>
            <pc:docMk/>
            <pc:sldMk cId="4198574715" sldId="793"/>
            <ac:spMk id="6" creationId="{6289438B-0F3D-4EE5-8AC4-7AA9CFA49D1E}"/>
          </ac:spMkLst>
        </pc:spChg>
        <pc:picChg chg="del mod">
          <ac:chgData name="Marcelo Aceituno A. (Esval S.A.)" userId="96ba1124-50ac-457b-947d-3deca40d7d1a" providerId="ADAL" clId="{198F882F-DC8F-429B-BA2C-DA05A64773B6}" dt="2019-05-01T18:32:41.017" v="2229" actId="478"/>
          <ac:picMkLst>
            <pc:docMk/>
            <pc:sldMk cId="4198574715" sldId="793"/>
            <ac:picMk id="4" creationId="{00000000-0000-0000-0000-000000000000}"/>
          </ac:picMkLst>
        </pc:picChg>
        <pc:picChg chg="mod">
          <ac:chgData name="Marcelo Aceituno A. (Esval S.A.)" userId="96ba1124-50ac-457b-947d-3deca40d7d1a" providerId="ADAL" clId="{198F882F-DC8F-429B-BA2C-DA05A64773B6}" dt="2019-05-01T18:36:42.935" v="2246" actId="1076"/>
          <ac:picMkLst>
            <pc:docMk/>
            <pc:sldMk cId="4198574715" sldId="793"/>
            <ac:picMk id="7" creationId="{02345C7F-C01B-4A3B-BD2D-6FA217C6934B}"/>
          </ac:picMkLst>
        </pc:picChg>
        <pc:picChg chg="add mod ord">
          <ac:chgData name="Marcelo Aceituno A. (Esval S.A.)" userId="96ba1124-50ac-457b-947d-3deca40d7d1a" providerId="ADAL" clId="{198F882F-DC8F-429B-BA2C-DA05A64773B6}" dt="2019-05-01T18:35:39.736" v="2239" actId="14100"/>
          <ac:picMkLst>
            <pc:docMk/>
            <pc:sldMk cId="4198574715" sldId="793"/>
            <ac:picMk id="8" creationId="{F0863DE0-4350-4D96-B342-378224468BF0}"/>
          </ac:picMkLst>
        </pc:picChg>
        <pc:picChg chg="add mod">
          <ac:chgData name="Marcelo Aceituno A. (Esval S.A.)" userId="96ba1124-50ac-457b-947d-3deca40d7d1a" providerId="ADAL" clId="{198F882F-DC8F-429B-BA2C-DA05A64773B6}" dt="2019-05-01T18:23:46.136" v="2225" actId="1076"/>
          <ac:picMkLst>
            <pc:docMk/>
            <pc:sldMk cId="4198574715" sldId="793"/>
            <ac:picMk id="3074" creationId="{9DD68DC4-B3C8-420D-B37E-F788337A8B21}"/>
          </ac:picMkLst>
        </pc:picChg>
        <pc:picChg chg="add del mod modCrop">
          <ac:chgData name="Marcelo Aceituno A. (Esval S.A.)" userId="96ba1124-50ac-457b-947d-3deca40d7d1a" providerId="ADAL" clId="{198F882F-DC8F-429B-BA2C-DA05A64773B6}" dt="2019-05-01T18:33:43.005" v="2236" actId="478"/>
          <ac:picMkLst>
            <pc:docMk/>
            <pc:sldMk cId="4198574715" sldId="793"/>
            <ac:picMk id="3076" creationId="{0D1029CC-1AAF-4ED6-9649-89F6341CB994}"/>
          </ac:picMkLst>
        </pc:picChg>
        <pc:picChg chg="add mod">
          <ac:chgData name="Marcelo Aceituno A. (Esval S.A.)" userId="96ba1124-50ac-457b-947d-3deca40d7d1a" providerId="ADAL" clId="{198F882F-DC8F-429B-BA2C-DA05A64773B6}" dt="2019-05-01T18:35:46.253" v="2241" actId="1076"/>
          <ac:picMkLst>
            <pc:docMk/>
            <pc:sldMk cId="4198574715" sldId="793"/>
            <ac:picMk id="3078" creationId="{866EA10A-9DB9-4167-AC55-2EE8FA854D95}"/>
          </ac:picMkLst>
        </pc:picChg>
      </pc:sldChg>
      <pc:sldChg chg="delSp add">
        <pc:chgData name="Marcelo Aceituno A. (Esval S.A.)" userId="96ba1124-50ac-457b-947d-3deca40d7d1a" providerId="ADAL" clId="{198F882F-DC8F-429B-BA2C-DA05A64773B6}" dt="2019-05-01T18:40:49.323" v="2248" actId="478"/>
        <pc:sldMkLst>
          <pc:docMk/>
          <pc:sldMk cId="2122041456" sldId="794"/>
        </pc:sldMkLst>
        <pc:picChg chg="del">
          <ac:chgData name="Marcelo Aceituno A. (Esval S.A.)" userId="96ba1124-50ac-457b-947d-3deca40d7d1a" providerId="ADAL" clId="{198F882F-DC8F-429B-BA2C-DA05A64773B6}" dt="2019-05-01T18:40:49.323" v="2248" actId="478"/>
          <ac:picMkLst>
            <pc:docMk/>
            <pc:sldMk cId="2122041456" sldId="794"/>
            <ac:picMk id="7" creationId="{02345C7F-C01B-4A3B-BD2D-6FA217C6934B}"/>
          </ac:picMkLst>
        </pc:picChg>
        <pc:picChg chg="del">
          <ac:chgData name="Marcelo Aceituno A. (Esval S.A.)" userId="96ba1124-50ac-457b-947d-3deca40d7d1a" providerId="ADAL" clId="{198F882F-DC8F-429B-BA2C-DA05A64773B6}" dt="2019-05-01T18:40:49.323" v="2248" actId="478"/>
          <ac:picMkLst>
            <pc:docMk/>
            <pc:sldMk cId="2122041456" sldId="794"/>
            <ac:picMk id="3074" creationId="{9DD68DC4-B3C8-420D-B37E-F788337A8B21}"/>
          </ac:picMkLst>
        </pc:picChg>
        <pc:picChg chg="del">
          <ac:chgData name="Marcelo Aceituno A. (Esval S.A.)" userId="96ba1124-50ac-457b-947d-3deca40d7d1a" providerId="ADAL" clId="{198F882F-DC8F-429B-BA2C-DA05A64773B6}" dt="2019-05-01T18:40:49.323" v="2248" actId="478"/>
          <ac:picMkLst>
            <pc:docMk/>
            <pc:sldMk cId="2122041456" sldId="794"/>
            <ac:picMk id="3078" creationId="{866EA10A-9DB9-4167-AC55-2EE8FA854D95}"/>
          </ac:picMkLst>
        </pc:picChg>
      </pc:sldChg>
      <pc:sldChg chg="add">
        <pc:chgData name="Marcelo Aceituno A. (Esval S.A.)" userId="96ba1124-50ac-457b-947d-3deca40d7d1a" providerId="ADAL" clId="{198F882F-DC8F-429B-BA2C-DA05A64773B6}" dt="2019-05-01T18:42:20.640" v="2249"/>
        <pc:sldMkLst>
          <pc:docMk/>
          <pc:sldMk cId="2302224761" sldId="795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aldebaran\MerCap\Esval\2015\Bono\Ejecucion\Presentaci&#243;n%20roadshow\Datos%20Esval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6812930143043171E-2"/>
          <c:y val="0.15831355509452716"/>
          <c:w val="0.51185699979416488"/>
          <c:h val="0.57154945511040645"/>
        </c:manualLayout>
      </c:layout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3EE-468D-99AB-C2375694BAA7}"/>
              </c:ext>
            </c:extLst>
          </c:dPt>
          <c:dPt>
            <c:idx val="1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3EE-468D-99AB-C2375694BAA7}"/>
              </c:ext>
            </c:extLst>
          </c:dPt>
          <c:dPt>
            <c:idx val="2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3EE-468D-99AB-C2375694BAA7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43EE-468D-99AB-C2375694BAA7}"/>
              </c:ext>
            </c:extLst>
          </c:dPt>
          <c:dPt>
            <c:idx val="4"/>
            <c:bubble3D val="0"/>
            <c:spPr>
              <a:solidFill>
                <a:schemeClr val="accent5">
                  <a:lumMod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43EE-468D-99AB-C2375694BAA7}"/>
              </c:ext>
            </c:extLst>
          </c:dPt>
          <c:dPt>
            <c:idx val="5"/>
            <c:bubble3D val="0"/>
            <c:spPr>
              <a:solidFill>
                <a:schemeClr val="accent4">
                  <a:lumMod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43EE-468D-99AB-C2375694BAA7}"/>
              </c:ext>
            </c:extLst>
          </c:dPt>
          <c:dPt>
            <c:idx val="6"/>
            <c:bubble3D val="0"/>
            <c:spPr>
              <a:solidFill>
                <a:schemeClr val="accent6">
                  <a:lumMod val="80000"/>
                  <a:lumOff val="2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43EE-468D-99AB-C2375694BAA7}"/>
              </c:ext>
            </c:extLst>
          </c:dPt>
          <c:dLbls>
            <c:dLbl>
              <c:idx val="0"/>
              <c:layout>
                <c:manualLayout>
                  <c:x val="6.4349983862200871E-3"/>
                  <c:y val="-0.2424512000991012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732683271424186"/>
                      <c:h val="5.863001703605443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43EE-468D-99AB-C2375694BAA7}"/>
                </c:ext>
              </c:extLst>
            </c:dLbl>
            <c:dLbl>
              <c:idx val="1"/>
              <c:layout>
                <c:manualLayout>
                  <c:x val="-7.0505459796758888E-2"/>
                  <c:y val="0.1254592614835485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732683271424186"/>
                      <c:h val="5.863001703605443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43EE-468D-99AB-C2375694BAA7}"/>
                </c:ext>
              </c:extLst>
            </c:dLbl>
            <c:dLbl>
              <c:idx val="2"/>
              <c:layout>
                <c:manualLayout>
                  <c:x val="-0.10584085003103841"/>
                  <c:y val="-1.74583882756968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9818884134408972E-2"/>
                      <c:h val="5.863001703605443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43EE-468D-99AB-C2375694BAA7}"/>
                </c:ext>
              </c:extLst>
            </c:dLbl>
            <c:dLbl>
              <c:idx val="3"/>
              <c:layout>
                <c:manualLayout>
                  <c:x val="-9.323759598727574E-2"/>
                  <c:y val="-5.39834339475643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9818884134408972E-2"/>
                      <c:h val="5.863001703605443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43EE-468D-99AB-C2375694BAA7}"/>
                </c:ext>
              </c:extLst>
            </c:dLbl>
            <c:dLbl>
              <c:idx val="4"/>
              <c:layout>
                <c:manualLayout>
                  <c:x val="-8.6331107395625689E-2"/>
                  <c:y val="-8.4831110489029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9818884134408972E-2"/>
                      <c:h val="5.863001703605443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43EE-468D-99AB-C2375694BAA7}"/>
                </c:ext>
              </c:extLst>
            </c:dLbl>
            <c:dLbl>
              <c:idx val="5"/>
              <c:layout>
                <c:manualLayout>
                  <c:x val="-5.1798664437375415E-2"/>
                  <c:y val="-0.1041109083274456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9818884134408972E-2"/>
                      <c:h val="5.863001703605443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43EE-468D-99AB-C2375694BAA7}"/>
                </c:ext>
              </c:extLst>
            </c:dLbl>
            <c:dLbl>
              <c:idx val="6"/>
              <c:layout>
                <c:manualLayout>
                  <c:x val="-9.1810073739001935E-3"/>
                  <c:y val="-0.1056150361777056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9818884134408972E-2"/>
                      <c:h val="5.863001703605443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D-43EE-468D-99AB-C2375694BAA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anchor="ctr" anchorCtr="1">
                <a:noAutofit/>
              </a:bodyPr>
              <a:lstStyle/>
              <a:p>
                <a:pPr>
                  <a:defRPr sz="1000" b="1" i="0" u="none" strike="noStrike" kern="1200" baseline="0">
                    <a:solidFill>
                      <a:srgbClr val="094FA4"/>
                    </a:solidFill>
                    <a:latin typeface="Stag Sans Light" pitchFamily="34" charset="0"/>
                    <a:ea typeface="+mn-ea"/>
                    <a:cs typeface="+mn-cs"/>
                  </a:defRPr>
                </a:pPr>
                <a:endParaRPr lang="es-C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6350" cap="flat" cmpd="sng" algn="ctr">
                  <a:solidFill>
                    <a:srgbClr val="009EE5"/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Hoja1!$A$2:$A$8</c:f>
              <c:strCache>
                <c:ptCount val="7"/>
                <c:pt idx="0">
                  <c:v>Grupo Suez</c:v>
                </c:pt>
                <c:pt idx="1">
                  <c:v>OTPPB Chile</c:v>
                </c:pt>
                <c:pt idx="2">
                  <c:v>Marubeni Corp</c:v>
                </c:pt>
                <c:pt idx="3">
                  <c:v>Inv. Aguas Rio Claro</c:v>
                </c:pt>
                <c:pt idx="4">
                  <c:v>I. Municipalidad de Maipú</c:v>
                </c:pt>
                <c:pt idx="5">
                  <c:v>Grupo EPM</c:v>
                </c:pt>
                <c:pt idx="6">
                  <c:v>Otros</c:v>
                </c:pt>
              </c:strCache>
            </c:strRef>
          </c:cat>
          <c:val>
            <c:numRef>
              <c:f>Hoja1!$B$2:$B$8</c:f>
              <c:numCache>
                <c:formatCode>0.0%</c:formatCode>
                <c:ptCount val="7"/>
                <c:pt idx="0">
                  <c:v>0.432</c:v>
                </c:pt>
                <c:pt idx="1">
                  <c:v>0.312</c:v>
                </c:pt>
                <c:pt idx="2">
                  <c:v>8.3000000000000004E-2</c:v>
                </c:pt>
                <c:pt idx="3">
                  <c:v>5.0999999999999997E-2</c:v>
                </c:pt>
                <c:pt idx="4">
                  <c:v>3.7999999999999999E-2</c:v>
                </c:pt>
                <c:pt idx="5">
                  <c:v>3.3000000000000002E-2</c:v>
                </c:pt>
                <c:pt idx="6">
                  <c:v>5.0999999999999997E-2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43EE-468D-99AB-C2375694BA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5767886462928371"/>
          <c:y val="3.6311110934763857E-2"/>
          <c:w val="0.33565507364519304"/>
          <c:h val="0.8142274585006147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rgbClr val="094FA4"/>
              </a:solidFill>
              <a:latin typeface="Stag Sans Light" pitchFamily="34" charset="0"/>
              <a:ea typeface="+mn-ea"/>
              <a:cs typeface="+mn-cs"/>
            </a:defRPr>
          </a:pPr>
          <a:endParaRPr lang="es-CL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es-CL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461584891586781"/>
          <c:y val="0.10293918852819128"/>
          <c:w val="0.48988863016824502"/>
          <c:h val="0.88782854540894651"/>
        </c:manualLayout>
      </c:layout>
      <c:doughnutChart>
        <c:varyColors val="1"/>
        <c:ser>
          <c:idx val="0"/>
          <c:order val="0"/>
          <c:spPr>
            <a:solidFill>
              <a:srgbClr val="C00000"/>
            </a:solidFill>
          </c:spPr>
          <c:explosion val="29"/>
          <c:dPt>
            <c:idx val="0"/>
            <c:bubble3D val="0"/>
            <c:explosion val="13"/>
            <c:spPr>
              <a:solidFill>
                <a:srgbClr val="C00000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1-8B6A-49AB-A255-29ABF0AE4734}"/>
              </c:ext>
            </c:extLst>
          </c:dPt>
          <c:dPt>
            <c:idx val="1"/>
            <c:bubble3D val="0"/>
            <c:spPr>
              <a:solidFill>
                <a:srgbClr val="0070C0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3-8B6A-49AB-A255-29ABF0AE4734}"/>
              </c:ext>
            </c:extLst>
          </c:dPt>
          <c:dPt>
            <c:idx val="2"/>
            <c:bubble3D val="0"/>
            <c:spPr>
              <a:solidFill>
                <a:schemeClr val="accent4">
                  <a:lumMod val="75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5-8B6A-49AB-A255-29ABF0AE4734}"/>
              </c:ext>
            </c:extLst>
          </c:dPt>
          <c:dLbls>
            <c:dLbl>
              <c:idx val="0"/>
              <c:layout>
                <c:manualLayout>
                  <c:x val="-0.15171618481650612"/>
                  <c:y val="-0.1185938425472197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B6A-49AB-A255-29ABF0AE4734}"/>
                </c:ext>
              </c:extLst>
            </c:dLbl>
            <c:dLbl>
              <c:idx val="1"/>
              <c:layout>
                <c:manualLayout>
                  <c:x val="0.11197242568808398"/>
                  <c:y val="-0.1016518650404739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B6A-49AB-A255-29ABF0AE4734}"/>
                </c:ext>
              </c:extLst>
            </c:dLbl>
            <c:dLbl>
              <c:idx val="2"/>
              <c:layout>
                <c:manualLayout>
                  <c:x val="0.11547156399083611"/>
                  <c:y val="0.21459838175211396"/>
                </c:manualLayout>
              </c:layout>
              <c:tx>
                <c:rich>
                  <a:bodyPr/>
                  <a:lstStyle/>
                  <a:p>
                    <a:r>
                      <a:rPr lang="en-US" sz="1000" dirty="0" err="1">
                        <a:latin typeface="Arial" pitchFamily="34" charset="0"/>
                        <a:cs typeface="Arial" pitchFamily="34" charset="0"/>
                      </a:rPr>
                      <a:t>Otros</a:t>
                    </a:r>
                    <a:endParaRPr lang="en-US" sz="1000" dirty="0">
                      <a:latin typeface="Arial" pitchFamily="34" charset="0"/>
                      <a:cs typeface="Arial" pitchFamily="34" charset="0"/>
                    </a:endParaRPr>
                  </a:p>
                  <a:p>
                    <a:r>
                      <a:rPr lang="en-US" sz="1000" dirty="0">
                        <a:latin typeface="Arial" pitchFamily="34" charset="0"/>
                        <a:cs typeface="Arial" pitchFamily="34" charset="0"/>
                      </a:rPr>
                      <a:t>0,81%</a:t>
                    </a:r>
                    <a:endParaRPr lang="en-US" sz="1100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B6A-49AB-A255-29ABF0AE4734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>
                    <a:solidFill>
                      <a:srgbClr val="094FA4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es-C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Hoja4!$H$17:$H$19</c:f>
              <c:strCache>
                <c:ptCount val="3"/>
                <c:pt idx="0">
                  <c:v>Ontario Teacher's</c:v>
                </c:pt>
                <c:pt idx="1">
                  <c:v>Corfo</c:v>
                </c:pt>
                <c:pt idx="2">
                  <c:v>Otros</c:v>
                </c:pt>
              </c:strCache>
            </c:strRef>
          </c:cat>
          <c:val>
            <c:numRef>
              <c:f>Hoja4!$J$17:$J$19</c:f>
              <c:numCache>
                <c:formatCode>0.00%</c:formatCode>
                <c:ptCount val="3"/>
                <c:pt idx="0">
                  <c:v>0.94190000000000063</c:v>
                </c:pt>
                <c:pt idx="1">
                  <c:v>5.0000000000000114E-2</c:v>
                </c:pt>
                <c:pt idx="2">
                  <c:v>8.1000000000000568E-3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B6A-49AB-A255-29ABF0AE473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87"/>
        <c:holeSize val="46"/>
      </c:doughnutChart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800"/>
      </a:pPr>
      <a:endParaRPr lang="es-CL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397AA9-841B-4BBA-9BC7-193099F4D587}" type="doc">
      <dgm:prSet loTypeId="urn:microsoft.com/office/officeart/2005/8/layout/venn3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s-CL"/>
        </a:p>
      </dgm:t>
    </dgm:pt>
    <dgm:pt modelId="{C8A52F8B-3136-4DDA-ADF6-3128EFE4D80B}">
      <dgm:prSet phldrT="[Texto]" custT="1"/>
      <dgm:spPr>
        <a:solidFill>
          <a:schemeClr val="accent3">
            <a:lumMod val="75000"/>
            <a:alpha val="47000"/>
          </a:schemeClr>
        </a:solidFill>
      </dgm:spPr>
      <dgm:t>
        <a:bodyPr/>
        <a:lstStyle/>
        <a:p>
          <a:pPr>
            <a:lnSpc>
              <a:spcPct val="100000"/>
            </a:lnSpc>
          </a:pPr>
          <a:r>
            <a:rPr lang="es-CL" sz="1400" b="1" dirty="0" err="1">
              <a:solidFill>
                <a:schemeClr val="bg1"/>
              </a:solidFill>
              <a:latin typeface="Calibri" charset="0"/>
              <a:ea typeface="Calibri" charset="0"/>
              <a:cs typeface="Calibri" charset="0"/>
            </a:rPr>
            <a:t>Megasequía</a:t>
          </a:r>
          <a:r>
            <a:rPr lang="es-CL" sz="1400" b="1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rPr>
            <a:t> sin precedente</a:t>
          </a:r>
        </a:p>
        <a:p>
          <a:pPr>
            <a:lnSpc>
              <a:spcPct val="100000"/>
            </a:lnSpc>
          </a:pPr>
          <a:r>
            <a:rPr lang="es-CL" sz="1400" b="1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rPr>
            <a:t>en el milenio.</a:t>
          </a:r>
        </a:p>
      </dgm:t>
    </dgm:pt>
    <dgm:pt modelId="{88033833-0803-456D-AE1C-6D996B7C6EB0}" type="parTrans" cxnId="{E9CE3222-F66E-4EDA-BF79-D85681629F9D}">
      <dgm:prSet/>
      <dgm:spPr/>
      <dgm:t>
        <a:bodyPr/>
        <a:lstStyle/>
        <a:p>
          <a:endParaRPr lang="es-CL" sz="1400"/>
        </a:p>
      </dgm:t>
    </dgm:pt>
    <dgm:pt modelId="{C1111918-7961-4847-B68B-2CC7D84AA9F9}" type="sibTrans" cxnId="{E9CE3222-F66E-4EDA-BF79-D85681629F9D}">
      <dgm:prSet/>
      <dgm:spPr/>
      <dgm:t>
        <a:bodyPr/>
        <a:lstStyle/>
        <a:p>
          <a:endParaRPr lang="es-CL" sz="1400" dirty="0"/>
        </a:p>
      </dgm:t>
    </dgm:pt>
    <dgm:pt modelId="{D1DFB1A4-7EF2-4DEF-A7BD-6126E6DF71E1}">
      <dgm:prSet phldrT="[Texto]" custT="1"/>
      <dgm:spPr>
        <a:solidFill>
          <a:schemeClr val="accent3">
            <a:lumMod val="75000"/>
            <a:alpha val="47000"/>
          </a:schemeClr>
        </a:solidFill>
      </dgm:spPr>
      <dgm:t>
        <a:bodyPr/>
        <a:lstStyle/>
        <a:p>
          <a:r>
            <a:rPr lang="es-CL" sz="1400" b="1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rPr>
            <a:t>Déficit de caudales 33% y embalses 96%.</a:t>
          </a:r>
        </a:p>
      </dgm:t>
    </dgm:pt>
    <dgm:pt modelId="{23A9355F-B712-49F7-9C1D-7D0C6C6DFA88}" type="parTrans" cxnId="{B2E7B46C-EEB3-4D17-912F-24CF0E49B127}">
      <dgm:prSet/>
      <dgm:spPr/>
      <dgm:t>
        <a:bodyPr/>
        <a:lstStyle/>
        <a:p>
          <a:endParaRPr lang="es-CL" sz="1400"/>
        </a:p>
      </dgm:t>
    </dgm:pt>
    <dgm:pt modelId="{C1030064-D0BE-407F-8B88-55FEEBB05F7D}" type="sibTrans" cxnId="{B2E7B46C-EEB3-4D17-912F-24CF0E49B127}">
      <dgm:prSet/>
      <dgm:spPr/>
      <dgm:t>
        <a:bodyPr/>
        <a:lstStyle/>
        <a:p>
          <a:endParaRPr lang="es-ES" sz="1400"/>
        </a:p>
      </dgm:t>
    </dgm:pt>
    <dgm:pt modelId="{F717AEA3-4E85-0C4F-B814-8F4B16B6AD2D}">
      <dgm:prSet phldrT="[Texto]" custT="1"/>
      <dgm:spPr>
        <a:solidFill>
          <a:schemeClr val="accent3">
            <a:lumMod val="75000"/>
            <a:alpha val="47000"/>
          </a:schemeClr>
        </a:solidFill>
      </dgm:spPr>
      <dgm:t>
        <a:bodyPr/>
        <a:lstStyle/>
        <a:p>
          <a:r>
            <a:rPr lang="es-CL" sz="1400" b="1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rPr>
            <a:t>Extensión decreto de escasez para 14 de 15 comunas.</a:t>
          </a:r>
        </a:p>
      </dgm:t>
    </dgm:pt>
    <dgm:pt modelId="{03F94AC8-3B1B-9548-95F7-5D27FB10255C}" type="parTrans" cxnId="{10825C56-101A-0249-AEBE-856BAD160A10}">
      <dgm:prSet/>
      <dgm:spPr/>
      <dgm:t>
        <a:bodyPr/>
        <a:lstStyle/>
        <a:p>
          <a:endParaRPr lang="es-ES" sz="1400"/>
        </a:p>
      </dgm:t>
    </dgm:pt>
    <dgm:pt modelId="{AB3A22EF-A7FA-D44C-A1AC-12903E1C6E09}" type="sibTrans" cxnId="{10825C56-101A-0249-AEBE-856BAD160A10}">
      <dgm:prSet/>
      <dgm:spPr/>
      <dgm:t>
        <a:bodyPr/>
        <a:lstStyle/>
        <a:p>
          <a:endParaRPr lang="es-ES" sz="1400"/>
        </a:p>
      </dgm:t>
    </dgm:pt>
    <dgm:pt modelId="{E2515309-D51A-964E-BE11-755E00EB627C}">
      <dgm:prSet phldrT="[Texto]" custT="1"/>
      <dgm:spPr>
        <a:solidFill>
          <a:schemeClr val="accent3">
            <a:lumMod val="75000"/>
            <a:alpha val="47000"/>
          </a:schemeClr>
        </a:solidFill>
      </dgm:spPr>
      <dgm:t>
        <a:bodyPr/>
        <a:lstStyle/>
        <a:p>
          <a:pPr algn="ctr">
            <a:lnSpc>
              <a:spcPct val="100000"/>
            </a:lnSpc>
          </a:pPr>
          <a:r>
            <a:rPr lang="es-CL" sz="1400" b="1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rPr>
            <a:t>Progresiva aridificación.</a:t>
          </a:r>
        </a:p>
      </dgm:t>
    </dgm:pt>
    <dgm:pt modelId="{8E98D0E3-AF07-3B4D-8C78-CE23CE80E300}" type="parTrans" cxnId="{3F7E3631-8D6E-D74D-8282-BA4E72A5128D}">
      <dgm:prSet/>
      <dgm:spPr/>
      <dgm:t>
        <a:bodyPr/>
        <a:lstStyle/>
        <a:p>
          <a:endParaRPr lang="es-ES" sz="1400"/>
        </a:p>
      </dgm:t>
    </dgm:pt>
    <dgm:pt modelId="{19DE1C36-9BD9-5A45-9CD1-7F2A4827F26F}" type="sibTrans" cxnId="{3F7E3631-8D6E-D74D-8282-BA4E72A5128D}">
      <dgm:prSet/>
      <dgm:spPr/>
      <dgm:t>
        <a:bodyPr/>
        <a:lstStyle/>
        <a:p>
          <a:endParaRPr lang="es-ES" sz="1400"/>
        </a:p>
      </dgm:t>
    </dgm:pt>
    <dgm:pt modelId="{6113C871-120D-9F40-B88E-4BB916CF229F}">
      <dgm:prSet phldrT="[Texto]" custT="1"/>
      <dgm:spPr>
        <a:solidFill>
          <a:schemeClr val="accent3">
            <a:lumMod val="75000"/>
            <a:alpha val="47000"/>
          </a:schemeClr>
        </a:solidFill>
      </dgm:spPr>
      <dgm:t>
        <a:bodyPr/>
        <a:lstStyle/>
        <a:p>
          <a:r>
            <a:rPr lang="es-CL" sz="1400" b="1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rPr>
            <a:t>Temperaturas máximas 0,5-1,5 ºC sobre media.</a:t>
          </a:r>
        </a:p>
      </dgm:t>
    </dgm:pt>
    <dgm:pt modelId="{2392B388-6D85-8847-9FDA-E615CA10E670}" type="parTrans" cxnId="{C308CAA7-482C-464C-858E-FA42872B3F1B}">
      <dgm:prSet/>
      <dgm:spPr/>
      <dgm:t>
        <a:bodyPr/>
        <a:lstStyle/>
        <a:p>
          <a:endParaRPr lang="es-ES" sz="1400"/>
        </a:p>
      </dgm:t>
    </dgm:pt>
    <dgm:pt modelId="{BECD56E0-F5DD-8244-9DEB-CF68A5649113}" type="sibTrans" cxnId="{C308CAA7-482C-464C-858E-FA42872B3F1B}">
      <dgm:prSet/>
      <dgm:spPr/>
      <dgm:t>
        <a:bodyPr/>
        <a:lstStyle/>
        <a:p>
          <a:endParaRPr lang="es-ES" sz="1400"/>
        </a:p>
      </dgm:t>
    </dgm:pt>
    <dgm:pt modelId="{D222BF2A-F697-BC4F-B634-9929E0964D74}" type="pres">
      <dgm:prSet presAssocID="{99397AA9-841B-4BBA-9BC7-193099F4D587}" presName="Name0" presStyleCnt="0">
        <dgm:presLayoutVars>
          <dgm:dir/>
          <dgm:resizeHandles val="exact"/>
        </dgm:presLayoutVars>
      </dgm:prSet>
      <dgm:spPr/>
    </dgm:pt>
    <dgm:pt modelId="{ECEBC2A7-3BD2-3348-BEE2-408186E86B1B}" type="pres">
      <dgm:prSet presAssocID="{C8A52F8B-3136-4DDA-ADF6-3128EFE4D80B}" presName="Name5" presStyleLbl="vennNode1" presStyleIdx="0" presStyleCnt="5">
        <dgm:presLayoutVars>
          <dgm:bulletEnabled val="1"/>
        </dgm:presLayoutVars>
      </dgm:prSet>
      <dgm:spPr/>
    </dgm:pt>
    <dgm:pt modelId="{79CCAAAB-5643-484D-B707-BB384440D7AF}" type="pres">
      <dgm:prSet presAssocID="{C1111918-7961-4847-B68B-2CC7D84AA9F9}" presName="space" presStyleCnt="0"/>
      <dgm:spPr/>
    </dgm:pt>
    <dgm:pt modelId="{3E6617FB-AF4E-A64D-A845-45ECB82B1C37}" type="pres">
      <dgm:prSet presAssocID="{6113C871-120D-9F40-B88E-4BB916CF229F}" presName="Name5" presStyleLbl="vennNode1" presStyleIdx="1" presStyleCnt="5">
        <dgm:presLayoutVars>
          <dgm:bulletEnabled val="1"/>
        </dgm:presLayoutVars>
      </dgm:prSet>
      <dgm:spPr/>
    </dgm:pt>
    <dgm:pt modelId="{58098AD2-D3D9-CB46-955C-B0506E3BB084}" type="pres">
      <dgm:prSet presAssocID="{BECD56E0-F5DD-8244-9DEB-CF68A5649113}" presName="space" presStyleCnt="0"/>
      <dgm:spPr/>
    </dgm:pt>
    <dgm:pt modelId="{C6015CA7-8390-5A40-AC82-25D63FCDEB22}" type="pres">
      <dgm:prSet presAssocID="{F717AEA3-4E85-0C4F-B814-8F4B16B6AD2D}" presName="Name5" presStyleLbl="vennNode1" presStyleIdx="2" presStyleCnt="5">
        <dgm:presLayoutVars>
          <dgm:bulletEnabled val="1"/>
        </dgm:presLayoutVars>
      </dgm:prSet>
      <dgm:spPr/>
    </dgm:pt>
    <dgm:pt modelId="{DAF11F7C-68F1-9149-AA43-22E379FA3DF9}" type="pres">
      <dgm:prSet presAssocID="{AB3A22EF-A7FA-D44C-A1AC-12903E1C6E09}" presName="space" presStyleCnt="0"/>
      <dgm:spPr/>
    </dgm:pt>
    <dgm:pt modelId="{68646BC4-8DA1-2D4E-81CB-BA6C7F9B2A4E}" type="pres">
      <dgm:prSet presAssocID="{D1DFB1A4-7EF2-4DEF-A7BD-6126E6DF71E1}" presName="Name5" presStyleLbl="vennNode1" presStyleIdx="3" presStyleCnt="5">
        <dgm:presLayoutVars>
          <dgm:bulletEnabled val="1"/>
        </dgm:presLayoutVars>
      </dgm:prSet>
      <dgm:spPr/>
    </dgm:pt>
    <dgm:pt modelId="{BC20B50D-7D37-3945-9B3F-E1A704C821BF}" type="pres">
      <dgm:prSet presAssocID="{C1030064-D0BE-407F-8B88-55FEEBB05F7D}" presName="space" presStyleCnt="0"/>
      <dgm:spPr/>
    </dgm:pt>
    <dgm:pt modelId="{EDF249F7-50D6-A042-8703-157AAE0DEE6B}" type="pres">
      <dgm:prSet presAssocID="{E2515309-D51A-964E-BE11-755E00EB627C}" presName="Name5" presStyleLbl="vennNode1" presStyleIdx="4" presStyleCnt="5" custScaleX="99534" custScaleY="99246">
        <dgm:presLayoutVars>
          <dgm:bulletEnabled val="1"/>
        </dgm:presLayoutVars>
      </dgm:prSet>
      <dgm:spPr/>
    </dgm:pt>
  </dgm:ptLst>
  <dgm:cxnLst>
    <dgm:cxn modelId="{E9CE3222-F66E-4EDA-BF79-D85681629F9D}" srcId="{99397AA9-841B-4BBA-9BC7-193099F4D587}" destId="{C8A52F8B-3136-4DDA-ADF6-3128EFE4D80B}" srcOrd="0" destOrd="0" parTransId="{88033833-0803-456D-AE1C-6D996B7C6EB0}" sibTransId="{C1111918-7961-4847-B68B-2CC7D84AA9F9}"/>
    <dgm:cxn modelId="{487DA32F-9240-4AB3-9F38-24487F86B890}" type="presOf" srcId="{6113C871-120D-9F40-B88E-4BB916CF229F}" destId="{3E6617FB-AF4E-A64D-A845-45ECB82B1C37}" srcOrd="0" destOrd="0" presId="urn:microsoft.com/office/officeart/2005/8/layout/venn3"/>
    <dgm:cxn modelId="{3F7E3631-8D6E-D74D-8282-BA4E72A5128D}" srcId="{99397AA9-841B-4BBA-9BC7-193099F4D587}" destId="{E2515309-D51A-964E-BE11-755E00EB627C}" srcOrd="4" destOrd="0" parTransId="{8E98D0E3-AF07-3B4D-8C78-CE23CE80E300}" sibTransId="{19DE1C36-9BD9-5A45-9CD1-7F2A4827F26F}"/>
    <dgm:cxn modelId="{B2E7B46C-EEB3-4D17-912F-24CF0E49B127}" srcId="{99397AA9-841B-4BBA-9BC7-193099F4D587}" destId="{D1DFB1A4-7EF2-4DEF-A7BD-6126E6DF71E1}" srcOrd="3" destOrd="0" parTransId="{23A9355F-B712-49F7-9C1D-7D0C6C6DFA88}" sibTransId="{C1030064-D0BE-407F-8B88-55FEEBB05F7D}"/>
    <dgm:cxn modelId="{10825C56-101A-0249-AEBE-856BAD160A10}" srcId="{99397AA9-841B-4BBA-9BC7-193099F4D587}" destId="{F717AEA3-4E85-0C4F-B814-8F4B16B6AD2D}" srcOrd="2" destOrd="0" parTransId="{03F94AC8-3B1B-9548-95F7-5D27FB10255C}" sibTransId="{AB3A22EF-A7FA-D44C-A1AC-12903E1C6E09}"/>
    <dgm:cxn modelId="{25FCF95A-6A61-46DE-BFA2-5B18FD71FEDA}" type="presOf" srcId="{D1DFB1A4-7EF2-4DEF-A7BD-6126E6DF71E1}" destId="{68646BC4-8DA1-2D4E-81CB-BA6C7F9B2A4E}" srcOrd="0" destOrd="0" presId="urn:microsoft.com/office/officeart/2005/8/layout/venn3"/>
    <dgm:cxn modelId="{FA5F0F97-F471-486D-AB48-1337156E977A}" type="presOf" srcId="{E2515309-D51A-964E-BE11-755E00EB627C}" destId="{EDF249F7-50D6-A042-8703-157AAE0DEE6B}" srcOrd="0" destOrd="0" presId="urn:microsoft.com/office/officeart/2005/8/layout/venn3"/>
    <dgm:cxn modelId="{C308CAA7-482C-464C-858E-FA42872B3F1B}" srcId="{99397AA9-841B-4BBA-9BC7-193099F4D587}" destId="{6113C871-120D-9F40-B88E-4BB916CF229F}" srcOrd="1" destOrd="0" parTransId="{2392B388-6D85-8847-9FDA-E615CA10E670}" sibTransId="{BECD56E0-F5DD-8244-9DEB-CF68A5649113}"/>
    <dgm:cxn modelId="{C8FE09B8-E984-4680-949F-8F38175ABA57}" type="presOf" srcId="{F717AEA3-4E85-0C4F-B814-8F4B16B6AD2D}" destId="{C6015CA7-8390-5A40-AC82-25D63FCDEB22}" srcOrd="0" destOrd="0" presId="urn:microsoft.com/office/officeart/2005/8/layout/venn3"/>
    <dgm:cxn modelId="{24F2B2CE-90AE-4060-B505-9BED02FBD89C}" type="presOf" srcId="{99397AA9-841B-4BBA-9BC7-193099F4D587}" destId="{D222BF2A-F697-BC4F-B634-9929E0964D74}" srcOrd="0" destOrd="0" presId="urn:microsoft.com/office/officeart/2005/8/layout/venn3"/>
    <dgm:cxn modelId="{4973A8DA-4E4C-4A90-B891-6A25110803B0}" type="presOf" srcId="{C8A52F8B-3136-4DDA-ADF6-3128EFE4D80B}" destId="{ECEBC2A7-3BD2-3348-BEE2-408186E86B1B}" srcOrd="0" destOrd="0" presId="urn:microsoft.com/office/officeart/2005/8/layout/venn3"/>
    <dgm:cxn modelId="{31DE7C4A-B80C-4923-8F0F-643FC0A43804}" type="presParOf" srcId="{D222BF2A-F697-BC4F-B634-9929E0964D74}" destId="{ECEBC2A7-3BD2-3348-BEE2-408186E86B1B}" srcOrd="0" destOrd="0" presId="urn:microsoft.com/office/officeart/2005/8/layout/venn3"/>
    <dgm:cxn modelId="{04435385-4156-48A6-BBF7-CA9779DFCC3A}" type="presParOf" srcId="{D222BF2A-F697-BC4F-B634-9929E0964D74}" destId="{79CCAAAB-5643-484D-B707-BB384440D7AF}" srcOrd="1" destOrd="0" presId="urn:microsoft.com/office/officeart/2005/8/layout/venn3"/>
    <dgm:cxn modelId="{6254D342-FB1C-461D-8220-E350742A28C6}" type="presParOf" srcId="{D222BF2A-F697-BC4F-B634-9929E0964D74}" destId="{3E6617FB-AF4E-A64D-A845-45ECB82B1C37}" srcOrd="2" destOrd="0" presId="urn:microsoft.com/office/officeart/2005/8/layout/venn3"/>
    <dgm:cxn modelId="{BEC48D90-59AB-4710-A2CD-D3EBAA848285}" type="presParOf" srcId="{D222BF2A-F697-BC4F-B634-9929E0964D74}" destId="{58098AD2-D3D9-CB46-955C-B0506E3BB084}" srcOrd="3" destOrd="0" presId="urn:microsoft.com/office/officeart/2005/8/layout/venn3"/>
    <dgm:cxn modelId="{728F1F1B-50A7-4922-B4EF-09A0876AED36}" type="presParOf" srcId="{D222BF2A-F697-BC4F-B634-9929E0964D74}" destId="{C6015CA7-8390-5A40-AC82-25D63FCDEB22}" srcOrd="4" destOrd="0" presId="urn:microsoft.com/office/officeart/2005/8/layout/venn3"/>
    <dgm:cxn modelId="{AA8AF144-E441-4B82-802E-E5961DDF0A9B}" type="presParOf" srcId="{D222BF2A-F697-BC4F-B634-9929E0964D74}" destId="{DAF11F7C-68F1-9149-AA43-22E379FA3DF9}" srcOrd="5" destOrd="0" presId="urn:microsoft.com/office/officeart/2005/8/layout/venn3"/>
    <dgm:cxn modelId="{6837C7F9-EB95-4EFC-B900-618662202485}" type="presParOf" srcId="{D222BF2A-F697-BC4F-B634-9929E0964D74}" destId="{68646BC4-8DA1-2D4E-81CB-BA6C7F9B2A4E}" srcOrd="6" destOrd="0" presId="urn:microsoft.com/office/officeart/2005/8/layout/venn3"/>
    <dgm:cxn modelId="{4064384A-9A77-42A8-9C11-0BE9D63877DA}" type="presParOf" srcId="{D222BF2A-F697-BC4F-B634-9929E0964D74}" destId="{BC20B50D-7D37-3945-9B3F-E1A704C821BF}" srcOrd="7" destOrd="0" presId="urn:microsoft.com/office/officeart/2005/8/layout/venn3"/>
    <dgm:cxn modelId="{E356882D-B8EA-4F35-9465-64306561DC73}" type="presParOf" srcId="{D222BF2A-F697-BC4F-B634-9929E0964D74}" destId="{EDF249F7-50D6-A042-8703-157AAE0DEE6B}" srcOrd="8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EBC2A7-3BD2-3348-BEE2-408186E86B1B}">
      <dsp:nvSpPr>
        <dsp:cNvPr id="0" name=""/>
        <dsp:cNvSpPr/>
      </dsp:nvSpPr>
      <dsp:spPr>
        <a:xfrm>
          <a:off x="1243" y="342937"/>
          <a:ext cx="1800652" cy="1800652"/>
        </a:xfrm>
        <a:prstGeom prst="ellipse">
          <a:avLst/>
        </a:prstGeom>
        <a:solidFill>
          <a:schemeClr val="accent3">
            <a:lumMod val="75000"/>
            <a:alpha val="47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99096" tIns="17780" rIns="99096" bIns="17780" numCol="1" spcCol="1270" anchor="ctr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400" b="1" kern="1200" dirty="0" err="1">
              <a:solidFill>
                <a:schemeClr val="bg1"/>
              </a:solidFill>
              <a:latin typeface="Calibri" charset="0"/>
              <a:ea typeface="Calibri" charset="0"/>
              <a:cs typeface="Calibri" charset="0"/>
            </a:rPr>
            <a:t>Megasequía</a:t>
          </a:r>
          <a:r>
            <a:rPr lang="es-CL" sz="1400" b="1" kern="1200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rPr>
            <a:t> sin precedente</a:t>
          </a:r>
        </a:p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400" b="1" kern="1200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rPr>
            <a:t>en el milenio.</a:t>
          </a:r>
        </a:p>
      </dsp:txBody>
      <dsp:txXfrm>
        <a:off x="264942" y="606636"/>
        <a:ext cx="1273254" cy="1273254"/>
      </dsp:txXfrm>
    </dsp:sp>
    <dsp:sp modelId="{3E6617FB-AF4E-A64D-A845-45ECB82B1C37}">
      <dsp:nvSpPr>
        <dsp:cNvPr id="0" name=""/>
        <dsp:cNvSpPr/>
      </dsp:nvSpPr>
      <dsp:spPr>
        <a:xfrm>
          <a:off x="1441765" y="342937"/>
          <a:ext cx="1800652" cy="1800652"/>
        </a:xfrm>
        <a:prstGeom prst="ellipse">
          <a:avLst/>
        </a:prstGeom>
        <a:solidFill>
          <a:schemeClr val="accent3">
            <a:lumMod val="75000"/>
            <a:alpha val="47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99096" tIns="17780" rIns="99096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400" b="1" kern="1200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rPr>
            <a:t>Temperaturas máximas 0,5-1,5 ºC sobre media.</a:t>
          </a:r>
        </a:p>
      </dsp:txBody>
      <dsp:txXfrm>
        <a:off x="1705464" y="606636"/>
        <a:ext cx="1273254" cy="1273254"/>
      </dsp:txXfrm>
    </dsp:sp>
    <dsp:sp modelId="{C6015CA7-8390-5A40-AC82-25D63FCDEB22}">
      <dsp:nvSpPr>
        <dsp:cNvPr id="0" name=""/>
        <dsp:cNvSpPr/>
      </dsp:nvSpPr>
      <dsp:spPr>
        <a:xfrm>
          <a:off x="2882286" y="342937"/>
          <a:ext cx="1800652" cy="1800652"/>
        </a:xfrm>
        <a:prstGeom prst="ellipse">
          <a:avLst/>
        </a:prstGeom>
        <a:solidFill>
          <a:schemeClr val="accent3">
            <a:lumMod val="75000"/>
            <a:alpha val="47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99096" tIns="17780" rIns="99096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400" b="1" kern="1200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rPr>
            <a:t>Extensión decreto de escasez para 14 de 15 comunas.</a:t>
          </a:r>
        </a:p>
      </dsp:txBody>
      <dsp:txXfrm>
        <a:off x="3145985" y="606636"/>
        <a:ext cx="1273254" cy="1273254"/>
      </dsp:txXfrm>
    </dsp:sp>
    <dsp:sp modelId="{68646BC4-8DA1-2D4E-81CB-BA6C7F9B2A4E}">
      <dsp:nvSpPr>
        <dsp:cNvPr id="0" name=""/>
        <dsp:cNvSpPr/>
      </dsp:nvSpPr>
      <dsp:spPr>
        <a:xfrm>
          <a:off x="4322808" y="342937"/>
          <a:ext cx="1800652" cy="1800652"/>
        </a:xfrm>
        <a:prstGeom prst="ellipse">
          <a:avLst/>
        </a:prstGeom>
        <a:solidFill>
          <a:schemeClr val="accent3">
            <a:lumMod val="75000"/>
            <a:alpha val="47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99096" tIns="17780" rIns="99096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400" b="1" kern="1200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rPr>
            <a:t>Déficit de caudales 33% y embalses 96%.</a:t>
          </a:r>
        </a:p>
      </dsp:txBody>
      <dsp:txXfrm>
        <a:off x="4586507" y="606636"/>
        <a:ext cx="1273254" cy="1273254"/>
      </dsp:txXfrm>
    </dsp:sp>
    <dsp:sp modelId="{EDF249F7-50D6-A042-8703-157AAE0DEE6B}">
      <dsp:nvSpPr>
        <dsp:cNvPr id="0" name=""/>
        <dsp:cNvSpPr/>
      </dsp:nvSpPr>
      <dsp:spPr>
        <a:xfrm>
          <a:off x="5763330" y="349726"/>
          <a:ext cx="1792261" cy="1787075"/>
        </a:xfrm>
        <a:prstGeom prst="ellipse">
          <a:avLst/>
        </a:prstGeom>
        <a:solidFill>
          <a:schemeClr val="accent3">
            <a:lumMod val="75000"/>
            <a:alpha val="47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99096" tIns="17780" rIns="99096" bIns="17780" numCol="1" spcCol="1270" anchor="ctr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400" b="1" kern="1200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rPr>
            <a:t>Progresiva aridificación.</a:t>
          </a:r>
        </a:p>
      </dsp:txBody>
      <dsp:txXfrm>
        <a:off x="6025801" y="611437"/>
        <a:ext cx="1267319" cy="12636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719138" y="696913"/>
            <a:ext cx="5445125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" name="Rectangle 2"/>
          <p:cNvSpPr>
            <a:spLocks noGrp="1"/>
          </p:cNvSpPr>
          <p:nvPr>
            <p:ph type="body" sz="quarter" idx="3"/>
          </p:nvPr>
        </p:nvSpPr>
        <p:spPr bwMode="auto">
          <a:xfrm>
            <a:off x="917575" y="4415790"/>
            <a:ext cx="5046663" cy="418338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446" tIns="46223" rIns="92446" bIns="462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CL" altLang="es-CL" noProof="0">
                <a:sym typeface="Avenir Roman" charset="0"/>
              </a:rPr>
              <a:t>Click to edit Master text styles</a:t>
            </a:r>
          </a:p>
          <a:p>
            <a:pPr lvl="1"/>
            <a:r>
              <a:rPr lang="es-CL" altLang="es-CL" noProof="0">
                <a:sym typeface="Avenir Roman" charset="0"/>
              </a:rPr>
              <a:t>Second level</a:t>
            </a:r>
          </a:p>
          <a:p>
            <a:pPr lvl="2"/>
            <a:r>
              <a:rPr lang="es-CL" altLang="es-CL" noProof="0">
                <a:sym typeface="Avenir Roman" charset="0"/>
              </a:rPr>
              <a:t>Third level</a:t>
            </a:r>
          </a:p>
          <a:p>
            <a:pPr lvl="3"/>
            <a:r>
              <a:rPr lang="es-CL" altLang="es-CL" noProof="0">
                <a:sym typeface="Avenir Roman" charset="0"/>
              </a:rPr>
              <a:t>Fourth level</a:t>
            </a:r>
          </a:p>
          <a:p>
            <a:pPr lvl="4"/>
            <a:r>
              <a:rPr lang="es-CL" altLang="es-CL" noProof="0">
                <a:sym typeface="Avenir Roman" charset="0"/>
              </a:rPr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151217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 Roman" charset="0"/>
        <a:ea typeface="Avenir Roman" charset="0"/>
        <a:cs typeface="Avenir Roman" charset="0"/>
        <a:sym typeface="Avenir Roman" charset="0"/>
      </a:defRPr>
    </a:lvl1pPr>
    <a:lvl2pPr marL="228600" algn="l" defTabSz="457200" rtl="0" eaLnBrk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 Roman" charset="0"/>
        <a:ea typeface="Avenir Roman" charset="0"/>
        <a:cs typeface="Avenir Roman" charset="0"/>
        <a:sym typeface="Avenir Roman" charset="0"/>
      </a:defRPr>
    </a:lvl2pPr>
    <a:lvl3pPr marL="457200" algn="l" defTabSz="457200" rtl="0" eaLnBrk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 Roman" charset="0"/>
        <a:ea typeface="Avenir Roman" charset="0"/>
        <a:cs typeface="Avenir Roman" charset="0"/>
        <a:sym typeface="Avenir Roman" charset="0"/>
      </a:defRPr>
    </a:lvl3pPr>
    <a:lvl4pPr marL="685800" algn="l" defTabSz="457200" rtl="0" eaLnBrk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 Roman" charset="0"/>
        <a:ea typeface="Avenir Roman" charset="0"/>
        <a:cs typeface="Avenir Roman" charset="0"/>
        <a:sym typeface="Avenir Roman" charset="0"/>
      </a:defRPr>
    </a:lvl4pPr>
    <a:lvl5pPr marL="914400" algn="l" defTabSz="457200" rtl="0" eaLnBrk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 Roman" charset="0"/>
        <a:ea typeface="Avenir Roman" charset="0"/>
        <a:cs typeface="Avenir Roman" charset="0"/>
        <a:sym typeface="Avenir Roman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Marcador de imagen de diapositiva 1">
            <a:extLst>
              <a:ext uri="{FF2B5EF4-FFF2-40B4-BE49-F238E27FC236}">
                <a16:creationId xmlns:a16="http://schemas.microsoft.com/office/drawing/2014/main" id="{14EC85A4-AFAB-4001-A997-F26F5DE3A58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Marcador de notas 2">
            <a:extLst>
              <a:ext uri="{FF2B5EF4-FFF2-40B4-BE49-F238E27FC236}">
                <a16:creationId xmlns:a16="http://schemas.microsoft.com/office/drawing/2014/main" id="{09DDAD2A-4284-472E-9BBE-284D4E2FE46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s-ES" altLang="es-CL"/>
          </a:p>
        </p:txBody>
      </p:sp>
      <p:sp>
        <p:nvSpPr>
          <p:cNvPr id="7172" name="Marcador de número de diapositiva 3">
            <a:extLst>
              <a:ext uri="{FF2B5EF4-FFF2-40B4-BE49-F238E27FC236}">
                <a16:creationId xmlns:a16="http://schemas.microsoft.com/office/drawing/2014/main" id="{634BC016-3E2E-403C-AF64-3EF8AAD6EB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60C103-A496-43F0-AF74-37C58B973194}" type="slidenum">
              <a:rPr kumimoji="0" lang="es-ES" alt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s-ES" altLang="es-C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34794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Marcador de imagen de diapositiva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9090" name="Marcador de notas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rnd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lvl="2" defTabSz="431800"/>
            <a:r>
              <a:rPr lang="es-ES_tradnl" altLang="es-ES_tradnl">
                <a:latin typeface="Arial" charset="0"/>
                <a:ea typeface="MS PGothic" charset="-128"/>
                <a:cs typeface="MS PGothic" charset="-128"/>
              </a:rPr>
              <a:t>El Centro de Ciencia del Clima y la Resiliencia de la U. de la U. de Chile plantea que estamos frente a una sequía histórica, sin precedentes en la zona…</a:t>
            </a:r>
          </a:p>
          <a:p>
            <a:pPr marL="0" lvl="2" defTabSz="431800"/>
            <a:r>
              <a:rPr lang="es-ES_tradnl" altLang="es-ES_tradnl">
                <a:latin typeface="Arial" charset="0"/>
                <a:ea typeface="MS PGothic" charset="-128"/>
                <a:cs typeface="MS PGothic" charset="-128"/>
              </a:rPr>
              <a:t>El Ceaza sugiere acuñar el término de </a:t>
            </a:r>
            <a:r>
              <a:rPr lang="es-ES_tradnl" altLang="es-ES">
                <a:latin typeface="Arial" charset="0"/>
                <a:ea typeface="MS PGothic" charset="-128"/>
                <a:cs typeface="MS PGothic" charset="-128"/>
              </a:rPr>
              <a:t>“</a:t>
            </a:r>
            <a:r>
              <a:rPr lang="es-ES_tradnl" altLang="es-ES_tradnl">
                <a:latin typeface="Arial" charset="0"/>
                <a:ea typeface="MS PGothic" charset="-128"/>
                <a:cs typeface="MS PGothic" charset="-128"/>
              </a:rPr>
              <a:t>desertificación</a:t>
            </a:r>
            <a:r>
              <a:rPr lang="es-ES_tradnl" altLang="es-ES">
                <a:latin typeface="Arial" charset="0"/>
                <a:ea typeface="MS PGothic" charset="-128"/>
                <a:cs typeface="MS PGothic" charset="-128"/>
              </a:rPr>
              <a:t>”</a:t>
            </a:r>
            <a:r>
              <a:rPr lang="es-ES_tradnl" altLang="es-ES_tradnl">
                <a:latin typeface="Arial" charset="0"/>
                <a:ea typeface="MS PGothic" charset="-128"/>
                <a:cs typeface="MS PGothic" charset="-128"/>
              </a:rPr>
              <a:t>, </a:t>
            </a:r>
            <a:r>
              <a:rPr lang="es-ES_tradnl" altLang="es-ES">
                <a:latin typeface="Arial" charset="0"/>
                <a:ea typeface="MS PGothic" charset="-128"/>
                <a:cs typeface="MS PGothic" charset="-128"/>
              </a:rPr>
              <a:t>“</a:t>
            </a:r>
            <a:r>
              <a:rPr lang="es-ES_tradnl" altLang="es-ES_tradnl">
                <a:latin typeface="Arial" charset="0"/>
                <a:ea typeface="MS PGothic" charset="-128"/>
                <a:cs typeface="MS PGothic" charset="-128"/>
              </a:rPr>
              <a:t>híper–aridez</a:t>
            </a:r>
            <a:r>
              <a:rPr lang="es-ES_tradnl" altLang="es-ES">
                <a:latin typeface="Arial" charset="0"/>
                <a:ea typeface="MS PGothic" charset="-128"/>
                <a:cs typeface="MS PGothic" charset="-128"/>
              </a:rPr>
              <a:t>”</a:t>
            </a:r>
            <a:r>
              <a:rPr lang="es-ES_tradnl" altLang="es-ES_tradnl">
                <a:latin typeface="Arial" charset="0"/>
                <a:ea typeface="MS PGothic" charset="-128"/>
                <a:cs typeface="MS PGothic" charset="-128"/>
              </a:rPr>
              <a:t> o bien </a:t>
            </a:r>
            <a:r>
              <a:rPr lang="es-ES_tradnl" altLang="es-ES">
                <a:latin typeface="Arial" charset="0"/>
                <a:ea typeface="MS PGothic" charset="-128"/>
                <a:cs typeface="MS PGothic" charset="-128"/>
              </a:rPr>
              <a:t>“</a:t>
            </a:r>
            <a:r>
              <a:rPr lang="es-ES_tradnl" altLang="ja-JP">
                <a:latin typeface="Arial" charset="0"/>
                <a:ea typeface="MS PGothic" charset="-128"/>
                <a:cs typeface="MS PGothic" charset="-128"/>
              </a:rPr>
              <a:t>aridización</a:t>
            </a:r>
            <a:r>
              <a:rPr lang="es-ES_tradnl" altLang="es-ES">
                <a:latin typeface="Arial" charset="0"/>
                <a:ea typeface="MS PGothic" charset="-128"/>
                <a:cs typeface="MS PGothic" charset="-128"/>
              </a:rPr>
              <a:t>”</a:t>
            </a:r>
            <a:r>
              <a:rPr lang="es-ES_tradnl" altLang="ja-JP">
                <a:latin typeface="Arial" charset="0"/>
                <a:ea typeface="MS PGothic" charset="-128"/>
                <a:cs typeface="MS PGothic" charset="-128"/>
              </a:rPr>
              <a:t> de la Región de Coquimbo.</a:t>
            </a:r>
          </a:p>
          <a:p>
            <a:pPr marL="0" lvl="2" defTabSz="431800"/>
            <a:r>
              <a:rPr lang="es-CL" altLang="es-ES_tradnl">
                <a:solidFill>
                  <a:srgbClr val="4F81BD"/>
                </a:solidFill>
                <a:latin typeface="Myriad Pro" charset="0"/>
                <a:ea typeface="MS PGothic" charset="-128"/>
                <a:cs typeface="MS PGothic" charset="-128"/>
              </a:rPr>
              <a:t>Ceaza: Centro de Estudios Avanzados en Zonas Aridas, con más de diez años estudiando los ciclos hidrológicos en zonas áridas.</a:t>
            </a:r>
            <a:endParaRPr lang="es-ES_tradnl" altLang="ja-JP">
              <a:latin typeface="Arial" charset="0"/>
              <a:ea typeface="MS PGothic" charset="-128"/>
              <a:cs typeface="MS PGothic" charset="-128"/>
            </a:endParaRPr>
          </a:p>
          <a:p>
            <a:pPr marL="0" lvl="2" defTabSz="431800"/>
            <a:r>
              <a:rPr lang="es-ES_tradnl" altLang="ja-JP" b="1">
                <a:latin typeface="Arial" charset="0"/>
                <a:ea typeface="MS PGothic" charset="-128"/>
                <a:cs typeface="MS PGothic" charset="-128"/>
              </a:rPr>
              <a:t>La región se ha mantenido en los últimos cinco años bajo consecutivos recursos de escasez hídrica, el último dictado en noviembre.</a:t>
            </a:r>
          </a:p>
          <a:p>
            <a:pPr marL="0" lvl="2" defTabSz="431800"/>
            <a:endParaRPr lang="es-CL" altLang="ja-JP">
              <a:latin typeface="Arial" charset="0"/>
              <a:ea typeface="MS PGothic" charset="-128"/>
              <a:cs typeface="MS PGothic" charset="-128"/>
            </a:endParaRPr>
          </a:p>
          <a:p>
            <a:pPr defTabSz="431800"/>
            <a:endParaRPr lang="es-CL" altLang="es-ES_tradnl">
              <a:latin typeface="Avenir Roman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376358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Marcador de imagen de diapositiva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9090" name="Marcador de notas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rnd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lvl="2" defTabSz="431800"/>
            <a:r>
              <a:rPr lang="es-ES_tradnl" altLang="es-ES_tradnl">
                <a:latin typeface="Arial" charset="0"/>
                <a:ea typeface="MS PGothic" charset="-128"/>
                <a:cs typeface="MS PGothic" charset="-128"/>
              </a:rPr>
              <a:t>El Centro de Ciencia del Clima y la Resiliencia de la U. de la U. de Chile plantea que estamos frente a una sequía histórica, sin precedentes en la zona…</a:t>
            </a:r>
          </a:p>
          <a:p>
            <a:pPr marL="0" lvl="2" defTabSz="431800"/>
            <a:r>
              <a:rPr lang="es-ES_tradnl" altLang="es-ES_tradnl">
                <a:latin typeface="Arial" charset="0"/>
                <a:ea typeface="MS PGothic" charset="-128"/>
                <a:cs typeface="MS PGothic" charset="-128"/>
              </a:rPr>
              <a:t>El Ceaza sugiere acuñar el término de </a:t>
            </a:r>
            <a:r>
              <a:rPr lang="es-ES_tradnl" altLang="es-ES">
                <a:latin typeface="Arial" charset="0"/>
                <a:ea typeface="MS PGothic" charset="-128"/>
                <a:cs typeface="MS PGothic" charset="-128"/>
              </a:rPr>
              <a:t>“</a:t>
            </a:r>
            <a:r>
              <a:rPr lang="es-ES_tradnl" altLang="es-ES_tradnl">
                <a:latin typeface="Arial" charset="0"/>
                <a:ea typeface="MS PGothic" charset="-128"/>
                <a:cs typeface="MS PGothic" charset="-128"/>
              </a:rPr>
              <a:t>desertificación</a:t>
            </a:r>
            <a:r>
              <a:rPr lang="es-ES_tradnl" altLang="es-ES">
                <a:latin typeface="Arial" charset="0"/>
                <a:ea typeface="MS PGothic" charset="-128"/>
                <a:cs typeface="MS PGothic" charset="-128"/>
              </a:rPr>
              <a:t>”</a:t>
            </a:r>
            <a:r>
              <a:rPr lang="es-ES_tradnl" altLang="es-ES_tradnl">
                <a:latin typeface="Arial" charset="0"/>
                <a:ea typeface="MS PGothic" charset="-128"/>
                <a:cs typeface="MS PGothic" charset="-128"/>
              </a:rPr>
              <a:t>, </a:t>
            </a:r>
            <a:r>
              <a:rPr lang="es-ES_tradnl" altLang="es-ES">
                <a:latin typeface="Arial" charset="0"/>
                <a:ea typeface="MS PGothic" charset="-128"/>
                <a:cs typeface="MS PGothic" charset="-128"/>
              </a:rPr>
              <a:t>“</a:t>
            </a:r>
            <a:r>
              <a:rPr lang="es-ES_tradnl" altLang="es-ES_tradnl">
                <a:latin typeface="Arial" charset="0"/>
                <a:ea typeface="MS PGothic" charset="-128"/>
                <a:cs typeface="MS PGothic" charset="-128"/>
              </a:rPr>
              <a:t>híper–aridez</a:t>
            </a:r>
            <a:r>
              <a:rPr lang="es-ES_tradnl" altLang="es-ES">
                <a:latin typeface="Arial" charset="0"/>
                <a:ea typeface="MS PGothic" charset="-128"/>
                <a:cs typeface="MS PGothic" charset="-128"/>
              </a:rPr>
              <a:t>”</a:t>
            </a:r>
            <a:r>
              <a:rPr lang="es-ES_tradnl" altLang="es-ES_tradnl">
                <a:latin typeface="Arial" charset="0"/>
                <a:ea typeface="MS PGothic" charset="-128"/>
                <a:cs typeface="MS PGothic" charset="-128"/>
              </a:rPr>
              <a:t> o bien </a:t>
            </a:r>
            <a:r>
              <a:rPr lang="es-ES_tradnl" altLang="es-ES">
                <a:latin typeface="Arial" charset="0"/>
                <a:ea typeface="MS PGothic" charset="-128"/>
                <a:cs typeface="MS PGothic" charset="-128"/>
              </a:rPr>
              <a:t>“</a:t>
            </a:r>
            <a:r>
              <a:rPr lang="es-ES_tradnl" altLang="ja-JP">
                <a:latin typeface="Arial" charset="0"/>
                <a:ea typeface="MS PGothic" charset="-128"/>
                <a:cs typeface="MS PGothic" charset="-128"/>
              </a:rPr>
              <a:t>aridización</a:t>
            </a:r>
            <a:r>
              <a:rPr lang="es-ES_tradnl" altLang="es-ES">
                <a:latin typeface="Arial" charset="0"/>
                <a:ea typeface="MS PGothic" charset="-128"/>
                <a:cs typeface="MS PGothic" charset="-128"/>
              </a:rPr>
              <a:t>”</a:t>
            </a:r>
            <a:r>
              <a:rPr lang="es-ES_tradnl" altLang="ja-JP">
                <a:latin typeface="Arial" charset="0"/>
                <a:ea typeface="MS PGothic" charset="-128"/>
                <a:cs typeface="MS PGothic" charset="-128"/>
              </a:rPr>
              <a:t> de la Región de Coquimbo.</a:t>
            </a:r>
          </a:p>
          <a:p>
            <a:pPr marL="0" lvl="2" defTabSz="431800"/>
            <a:r>
              <a:rPr lang="es-CL" altLang="es-ES_tradnl">
                <a:solidFill>
                  <a:srgbClr val="4F81BD"/>
                </a:solidFill>
                <a:latin typeface="Myriad Pro" charset="0"/>
                <a:ea typeface="MS PGothic" charset="-128"/>
                <a:cs typeface="MS PGothic" charset="-128"/>
              </a:rPr>
              <a:t>Ceaza: Centro de Estudios Avanzados en Zonas Aridas, con más de diez años estudiando los ciclos hidrológicos en zonas áridas.</a:t>
            </a:r>
            <a:endParaRPr lang="es-ES_tradnl" altLang="ja-JP">
              <a:latin typeface="Arial" charset="0"/>
              <a:ea typeface="MS PGothic" charset="-128"/>
              <a:cs typeface="MS PGothic" charset="-128"/>
            </a:endParaRPr>
          </a:p>
          <a:p>
            <a:pPr marL="0" lvl="2" defTabSz="431800"/>
            <a:r>
              <a:rPr lang="es-ES_tradnl" altLang="ja-JP" b="1">
                <a:latin typeface="Arial" charset="0"/>
                <a:ea typeface="MS PGothic" charset="-128"/>
                <a:cs typeface="MS PGothic" charset="-128"/>
              </a:rPr>
              <a:t>La región se ha mantenido en los últimos cinco años bajo consecutivos recursos de escasez hídrica, el último dictado en noviembre.</a:t>
            </a:r>
          </a:p>
          <a:p>
            <a:pPr marL="0" lvl="2" defTabSz="431800"/>
            <a:endParaRPr lang="es-CL" altLang="ja-JP">
              <a:latin typeface="Arial" charset="0"/>
              <a:ea typeface="MS PGothic" charset="-128"/>
              <a:cs typeface="MS PGothic" charset="-128"/>
            </a:endParaRPr>
          </a:p>
          <a:p>
            <a:pPr defTabSz="431800"/>
            <a:endParaRPr lang="es-CL" altLang="es-ES_tradnl">
              <a:latin typeface="Avenir Roman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761065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Marcador de imagen de diapositiva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9090" name="Marcador de notas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rnd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lvl="2" defTabSz="431800"/>
            <a:r>
              <a:rPr lang="es-ES_tradnl" altLang="es-ES_tradnl">
                <a:latin typeface="Arial" charset="0"/>
                <a:ea typeface="MS PGothic" charset="-128"/>
                <a:cs typeface="MS PGothic" charset="-128"/>
              </a:rPr>
              <a:t>El Centro de Ciencia del Clima y la Resiliencia de la U. de la U. de Chile plantea que estamos frente a una sequía histórica, sin precedentes en la zona…</a:t>
            </a:r>
          </a:p>
          <a:p>
            <a:pPr marL="0" lvl="2" defTabSz="431800"/>
            <a:r>
              <a:rPr lang="es-ES_tradnl" altLang="es-ES_tradnl">
                <a:latin typeface="Arial" charset="0"/>
                <a:ea typeface="MS PGothic" charset="-128"/>
                <a:cs typeface="MS PGothic" charset="-128"/>
              </a:rPr>
              <a:t>El Ceaza sugiere acuñar el término de </a:t>
            </a:r>
            <a:r>
              <a:rPr lang="es-ES_tradnl" altLang="es-ES">
                <a:latin typeface="Arial" charset="0"/>
                <a:ea typeface="MS PGothic" charset="-128"/>
                <a:cs typeface="MS PGothic" charset="-128"/>
              </a:rPr>
              <a:t>“</a:t>
            </a:r>
            <a:r>
              <a:rPr lang="es-ES_tradnl" altLang="es-ES_tradnl">
                <a:latin typeface="Arial" charset="0"/>
                <a:ea typeface="MS PGothic" charset="-128"/>
                <a:cs typeface="MS PGothic" charset="-128"/>
              </a:rPr>
              <a:t>desertificación</a:t>
            </a:r>
            <a:r>
              <a:rPr lang="es-ES_tradnl" altLang="es-ES">
                <a:latin typeface="Arial" charset="0"/>
                <a:ea typeface="MS PGothic" charset="-128"/>
                <a:cs typeface="MS PGothic" charset="-128"/>
              </a:rPr>
              <a:t>”</a:t>
            </a:r>
            <a:r>
              <a:rPr lang="es-ES_tradnl" altLang="es-ES_tradnl">
                <a:latin typeface="Arial" charset="0"/>
                <a:ea typeface="MS PGothic" charset="-128"/>
                <a:cs typeface="MS PGothic" charset="-128"/>
              </a:rPr>
              <a:t>, </a:t>
            </a:r>
            <a:r>
              <a:rPr lang="es-ES_tradnl" altLang="es-ES">
                <a:latin typeface="Arial" charset="0"/>
                <a:ea typeface="MS PGothic" charset="-128"/>
                <a:cs typeface="MS PGothic" charset="-128"/>
              </a:rPr>
              <a:t>“</a:t>
            </a:r>
            <a:r>
              <a:rPr lang="es-ES_tradnl" altLang="es-ES_tradnl">
                <a:latin typeface="Arial" charset="0"/>
                <a:ea typeface="MS PGothic" charset="-128"/>
                <a:cs typeface="MS PGothic" charset="-128"/>
              </a:rPr>
              <a:t>híper–aridez</a:t>
            </a:r>
            <a:r>
              <a:rPr lang="es-ES_tradnl" altLang="es-ES">
                <a:latin typeface="Arial" charset="0"/>
                <a:ea typeface="MS PGothic" charset="-128"/>
                <a:cs typeface="MS PGothic" charset="-128"/>
              </a:rPr>
              <a:t>”</a:t>
            </a:r>
            <a:r>
              <a:rPr lang="es-ES_tradnl" altLang="es-ES_tradnl">
                <a:latin typeface="Arial" charset="0"/>
                <a:ea typeface="MS PGothic" charset="-128"/>
                <a:cs typeface="MS PGothic" charset="-128"/>
              </a:rPr>
              <a:t> o bien </a:t>
            </a:r>
            <a:r>
              <a:rPr lang="es-ES_tradnl" altLang="es-ES">
                <a:latin typeface="Arial" charset="0"/>
                <a:ea typeface="MS PGothic" charset="-128"/>
                <a:cs typeface="MS PGothic" charset="-128"/>
              </a:rPr>
              <a:t>“</a:t>
            </a:r>
            <a:r>
              <a:rPr lang="es-ES_tradnl" altLang="ja-JP">
                <a:latin typeface="Arial" charset="0"/>
                <a:ea typeface="MS PGothic" charset="-128"/>
                <a:cs typeface="MS PGothic" charset="-128"/>
              </a:rPr>
              <a:t>aridización</a:t>
            </a:r>
            <a:r>
              <a:rPr lang="es-ES_tradnl" altLang="es-ES">
                <a:latin typeface="Arial" charset="0"/>
                <a:ea typeface="MS PGothic" charset="-128"/>
                <a:cs typeface="MS PGothic" charset="-128"/>
              </a:rPr>
              <a:t>”</a:t>
            </a:r>
            <a:r>
              <a:rPr lang="es-ES_tradnl" altLang="ja-JP">
                <a:latin typeface="Arial" charset="0"/>
                <a:ea typeface="MS PGothic" charset="-128"/>
                <a:cs typeface="MS PGothic" charset="-128"/>
              </a:rPr>
              <a:t> de la Región de Coquimbo.</a:t>
            </a:r>
          </a:p>
          <a:p>
            <a:pPr marL="0" lvl="2" defTabSz="431800"/>
            <a:r>
              <a:rPr lang="es-CL" altLang="es-ES_tradnl">
                <a:solidFill>
                  <a:srgbClr val="4F81BD"/>
                </a:solidFill>
                <a:latin typeface="Myriad Pro" charset="0"/>
                <a:ea typeface="MS PGothic" charset="-128"/>
                <a:cs typeface="MS PGothic" charset="-128"/>
              </a:rPr>
              <a:t>Ceaza: Centro de Estudios Avanzados en Zonas Aridas, con más de diez años estudiando los ciclos hidrológicos en zonas áridas.</a:t>
            </a:r>
            <a:endParaRPr lang="es-ES_tradnl" altLang="ja-JP">
              <a:latin typeface="Arial" charset="0"/>
              <a:ea typeface="MS PGothic" charset="-128"/>
              <a:cs typeface="MS PGothic" charset="-128"/>
            </a:endParaRPr>
          </a:p>
          <a:p>
            <a:pPr marL="0" lvl="2" defTabSz="431800"/>
            <a:r>
              <a:rPr lang="es-ES_tradnl" altLang="ja-JP" b="1">
                <a:latin typeface="Arial" charset="0"/>
                <a:ea typeface="MS PGothic" charset="-128"/>
                <a:cs typeface="MS PGothic" charset="-128"/>
              </a:rPr>
              <a:t>La región se ha mantenido en los últimos cinco años bajo consecutivos recursos de escasez hídrica, el último dictado en noviembre.</a:t>
            </a:r>
          </a:p>
          <a:p>
            <a:pPr marL="0" lvl="2" defTabSz="431800"/>
            <a:endParaRPr lang="es-CL" altLang="ja-JP">
              <a:latin typeface="Arial" charset="0"/>
              <a:ea typeface="MS PGothic" charset="-128"/>
              <a:cs typeface="MS PGothic" charset="-128"/>
            </a:endParaRPr>
          </a:p>
          <a:p>
            <a:pPr defTabSz="431800"/>
            <a:endParaRPr lang="es-CL" altLang="es-ES_tradnl">
              <a:latin typeface="Avenir Roman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606129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Marcador de imagen de diapositiva 1">
            <a:extLst>
              <a:ext uri="{FF2B5EF4-FFF2-40B4-BE49-F238E27FC236}">
                <a16:creationId xmlns:a16="http://schemas.microsoft.com/office/drawing/2014/main" id="{AACBF0A2-6D35-49F7-AAB0-77B8995FD38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6387" name="Marcador de notas 2">
            <a:extLst>
              <a:ext uri="{FF2B5EF4-FFF2-40B4-BE49-F238E27FC236}">
                <a16:creationId xmlns:a16="http://schemas.microsoft.com/office/drawing/2014/main" id="{EE448AC5-63A7-4195-ABAB-41725F2E26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CL" altLang="es-CL"/>
          </a:p>
        </p:txBody>
      </p:sp>
    </p:spTree>
    <p:extLst>
      <p:ext uri="{BB962C8B-B14F-4D97-AF65-F5344CB8AC3E}">
        <p14:creationId xmlns:p14="http://schemas.microsoft.com/office/powerpoint/2010/main" val="2338281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Marcador de imagen de diapositiva 1">
            <a:extLst>
              <a:ext uri="{FF2B5EF4-FFF2-40B4-BE49-F238E27FC236}">
                <a16:creationId xmlns:a16="http://schemas.microsoft.com/office/drawing/2014/main" id="{AACBF0A2-6D35-49F7-AAB0-77B8995FD38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6387" name="Marcador de notas 2">
            <a:extLst>
              <a:ext uri="{FF2B5EF4-FFF2-40B4-BE49-F238E27FC236}">
                <a16:creationId xmlns:a16="http://schemas.microsoft.com/office/drawing/2014/main" id="{EE448AC5-63A7-4195-ABAB-41725F2E26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CL" altLang="es-CL"/>
          </a:p>
        </p:txBody>
      </p:sp>
    </p:spTree>
    <p:extLst>
      <p:ext uri="{BB962C8B-B14F-4D97-AF65-F5344CB8AC3E}">
        <p14:creationId xmlns:p14="http://schemas.microsoft.com/office/powerpoint/2010/main" val="31562354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Marcador de imagen de diapositiva 1">
            <a:extLst>
              <a:ext uri="{FF2B5EF4-FFF2-40B4-BE49-F238E27FC236}">
                <a16:creationId xmlns:a16="http://schemas.microsoft.com/office/drawing/2014/main" id="{AACBF0A2-6D35-49F7-AAB0-77B8995FD38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6387" name="Marcador de notas 2">
            <a:extLst>
              <a:ext uri="{FF2B5EF4-FFF2-40B4-BE49-F238E27FC236}">
                <a16:creationId xmlns:a16="http://schemas.microsoft.com/office/drawing/2014/main" id="{EE448AC5-63A7-4195-ABAB-41725F2E26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CL" altLang="es-CL"/>
          </a:p>
        </p:txBody>
      </p:sp>
    </p:spTree>
    <p:extLst>
      <p:ext uri="{BB962C8B-B14F-4D97-AF65-F5344CB8AC3E}">
        <p14:creationId xmlns:p14="http://schemas.microsoft.com/office/powerpoint/2010/main" val="2207127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Marcador de imagen de diapositiva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9090" name="Marcador de notas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rnd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lvl="2" defTabSz="431800"/>
            <a:r>
              <a:rPr lang="es-ES_tradnl" altLang="es-ES_tradnl">
                <a:latin typeface="Arial" charset="0"/>
                <a:ea typeface="MS PGothic" charset="-128"/>
                <a:cs typeface="MS PGothic" charset="-128"/>
              </a:rPr>
              <a:t>El Centro de Ciencia del Clima y la Resiliencia de la U. de la U. de Chile plantea que estamos frente a una sequía histórica, sin precedentes en la zona…</a:t>
            </a:r>
          </a:p>
          <a:p>
            <a:pPr marL="0" lvl="2" defTabSz="431800"/>
            <a:r>
              <a:rPr lang="es-ES_tradnl" altLang="es-ES_tradnl">
                <a:latin typeface="Arial" charset="0"/>
                <a:ea typeface="MS PGothic" charset="-128"/>
                <a:cs typeface="MS PGothic" charset="-128"/>
              </a:rPr>
              <a:t>El Ceaza sugiere acuñar el término de </a:t>
            </a:r>
            <a:r>
              <a:rPr lang="es-ES_tradnl" altLang="es-ES">
                <a:latin typeface="Arial" charset="0"/>
                <a:ea typeface="MS PGothic" charset="-128"/>
                <a:cs typeface="MS PGothic" charset="-128"/>
              </a:rPr>
              <a:t>“</a:t>
            </a:r>
            <a:r>
              <a:rPr lang="es-ES_tradnl" altLang="es-ES_tradnl">
                <a:latin typeface="Arial" charset="0"/>
                <a:ea typeface="MS PGothic" charset="-128"/>
                <a:cs typeface="MS PGothic" charset="-128"/>
              </a:rPr>
              <a:t>desertificación</a:t>
            </a:r>
            <a:r>
              <a:rPr lang="es-ES_tradnl" altLang="es-ES">
                <a:latin typeface="Arial" charset="0"/>
                <a:ea typeface="MS PGothic" charset="-128"/>
                <a:cs typeface="MS PGothic" charset="-128"/>
              </a:rPr>
              <a:t>”</a:t>
            </a:r>
            <a:r>
              <a:rPr lang="es-ES_tradnl" altLang="es-ES_tradnl">
                <a:latin typeface="Arial" charset="0"/>
                <a:ea typeface="MS PGothic" charset="-128"/>
                <a:cs typeface="MS PGothic" charset="-128"/>
              </a:rPr>
              <a:t>, </a:t>
            </a:r>
            <a:r>
              <a:rPr lang="es-ES_tradnl" altLang="es-ES">
                <a:latin typeface="Arial" charset="0"/>
                <a:ea typeface="MS PGothic" charset="-128"/>
                <a:cs typeface="MS PGothic" charset="-128"/>
              </a:rPr>
              <a:t>“</a:t>
            </a:r>
            <a:r>
              <a:rPr lang="es-ES_tradnl" altLang="es-ES_tradnl">
                <a:latin typeface="Arial" charset="0"/>
                <a:ea typeface="MS PGothic" charset="-128"/>
                <a:cs typeface="MS PGothic" charset="-128"/>
              </a:rPr>
              <a:t>híper–aridez</a:t>
            </a:r>
            <a:r>
              <a:rPr lang="es-ES_tradnl" altLang="es-ES">
                <a:latin typeface="Arial" charset="0"/>
                <a:ea typeface="MS PGothic" charset="-128"/>
                <a:cs typeface="MS PGothic" charset="-128"/>
              </a:rPr>
              <a:t>”</a:t>
            </a:r>
            <a:r>
              <a:rPr lang="es-ES_tradnl" altLang="es-ES_tradnl">
                <a:latin typeface="Arial" charset="0"/>
                <a:ea typeface="MS PGothic" charset="-128"/>
                <a:cs typeface="MS PGothic" charset="-128"/>
              </a:rPr>
              <a:t> o bien </a:t>
            </a:r>
            <a:r>
              <a:rPr lang="es-ES_tradnl" altLang="es-ES">
                <a:latin typeface="Arial" charset="0"/>
                <a:ea typeface="MS PGothic" charset="-128"/>
                <a:cs typeface="MS PGothic" charset="-128"/>
              </a:rPr>
              <a:t>“</a:t>
            </a:r>
            <a:r>
              <a:rPr lang="es-ES_tradnl" altLang="ja-JP">
                <a:latin typeface="Arial" charset="0"/>
                <a:ea typeface="MS PGothic" charset="-128"/>
                <a:cs typeface="MS PGothic" charset="-128"/>
              </a:rPr>
              <a:t>aridización</a:t>
            </a:r>
            <a:r>
              <a:rPr lang="es-ES_tradnl" altLang="es-ES">
                <a:latin typeface="Arial" charset="0"/>
                <a:ea typeface="MS PGothic" charset="-128"/>
                <a:cs typeface="MS PGothic" charset="-128"/>
              </a:rPr>
              <a:t>”</a:t>
            </a:r>
            <a:r>
              <a:rPr lang="es-ES_tradnl" altLang="ja-JP">
                <a:latin typeface="Arial" charset="0"/>
                <a:ea typeface="MS PGothic" charset="-128"/>
                <a:cs typeface="MS PGothic" charset="-128"/>
              </a:rPr>
              <a:t> de la Región de Coquimbo.</a:t>
            </a:r>
          </a:p>
          <a:p>
            <a:pPr marL="0" lvl="2" defTabSz="431800"/>
            <a:r>
              <a:rPr lang="es-CL" altLang="es-ES_tradnl">
                <a:solidFill>
                  <a:srgbClr val="4F81BD"/>
                </a:solidFill>
                <a:latin typeface="Myriad Pro" charset="0"/>
                <a:ea typeface="MS PGothic" charset="-128"/>
                <a:cs typeface="MS PGothic" charset="-128"/>
              </a:rPr>
              <a:t>Ceaza: Centro de Estudios Avanzados en Zonas Aridas, con más de diez años estudiando los ciclos hidrológicos en zonas áridas.</a:t>
            </a:r>
            <a:endParaRPr lang="es-ES_tradnl" altLang="ja-JP">
              <a:latin typeface="Arial" charset="0"/>
              <a:ea typeface="MS PGothic" charset="-128"/>
              <a:cs typeface="MS PGothic" charset="-128"/>
            </a:endParaRPr>
          </a:p>
          <a:p>
            <a:pPr marL="0" lvl="2" defTabSz="431800"/>
            <a:r>
              <a:rPr lang="es-ES_tradnl" altLang="ja-JP" b="1">
                <a:latin typeface="Arial" charset="0"/>
                <a:ea typeface="MS PGothic" charset="-128"/>
                <a:cs typeface="MS PGothic" charset="-128"/>
              </a:rPr>
              <a:t>La región se ha mantenido en los últimos cinco años bajo consecutivos recursos de escasez hídrica, el último dictado en noviembre.</a:t>
            </a:r>
          </a:p>
          <a:p>
            <a:pPr marL="0" lvl="2" defTabSz="431800"/>
            <a:endParaRPr lang="es-CL" altLang="ja-JP">
              <a:latin typeface="Arial" charset="0"/>
              <a:ea typeface="MS PGothic" charset="-128"/>
              <a:cs typeface="MS PGothic" charset="-128"/>
            </a:endParaRPr>
          </a:p>
          <a:p>
            <a:pPr defTabSz="431800"/>
            <a:endParaRPr lang="es-CL" altLang="es-ES_tradnl">
              <a:latin typeface="Avenir Roman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78097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942" y="942577"/>
            <a:ext cx="6749654" cy="2005142"/>
          </a:xfrm>
        </p:spPr>
        <p:txBody>
          <a:bodyPr anchor="b"/>
          <a:lstStyle>
            <a:lvl1pPr algn="ctr">
              <a:defRPr sz="4429"/>
            </a:lvl1pPr>
          </a:lstStyle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4942" y="3025045"/>
            <a:ext cx="6749654" cy="1390533"/>
          </a:xfrm>
        </p:spPr>
        <p:txBody>
          <a:bodyPr/>
          <a:lstStyle>
            <a:lvl1pPr marL="0" indent="0" algn="ctr">
              <a:buNone/>
              <a:defRPr sz="1772"/>
            </a:lvl1pPr>
            <a:lvl2pPr marL="337505" indent="0" algn="ctr">
              <a:buNone/>
              <a:defRPr sz="1476"/>
            </a:lvl2pPr>
            <a:lvl3pPr marL="675010" indent="0" algn="ctr">
              <a:buNone/>
              <a:defRPr sz="1329"/>
            </a:lvl3pPr>
            <a:lvl4pPr marL="1012515" indent="0" algn="ctr">
              <a:buNone/>
              <a:defRPr sz="1181"/>
            </a:lvl4pPr>
            <a:lvl5pPr marL="1350020" indent="0" algn="ctr">
              <a:buNone/>
              <a:defRPr sz="1181"/>
            </a:lvl5pPr>
            <a:lvl6pPr marL="1687525" indent="0" algn="ctr">
              <a:buNone/>
              <a:defRPr sz="1181"/>
            </a:lvl6pPr>
            <a:lvl7pPr marL="2025030" indent="0" algn="ctr">
              <a:buNone/>
              <a:defRPr sz="1181"/>
            </a:lvl7pPr>
            <a:lvl8pPr marL="2362535" indent="0" algn="ctr">
              <a:buNone/>
              <a:defRPr sz="1181"/>
            </a:lvl8pPr>
            <a:lvl9pPr marL="2700040" indent="0" algn="ctr">
              <a:buNone/>
              <a:defRPr sz="1181"/>
            </a:lvl9pPr>
          </a:lstStyle>
          <a:p>
            <a:r>
              <a:rPr lang="es-ES_tradnl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F09D6-0DA1-8544-85C1-35F9108B1C77}" type="datetimeFigureOut">
              <a:rPr lang="es-ES_tradnl" smtClean="0"/>
              <a:t>07/05/2019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510D2D-085B-47A7-9392-767EFCD9BEC0}" type="slidenum">
              <a:rPr lang="es-CL" altLang="es-CL" smtClean="0"/>
              <a:pPr>
                <a:defRPr/>
              </a:pPr>
              <a:t>‹Nº›</a:t>
            </a:fld>
            <a:endParaRPr lang="es-CL" altLang="es-CL" sz="993" dirty="0">
              <a:solidFill>
                <a:srgbClr val="888888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F09D6-0DA1-8544-85C1-35F9108B1C77}" type="datetimeFigureOut">
              <a:rPr lang="es-ES_tradnl" smtClean="0"/>
              <a:t>07/05/2019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D3048E-E510-4655-A690-6F4ED6D7DCC1}" type="slidenum">
              <a:rPr lang="es-CL" altLang="es-CL" smtClean="0"/>
              <a:pPr>
                <a:defRPr/>
              </a:pPr>
              <a:t>‹Nº›</a:t>
            </a:fld>
            <a:endParaRPr lang="es-CL" altLang="es-CL" sz="993" dirty="0">
              <a:solidFill>
                <a:srgbClr val="888888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40295" y="306637"/>
            <a:ext cx="1940525" cy="4880868"/>
          </a:xfrm>
        </p:spPr>
        <p:txBody>
          <a:bodyPr vert="eaVert"/>
          <a:lstStyle/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18718" y="306637"/>
            <a:ext cx="5709082" cy="4880868"/>
          </a:xfrm>
        </p:spPr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F09D6-0DA1-8544-85C1-35F9108B1C77}" type="datetimeFigureOut">
              <a:rPr lang="es-ES_tradnl" smtClean="0"/>
              <a:t>07/05/2019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D3048E-E510-4655-A690-6F4ED6D7DCC1}" type="slidenum">
              <a:rPr lang="es-CL" altLang="es-CL" smtClean="0"/>
              <a:pPr>
                <a:defRPr/>
              </a:pPr>
              <a:t>‹Nº›</a:t>
            </a:fld>
            <a:endParaRPr lang="es-CL" altLang="es-CL" sz="993" dirty="0">
              <a:solidFill>
                <a:srgbClr val="888888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 bwMode="gray">
          <a:xfrm>
            <a:off x="318734" y="1105671"/>
            <a:ext cx="8362071" cy="4435133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460046" y="1992700"/>
            <a:ext cx="8079447" cy="1128928"/>
          </a:xfrm>
        </p:spPr>
        <p:txBody>
          <a:bodyPr anchor="b"/>
          <a:lstStyle>
            <a:lvl1pPr>
              <a:defRPr sz="337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459495" y="3202261"/>
            <a:ext cx="8079983" cy="1290134"/>
          </a:xfrm>
        </p:spPr>
        <p:txBody>
          <a:bodyPr/>
          <a:lstStyle>
            <a:lvl1pPr marL="0" indent="0" algn="l">
              <a:spcAft>
                <a:spcPts val="0"/>
              </a:spcAft>
              <a:buNone/>
              <a:defRPr sz="1686">
                <a:solidFill>
                  <a:schemeClr val="bg1"/>
                </a:solidFill>
              </a:defRPr>
            </a:lvl1pPr>
            <a:lvl2pPr marL="0" indent="0" algn="l">
              <a:spcAft>
                <a:spcPts val="0"/>
              </a:spcAft>
              <a:buNone/>
              <a:defRPr sz="1686">
                <a:solidFill>
                  <a:schemeClr val="bg1"/>
                </a:solidFill>
              </a:defRPr>
            </a:lvl2pPr>
            <a:lvl3pPr marL="0" indent="0" algn="l">
              <a:spcAft>
                <a:spcPts val="0"/>
              </a:spcAft>
              <a:buNone/>
              <a:defRPr sz="1686">
                <a:solidFill>
                  <a:schemeClr val="bg1"/>
                </a:solidFill>
              </a:defRPr>
            </a:lvl3pPr>
            <a:lvl4pPr marL="0" indent="0" algn="l">
              <a:spcAft>
                <a:spcPts val="0"/>
              </a:spcAft>
              <a:buNone/>
              <a:defRPr sz="1686">
                <a:solidFill>
                  <a:schemeClr val="bg1"/>
                </a:solidFill>
              </a:defRPr>
            </a:lvl4pPr>
            <a:lvl5pPr marL="0" indent="0" algn="l">
              <a:spcAft>
                <a:spcPts val="0"/>
              </a:spcAft>
              <a:buNone/>
              <a:defRPr sz="1686">
                <a:solidFill>
                  <a:schemeClr val="bg1"/>
                </a:solidFill>
              </a:defRPr>
            </a:lvl5pPr>
            <a:lvl6pPr marL="0" indent="0" algn="l">
              <a:spcAft>
                <a:spcPts val="0"/>
              </a:spcAft>
              <a:buNone/>
              <a:defRPr sz="1686">
                <a:solidFill>
                  <a:schemeClr val="bg1"/>
                </a:solidFill>
              </a:defRPr>
            </a:lvl6pPr>
            <a:lvl7pPr marL="0" indent="0" algn="l">
              <a:spcAft>
                <a:spcPts val="0"/>
              </a:spcAft>
              <a:buNone/>
              <a:defRPr sz="1686">
                <a:solidFill>
                  <a:schemeClr val="bg1"/>
                </a:solidFill>
              </a:defRPr>
            </a:lvl7pPr>
            <a:lvl8pPr marL="0" indent="0" algn="l">
              <a:spcAft>
                <a:spcPts val="0"/>
              </a:spcAft>
              <a:buNone/>
              <a:defRPr sz="1686">
                <a:solidFill>
                  <a:schemeClr val="bg1"/>
                </a:solidFill>
              </a:defRPr>
            </a:lvl8pPr>
            <a:lvl9pPr marL="0" indent="0" algn="l">
              <a:spcAft>
                <a:spcPts val="0"/>
              </a:spcAft>
              <a:buNone/>
              <a:defRPr sz="1686">
                <a:solidFill>
                  <a:schemeClr val="bg1"/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60047" y="5198045"/>
            <a:ext cx="8079447" cy="181317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011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011">
                <a:solidFill>
                  <a:schemeClr val="bg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011">
                <a:solidFill>
                  <a:schemeClr val="bg2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011">
                <a:solidFill>
                  <a:schemeClr val="bg2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011">
                <a:solidFill>
                  <a:schemeClr val="bg2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011">
                <a:solidFill>
                  <a:schemeClr val="bg2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011">
                <a:solidFill>
                  <a:schemeClr val="bg2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011">
                <a:solidFill>
                  <a:schemeClr val="bg2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011">
                <a:solidFill>
                  <a:schemeClr val="bg2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470137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F09D6-0DA1-8544-85C1-35F9108B1C77}" type="datetimeFigureOut">
              <a:rPr lang="es-ES_tradnl" smtClean="0"/>
              <a:t>07/05/2019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4FF531-6F52-4DD4-8D1E-88A66F8F9DD4}" type="slidenum">
              <a:rPr lang="es-CL" altLang="es-CL" smtClean="0"/>
              <a:pPr>
                <a:defRPr/>
              </a:pPr>
              <a:t>‹Nº›</a:t>
            </a:fld>
            <a:endParaRPr lang="es-CL" altLang="es-CL" sz="993" dirty="0">
              <a:solidFill>
                <a:srgbClr val="888888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4031" y="1435864"/>
            <a:ext cx="7762102" cy="2395771"/>
          </a:xfrm>
        </p:spPr>
        <p:txBody>
          <a:bodyPr anchor="b"/>
          <a:lstStyle>
            <a:lvl1pPr>
              <a:defRPr sz="4429"/>
            </a:lvl1pPr>
          </a:lstStyle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4031" y="3854300"/>
            <a:ext cx="7762102" cy="1259879"/>
          </a:xfrm>
        </p:spPr>
        <p:txBody>
          <a:bodyPr/>
          <a:lstStyle>
            <a:lvl1pPr marL="0" indent="0">
              <a:buNone/>
              <a:defRPr sz="1772">
                <a:solidFill>
                  <a:schemeClr val="tx1">
                    <a:tint val="75000"/>
                  </a:schemeClr>
                </a:solidFill>
              </a:defRPr>
            </a:lvl1pPr>
            <a:lvl2pPr marL="337505" indent="0">
              <a:buNone/>
              <a:defRPr sz="1476">
                <a:solidFill>
                  <a:schemeClr val="tx1">
                    <a:tint val="75000"/>
                  </a:schemeClr>
                </a:solidFill>
              </a:defRPr>
            </a:lvl2pPr>
            <a:lvl3pPr marL="675010" indent="0">
              <a:buNone/>
              <a:defRPr sz="1329">
                <a:solidFill>
                  <a:schemeClr val="tx1">
                    <a:tint val="75000"/>
                  </a:schemeClr>
                </a:solidFill>
              </a:defRPr>
            </a:lvl3pPr>
            <a:lvl4pPr marL="1012515" indent="0">
              <a:buNone/>
              <a:defRPr sz="1181">
                <a:solidFill>
                  <a:schemeClr val="tx1">
                    <a:tint val="75000"/>
                  </a:schemeClr>
                </a:solidFill>
              </a:defRPr>
            </a:lvl4pPr>
            <a:lvl5pPr marL="1350020" indent="0">
              <a:buNone/>
              <a:defRPr sz="1181">
                <a:solidFill>
                  <a:schemeClr val="tx1">
                    <a:tint val="75000"/>
                  </a:schemeClr>
                </a:solidFill>
              </a:defRPr>
            </a:lvl5pPr>
            <a:lvl6pPr marL="1687525" indent="0">
              <a:buNone/>
              <a:defRPr sz="1181">
                <a:solidFill>
                  <a:schemeClr val="tx1">
                    <a:tint val="75000"/>
                  </a:schemeClr>
                </a:solidFill>
              </a:defRPr>
            </a:lvl6pPr>
            <a:lvl7pPr marL="2025030" indent="0">
              <a:buNone/>
              <a:defRPr sz="1181">
                <a:solidFill>
                  <a:schemeClr val="tx1">
                    <a:tint val="75000"/>
                  </a:schemeClr>
                </a:solidFill>
              </a:defRPr>
            </a:lvl7pPr>
            <a:lvl8pPr marL="2362535" indent="0">
              <a:buNone/>
              <a:defRPr sz="1181">
                <a:solidFill>
                  <a:schemeClr val="tx1">
                    <a:tint val="75000"/>
                  </a:schemeClr>
                </a:solidFill>
              </a:defRPr>
            </a:lvl8pPr>
            <a:lvl9pPr marL="2700040" indent="0">
              <a:buNone/>
              <a:defRPr sz="118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F09D6-0DA1-8544-85C1-35F9108B1C77}" type="datetimeFigureOut">
              <a:rPr lang="es-ES_tradnl" smtClean="0"/>
              <a:t>07/05/2019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E2EDE7-F852-4E86-B74F-2D1F9CD029A2}" type="slidenum">
              <a:rPr lang="es-CL" altLang="es-CL" smtClean="0"/>
              <a:pPr>
                <a:defRPr/>
              </a:pPr>
              <a:t>‹Nº›</a:t>
            </a:fld>
            <a:endParaRPr lang="es-CL" altLang="es-CL" sz="993" dirty="0">
              <a:solidFill>
                <a:srgbClr val="888888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8718" y="1533187"/>
            <a:ext cx="3824804" cy="3654318"/>
          </a:xfrm>
        </p:spPr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56016" y="1533187"/>
            <a:ext cx="3824804" cy="3654318"/>
          </a:xfrm>
        </p:spPr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F09D6-0DA1-8544-85C1-35F9108B1C77}" type="datetimeFigureOut">
              <a:rPr lang="es-ES_tradnl" smtClean="0"/>
              <a:t>07/05/2019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D3048E-E510-4655-A690-6F4ED6D7DCC1}" type="slidenum">
              <a:rPr lang="es-CL" altLang="es-CL" smtClean="0"/>
              <a:pPr>
                <a:defRPr/>
              </a:pPr>
              <a:t>‹Nº›</a:t>
            </a:fld>
            <a:endParaRPr lang="es-CL" altLang="es-CL" sz="993" dirty="0">
              <a:solidFill>
                <a:srgbClr val="888888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890" y="306638"/>
            <a:ext cx="7762102" cy="1113227"/>
          </a:xfrm>
        </p:spPr>
        <p:txBody>
          <a:bodyPr/>
          <a:lstStyle/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9891" y="1411865"/>
            <a:ext cx="3807226" cy="691934"/>
          </a:xfrm>
        </p:spPr>
        <p:txBody>
          <a:bodyPr anchor="b"/>
          <a:lstStyle>
            <a:lvl1pPr marL="0" indent="0">
              <a:buNone/>
              <a:defRPr sz="1772" b="1"/>
            </a:lvl1pPr>
            <a:lvl2pPr marL="337505" indent="0">
              <a:buNone/>
              <a:defRPr sz="1476" b="1"/>
            </a:lvl2pPr>
            <a:lvl3pPr marL="675010" indent="0">
              <a:buNone/>
              <a:defRPr sz="1329" b="1"/>
            </a:lvl3pPr>
            <a:lvl4pPr marL="1012515" indent="0">
              <a:buNone/>
              <a:defRPr sz="1181" b="1"/>
            </a:lvl4pPr>
            <a:lvl5pPr marL="1350020" indent="0">
              <a:buNone/>
              <a:defRPr sz="1181" b="1"/>
            </a:lvl5pPr>
            <a:lvl6pPr marL="1687525" indent="0">
              <a:buNone/>
              <a:defRPr sz="1181" b="1"/>
            </a:lvl6pPr>
            <a:lvl7pPr marL="2025030" indent="0">
              <a:buNone/>
              <a:defRPr sz="1181" b="1"/>
            </a:lvl7pPr>
            <a:lvl8pPr marL="2362535" indent="0">
              <a:buNone/>
              <a:defRPr sz="1181" b="1"/>
            </a:lvl8pPr>
            <a:lvl9pPr marL="2700040" indent="0">
              <a:buNone/>
              <a:defRPr sz="1181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891" y="2103799"/>
            <a:ext cx="3807226" cy="3094372"/>
          </a:xfrm>
        </p:spPr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56016" y="1411865"/>
            <a:ext cx="3825976" cy="691934"/>
          </a:xfrm>
        </p:spPr>
        <p:txBody>
          <a:bodyPr anchor="b"/>
          <a:lstStyle>
            <a:lvl1pPr marL="0" indent="0">
              <a:buNone/>
              <a:defRPr sz="1772" b="1"/>
            </a:lvl1pPr>
            <a:lvl2pPr marL="337505" indent="0">
              <a:buNone/>
              <a:defRPr sz="1476" b="1"/>
            </a:lvl2pPr>
            <a:lvl3pPr marL="675010" indent="0">
              <a:buNone/>
              <a:defRPr sz="1329" b="1"/>
            </a:lvl3pPr>
            <a:lvl4pPr marL="1012515" indent="0">
              <a:buNone/>
              <a:defRPr sz="1181" b="1"/>
            </a:lvl4pPr>
            <a:lvl5pPr marL="1350020" indent="0">
              <a:buNone/>
              <a:defRPr sz="1181" b="1"/>
            </a:lvl5pPr>
            <a:lvl6pPr marL="1687525" indent="0">
              <a:buNone/>
              <a:defRPr sz="1181" b="1"/>
            </a:lvl6pPr>
            <a:lvl7pPr marL="2025030" indent="0">
              <a:buNone/>
              <a:defRPr sz="1181" b="1"/>
            </a:lvl7pPr>
            <a:lvl8pPr marL="2362535" indent="0">
              <a:buNone/>
              <a:defRPr sz="1181" b="1"/>
            </a:lvl8pPr>
            <a:lvl9pPr marL="2700040" indent="0">
              <a:buNone/>
              <a:defRPr sz="1181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56016" y="2103799"/>
            <a:ext cx="3825976" cy="3094372"/>
          </a:xfrm>
        </p:spPr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F09D6-0DA1-8544-85C1-35F9108B1C77}" type="datetimeFigureOut">
              <a:rPr lang="es-ES_tradnl" smtClean="0"/>
              <a:t>07/05/2019</a:t>
            </a:fld>
            <a:endParaRPr lang="es-ES_trad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D3048E-E510-4655-A690-6F4ED6D7DCC1}" type="slidenum">
              <a:rPr lang="es-CL" altLang="es-CL" smtClean="0"/>
              <a:pPr>
                <a:defRPr/>
              </a:pPr>
              <a:t>‹Nº›</a:t>
            </a:fld>
            <a:endParaRPr lang="es-CL" altLang="es-CL" sz="993" dirty="0">
              <a:solidFill>
                <a:srgbClr val="888888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F09D6-0DA1-8544-85C1-35F9108B1C77}" type="datetimeFigureOut">
              <a:rPr lang="es-ES_tradnl" smtClean="0"/>
              <a:t>07/05/2019</a:t>
            </a:fld>
            <a:endParaRPr lang="es-ES_trad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D3048E-E510-4655-A690-6F4ED6D7DCC1}" type="slidenum">
              <a:rPr lang="es-CL" altLang="es-CL" smtClean="0"/>
              <a:pPr>
                <a:defRPr/>
              </a:pPr>
              <a:t>‹Nº›</a:t>
            </a:fld>
            <a:endParaRPr lang="es-CL" altLang="es-CL" sz="993" dirty="0">
              <a:solidFill>
                <a:srgbClr val="888888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F09D6-0DA1-8544-85C1-35F9108B1C77}" type="datetimeFigureOut">
              <a:rPr lang="es-ES_tradnl" smtClean="0"/>
              <a:t>07/05/2019</a:t>
            </a:fld>
            <a:endParaRPr lang="es-ES_trad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D3048E-E510-4655-A690-6F4ED6D7DCC1}" type="slidenum">
              <a:rPr lang="es-CL" altLang="es-CL" smtClean="0"/>
              <a:pPr>
                <a:defRPr/>
              </a:pPr>
              <a:t>‹Nº›</a:t>
            </a:fld>
            <a:endParaRPr lang="es-CL" altLang="es-CL" sz="993" dirty="0">
              <a:solidFill>
                <a:srgbClr val="888888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891" y="383963"/>
            <a:ext cx="2902585" cy="1343872"/>
          </a:xfrm>
        </p:spPr>
        <p:txBody>
          <a:bodyPr anchor="b"/>
          <a:lstStyle>
            <a:lvl1pPr>
              <a:defRPr sz="2362"/>
            </a:lvl1pPr>
          </a:lstStyle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25976" y="829255"/>
            <a:ext cx="4556016" cy="4092942"/>
          </a:xfrm>
        </p:spPr>
        <p:txBody>
          <a:bodyPr/>
          <a:lstStyle>
            <a:lvl1pPr>
              <a:defRPr sz="2362"/>
            </a:lvl1pPr>
            <a:lvl2pPr>
              <a:defRPr sz="2067"/>
            </a:lvl2pPr>
            <a:lvl3pPr>
              <a:defRPr sz="1772"/>
            </a:lvl3pPr>
            <a:lvl4pPr>
              <a:defRPr sz="1476"/>
            </a:lvl4pPr>
            <a:lvl5pPr>
              <a:defRPr sz="1476"/>
            </a:lvl5pPr>
            <a:lvl6pPr>
              <a:defRPr sz="1476"/>
            </a:lvl6pPr>
            <a:lvl7pPr>
              <a:defRPr sz="1476"/>
            </a:lvl7pPr>
            <a:lvl8pPr>
              <a:defRPr sz="1476"/>
            </a:lvl8pPr>
            <a:lvl9pPr>
              <a:defRPr sz="1476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891" y="1727835"/>
            <a:ext cx="2902585" cy="3201028"/>
          </a:xfrm>
        </p:spPr>
        <p:txBody>
          <a:bodyPr/>
          <a:lstStyle>
            <a:lvl1pPr marL="0" indent="0">
              <a:buNone/>
              <a:defRPr sz="1181"/>
            </a:lvl1pPr>
            <a:lvl2pPr marL="337505" indent="0">
              <a:buNone/>
              <a:defRPr sz="1033"/>
            </a:lvl2pPr>
            <a:lvl3pPr marL="675010" indent="0">
              <a:buNone/>
              <a:defRPr sz="886"/>
            </a:lvl3pPr>
            <a:lvl4pPr marL="1012515" indent="0">
              <a:buNone/>
              <a:defRPr sz="738"/>
            </a:lvl4pPr>
            <a:lvl5pPr marL="1350020" indent="0">
              <a:buNone/>
              <a:defRPr sz="738"/>
            </a:lvl5pPr>
            <a:lvl6pPr marL="1687525" indent="0">
              <a:buNone/>
              <a:defRPr sz="738"/>
            </a:lvl6pPr>
            <a:lvl7pPr marL="2025030" indent="0">
              <a:buNone/>
              <a:defRPr sz="738"/>
            </a:lvl7pPr>
            <a:lvl8pPr marL="2362535" indent="0">
              <a:buNone/>
              <a:defRPr sz="738"/>
            </a:lvl8pPr>
            <a:lvl9pPr marL="2700040" indent="0">
              <a:buNone/>
              <a:defRPr sz="738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F09D6-0DA1-8544-85C1-35F9108B1C77}" type="datetimeFigureOut">
              <a:rPr lang="es-ES_tradnl" smtClean="0"/>
              <a:t>07/05/2019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D3048E-E510-4655-A690-6F4ED6D7DCC1}" type="slidenum">
              <a:rPr lang="es-CL" altLang="es-CL" smtClean="0"/>
              <a:pPr>
                <a:defRPr/>
              </a:pPr>
              <a:t>‹Nº›</a:t>
            </a:fld>
            <a:endParaRPr lang="es-CL" altLang="es-CL" sz="993" dirty="0">
              <a:solidFill>
                <a:srgbClr val="888888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891" y="383963"/>
            <a:ext cx="2902585" cy="1343872"/>
          </a:xfrm>
        </p:spPr>
        <p:txBody>
          <a:bodyPr anchor="b"/>
          <a:lstStyle>
            <a:lvl1pPr>
              <a:defRPr sz="2362"/>
            </a:lvl1pPr>
          </a:lstStyle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25976" y="829255"/>
            <a:ext cx="4556016" cy="4092942"/>
          </a:xfrm>
        </p:spPr>
        <p:txBody>
          <a:bodyPr anchor="t"/>
          <a:lstStyle>
            <a:lvl1pPr marL="0" indent="0">
              <a:buNone/>
              <a:defRPr sz="2362"/>
            </a:lvl1pPr>
            <a:lvl2pPr marL="337505" indent="0">
              <a:buNone/>
              <a:defRPr sz="2067"/>
            </a:lvl2pPr>
            <a:lvl3pPr marL="675010" indent="0">
              <a:buNone/>
              <a:defRPr sz="1772"/>
            </a:lvl3pPr>
            <a:lvl4pPr marL="1012515" indent="0">
              <a:buNone/>
              <a:defRPr sz="1476"/>
            </a:lvl4pPr>
            <a:lvl5pPr marL="1350020" indent="0">
              <a:buNone/>
              <a:defRPr sz="1476"/>
            </a:lvl5pPr>
            <a:lvl6pPr marL="1687525" indent="0">
              <a:buNone/>
              <a:defRPr sz="1476"/>
            </a:lvl6pPr>
            <a:lvl7pPr marL="2025030" indent="0">
              <a:buNone/>
              <a:defRPr sz="1476"/>
            </a:lvl7pPr>
            <a:lvl8pPr marL="2362535" indent="0">
              <a:buNone/>
              <a:defRPr sz="1476"/>
            </a:lvl8pPr>
            <a:lvl9pPr marL="2700040" indent="0">
              <a:buNone/>
              <a:defRPr sz="1476"/>
            </a:lvl9pPr>
          </a:lstStyle>
          <a:p>
            <a:r>
              <a:rPr lang="es-ES_tradnl"/>
              <a:t>Arrastre la imagen al marcador de posición o haga clic en el icono para agregarla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891" y="1727835"/>
            <a:ext cx="2902585" cy="3201028"/>
          </a:xfrm>
        </p:spPr>
        <p:txBody>
          <a:bodyPr/>
          <a:lstStyle>
            <a:lvl1pPr marL="0" indent="0">
              <a:buNone/>
              <a:defRPr sz="1181"/>
            </a:lvl1pPr>
            <a:lvl2pPr marL="337505" indent="0">
              <a:buNone/>
              <a:defRPr sz="1033"/>
            </a:lvl2pPr>
            <a:lvl3pPr marL="675010" indent="0">
              <a:buNone/>
              <a:defRPr sz="886"/>
            </a:lvl3pPr>
            <a:lvl4pPr marL="1012515" indent="0">
              <a:buNone/>
              <a:defRPr sz="738"/>
            </a:lvl4pPr>
            <a:lvl5pPr marL="1350020" indent="0">
              <a:buNone/>
              <a:defRPr sz="738"/>
            </a:lvl5pPr>
            <a:lvl6pPr marL="1687525" indent="0">
              <a:buNone/>
              <a:defRPr sz="738"/>
            </a:lvl6pPr>
            <a:lvl7pPr marL="2025030" indent="0">
              <a:buNone/>
              <a:defRPr sz="738"/>
            </a:lvl7pPr>
            <a:lvl8pPr marL="2362535" indent="0">
              <a:buNone/>
              <a:defRPr sz="738"/>
            </a:lvl8pPr>
            <a:lvl9pPr marL="2700040" indent="0">
              <a:buNone/>
              <a:defRPr sz="738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F09D6-0DA1-8544-85C1-35F9108B1C77}" type="datetimeFigureOut">
              <a:rPr lang="es-ES_tradnl" smtClean="0"/>
              <a:t>07/05/2019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D3048E-E510-4655-A690-6F4ED6D7DCC1}" type="slidenum">
              <a:rPr lang="es-CL" altLang="es-CL" smtClean="0"/>
              <a:pPr>
                <a:defRPr/>
              </a:pPr>
              <a:t>‹Nº›</a:t>
            </a:fld>
            <a:endParaRPr lang="es-CL" altLang="es-CL" sz="993" dirty="0">
              <a:solidFill>
                <a:srgbClr val="888888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18718" y="306638"/>
            <a:ext cx="7762102" cy="11132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8718" y="1533187"/>
            <a:ext cx="7762102" cy="36543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8718" y="5338158"/>
            <a:ext cx="2024896" cy="306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DF09D6-0DA1-8544-85C1-35F9108B1C77}" type="datetimeFigureOut">
              <a:rPr lang="es-ES_tradnl" smtClean="0"/>
              <a:t>07/05/2019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81097" y="5338158"/>
            <a:ext cx="3037344" cy="306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55924" y="5338158"/>
            <a:ext cx="2024896" cy="306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2D3048E-E510-4655-A690-6F4ED6D7DCC1}" type="slidenum">
              <a:rPr lang="es-CL" altLang="es-CL" smtClean="0"/>
              <a:pPr>
                <a:defRPr/>
              </a:pPr>
              <a:t>‹Nº›</a:t>
            </a:fld>
            <a:endParaRPr lang="es-CL" altLang="es-CL" sz="993" dirty="0">
              <a:solidFill>
                <a:srgbClr val="88888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861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39" r:id="rId12"/>
  </p:sldLayoutIdLst>
  <p:txStyles>
    <p:titleStyle>
      <a:lvl1pPr algn="l" defTabSz="675010" rtl="0" eaLnBrk="1" latinLnBrk="0" hangingPunct="1">
        <a:lnSpc>
          <a:spcPct val="90000"/>
        </a:lnSpc>
        <a:spcBef>
          <a:spcPct val="0"/>
        </a:spcBef>
        <a:buNone/>
        <a:defRPr sz="324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8753" indent="-168753" algn="l" defTabSz="675010" rtl="0" eaLnBrk="1" latinLnBrk="0" hangingPunct="1">
        <a:lnSpc>
          <a:spcPct val="90000"/>
        </a:lnSpc>
        <a:spcBef>
          <a:spcPts val="738"/>
        </a:spcBef>
        <a:buFont typeface="Arial" panose="020B0604020202020204" pitchFamily="34" charset="0"/>
        <a:buChar char="•"/>
        <a:defRPr sz="2067" kern="1200">
          <a:solidFill>
            <a:schemeClr val="tx1"/>
          </a:solidFill>
          <a:latin typeface="+mn-lt"/>
          <a:ea typeface="+mn-ea"/>
          <a:cs typeface="+mn-cs"/>
        </a:defRPr>
      </a:lvl1pPr>
      <a:lvl2pPr marL="506258" indent="-168753" algn="l" defTabSz="675010" rtl="0" eaLnBrk="1" latinLnBrk="0" hangingPunct="1">
        <a:lnSpc>
          <a:spcPct val="90000"/>
        </a:lnSpc>
        <a:spcBef>
          <a:spcPts val="369"/>
        </a:spcBef>
        <a:buFont typeface="Arial" panose="020B0604020202020204" pitchFamily="34" charset="0"/>
        <a:buChar char="•"/>
        <a:defRPr sz="1772" kern="1200">
          <a:solidFill>
            <a:schemeClr val="tx1"/>
          </a:solidFill>
          <a:latin typeface="+mn-lt"/>
          <a:ea typeface="+mn-ea"/>
          <a:cs typeface="+mn-cs"/>
        </a:defRPr>
      </a:lvl2pPr>
      <a:lvl3pPr marL="843763" indent="-168753" algn="l" defTabSz="675010" rtl="0" eaLnBrk="1" latinLnBrk="0" hangingPunct="1">
        <a:lnSpc>
          <a:spcPct val="90000"/>
        </a:lnSpc>
        <a:spcBef>
          <a:spcPts val="369"/>
        </a:spcBef>
        <a:buFont typeface="Arial" panose="020B0604020202020204" pitchFamily="34" charset="0"/>
        <a:buChar char="•"/>
        <a:defRPr sz="1476" kern="1200">
          <a:solidFill>
            <a:schemeClr val="tx1"/>
          </a:solidFill>
          <a:latin typeface="+mn-lt"/>
          <a:ea typeface="+mn-ea"/>
          <a:cs typeface="+mn-cs"/>
        </a:defRPr>
      </a:lvl3pPr>
      <a:lvl4pPr marL="1181268" indent="-168753" algn="l" defTabSz="675010" rtl="0" eaLnBrk="1" latinLnBrk="0" hangingPunct="1">
        <a:lnSpc>
          <a:spcPct val="90000"/>
        </a:lnSpc>
        <a:spcBef>
          <a:spcPts val="369"/>
        </a:spcBef>
        <a:buFont typeface="Arial" panose="020B0604020202020204" pitchFamily="34" charset="0"/>
        <a:buChar char="•"/>
        <a:defRPr sz="1329" kern="1200">
          <a:solidFill>
            <a:schemeClr val="tx1"/>
          </a:solidFill>
          <a:latin typeface="+mn-lt"/>
          <a:ea typeface="+mn-ea"/>
          <a:cs typeface="+mn-cs"/>
        </a:defRPr>
      </a:lvl4pPr>
      <a:lvl5pPr marL="1518773" indent="-168753" algn="l" defTabSz="675010" rtl="0" eaLnBrk="1" latinLnBrk="0" hangingPunct="1">
        <a:lnSpc>
          <a:spcPct val="90000"/>
        </a:lnSpc>
        <a:spcBef>
          <a:spcPts val="369"/>
        </a:spcBef>
        <a:buFont typeface="Arial" panose="020B0604020202020204" pitchFamily="34" charset="0"/>
        <a:buChar char="•"/>
        <a:defRPr sz="1329" kern="1200">
          <a:solidFill>
            <a:schemeClr val="tx1"/>
          </a:solidFill>
          <a:latin typeface="+mn-lt"/>
          <a:ea typeface="+mn-ea"/>
          <a:cs typeface="+mn-cs"/>
        </a:defRPr>
      </a:lvl5pPr>
      <a:lvl6pPr marL="1856278" indent="-168753" algn="l" defTabSz="675010" rtl="0" eaLnBrk="1" latinLnBrk="0" hangingPunct="1">
        <a:lnSpc>
          <a:spcPct val="90000"/>
        </a:lnSpc>
        <a:spcBef>
          <a:spcPts val="369"/>
        </a:spcBef>
        <a:buFont typeface="Arial" panose="020B0604020202020204" pitchFamily="34" charset="0"/>
        <a:buChar char="•"/>
        <a:defRPr sz="1329" kern="1200">
          <a:solidFill>
            <a:schemeClr val="tx1"/>
          </a:solidFill>
          <a:latin typeface="+mn-lt"/>
          <a:ea typeface="+mn-ea"/>
          <a:cs typeface="+mn-cs"/>
        </a:defRPr>
      </a:lvl6pPr>
      <a:lvl7pPr marL="2193783" indent="-168753" algn="l" defTabSz="675010" rtl="0" eaLnBrk="1" latinLnBrk="0" hangingPunct="1">
        <a:lnSpc>
          <a:spcPct val="90000"/>
        </a:lnSpc>
        <a:spcBef>
          <a:spcPts val="369"/>
        </a:spcBef>
        <a:buFont typeface="Arial" panose="020B0604020202020204" pitchFamily="34" charset="0"/>
        <a:buChar char="•"/>
        <a:defRPr sz="1329" kern="1200">
          <a:solidFill>
            <a:schemeClr val="tx1"/>
          </a:solidFill>
          <a:latin typeface="+mn-lt"/>
          <a:ea typeface="+mn-ea"/>
          <a:cs typeface="+mn-cs"/>
        </a:defRPr>
      </a:lvl7pPr>
      <a:lvl8pPr marL="2531288" indent="-168753" algn="l" defTabSz="675010" rtl="0" eaLnBrk="1" latinLnBrk="0" hangingPunct="1">
        <a:lnSpc>
          <a:spcPct val="90000"/>
        </a:lnSpc>
        <a:spcBef>
          <a:spcPts val="369"/>
        </a:spcBef>
        <a:buFont typeface="Arial" panose="020B0604020202020204" pitchFamily="34" charset="0"/>
        <a:buChar char="•"/>
        <a:defRPr sz="1329" kern="1200">
          <a:solidFill>
            <a:schemeClr val="tx1"/>
          </a:solidFill>
          <a:latin typeface="+mn-lt"/>
          <a:ea typeface="+mn-ea"/>
          <a:cs typeface="+mn-cs"/>
        </a:defRPr>
      </a:lvl8pPr>
      <a:lvl9pPr marL="2868793" indent="-168753" algn="l" defTabSz="675010" rtl="0" eaLnBrk="1" latinLnBrk="0" hangingPunct="1">
        <a:lnSpc>
          <a:spcPct val="90000"/>
        </a:lnSpc>
        <a:spcBef>
          <a:spcPts val="369"/>
        </a:spcBef>
        <a:buFont typeface="Arial" panose="020B0604020202020204" pitchFamily="34" charset="0"/>
        <a:buChar char="•"/>
        <a:defRPr sz="132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75010" rtl="0" eaLnBrk="1" latinLnBrk="0" hangingPunct="1">
        <a:defRPr sz="1329" kern="1200">
          <a:solidFill>
            <a:schemeClr val="tx1"/>
          </a:solidFill>
          <a:latin typeface="+mn-lt"/>
          <a:ea typeface="+mn-ea"/>
          <a:cs typeface="+mn-cs"/>
        </a:defRPr>
      </a:lvl1pPr>
      <a:lvl2pPr marL="337505" algn="l" defTabSz="675010" rtl="0" eaLnBrk="1" latinLnBrk="0" hangingPunct="1">
        <a:defRPr sz="1329" kern="1200">
          <a:solidFill>
            <a:schemeClr val="tx1"/>
          </a:solidFill>
          <a:latin typeface="+mn-lt"/>
          <a:ea typeface="+mn-ea"/>
          <a:cs typeface="+mn-cs"/>
        </a:defRPr>
      </a:lvl2pPr>
      <a:lvl3pPr marL="675010" algn="l" defTabSz="675010" rtl="0" eaLnBrk="1" latinLnBrk="0" hangingPunct="1">
        <a:defRPr sz="1329" kern="1200">
          <a:solidFill>
            <a:schemeClr val="tx1"/>
          </a:solidFill>
          <a:latin typeface="+mn-lt"/>
          <a:ea typeface="+mn-ea"/>
          <a:cs typeface="+mn-cs"/>
        </a:defRPr>
      </a:lvl3pPr>
      <a:lvl4pPr marL="1012515" algn="l" defTabSz="675010" rtl="0" eaLnBrk="1" latinLnBrk="0" hangingPunct="1">
        <a:defRPr sz="1329" kern="1200">
          <a:solidFill>
            <a:schemeClr val="tx1"/>
          </a:solidFill>
          <a:latin typeface="+mn-lt"/>
          <a:ea typeface="+mn-ea"/>
          <a:cs typeface="+mn-cs"/>
        </a:defRPr>
      </a:lvl4pPr>
      <a:lvl5pPr marL="1350020" algn="l" defTabSz="675010" rtl="0" eaLnBrk="1" latinLnBrk="0" hangingPunct="1">
        <a:defRPr sz="1329" kern="1200">
          <a:solidFill>
            <a:schemeClr val="tx1"/>
          </a:solidFill>
          <a:latin typeface="+mn-lt"/>
          <a:ea typeface="+mn-ea"/>
          <a:cs typeface="+mn-cs"/>
        </a:defRPr>
      </a:lvl5pPr>
      <a:lvl6pPr marL="1687525" algn="l" defTabSz="675010" rtl="0" eaLnBrk="1" latinLnBrk="0" hangingPunct="1">
        <a:defRPr sz="1329" kern="1200">
          <a:solidFill>
            <a:schemeClr val="tx1"/>
          </a:solidFill>
          <a:latin typeface="+mn-lt"/>
          <a:ea typeface="+mn-ea"/>
          <a:cs typeface="+mn-cs"/>
        </a:defRPr>
      </a:lvl6pPr>
      <a:lvl7pPr marL="2025030" algn="l" defTabSz="675010" rtl="0" eaLnBrk="1" latinLnBrk="0" hangingPunct="1">
        <a:defRPr sz="1329" kern="1200">
          <a:solidFill>
            <a:schemeClr val="tx1"/>
          </a:solidFill>
          <a:latin typeface="+mn-lt"/>
          <a:ea typeface="+mn-ea"/>
          <a:cs typeface="+mn-cs"/>
        </a:defRPr>
      </a:lvl7pPr>
      <a:lvl8pPr marL="2362535" algn="l" defTabSz="675010" rtl="0" eaLnBrk="1" latinLnBrk="0" hangingPunct="1">
        <a:defRPr sz="1329" kern="1200">
          <a:solidFill>
            <a:schemeClr val="tx1"/>
          </a:solidFill>
          <a:latin typeface="+mn-lt"/>
          <a:ea typeface="+mn-ea"/>
          <a:cs typeface="+mn-cs"/>
        </a:defRPr>
      </a:lvl8pPr>
      <a:lvl9pPr marL="2700040" algn="l" defTabSz="675010" rtl="0" eaLnBrk="1" latinLnBrk="0" hangingPunct="1">
        <a:defRPr sz="132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jpeg"/><Relationship Id="rId7" Type="http://schemas.openxmlformats.org/officeDocument/2006/relationships/image" Target="../media/image27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jpeg"/><Relationship Id="rId9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jpeg"/><Relationship Id="rId7" Type="http://schemas.openxmlformats.org/officeDocument/2006/relationships/image" Target="../media/image35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chart" Target="../charts/chart2.xml"/><Relationship Id="rId7" Type="http://schemas.openxmlformats.org/officeDocument/2006/relationships/image" Target="../media/image4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emf"/><Relationship Id="rId4" Type="http://schemas.openxmlformats.org/officeDocument/2006/relationships/image" Target="../media/image54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56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67.jpeg"/><Relationship Id="rId7" Type="http://schemas.openxmlformats.org/officeDocument/2006/relationships/image" Target="../media/image7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11" Type="http://schemas.openxmlformats.org/officeDocument/2006/relationships/image" Target="../media/image75.jpeg"/><Relationship Id="rId5" Type="http://schemas.openxmlformats.org/officeDocument/2006/relationships/image" Target="../media/image69.png"/><Relationship Id="rId10" Type="http://schemas.openxmlformats.org/officeDocument/2006/relationships/image" Target="../media/image74.png"/><Relationship Id="rId4" Type="http://schemas.openxmlformats.org/officeDocument/2006/relationships/image" Target="../media/image68.png"/><Relationship Id="rId9" Type="http://schemas.openxmlformats.org/officeDocument/2006/relationships/image" Target="../media/image7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67.jpeg"/><Relationship Id="rId7" Type="http://schemas.openxmlformats.org/officeDocument/2006/relationships/image" Target="../media/image7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11" Type="http://schemas.openxmlformats.org/officeDocument/2006/relationships/image" Target="../media/image74.png"/><Relationship Id="rId5" Type="http://schemas.openxmlformats.org/officeDocument/2006/relationships/image" Target="../media/image69.png"/><Relationship Id="rId10" Type="http://schemas.openxmlformats.org/officeDocument/2006/relationships/image" Target="../media/image73.png"/><Relationship Id="rId4" Type="http://schemas.openxmlformats.org/officeDocument/2006/relationships/image" Target="../media/image68.png"/><Relationship Id="rId9" Type="http://schemas.openxmlformats.org/officeDocument/2006/relationships/image" Target="../media/image7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8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5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" Target="slide44.xml"/><Relationship Id="rId3" Type="http://schemas.openxmlformats.org/officeDocument/2006/relationships/image" Target="../media/image86.jpg"/><Relationship Id="rId7" Type="http://schemas.openxmlformats.org/officeDocument/2006/relationships/image" Target="../media/image8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8.xml"/><Relationship Id="rId5" Type="http://schemas.openxmlformats.org/officeDocument/2006/relationships/image" Target="../media/image87.png"/><Relationship Id="rId10" Type="http://schemas.openxmlformats.org/officeDocument/2006/relationships/image" Target="../media/image4.png"/><Relationship Id="rId4" Type="http://schemas.openxmlformats.org/officeDocument/2006/relationships/slide" Target="slide41.xml"/><Relationship Id="rId9" Type="http://schemas.openxmlformats.org/officeDocument/2006/relationships/image" Target="../media/image8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9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6.png"/><Relationship Id="rId4" Type="http://schemas.openxmlformats.org/officeDocument/2006/relationships/image" Target="../media/image1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jpeg"/><Relationship Id="rId5" Type="http://schemas.openxmlformats.org/officeDocument/2006/relationships/image" Target="../media/image98.jpeg"/><Relationship Id="rId4" Type="http://schemas.openxmlformats.org/officeDocument/2006/relationships/image" Target="../media/image1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0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3.jpg"/><Relationship Id="rId5" Type="http://schemas.openxmlformats.org/officeDocument/2006/relationships/image" Target="../media/image102.jpeg"/><Relationship Id="rId4" Type="http://schemas.openxmlformats.org/officeDocument/2006/relationships/image" Target="../media/image10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5.png"/><Relationship Id="rId4" Type="http://schemas.openxmlformats.org/officeDocument/2006/relationships/image" Target="../media/image10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3" Type="http://schemas.openxmlformats.org/officeDocument/2006/relationships/image" Target="../media/image4.png"/><Relationship Id="rId7" Type="http://schemas.openxmlformats.org/officeDocument/2006/relationships/image" Target="../media/image1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9.png"/><Relationship Id="rId11" Type="http://schemas.openxmlformats.org/officeDocument/2006/relationships/image" Target="../media/image114.png"/><Relationship Id="rId5" Type="http://schemas.openxmlformats.org/officeDocument/2006/relationships/image" Target="../media/image108.jpeg"/><Relationship Id="rId10" Type="http://schemas.openxmlformats.org/officeDocument/2006/relationships/image" Target="../media/image113.jpeg"/><Relationship Id="rId4" Type="http://schemas.openxmlformats.org/officeDocument/2006/relationships/image" Target="../media/image107.jpeg"/><Relationship Id="rId9" Type="http://schemas.openxmlformats.org/officeDocument/2006/relationships/image" Target="../media/image112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emf"/><Relationship Id="rId5" Type="http://schemas.openxmlformats.org/officeDocument/2006/relationships/oleObject" Target="???" TargetMode="Externa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emf"/><Relationship Id="rId7" Type="http://schemas.openxmlformats.org/officeDocument/2006/relationships/image" Target="../media/image16.jpeg"/><Relationship Id="rId12" Type="http://schemas.openxmlformats.org/officeDocument/2006/relationships/chart" Target="../charts/chart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jpeg"/><Relationship Id="rId10" Type="http://schemas.openxmlformats.org/officeDocument/2006/relationships/image" Target="../media/image19.png"/><Relationship Id="rId4" Type="http://schemas.openxmlformats.org/officeDocument/2006/relationships/image" Target="../media/image13.jpeg"/><Relationship Id="rId9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94" y="-26586"/>
            <a:ext cx="8978044" cy="5905605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321" y="935509"/>
            <a:ext cx="3551172" cy="95073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0" y="2015629"/>
            <a:ext cx="43697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CL" altLang="es-CL" sz="24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ctr"/>
            <a:r>
              <a:rPr lang="es-CL" altLang="es-CL" sz="2400" b="1" dirty="0">
                <a:solidFill>
                  <a:schemeClr val="bg1"/>
                </a:solidFill>
                <a:latin typeface="Calibri" panose="020F0502020204030204" pitchFamily="34" charset="0"/>
              </a:rPr>
              <a:t>Nuestros Desafíos y </a:t>
            </a:r>
          </a:p>
          <a:p>
            <a:pPr algn="ctr"/>
            <a:r>
              <a:rPr lang="es-CL" altLang="es-CL" sz="2400" b="1" dirty="0">
                <a:solidFill>
                  <a:schemeClr val="bg1"/>
                </a:solidFill>
                <a:latin typeface="Calibri" panose="020F0502020204030204" pitchFamily="34" charset="0"/>
              </a:rPr>
              <a:t>Propuesta de Valor</a:t>
            </a:r>
            <a:endParaRPr lang="es-CL" altLang="es-CL" sz="40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51297" y="4955773"/>
            <a:ext cx="3672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600" dirty="0">
                <a:solidFill>
                  <a:schemeClr val="bg1"/>
                </a:solidFill>
                <a:latin typeface="+mn-lt"/>
              </a:rPr>
              <a:t>Marcelo Aceituno - Gerente Comercial</a:t>
            </a:r>
          </a:p>
        </p:txBody>
      </p:sp>
    </p:spTree>
    <p:extLst>
      <p:ext uri="{BB962C8B-B14F-4D97-AF65-F5344CB8AC3E}">
        <p14:creationId xmlns:p14="http://schemas.microsoft.com/office/powerpoint/2010/main" val="18578893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00" y="595"/>
            <a:ext cx="8755849" cy="575945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251297" y="431453"/>
            <a:ext cx="5328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 b="1" dirty="0">
                <a:solidFill>
                  <a:srgbClr val="0070C0"/>
                </a:solidFill>
              </a:rPr>
              <a:t>Industria Sanitaria: Marco Regulatorio</a:t>
            </a:r>
          </a:p>
        </p:txBody>
      </p:sp>
      <p:sp>
        <p:nvSpPr>
          <p:cNvPr id="59" name="CuadroTexto 58">
            <a:extLst>
              <a:ext uri="{FF2B5EF4-FFF2-40B4-BE49-F238E27FC236}">
                <a16:creationId xmlns:a16="http://schemas.microsoft.com/office/drawing/2014/main" id="{B2A746D9-8ABF-49AD-948B-5B379D200E0E}"/>
              </a:ext>
            </a:extLst>
          </p:cNvPr>
          <p:cNvSpPr txBox="1"/>
          <p:nvPr/>
        </p:nvSpPr>
        <p:spPr>
          <a:xfrm>
            <a:off x="786586" y="1845419"/>
            <a:ext cx="3400318" cy="3445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_tradnl" sz="1176" b="1" dirty="0">
                <a:solidFill>
                  <a:srgbClr val="094FA4"/>
                </a:solidFill>
                <a:cs typeface="Arial" pitchFamily="34" charset="0"/>
              </a:rPr>
              <a:t>Determina y fija las tarifas para los servicios de cada sanitaria de acuerdo a un proceso técnico establecido por ley.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s-ES_tradnl" sz="1176" b="1" dirty="0">
              <a:solidFill>
                <a:srgbClr val="094FA4"/>
              </a:solidFill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CL" sz="1176" b="1" dirty="0">
                <a:solidFill>
                  <a:srgbClr val="094FA4"/>
                </a:solidFill>
                <a:cs typeface="Arial" pitchFamily="34" charset="0"/>
              </a:rPr>
              <a:t>Aprueba los planes de desarrollo e inversiones para un período de 15 años.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s-CL" sz="1176" b="1" dirty="0">
              <a:solidFill>
                <a:srgbClr val="094FA4"/>
              </a:solidFill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CL" sz="1176" b="1" dirty="0">
                <a:solidFill>
                  <a:srgbClr val="094FA4"/>
                </a:solidFill>
                <a:cs typeface="Arial" pitchFamily="34" charset="0"/>
              </a:rPr>
              <a:t>Estudia, propone y supervisa la red de servicios sanitarios, estableciendo estándares.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s-CL" sz="1176" b="1" dirty="0">
              <a:solidFill>
                <a:srgbClr val="094FA4"/>
              </a:solidFill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CL" sz="1176" b="1" dirty="0">
                <a:solidFill>
                  <a:srgbClr val="094FA4"/>
                </a:solidFill>
                <a:cs typeface="Arial" pitchFamily="34" charset="0"/>
              </a:rPr>
              <a:t>Fiscaliza cumplimiento de la Ley y Normativa de Servicios Sanitarios e impone multas.</a:t>
            </a:r>
          </a:p>
          <a:p>
            <a:pPr algn="ctr"/>
            <a:endParaRPr lang="es-CL" sz="1176" b="1" dirty="0">
              <a:solidFill>
                <a:srgbClr val="094FA4"/>
              </a:solidFill>
              <a:cs typeface="Arial" pitchFamily="34" charset="0"/>
            </a:endParaRPr>
          </a:p>
          <a:p>
            <a:pPr algn="ctr"/>
            <a:endParaRPr lang="es-CL" sz="1176" b="1" dirty="0">
              <a:solidFill>
                <a:srgbClr val="094FA4"/>
              </a:solidFill>
              <a:cs typeface="Arial" pitchFamily="34" charset="0"/>
            </a:endParaRPr>
          </a:p>
          <a:p>
            <a:pPr algn="ctr"/>
            <a:endParaRPr lang="es-ES_tradnl" sz="1176" b="1" dirty="0">
              <a:solidFill>
                <a:srgbClr val="094FA4"/>
              </a:solidFill>
              <a:cs typeface="Arial" pitchFamily="34" charset="0"/>
            </a:endParaRPr>
          </a:p>
          <a:p>
            <a:pPr algn="ctr"/>
            <a:endParaRPr lang="en-US" dirty="0"/>
          </a:p>
        </p:txBody>
      </p:sp>
      <p:sp>
        <p:nvSpPr>
          <p:cNvPr id="60" name="AutoShape 4">
            <a:extLst>
              <a:ext uri="{FF2B5EF4-FFF2-40B4-BE49-F238E27FC236}">
                <a16:creationId xmlns:a16="http://schemas.microsoft.com/office/drawing/2014/main" id="{8A95BDEE-CD4F-48AF-8A09-88C398ADF39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885844" y="1661082"/>
            <a:ext cx="934578" cy="237311"/>
          </a:xfrm>
          <a:prstGeom prst="roundRect">
            <a:avLst>
              <a:gd name="adj" fmla="val 16667"/>
            </a:avLst>
          </a:prstGeom>
          <a:noFill/>
          <a:ln w="19050" cap="sq">
            <a:solidFill>
              <a:schemeClr val="accent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r>
              <a:rPr kumimoji="1" lang="es-ES_tradnl" sz="924" dirty="0">
                <a:solidFill>
                  <a:srgbClr val="094FA4"/>
                </a:solidFill>
                <a:cs typeface="Arial" pitchFamily="34" charset="0"/>
              </a:rPr>
              <a:t>Estudio SISS</a:t>
            </a:r>
            <a:endParaRPr kumimoji="1" lang="en-US" sz="924" dirty="0">
              <a:solidFill>
                <a:srgbClr val="094FA4"/>
              </a:solidFill>
              <a:cs typeface="Arial" pitchFamily="34" charset="0"/>
            </a:endParaRPr>
          </a:p>
        </p:txBody>
      </p:sp>
      <p:sp>
        <p:nvSpPr>
          <p:cNvPr id="61" name="AutoShape 5">
            <a:extLst>
              <a:ext uri="{FF2B5EF4-FFF2-40B4-BE49-F238E27FC236}">
                <a16:creationId xmlns:a16="http://schemas.microsoft.com/office/drawing/2014/main" id="{1345DA08-8C77-4FF8-AE3F-88C23B2A84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50262" y="1968813"/>
            <a:ext cx="1118633" cy="262642"/>
          </a:xfrm>
          <a:prstGeom prst="roundRect">
            <a:avLst>
              <a:gd name="adj" fmla="val 16667"/>
            </a:avLst>
          </a:prstGeom>
          <a:noFill/>
          <a:ln w="19050" cap="sq">
            <a:solidFill>
              <a:schemeClr val="accent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r>
              <a:rPr kumimoji="1" lang="es-ES_tradnl" sz="924" dirty="0">
                <a:solidFill>
                  <a:srgbClr val="094FA4"/>
                </a:solidFill>
                <a:cs typeface="Arial" pitchFamily="34" charset="0"/>
              </a:rPr>
              <a:t>Estudio Empresa</a:t>
            </a:r>
            <a:endParaRPr kumimoji="1" lang="en-US" sz="924" dirty="0">
              <a:solidFill>
                <a:srgbClr val="094FA4"/>
              </a:solidFill>
              <a:cs typeface="Arial" pitchFamily="34" charset="0"/>
            </a:endParaRPr>
          </a:p>
        </p:txBody>
      </p:sp>
      <p:sp>
        <p:nvSpPr>
          <p:cNvPr id="62" name="AutoShape 6">
            <a:extLst>
              <a:ext uri="{FF2B5EF4-FFF2-40B4-BE49-F238E27FC236}">
                <a16:creationId xmlns:a16="http://schemas.microsoft.com/office/drawing/2014/main" id="{F482A03B-0B2E-4C7E-96E5-315FC5D1D7B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876512" y="2262251"/>
            <a:ext cx="953242" cy="242643"/>
          </a:xfrm>
          <a:prstGeom prst="roundRect">
            <a:avLst>
              <a:gd name="adj" fmla="val 16667"/>
            </a:avLst>
          </a:prstGeom>
          <a:noFill/>
          <a:ln w="19050" cap="sq">
            <a:solidFill>
              <a:srgbClr val="F76929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r>
              <a:rPr kumimoji="1" lang="es-ES_tradnl" sz="924" dirty="0">
                <a:solidFill>
                  <a:srgbClr val="094FA4"/>
                </a:solidFill>
                <a:cs typeface="Arial" pitchFamily="34" charset="0"/>
              </a:rPr>
              <a:t>Discrepancias</a:t>
            </a:r>
            <a:endParaRPr kumimoji="1" lang="en-US" sz="924" dirty="0">
              <a:solidFill>
                <a:srgbClr val="094FA4"/>
              </a:solidFill>
              <a:cs typeface="Arial" pitchFamily="34" charset="0"/>
            </a:endParaRPr>
          </a:p>
        </p:txBody>
      </p:sp>
      <p:sp>
        <p:nvSpPr>
          <p:cNvPr id="63" name="AutoShape 7">
            <a:extLst>
              <a:ext uri="{FF2B5EF4-FFF2-40B4-BE49-F238E27FC236}">
                <a16:creationId xmlns:a16="http://schemas.microsoft.com/office/drawing/2014/main" id="{50E96E76-790C-4707-B6EF-3F5F0210C96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869180" y="2791925"/>
            <a:ext cx="957242" cy="243977"/>
          </a:xfrm>
          <a:prstGeom prst="roundRect">
            <a:avLst>
              <a:gd name="adj" fmla="val 16667"/>
            </a:avLst>
          </a:prstGeom>
          <a:noFill/>
          <a:ln w="19050" cap="sq">
            <a:solidFill>
              <a:schemeClr val="accent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r>
              <a:rPr kumimoji="1" lang="es-ES_tradnl" sz="924">
                <a:solidFill>
                  <a:srgbClr val="094FA4"/>
                </a:solidFill>
                <a:cs typeface="Arial" pitchFamily="34" charset="0"/>
              </a:rPr>
              <a:t>Negociación</a:t>
            </a:r>
            <a:endParaRPr kumimoji="1" lang="en-US" sz="924">
              <a:solidFill>
                <a:srgbClr val="094FA4"/>
              </a:solidFill>
              <a:cs typeface="Arial" pitchFamily="34" charset="0"/>
            </a:endParaRPr>
          </a:p>
        </p:txBody>
      </p:sp>
      <p:sp>
        <p:nvSpPr>
          <p:cNvPr id="64" name="Oval 8">
            <a:extLst>
              <a:ext uri="{FF2B5EF4-FFF2-40B4-BE49-F238E27FC236}">
                <a16:creationId xmlns:a16="http://schemas.microsoft.com/office/drawing/2014/main" id="{6B6F117D-0393-4EFC-983B-27593E9AF61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851848" y="3244430"/>
            <a:ext cx="995905" cy="405295"/>
          </a:xfrm>
          <a:prstGeom prst="ellipse">
            <a:avLst/>
          </a:prstGeom>
          <a:noFill/>
          <a:ln w="19050" cap="sq">
            <a:solidFill>
              <a:srgbClr val="00B050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r>
              <a:rPr kumimoji="1" lang="es-ES_tradnl" sz="924" dirty="0">
                <a:solidFill>
                  <a:srgbClr val="094FA4"/>
                </a:solidFill>
                <a:cs typeface="Arial" pitchFamily="34" charset="0"/>
              </a:rPr>
              <a:t>¿Acuerdo?</a:t>
            </a:r>
            <a:endParaRPr kumimoji="1" lang="en-US" sz="924" dirty="0">
              <a:solidFill>
                <a:srgbClr val="094FA4"/>
              </a:solidFill>
              <a:cs typeface="Arial" pitchFamily="34" charset="0"/>
            </a:endParaRPr>
          </a:p>
        </p:txBody>
      </p:sp>
      <p:sp>
        <p:nvSpPr>
          <p:cNvPr id="65" name="AutoShape 9">
            <a:extLst>
              <a:ext uri="{FF2B5EF4-FFF2-40B4-BE49-F238E27FC236}">
                <a16:creationId xmlns:a16="http://schemas.microsoft.com/office/drawing/2014/main" id="{2036FBF3-669A-4A99-9C2D-7D912BA677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0604" y="3859039"/>
            <a:ext cx="1300033" cy="275973"/>
          </a:xfrm>
          <a:prstGeom prst="roundRect">
            <a:avLst>
              <a:gd name="adj" fmla="val 16667"/>
            </a:avLst>
          </a:prstGeom>
          <a:noFill/>
          <a:ln w="19050" cap="sq">
            <a:solidFill>
              <a:srgbClr val="FF0000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r>
              <a:rPr kumimoji="1" lang="es-ES_tradnl" sz="924" dirty="0">
                <a:solidFill>
                  <a:srgbClr val="094FA4"/>
                </a:solidFill>
                <a:cs typeface="Arial" pitchFamily="34" charset="0"/>
              </a:rPr>
              <a:t>Comité de expertos</a:t>
            </a:r>
            <a:endParaRPr kumimoji="1" lang="en-US" sz="924" dirty="0">
              <a:solidFill>
                <a:srgbClr val="094FA4"/>
              </a:solidFill>
              <a:cs typeface="Arial" pitchFamily="34" charset="0"/>
            </a:endParaRPr>
          </a:p>
        </p:txBody>
      </p:sp>
      <p:sp>
        <p:nvSpPr>
          <p:cNvPr id="66" name="AutoShape 10">
            <a:extLst>
              <a:ext uri="{FF2B5EF4-FFF2-40B4-BE49-F238E27FC236}">
                <a16:creationId xmlns:a16="http://schemas.microsoft.com/office/drawing/2014/main" id="{7D9166B0-CED7-47E1-855B-477C465DFC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22823" y="3871038"/>
            <a:ext cx="1059899" cy="261308"/>
          </a:xfrm>
          <a:prstGeom prst="roundRect">
            <a:avLst>
              <a:gd name="adj" fmla="val 16667"/>
            </a:avLst>
          </a:prstGeom>
          <a:noFill/>
          <a:ln w="19050" cap="sq">
            <a:solidFill>
              <a:srgbClr val="00B050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r>
              <a:rPr kumimoji="1" lang="es-ES_tradnl" sz="924" dirty="0">
                <a:solidFill>
                  <a:srgbClr val="094FA4"/>
                </a:solidFill>
                <a:cs typeface="Arial" pitchFamily="34" charset="0"/>
              </a:rPr>
              <a:t>Decreto Tarifario</a:t>
            </a:r>
            <a:endParaRPr kumimoji="1" lang="en-US" sz="924" dirty="0">
              <a:solidFill>
                <a:srgbClr val="094FA4"/>
              </a:solidFill>
              <a:cs typeface="Arial" pitchFamily="34" charset="0"/>
            </a:endParaRPr>
          </a:p>
        </p:txBody>
      </p:sp>
      <p:cxnSp>
        <p:nvCxnSpPr>
          <p:cNvPr id="67" name="AutoShape 11">
            <a:extLst>
              <a:ext uri="{FF2B5EF4-FFF2-40B4-BE49-F238E27FC236}">
                <a16:creationId xmlns:a16="http://schemas.microsoft.com/office/drawing/2014/main" id="{41B88261-C18A-486B-83DE-E5389B614D2C}"/>
              </a:ext>
            </a:extLst>
          </p:cNvPr>
          <p:cNvCxnSpPr>
            <a:cxnSpLocks noChangeShapeType="1"/>
            <a:stCxn id="64" idx="2"/>
            <a:endCxn id="65" idx="0"/>
          </p:cNvCxnSpPr>
          <p:nvPr/>
        </p:nvCxnSpPr>
        <p:spPr bwMode="auto">
          <a:xfrm rot="10800000" flipV="1">
            <a:off x="5560622" y="3447078"/>
            <a:ext cx="291227" cy="411961"/>
          </a:xfrm>
          <a:prstGeom prst="bentConnector2">
            <a:avLst/>
          </a:prstGeom>
          <a:noFill/>
          <a:ln w="19050" cap="sq">
            <a:solidFill>
              <a:srgbClr val="094FA4"/>
            </a:solidFill>
            <a:miter lim="800000"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8" name="AutoShape 12">
            <a:extLst>
              <a:ext uri="{FF2B5EF4-FFF2-40B4-BE49-F238E27FC236}">
                <a16:creationId xmlns:a16="http://schemas.microsoft.com/office/drawing/2014/main" id="{6F7EDB81-AA17-4DC4-950E-D7AF3BCE5A42}"/>
              </a:ext>
            </a:extLst>
          </p:cNvPr>
          <p:cNvCxnSpPr>
            <a:cxnSpLocks noChangeShapeType="1"/>
            <a:stCxn id="64" idx="6"/>
            <a:endCxn id="66" idx="0"/>
          </p:cNvCxnSpPr>
          <p:nvPr/>
        </p:nvCxnSpPr>
        <p:spPr bwMode="auto">
          <a:xfrm>
            <a:off x="6847753" y="3447078"/>
            <a:ext cx="405020" cy="423960"/>
          </a:xfrm>
          <a:prstGeom prst="bentConnector2">
            <a:avLst/>
          </a:prstGeom>
          <a:noFill/>
          <a:ln w="19050" cap="sq">
            <a:solidFill>
              <a:srgbClr val="094FA4"/>
            </a:solidFill>
            <a:miter lim="800000"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9" name="Text Box 13">
            <a:extLst>
              <a:ext uri="{FF2B5EF4-FFF2-40B4-BE49-F238E27FC236}">
                <a16:creationId xmlns:a16="http://schemas.microsoft.com/office/drawing/2014/main" id="{27BE7A8D-1BAB-40B7-A1FA-0132651AE0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6276" y="3241764"/>
            <a:ext cx="345300" cy="247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rgbClr val="003C68"/>
                </a:solidFill>
                <a:latin typeface="Arial" charset="0"/>
              </a:defRPr>
            </a:lvl1pPr>
            <a:lvl2pPr marL="742950" indent="-285750">
              <a:defRPr sz="1400" b="1">
                <a:solidFill>
                  <a:srgbClr val="003C68"/>
                </a:solidFill>
                <a:latin typeface="Arial" charset="0"/>
              </a:defRPr>
            </a:lvl2pPr>
            <a:lvl3pPr marL="1143000" indent="-228600">
              <a:defRPr sz="1400" b="1">
                <a:solidFill>
                  <a:srgbClr val="003C68"/>
                </a:solidFill>
                <a:latin typeface="Arial" charset="0"/>
              </a:defRPr>
            </a:lvl3pPr>
            <a:lvl4pPr marL="1600200" indent="-228600">
              <a:defRPr sz="1400" b="1">
                <a:solidFill>
                  <a:srgbClr val="003C68"/>
                </a:solidFill>
                <a:latin typeface="Arial" charset="0"/>
              </a:defRPr>
            </a:lvl4pPr>
            <a:lvl5pPr marL="2057400" indent="-228600">
              <a:defRPr sz="1400" b="1">
                <a:solidFill>
                  <a:srgbClr val="003C68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003C68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003C68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003C68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003C68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kumimoji="1" lang="es-ES_tradnl" sz="1008" dirty="0">
                <a:solidFill>
                  <a:srgbClr val="FF0000"/>
                </a:solidFill>
                <a:latin typeface="Stag Sans Light"/>
                <a:cs typeface="Arial" pitchFamily="34" charset="0"/>
              </a:rPr>
              <a:t>No</a:t>
            </a:r>
            <a:endParaRPr kumimoji="1" lang="en-US" sz="1008" dirty="0">
              <a:solidFill>
                <a:srgbClr val="FF0000"/>
              </a:solidFill>
              <a:latin typeface="Stag Sans Light"/>
              <a:cs typeface="Arial" pitchFamily="34" charset="0"/>
            </a:endParaRPr>
          </a:p>
        </p:txBody>
      </p:sp>
      <p:sp>
        <p:nvSpPr>
          <p:cNvPr id="70" name="Text Box 14">
            <a:extLst>
              <a:ext uri="{FF2B5EF4-FFF2-40B4-BE49-F238E27FC236}">
                <a16:creationId xmlns:a16="http://schemas.microsoft.com/office/drawing/2014/main" id="{1AE616AE-F0A2-40A6-8017-0A1F37A931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8250" y="3252430"/>
            <a:ext cx="346634" cy="247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rgbClr val="003C68"/>
                </a:solidFill>
                <a:latin typeface="Arial" charset="0"/>
              </a:defRPr>
            </a:lvl1pPr>
            <a:lvl2pPr marL="742950" indent="-285750">
              <a:defRPr sz="1400" b="1">
                <a:solidFill>
                  <a:srgbClr val="003C68"/>
                </a:solidFill>
                <a:latin typeface="Arial" charset="0"/>
              </a:defRPr>
            </a:lvl2pPr>
            <a:lvl3pPr marL="1143000" indent="-228600">
              <a:defRPr sz="1400" b="1">
                <a:solidFill>
                  <a:srgbClr val="003C68"/>
                </a:solidFill>
                <a:latin typeface="Arial" charset="0"/>
              </a:defRPr>
            </a:lvl3pPr>
            <a:lvl4pPr marL="1600200" indent="-228600">
              <a:defRPr sz="1400" b="1">
                <a:solidFill>
                  <a:srgbClr val="003C68"/>
                </a:solidFill>
                <a:latin typeface="Arial" charset="0"/>
              </a:defRPr>
            </a:lvl4pPr>
            <a:lvl5pPr marL="2057400" indent="-228600">
              <a:defRPr sz="1400" b="1">
                <a:solidFill>
                  <a:srgbClr val="003C68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003C68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003C68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003C68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003C68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kumimoji="1" lang="es-ES_tradnl" sz="1008" dirty="0">
                <a:solidFill>
                  <a:srgbClr val="00B050"/>
                </a:solidFill>
                <a:latin typeface="Stag Sans Light"/>
                <a:cs typeface="Arial" pitchFamily="34" charset="0"/>
              </a:rPr>
              <a:t>Si</a:t>
            </a:r>
            <a:endParaRPr kumimoji="1" lang="en-US" sz="1008" dirty="0">
              <a:solidFill>
                <a:srgbClr val="00B050"/>
              </a:solidFill>
              <a:latin typeface="Stag Sans Light"/>
              <a:cs typeface="Arial" pitchFamily="34" charset="0"/>
            </a:endParaRPr>
          </a:p>
        </p:txBody>
      </p:sp>
      <p:cxnSp>
        <p:nvCxnSpPr>
          <p:cNvPr id="71" name="AutoShape 24">
            <a:extLst>
              <a:ext uri="{FF2B5EF4-FFF2-40B4-BE49-F238E27FC236}">
                <a16:creationId xmlns:a16="http://schemas.microsoft.com/office/drawing/2014/main" id="{3BCAD04C-31BE-4D3E-B1E0-27377A9E9400}"/>
              </a:ext>
            </a:extLst>
          </p:cNvPr>
          <p:cNvCxnSpPr>
            <a:cxnSpLocks noChangeShapeType="1"/>
            <a:stCxn id="65" idx="3"/>
            <a:endCxn id="66" idx="1"/>
          </p:cNvCxnSpPr>
          <p:nvPr/>
        </p:nvCxnSpPr>
        <p:spPr bwMode="auto">
          <a:xfrm>
            <a:off x="6210638" y="3997026"/>
            <a:ext cx="512185" cy="4666"/>
          </a:xfrm>
          <a:prstGeom prst="straightConnector1">
            <a:avLst/>
          </a:prstGeom>
          <a:noFill/>
          <a:ln w="19050">
            <a:solidFill>
              <a:srgbClr val="094FA4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" name="AutoShape 25">
            <a:extLst>
              <a:ext uri="{FF2B5EF4-FFF2-40B4-BE49-F238E27FC236}">
                <a16:creationId xmlns:a16="http://schemas.microsoft.com/office/drawing/2014/main" id="{BDECAA3E-C0BF-4BF1-A11A-86E1704531F4}"/>
              </a:ext>
            </a:extLst>
          </p:cNvPr>
          <p:cNvCxnSpPr>
            <a:cxnSpLocks noChangeShapeType="1"/>
            <a:stCxn id="63" idx="2"/>
            <a:endCxn id="64" idx="0"/>
          </p:cNvCxnSpPr>
          <p:nvPr/>
        </p:nvCxnSpPr>
        <p:spPr bwMode="auto">
          <a:xfrm rot="16200000" flipH="1">
            <a:off x="6244537" y="3139166"/>
            <a:ext cx="208529" cy="2000"/>
          </a:xfrm>
          <a:prstGeom prst="straightConnector1">
            <a:avLst/>
          </a:prstGeom>
          <a:noFill/>
          <a:ln w="19050">
            <a:solidFill>
              <a:srgbClr val="094FA4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" name="AutoShape 26">
            <a:extLst>
              <a:ext uri="{FF2B5EF4-FFF2-40B4-BE49-F238E27FC236}">
                <a16:creationId xmlns:a16="http://schemas.microsoft.com/office/drawing/2014/main" id="{E38A9DC3-B52D-4CF1-870F-BF130453C733}"/>
              </a:ext>
            </a:extLst>
          </p:cNvPr>
          <p:cNvCxnSpPr>
            <a:cxnSpLocks noChangeShapeType="1"/>
            <a:stCxn id="62" idx="2"/>
            <a:endCxn id="63" idx="0"/>
          </p:cNvCxnSpPr>
          <p:nvPr/>
        </p:nvCxnSpPr>
        <p:spPr bwMode="auto">
          <a:xfrm rot="5400000">
            <a:off x="6206953" y="2645744"/>
            <a:ext cx="287031" cy="5332"/>
          </a:xfrm>
          <a:prstGeom prst="straightConnector1">
            <a:avLst/>
          </a:prstGeom>
          <a:noFill/>
          <a:ln w="19050">
            <a:solidFill>
              <a:srgbClr val="094FA4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4" name="AutoShape 27">
            <a:extLst>
              <a:ext uri="{FF2B5EF4-FFF2-40B4-BE49-F238E27FC236}">
                <a16:creationId xmlns:a16="http://schemas.microsoft.com/office/drawing/2014/main" id="{491465B3-692B-4311-89FC-7244F9BB03BE}"/>
              </a:ext>
            </a:extLst>
          </p:cNvPr>
          <p:cNvCxnSpPr>
            <a:cxnSpLocks noChangeShapeType="1"/>
            <a:stCxn id="61" idx="1"/>
            <a:endCxn id="62" idx="0"/>
          </p:cNvCxnSpPr>
          <p:nvPr/>
        </p:nvCxnSpPr>
        <p:spPr bwMode="auto">
          <a:xfrm rot="10800000" flipV="1">
            <a:off x="6353134" y="2100134"/>
            <a:ext cx="697129" cy="162116"/>
          </a:xfrm>
          <a:prstGeom prst="bentConnector2">
            <a:avLst/>
          </a:prstGeom>
          <a:noFill/>
          <a:ln w="19050" cap="sq">
            <a:solidFill>
              <a:srgbClr val="094FA4"/>
            </a:solidFill>
            <a:miter lim="800000"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5" name="AutoShape 28">
            <a:extLst>
              <a:ext uri="{FF2B5EF4-FFF2-40B4-BE49-F238E27FC236}">
                <a16:creationId xmlns:a16="http://schemas.microsoft.com/office/drawing/2014/main" id="{8599F11A-DF8F-400F-AA67-10137C3571F2}"/>
              </a:ext>
            </a:extLst>
          </p:cNvPr>
          <p:cNvCxnSpPr>
            <a:cxnSpLocks noChangeShapeType="1"/>
            <a:stCxn id="60" idx="2"/>
            <a:endCxn id="62" idx="0"/>
          </p:cNvCxnSpPr>
          <p:nvPr/>
        </p:nvCxnSpPr>
        <p:spPr bwMode="auto">
          <a:xfrm rot="5400000">
            <a:off x="6176537" y="2085654"/>
            <a:ext cx="363858" cy="0"/>
          </a:xfrm>
          <a:prstGeom prst="bentConnector3">
            <a:avLst>
              <a:gd name="adj1" fmla="val 50000"/>
            </a:avLst>
          </a:prstGeom>
          <a:noFill/>
          <a:ln w="19050" cap="sq">
            <a:solidFill>
              <a:srgbClr val="094FA4"/>
            </a:solidFill>
            <a:miter lim="800000"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6" name="Text Box 29">
            <a:extLst>
              <a:ext uri="{FF2B5EF4-FFF2-40B4-BE49-F238E27FC236}">
                <a16:creationId xmlns:a16="http://schemas.microsoft.com/office/drawing/2014/main" id="{C4691AAC-F508-4281-8532-B004061ED4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45259" y="1045184"/>
            <a:ext cx="3842942" cy="556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>
            <a:lvl1pPr>
              <a:defRPr sz="1400" b="1">
                <a:solidFill>
                  <a:srgbClr val="003C68"/>
                </a:solidFill>
                <a:latin typeface="Arial" charset="0"/>
              </a:defRPr>
            </a:lvl1pPr>
            <a:lvl2pPr marL="742950" indent="-285750">
              <a:defRPr sz="1400" b="1">
                <a:solidFill>
                  <a:srgbClr val="003C68"/>
                </a:solidFill>
                <a:latin typeface="Arial" charset="0"/>
              </a:defRPr>
            </a:lvl2pPr>
            <a:lvl3pPr marL="1143000" indent="-228600">
              <a:defRPr sz="1400" b="1">
                <a:solidFill>
                  <a:srgbClr val="003C68"/>
                </a:solidFill>
                <a:latin typeface="Arial" charset="0"/>
              </a:defRPr>
            </a:lvl3pPr>
            <a:lvl4pPr marL="1600200" indent="-228600">
              <a:defRPr sz="1400" b="1">
                <a:solidFill>
                  <a:srgbClr val="003C68"/>
                </a:solidFill>
                <a:latin typeface="Arial" charset="0"/>
              </a:defRPr>
            </a:lvl4pPr>
            <a:lvl5pPr marL="2057400" indent="-228600">
              <a:defRPr sz="1400" b="1">
                <a:solidFill>
                  <a:srgbClr val="003C68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003C68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003C68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003C68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003C68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spcAft>
                <a:spcPct val="20000"/>
              </a:spcAft>
            </a:pPr>
            <a:r>
              <a:rPr lang="es-ES_tradnl" sz="1344" dirty="0">
                <a:solidFill>
                  <a:srgbClr val="009EE5"/>
                </a:solidFill>
                <a:latin typeface="+mn-lt"/>
                <a:cs typeface="Arial" pitchFamily="34" charset="0"/>
              </a:rPr>
              <a:t>Sistema de fijación de tarifas basado en: eficiencia, equidad, transparencia y autofinanciamiento</a:t>
            </a:r>
          </a:p>
        </p:txBody>
      </p:sp>
      <p:pic>
        <p:nvPicPr>
          <p:cNvPr id="77" name="16 Imagen">
            <a:extLst>
              <a:ext uri="{FF2B5EF4-FFF2-40B4-BE49-F238E27FC236}">
                <a16:creationId xmlns:a16="http://schemas.microsoft.com/office/drawing/2014/main" id="{923F5422-68B3-498C-9DB7-35AAF22C83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83" t="12698" r="8212" b="74704"/>
          <a:stretch>
            <a:fillRect/>
          </a:stretch>
        </p:blipFill>
        <p:spPr bwMode="auto">
          <a:xfrm>
            <a:off x="1744655" y="889869"/>
            <a:ext cx="1342538" cy="7039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8" name="Tabla 77">
            <a:extLst>
              <a:ext uri="{FF2B5EF4-FFF2-40B4-BE49-F238E27FC236}">
                <a16:creationId xmlns:a16="http://schemas.microsoft.com/office/drawing/2014/main" id="{45C8335D-E932-4981-A457-2EC2C28B84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6336763"/>
              </p:ext>
            </p:extLst>
          </p:nvPr>
        </p:nvGraphicFramePr>
        <p:xfrm>
          <a:off x="755353" y="4492847"/>
          <a:ext cx="3158872" cy="6911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265">
                  <a:extLst>
                    <a:ext uri="{9D8B030D-6E8A-4147-A177-3AD203B41FA5}">
                      <a16:colId xmlns:a16="http://schemas.microsoft.com/office/drawing/2014/main" val="3311046983"/>
                    </a:ext>
                  </a:extLst>
                </a:gridCol>
                <a:gridCol w="1363607">
                  <a:extLst>
                    <a:ext uri="{9D8B030D-6E8A-4147-A177-3AD203B41FA5}">
                      <a16:colId xmlns:a16="http://schemas.microsoft.com/office/drawing/2014/main" val="3769190265"/>
                    </a:ext>
                  </a:extLst>
                </a:gridCol>
              </a:tblGrid>
              <a:tr h="230378">
                <a:tc>
                  <a:txBody>
                    <a:bodyPr/>
                    <a:lstStyle/>
                    <a:p>
                      <a:r>
                        <a:rPr lang="en-US" sz="1000" dirty="0" err="1"/>
                        <a:t>Periodo</a:t>
                      </a:r>
                      <a:r>
                        <a:rPr lang="en-US" sz="1000" dirty="0"/>
                        <a:t> </a:t>
                      </a:r>
                      <a:r>
                        <a:rPr lang="en-US" sz="1000" dirty="0" err="1"/>
                        <a:t>tarifario</a:t>
                      </a:r>
                      <a:r>
                        <a:rPr lang="en-US" sz="1000" dirty="0"/>
                        <a:t> </a:t>
                      </a:r>
                      <a:r>
                        <a:rPr lang="en-US" sz="1000" dirty="0" err="1"/>
                        <a:t>vigente</a:t>
                      </a:r>
                      <a:endParaRPr lang="en-US" sz="1000" dirty="0"/>
                    </a:p>
                  </a:txBody>
                  <a:tcPr marL="76793" marR="76793" marT="38396" marB="38396">
                    <a:lnL w="12700" cap="flat" cmpd="sng" algn="ctr">
                      <a:solidFill>
                        <a:srgbClr val="094F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94F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94F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94F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94FA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err="1"/>
                        <a:t>Años</a:t>
                      </a:r>
                      <a:endParaRPr lang="en-US" sz="1000" dirty="0"/>
                    </a:p>
                  </a:txBody>
                  <a:tcPr marL="76793" marR="76793" marT="38396" marB="38396">
                    <a:lnL w="12700" cap="flat" cmpd="sng" algn="ctr">
                      <a:solidFill>
                        <a:srgbClr val="094F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94F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94F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94F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94FA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0634935"/>
                  </a:ext>
                </a:extLst>
              </a:tr>
              <a:tr h="230378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rgbClr val="094FA4"/>
                          </a:solidFill>
                        </a:rPr>
                        <a:t>Esval</a:t>
                      </a:r>
                    </a:p>
                  </a:txBody>
                  <a:tcPr marL="76793" marR="76793" marT="38396" marB="38396">
                    <a:lnL w="12700" cap="flat" cmpd="sng" algn="ctr">
                      <a:solidFill>
                        <a:srgbClr val="094F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94F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94F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094FA4"/>
                          </a:solidFill>
                        </a:rPr>
                        <a:t>2015-2020 -&gt; 2025</a:t>
                      </a:r>
                    </a:p>
                  </a:txBody>
                  <a:tcPr marL="76793" marR="76793" marT="38396" marB="3839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94F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94F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94F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7932043"/>
                  </a:ext>
                </a:extLst>
              </a:tr>
              <a:tr h="230378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rgbClr val="094FA4"/>
                          </a:solidFill>
                        </a:rPr>
                        <a:t>Aguas del Valle</a:t>
                      </a:r>
                    </a:p>
                  </a:txBody>
                  <a:tcPr marL="76793" marR="76793" marT="38396" marB="38396">
                    <a:lnL w="12700" cap="flat" cmpd="sng" algn="ctr">
                      <a:solidFill>
                        <a:srgbClr val="094F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94F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94F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094FA4"/>
                          </a:solidFill>
                        </a:rPr>
                        <a:t>2016-2021</a:t>
                      </a:r>
                    </a:p>
                  </a:txBody>
                  <a:tcPr marL="76793" marR="76793" marT="38396" marB="3839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94F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94F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94F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6308410"/>
                  </a:ext>
                </a:extLst>
              </a:tr>
            </a:tbl>
          </a:graphicData>
        </a:graphic>
      </p:graphicFrame>
      <p:sp>
        <p:nvSpPr>
          <p:cNvPr id="79" name="Rectángulo 78">
            <a:extLst>
              <a:ext uri="{FF2B5EF4-FFF2-40B4-BE49-F238E27FC236}">
                <a16:creationId xmlns:a16="http://schemas.microsoft.com/office/drawing/2014/main" id="{1F507475-2234-487E-96A7-B0A067CFE545}"/>
              </a:ext>
            </a:extLst>
          </p:cNvPr>
          <p:cNvSpPr/>
          <p:nvPr/>
        </p:nvSpPr>
        <p:spPr>
          <a:xfrm>
            <a:off x="4969949" y="4464042"/>
            <a:ext cx="2946665" cy="71275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35BB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s-CL" sz="1008" dirty="0">
                <a:solidFill>
                  <a:srgbClr val="094FA4"/>
                </a:solidFill>
              </a:rPr>
              <a:t>En Noviembre de 2018, la </a:t>
            </a:r>
            <a:r>
              <a:rPr lang="es-CL" sz="1008" dirty="0" err="1">
                <a:solidFill>
                  <a:srgbClr val="094FA4"/>
                </a:solidFill>
              </a:rPr>
              <a:t>SiSS</a:t>
            </a:r>
            <a:r>
              <a:rPr lang="es-CL" sz="1008" dirty="0">
                <a:solidFill>
                  <a:srgbClr val="094FA4"/>
                </a:solidFill>
              </a:rPr>
              <a:t> y Esval S.A. acordaron prorrogar por un período de 5 años más las tarifas vigentes, a contar de marzo de 2020.</a:t>
            </a:r>
          </a:p>
        </p:txBody>
      </p:sp>
      <p:sp>
        <p:nvSpPr>
          <p:cNvPr id="80" name="Elipse 79">
            <a:extLst>
              <a:ext uri="{FF2B5EF4-FFF2-40B4-BE49-F238E27FC236}">
                <a16:creationId xmlns:a16="http://schemas.microsoft.com/office/drawing/2014/main" id="{B1CB62CF-79F7-4120-8CC5-EA2F242B880F}"/>
              </a:ext>
            </a:extLst>
          </p:cNvPr>
          <p:cNvSpPr/>
          <p:nvPr/>
        </p:nvSpPr>
        <p:spPr>
          <a:xfrm>
            <a:off x="3376371" y="4704096"/>
            <a:ext cx="418943" cy="26386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0B3E6735-9448-443E-9648-C0BC37E34208}"/>
              </a:ext>
            </a:extLst>
          </p:cNvPr>
          <p:cNvCxnSpPr>
            <a:cxnSpLocks/>
          </p:cNvCxnSpPr>
          <p:nvPr/>
        </p:nvCxnSpPr>
        <p:spPr>
          <a:xfrm>
            <a:off x="4427761" y="1045184"/>
            <a:ext cx="0" cy="41316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22369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94" y="-26586"/>
            <a:ext cx="8978044" cy="5905605"/>
          </a:xfrm>
          <a:prstGeom prst="rect">
            <a:avLst/>
          </a:prstGeom>
        </p:spPr>
      </p:pic>
      <p:sp>
        <p:nvSpPr>
          <p:cNvPr id="5" name="Rectángulo 3">
            <a:extLst>
              <a:ext uri="{FF2B5EF4-FFF2-40B4-BE49-F238E27FC236}">
                <a16:creationId xmlns:a16="http://schemas.microsoft.com/office/drawing/2014/main" id="{C8E63D85-ECB8-4467-8496-F5C8C20E9C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956" y="719485"/>
            <a:ext cx="5159211" cy="3884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9pPr>
          </a:lstStyle>
          <a:p>
            <a:pPr marL="0" indent="0" eaLnBrk="1">
              <a:lnSpc>
                <a:spcPct val="200000"/>
              </a:lnSpc>
            </a:pPr>
            <a:r>
              <a:rPr lang="es-ES" altLang="es-CL" dirty="0">
                <a:solidFill>
                  <a:schemeClr val="bg1"/>
                </a:solidFill>
                <a:latin typeface="Myriad Pro" panose="020B0503030403020204" pitchFamily="34" charset="0"/>
                <a:ea typeface="ＭＳ Ｐゴシック" pitchFamily="34" charset="-128"/>
              </a:rPr>
              <a:t>Industria Sanitaria Chilena</a:t>
            </a:r>
          </a:p>
          <a:p>
            <a:pPr marL="0" indent="0" eaLnBrk="1">
              <a:lnSpc>
                <a:spcPct val="200000"/>
              </a:lnSpc>
            </a:pPr>
            <a:r>
              <a:rPr lang="es-ES" altLang="es-CL" b="1" dirty="0">
                <a:solidFill>
                  <a:schemeClr val="bg1"/>
                </a:solidFill>
                <a:latin typeface="Myriad Pro" panose="020B0503030403020204" pitchFamily="34" charset="0"/>
                <a:ea typeface="ＭＳ Ｐゴシック" pitchFamily="34" charset="-128"/>
              </a:rPr>
              <a:t>Quiénes somos</a:t>
            </a:r>
          </a:p>
          <a:p>
            <a:pPr marL="0" indent="0" eaLnBrk="1">
              <a:lnSpc>
                <a:spcPct val="200000"/>
              </a:lnSpc>
            </a:pPr>
            <a:r>
              <a:rPr lang="es-ES" altLang="es-CL" dirty="0">
                <a:solidFill>
                  <a:schemeClr val="bg1"/>
                </a:solidFill>
                <a:latin typeface="Myriad Pro" panose="020B0503030403020204" pitchFamily="34" charset="0"/>
                <a:ea typeface="ＭＳ Ｐゴシック" pitchFamily="34" charset="-128"/>
              </a:rPr>
              <a:t>Nuestros Desafíos</a:t>
            </a:r>
          </a:p>
          <a:p>
            <a:pPr marL="342900" indent="-342900" eaLnBrk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ES" altLang="es-CL" dirty="0">
                <a:solidFill>
                  <a:schemeClr val="bg1"/>
                </a:solidFill>
                <a:latin typeface="Myriad Pro" panose="020B0503030403020204" pitchFamily="34" charset="0"/>
                <a:ea typeface="ＭＳ Ｐゴシック" pitchFamily="34" charset="-128"/>
              </a:rPr>
              <a:t>Concesión estructuralmente compleja</a:t>
            </a:r>
          </a:p>
          <a:p>
            <a:pPr marL="342900" indent="-342900" eaLnBrk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ES" altLang="es-CL" dirty="0">
                <a:solidFill>
                  <a:schemeClr val="bg1"/>
                </a:solidFill>
                <a:latin typeface="Myriad Pro" panose="020B0503030403020204" pitchFamily="34" charset="0"/>
                <a:ea typeface="ＭＳ Ｐゴシック" pitchFamily="34" charset="-128"/>
              </a:rPr>
              <a:t>Sequía</a:t>
            </a:r>
          </a:p>
          <a:p>
            <a:pPr marL="342900" indent="-342900" eaLnBrk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ES" altLang="es-CL" dirty="0">
                <a:solidFill>
                  <a:schemeClr val="bg1"/>
                </a:solidFill>
                <a:latin typeface="Myriad Pro" panose="020B0503030403020204" pitchFamily="34" charset="0"/>
                <a:ea typeface="ＭＳ Ｐゴシック" pitchFamily="34" charset="-128"/>
              </a:rPr>
              <a:t>Turbiedades</a:t>
            </a:r>
          </a:p>
          <a:p>
            <a:pPr marL="0" indent="0" eaLnBrk="1">
              <a:lnSpc>
                <a:spcPct val="200000"/>
              </a:lnSpc>
            </a:pPr>
            <a:r>
              <a:rPr lang="es-ES" altLang="es-CL" dirty="0">
                <a:solidFill>
                  <a:schemeClr val="bg1"/>
                </a:solidFill>
                <a:latin typeface="Myriad Pro" panose="020B0503030403020204" pitchFamily="34" charset="0"/>
                <a:ea typeface="ＭＳ Ｐゴシック" pitchFamily="34" charset="-128"/>
              </a:rPr>
              <a:t>Oferta de Valor y Crecimiento</a:t>
            </a:r>
          </a:p>
        </p:txBody>
      </p:sp>
    </p:spTree>
    <p:extLst>
      <p:ext uri="{BB962C8B-B14F-4D97-AF65-F5344CB8AC3E}">
        <p14:creationId xmlns:p14="http://schemas.microsoft.com/office/powerpoint/2010/main" val="32345248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348605"/>
            <a:ext cx="8999537" cy="506224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BDE05FD5-D5F9-40F1-9E87-BC24F8F2FE0F}"/>
              </a:ext>
            </a:extLst>
          </p:cNvPr>
          <p:cNvSpPr>
            <a:spLocks/>
          </p:cNvSpPr>
          <p:nvPr/>
        </p:nvSpPr>
        <p:spPr bwMode="auto">
          <a:xfrm>
            <a:off x="316785" y="802388"/>
            <a:ext cx="5748903" cy="448929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5715" tIns="35715" rIns="35715" bIns="35715" anchor="ctr"/>
          <a:lstStyle>
            <a:lvl1pPr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9pPr>
          </a:lstStyle>
          <a:p>
            <a:pPr eaLnBrk="1"/>
            <a:r>
              <a:rPr lang="es-ES" altLang="es-CL" sz="1875" b="1" dirty="0">
                <a:solidFill>
                  <a:srgbClr val="0070C0"/>
                </a:solidFill>
                <a:latin typeface="Myriad Pro" panose="020B0503030403020204" pitchFamily="34" charset="0"/>
                <a:ea typeface="+mj-ea"/>
                <a:cs typeface="+mj-cs"/>
                <a:sym typeface="Myriad Pro Semibold" pitchFamily="1" charset="0"/>
              </a:rPr>
              <a:t>Somos Esval</a:t>
            </a:r>
            <a:endParaRPr lang="es-ES" altLang="es-CL" sz="1875" b="1" dirty="0">
              <a:solidFill>
                <a:srgbClr val="0070C0"/>
              </a:solidFill>
              <a:latin typeface="Myriad Pro" panose="020B0503030403020204" pitchFamily="34" charset="0"/>
              <a:ea typeface="+mj-ea"/>
              <a:cs typeface="+mj-cs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0EF9CB18-178D-46C7-8399-40C09869F9A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8846" y="1597397"/>
            <a:ext cx="2096791" cy="2885223"/>
          </a:xfrm>
          <a:prstGeom prst="rect">
            <a:avLst/>
          </a:prstGeom>
          <a:ln w="19050">
            <a:solidFill>
              <a:srgbClr val="0056B9"/>
            </a:solidFill>
          </a:ln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2434E175-377C-4770-9915-0B56A845421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6334" y="4555366"/>
            <a:ext cx="1142259" cy="42547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422" y="1215560"/>
            <a:ext cx="2283312" cy="763675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8058" y="1361538"/>
            <a:ext cx="1052946" cy="1571705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724" y="2102550"/>
            <a:ext cx="1759731" cy="777174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2752" y="3757826"/>
            <a:ext cx="1222651" cy="943023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950" y="2486317"/>
            <a:ext cx="1605453" cy="786817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1601" y="3340585"/>
            <a:ext cx="4277937" cy="1641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528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348606"/>
            <a:ext cx="8999537" cy="506224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BDE05FD5-D5F9-40F1-9E87-BC24F8F2FE0F}"/>
              </a:ext>
            </a:extLst>
          </p:cNvPr>
          <p:cNvSpPr>
            <a:spLocks/>
          </p:cNvSpPr>
          <p:nvPr/>
        </p:nvSpPr>
        <p:spPr bwMode="auto">
          <a:xfrm>
            <a:off x="316785" y="802388"/>
            <a:ext cx="5748903" cy="448929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5715" tIns="35715" rIns="35715" bIns="35715" anchor="ctr"/>
          <a:lstStyle>
            <a:lvl1pPr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9pPr>
          </a:lstStyle>
          <a:p>
            <a:pPr eaLnBrk="1"/>
            <a:r>
              <a:rPr lang="es-ES" altLang="es-CL" sz="1875" b="1" dirty="0">
                <a:solidFill>
                  <a:srgbClr val="0070C0"/>
                </a:solidFill>
                <a:latin typeface="Myriad Pro" panose="020B0503030403020204" pitchFamily="34" charset="0"/>
                <a:ea typeface="+mj-ea"/>
                <a:cs typeface="+mj-cs"/>
                <a:sym typeface="Myriad Pro Semibold" pitchFamily="1" charset="0"/>
              </a:rPr>
              <a:t>Somos Aguas del Valle</a:t>
            </a:r>
            <a:endParaRPr lang="es-ES" altLang="es-CL" sz="1875" b="1" dirty="0">
              <a:solidFill>
                <a:srgbClr val="0070C0"/>
              </a:solidFill>
              <a:latin typeface="Myriad Pro" panose="020B0503030403020204" pitchFamily="34" charset="0"/>
              <a:ea typeface="+mj-ea"/>
              <a:cs typeface="+mj-cs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0EF9CB18-178D-46C7-8399-40C09869F9A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3844" y="1588398"/>
            <a:ext cx="2096791" cy="2885223"/>
          </a:xfrm>
          <a:prstGeom prst="rect">
            <a:avLst/>
          </a:prstGeom>
          <a:ln w="19050">
            <a:solidFill>
              <a:srgbClr val="0056B9"/>
            </a:solidFill>
          </a:ln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8A16A338-741E-43F8-B61C-2F875C87CC2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7397" y="4539103"/>
            <a:ext cx="1809684" cy="453245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7563" y="2281593"/>
            <a:ext cx="1820478" cy="814779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802" y="1282069"/>
            <a:ext cx="2087248" cy="697624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9879" y="2281592"/>
            <a:ext cx="1762159" cy="919286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7968" y="1588398"/>
            <a:ext cx="1235187" cy="1865797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0505" y="3481756"/>
            <a:ext cx="1282434" cy="1258328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6364" y="3461971"/>
            <a:ext cx="4022928" cy="156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775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00" y="0"/>
            <a:ext cx="8755849" cy="575945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251297" y="431453"/>
            <a:ext cx="5328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 b="1" dirty="0">
                <a:solidFill>
                  <a:srgbClr val="0070C0"/>
                </a:solidFill>
              </a:rPr>
              <a:t>Quienes somos?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47E23251-F24D-4FA3-89CC-E13A2008AF23}"/>
              </a:ext>
            </a:extLst>
          </p:cNvPr>
          <p:cNvSpPr txBox="1"/>
          <p:nvPr/>
        </p:nvSpPr>
        <p:spPr>
          <a:xfrm>
            <a:off x="130749" y="831563"/>
            <a:ext cx="5990746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 defTabSz="457200">
              <a:buFont typeface="Arial" panose="020B0604020202020204" pitchFamily="34" charset="0"/>
              <a:buChar char="•"/>
              <a:defRPr/>
            </a:pPr>
            <a:endParaRPr lang="es-ES" altLang="es-CL" sz="1100" dirty="0">
              <a:solidFill>
                <a:srgbClr val="0070C0"/>
              </a:solidFill>
              <a:latin typeface="Calibri" panose="020F0502020204030204" pitchFamily="34" charset="0"/>
              <a:ea typeface="ＭＳ Ｐゴシック" pitchFamily="34" charset="-128"/>
              <a:cs typeface="Arial" pitchFamily="34" charset="0"/>
              <a:sym typeface="Helvetica" panose="020B0604020202020204" pitchFamily="34" charset="0"/>
            </a:endParaRPr>
          </a:p>
          <a:p>
            <a:pPr marL="285750" lvl="0" indent="-285750" algn="just" defTabSz="457200">
              <a:buFont typeface="Arial" panose="020B0604020202020204" pitchFamily="34" charset="0"/>
              <a:buChar char="•"/>
              <a:defRPr/>
            </a:pPr>
            <a:r>
              <a:rPr lang="es-CL" altLang="es-CL" sz="1600">
                <a:solidFill>
                  <a:srgbClr val="0070C0"/>
                </a:solidFill>
                <a:latin typeface="Calibri" panose="020F0502020204030204" pitchFamily="34" charset="0"/>
                <a:ea typeface="ＭＳ Ｐゴシック" pitchFamily="34" charset="-128"/>
                <a:cs typeface="Arial" pitchFamily="34" charset="0"/>
                <a:sym typeface="Helvetica" panose="020B0604020202020204" pitchFamily="34" charset="0"/>
              </a:rPr>
              <a:t>Esval y Aguas del Valle son las compañías sanitarias que de la IV y V región, y representan el 16% del Mercado Chileno. </a:t>
            </a:r>
            <a:r>
              <a:rPr lang="es-ES" altLang="es-CL" sz="1600">
                <a:solidFill>
                  <a:srgbClr val="0070C0"/>
                </a:solidFill>
                <a:latin typeface="Calibri" panose="020F0502020204030204" pitchFamily="34" charset="0"/>
                <a:ea typeface="ＭＳ Ｐゴシック" pitchFamily="34" charset="-128"/>
                <a:cs typeface="Arial" pitchFamily="34" charset="0"/>
                <a:sym typeface="Helvetica" panose="020B0604020202020204" pitchFamily="34" charset="0"/>
              </a:rPr>
              <a:t> </a:t>
            </a:r>
            <a:endParaRPr lang="es-ES" altLang="es-CL" sz="1600" dirty="0">
              <a:solidFill>
                <a:srgbClr val="0070C0"/>
              </a:solidFill>
              <a:latin typeface="Calibri" panose="020F0502020204030204" pitchFamily="34" charset="0"/>
              <a:ea typeface="ＭＳ Ｐゴシック" pitchFamily="34" charset="-128"/>
              <a:cs typeface="Arial" pitchFamily="34" charset="0"/>
              <a:sym typeface="Helvetica" panose="020B0604020202020204" pitchFamily="34" charset="0"/>
            </a:endParaRPr>
          </a:p>
        </p:txBody>
      </p:sp>
      <p:sp>
        <p:nvSpPr>
          <p:cNvPr id="56" name="Freeform 59">
            <a:extLst>
              <a:ext uri="{FF2B5EF4-FFF2-40B4-BE49-F238E27FC236}">
                <a16:creationId xmlns:a16="http://schemas.microsoft.com/office/drawing/2014/main" id="{E62349A0-DFAD-4A38-8553-B94A3CBFE32E}"/>
              </a:ext>
            </a:extLst>
          </p:cNvPr>
          <p:cNvSpPr>
            <a:spLocks/>
          </p:cNvSpPr>
          <p:nvPr/>
        </p:nvSpPr>
        <p:spPr bwMode="auto">
          <a:xfrm>
            <a:off x="7786514" y="5367542"/>
            <a:ext cx="22085" cy="24958"/>
          </a:xfrm>
          <a:custGeom>
            <a:avLst/>
            <a:gdLst>
              <a:gd name="T0" fmla="*/ 14 w 36"/>
              <a:gd name="T1" fmla="*/ 0 h 36"/>
              <a:gd name="T2" fmla="*/ 19 w 36"/>
              <a:gd name="T3" fmla="*/ 0 h 36"/>
              <a:gd name="T4" fmla="*/ 22 w 36"/>
              <a:gd name="T5" fmla="*/ 2 h 36"/>
              <a:gd name="T6" fmla="*/ 24 w 36"/>
              <a:gd name="T7" fmla="*/ 3 h 36"/>
              <a:gd name="T8" fmla="*/ 27 w 36"/>
              <a:gd name="T9" fmla="*/ 5 h 36"/>
              <a:gd name="T10" fmla="*/ 31 w 36"/>
              <a:gd name="T11" fmla="*/ 8 h 36"/>
              <a:gd name="T12" fmla="*/ 34 w 36"/>
              <a:gd name="T13" fmla="*/ 16 h 36"/>
              <a:gd name="T14" fmla="*/ 34 w 36"/>
              <a:gd name="T15" fmla="*/ 18 h 36"/>
              <a:gd name="T16" fmla="*/ 36 w 36"/>
              <a:gd name="T17" fmla="*/ 21 h 36"/>
              <a:gd name="T18" fmla="*/ 34 w 36"/>
              <a:gd name="T19" fmla="*/ 25 h 36"/>
              <a:gd name="T20" fmla="*/ 34 w 36"/>
              <a:gd name="T21" fmla="*/ 28 h 36"/>
              <a:gd name="T22" fmla="*/ 32 w 36"/>
              <a:gd name="T23" fmla="*/ 31 h 36"/>
              <a:gd name="T24" fmla="*/ 31 w 36"/>
              <a:gd name="T25" fmla="*/ 32 h 36"/>
              <a:gd name="T26" fmla="*/ 31 w 36"/>
              <a:gd name="T27" fmla="*/ 33 h 36"/>
              <a:gd name="T28" fmla="*/ 28 w 36"/>
              <a:gd name="T29" fmla="*/ 35 h 36"/>
              <a:gd name="T30" fmla="*/ 25 w 36"/>
              <a:gd name="T31" fmla="*/ 36 h 36"/>
              <a:gd name="T32" fmla="*/ 23 w 36"/>
              <a:gd name="T33" fmla="*/ 36 h 36"/>
              <a:gd name="T34" fmla="*/ 20 w 36"/>
              <a:gd name="T35" fmla="*/ 36 h 36"/>
              <a:gd name="T36" fmla="*/ 15 w 36"/>
              <a:gd name="T37" fmla="*/ 35 h 36"/>
              <a:gd name="T38" fmla="*/ 10 w 36"/>
              <a:gd name="T39" fmla="*/ 33 h 36"/>
              <a:gd name="T40" fmla="*/ 5 w 36"/>
              <a:gd name="T41" fmla="*/ 32 h 36"/>
              <a:gd name="T42" fmla="*/ 0 w 36"/>
              <a:gd name="T43" fmla="*/ 31 h 36"/>
              <a:gd name="T44" fmla="*/ 0 w 36"/>
              <a:gd name="T45" fmla="*/ 5 h 36"/>
              <a:gd name="T46" fmla="*/ 6 w 36"/>
              <a:gd name="T47" fmla="*/ 2 h 36"/>
              <a:gd name="T48" fmla="*/ 10 w 36"/>
              <a:gd name="T49" fmla="*/ 0 h 36"/>
              <a:gd name="T50" fmla="*/ 14 w 36"/>
              <a:gd name="T51" fmla="*/ 0 h 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36"/>
              <a:gd name="T79" fmla="*/ 0 h 36"/>
              <a:gd name="T80" fmla="*/ 36 w 36"/>
              <a:gd name="T81" fmla="*/ 36 h 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36" h="36">
                <a:moveTo>
                  <a:pt x="14" y="0"/>
                </a:moveTo>
                <a:lnTo>
                  <a:pt x="19" y="0"/>
                </a:lnTo>
                <a:lnTo>
                  <a:pt x="22" y="2"/>
                </a:lnTo>
                <a:lnTo>
                  <a:pt x="24" y="3"/>
                </a:lnTo>
                <a:lnTo>
                  <a:pt x="27" y="5"/>
                </a:lnTo>
                <a:lnTo>
                  <a:pt x="31" y="8"/>
                </a:lnTo>
                <a:lnTo>
                  <a:pt x="34" y="16"/>
                </a:lnTo>
                <a:lnTo>
                  <a:pt x="34" y="18"/>
                </a:lnTo>
                <a:lnTo>
                  <a:pt x="36" y="21"/>
                </a:lnTo>
                <a:lnTo>
                  <a:pt x="34" y="25"/>
                </a:lnTo>
                <a:lnTo>
                  <a:pt x="34" y="28"/>
                </a:lnTo>
                <a:lnTo>
                  <a:pt x="32" y="31"/>
                </a:lnTo>
                <a:lnTo>
                  <a:pt x="31" y="32"/>
                </a:lnTo>
                <a:lnTo>
                  <a:pt x="31" y="33"/>
                </a:lnTo>
                <a:lnTo>
                  <a:pt x="28" y="35"/>
                </a:lnTo>
                <a:lnTo>
                  <a:pt x="25" y="36"/>
                </a:lnTo>
                <a:lnTo>
                  <a:pt x="23" y="36"/>
                </a:lnTo>
                <a:lnTo>
                  <a:pt x="20" y="36"/>
                </a:lnTo>
                <a:lnTo>
                  <a:pt x="15" y="35"/>
                </a:lnTo>
                <a:lnTo>
                  <a:pt x="10" y="33"/>
                </a:lnTo>
                <a:lnTo>
                  <a:pt x="5" y="32"/>
                </a:lnTo>
                <a:lnTo>
                  <a:pt x="0" y="31"/>
                </a:lnTo>
                <a:lnTo>
                  <a:pt x="0" y="5"/>
                </a:lnTo>
                <a:lnTo>
                  <a:pt x="6" y="2"/>
                </a:lnTo>
                <a:lnTo>
                  <a:pt x="10" y="0"/>
                </a:lnTo>
                <a:lnTo>
                  <a:pt x="14" y="0"/>
                </a:lnTo>
                <a:close/>
              </a:path>
            </a:pathLst>
          </a:custGeom>
          <a:noFill/>
          <a:ln w="3175">
            <a:solidFill>
              <a:srgbClr val="1F497D">
                <a:lumMod val="50000"/>
              </a:srgbClr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kern="0" dirty="0">
              <a:solidFill>
                <a:prstClr val="black"/>
              </a:solidFill>
              <a:latin typeface="Calibri"/>
              <a:cs typeface="Arial" pitchFamily="34" charset="0"/>
            </a:endParaRPr>
          </a:p>
        </p:txBody>
      </p:sp>
      <p:grpSp>
        <p:nvGrpSpPr>
          <p:cNvPr id="86" name="Grupo 85">
            <a:extLst>
              <a:ext uri="{FF2B5EF4-FFF2-40B4-BE49-F238E27FC236}">
                <a16:creationId xmlns:a16="http://schemas.microsoft.com/office/drawing/2014/main" id="{A6553FF4-7F60-47EF-8B93-0AC682979BA8}"/>
              </a:ext>
            </a:extLst>
          </p:cNvPr>
          <p:cNvGrpSpPr/>
          <p:nvPr/>
        </p:nvGrpSpPr>
        <p:grpSpPr>
          <a:xfrm>
            <a:off x="7195452" y="464786"/>
            <a:ext cx="1574689" cy="4863211"/>
            <a:chOff x="7302433" y="472439"/>
            <a:chExt cx="1574689" cy="4863211"/>
          </a:xfrm>
        </p:grpSpPr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22D7D112-5F83-4CAF-A5CF-51D35D1A9D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8876" y="1884255"/>
              <a:ext cx="190615" cy="399979"/>
            </a:xfrm>
            <a:custGeom>
              <a:avLst/>
              <a:gdLst>
                <a:gd name="T0" fmla="*/ 75 w 295"/>
                <a:gd name="T1" fmla="*/ 16 h 566"/>
                <a:gd name="T2" fmla="*/ 82 w 295"/>
                <a:gd name="T3" fmla="*/ 16 h 566"/>
                <a:gd name="T4" fmla="*/ 84 w 295"/>
                <a:gd name="T5" fmla="*/ 23 h 566"/>
                <a:gd name="T6" fmla="*/ 94 w 295"/>
                <a:gd name="T7" fmla="*/ 33 h 566"/>
                <a:gd name="T8" fmla="*/ 115 w 295"/>
                <a:gd name="T9" fmla="*/ 30 h 566"/>
                <a:gd name="T10" fmla="*/ 125 w 295"/>
                <a:gd name="T11" fmla="*/ 19 h 566"/>
                <a:gd name="T12" fmla="*/ 135 w 295"/>
                <a:gd name="T13" fmla="*/ 9 h 566"/>
                <a:gd name="T14" fmla="*/ 159 w 295"/>
                <a:gd name="T15" fmla="*/ 0 h 566"/>
                <a:gd name="T16" fmla="*/ 168 w 295"/>
                <a:gd name="T17" fmla="*/ 4 h 566"/>
                <a:gd name="T18" fmla="*/ 183 w 295"/>
                <a:gd name="T19" fmla="*/ 28 h 566"/>
                <a:gd name="T20" fmla="*/ 193 w 295"/>
                <a:gd name="T21" fmla="*/ 37 h 566"/>
                <a:gd name="T22" fmla="*/ 210 w 295"/>
                <a:gd name="T23" fmla="*/ 62 h 566"/>
                <a:gd name="T24" fmla="*/ 239 w 295"/>
                <a:gd name="T25" fmla="*/ 81 h 566"/>
                <a:gd name="T26" fmla="*/ 263 w 295"/>
                <a:gd name="T27" fmla="*/ 88 h 566"/>
                <a:gd name="T28" fmla="*/ 282 w 295"/>
                <a:gd name="T29" fmla="*/ 207 h 566"/>
                <a:gd name="T30" fmla="*/ 251 w 295"/>
                <a:gd name="T31" fmla="*/ 240 h 566"/>
                <a:gd name="T32" fmla="*/ 239 w 295"/>
                <a:gd name="T33" fmla="*/ 262 h 566"/>
                <a:gd name="T34" fmla="*/ 233 w 295"/>
                <a:gd name="T35" fmla="*/ 286 h 566"/>
                <a:gd name="T36" fmla="*/ 228 w 295"/>
                <a:gd name="T37" fmla="*/ 307 h 566"/>
                <a:gd name="T38" fmla="*/ 224 w 295"/>
                <a:gd name="T39" fmla="*/ 330 h 566"/>
                <a:gd name="T40" fmla="*/ 198 w 295"/>
                <a:gd name="T41" fmla="*/ 379 h 566"/>
                <a:gd name="T42" fmla="*/ 204 w 295"/>
                <a:gd name="T43" fmla="*/ 446 h 566"/>
                <a:gd name="T44" fmla="*/ 226 w 295"/>
                <a:gd name="T45" fmla="*/ 484 h 566"/>
                <a:gd name="T46" fmla="*/ 234 w 295"/>
                <a:gd name="T47" fmla="*/ 543 h 566"/>
                <a:gd name="T48" fmla="*/ 238 w 295"/>
                <a:gd name="T49" fmla="*/ 548 h 566"/>
                <a:gd name="T50" fmla="*/ 212 w 295"/>
                <a:gd name="T51" fmla="*/ 566 h 566"/>
                <a:gd name="T52" fmla="*/ 197 w 295"/>
                <a:gd name="T53" fmla="*/ 560 h 566"/>
                <a:gd name="T54" fmla="*/ 188 w 295"/>
                <a:gd name="T55" fmla="*/ 557 h 566"/>
                <a:gd name="T56" fmla="*/ 182 w 295"/>
                <a:gd name="T57" fmla="*/ 555 h 566"/>
                <a:gd name="T58" fmla="*/ 179 w 295"/>
                <a:gd name="T59" fmla="*/ 547 h 566"/>
                <a:gd name="T60" fmla="*/ 163 w 295"/>
                <a:gd name="T61" fmla="*/ 539 h 566"/>
                <a:gd name="T62" fmla="*/ 129 w 295"/>
                <a:gd name="T63" fmla="*/ 530 h 566"/>
                <a:gd name="T64" fmla="*/ 94 w 295"/>
                <a:gd name="T65" fmla="*/ 530 h 566"/>
                <a:gd name="T66" fmla="*/ 83 w 295"/>
                <a:gd name="T67" fmla="*/ 533 h 566"/>
                <a:gd name="T68" fmla="*/ 73 w 295"/>
                <a:gd name="T69" fmla="*/ 539 h 566"/>
                <a:gd name="T70" fmla="*/ 50 w 295"/>
                <a:gd name="T71" fmla="*/ 547 h 566"/>
                <a:gd name="T72" fmla="*/ 47 w 295"/>
                <a:gd name="T73" fmla="*/ 533 h 566"/>
                <a:gd name="T74" fmla="*/ 41 w 295"/>
                <a:gd name="T75" fmla="*/ 523 h 566"/>
                <a:gd name="T76" fmla="*/ 33 w 295"/>
                <a:gd name="T77" fmla="*/ 455 h 566"/>
                <a:gd name="T78" fmla="*/ 22 w 295"/>
                <a:gd name="T79" fmla="*/ 428 h 566"/>
                <a:gd name="T80" fmla="*/ 17 w 295"/>
                <a:gd name="T81" fmla="*/ 330 h 566"/>
                <a:gd name="T82" fmla="*/ 12 w 295"/>
                <a:gd name="T83" fmla="*/ 309 h 566"/>
                <a:gd name="T84" fmla="*/ 4 w 295"/>
                <a:gd name="T85" fmla="*/ 272 h 566"/>
                <a:gd name="T86" fmla="*/ 1 w 295"/>
                <a:gd name="T87" fmla="*/ 249 h 566"/>
                <a:gd name="T88" fmla="*/ 9 w 295"/>
                <a:gd name="T89" fmla="*/ 223 h 566"/>
                <a:gd name="T90" fmla="*/ 36 w 295"/>
                <a:gd name="T91" fmla="*/ 190 h 566"/>
                <a:gd name="T92" fmla="*/ 54 w 295"/>
                <a:gd name="T93" fmla="*/ 169 h 566"/>
                <a:gd name="T94" fmla="*/ 60 w 295"/>
                <a:gd name="T95" fmla="*/ 140 h 566"/>
                <a:gd name="T96" fmla="*/ 66 w 295"/>
                <a:gd name="T97" fmla="*/ 121 h 566"/>
                <a:gd name="T98" fmla="*/ 80 w 295"/>
                <a:gd name="T99" fmla="*/ 111 h 566"/>
                <a:gd name="T100" fmla="*/ 97 w 295"/>
                <a:gd name="T101" fmla="*/ 106 h 566"/>
                <a:gd name="T102" fmla="*/ 98 w 295"/>
                <a:gd name="T103" fmla="*/ 92 h 566"/>
                <a:gd name="T104" fmla="*/ 93 w 295"/>
                <a:gd name="T105" fmla="*/ 83 h 566"/>
                <a:gd name="T106" fmla="*/ 79 w 295"/>
                <a:gd name="T107" fmla="*/ 82 h 566"/>
                <a:gd name="T108" fmla="*/ 64 w 295"/>
                <a:gd name="T109" fmla="*/ 93 h 566"/>
                <a:gd name="T110" fmla="*/ 57 w 295"/>
                <a:gd name="T111" fmla="*/ 83 h 566"/>
                <a:gd name="T112" fmla="*/ 66 w 295"/>
                <a:gd name="T113" fmla="*/ 59 h 566"/>
                <a:gd name="T114" fmla="*/ 66 w 295"/>
                <a:gd name="T115" fmla="*/ 47 h 566"/>
                <a:gd name="T116" fmla="*/ 57 w 295"/>
                <a:gd name="T117" fmla="*/ 28 h 56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95"/>
                <a:gd name="T178" fmla="*/ 0 h 566"/>
                <a:gd name="T179" fmla="*/ 295 w 295"/>
                <a:gd name="T180" fmla="*/ 566 h 56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95" h="566">
                  <a:moveTo>
                    <a:pt x="62" y="16"/>
                  </a:moveTo>
                  <a:lnTo>
                    <a:pt x="68" y="16"/>
                  </a:lnTo>
                  <a:lnTo>
                    <a:pt x="73" y="16"/>
                  </a:lnTo>
                  <a:lnTo>
                    <a:pt x="75" y="16"/>
                  </a:lnTo>
                  <a:lnTo>
                    <a:pt x="78" y="16"/>
                  </a:lnTo>
                  <a:lnTo>
                    <a:pt x="79" y="14"/>
                  </a:lnTo>
                  <a:lnTo>
                    <a:pt x="80" y="14"/>
                  </a:lnTo>
                  <a:lnTo>
                    <a:pt x="82" y="16"/>
                  </a:lnTo>
                  <a:lnTo>
                    <a:pt x="83" y="16"/>
                  </a:lnTo>
                  <a:lnTo>
                    <a:pt x="83" y="17"/>
                  </a:lnTo>
                  <a:lnTo>
                    <a:pt x="84" y="19"/>
                  </a:lnTo>
                  <a:lnTo>
                    <a:pt x="84" y="23"/>
                  </a:lnTo>
                  <a:lnTo>
                    <a:pt x="85" y="25"/>
                  </a:lnTo>
                  <a:lnTo>
                    <a:pt x="89" y="30"/>
                  </a:lnTo>
                  <a:lnTo>
                    <a:pt x="92" y="32"/>
                  </a:lnTo>
                  <a:lnTo>
                    <a:pt x="94" y="33"/>
                  </a:lnTo>
                  <a:lnTo>
                    <a:pt x="99" y="33"/>
                  </a:lnTo>
                  <a:lnTo>
                    <a:pt x="106" y="33"/>
                  </a:lnTo>
                  <a:lnTo>
                    <a:pt x="112" y="31"/>
                  </a:lnTo>
                  <a:lnTo>
                    <a:pt x="115" y="30"/>
                  </a:lnTo>
                  <a:lnTo>
                    <a:pt x="117" y="28"/>
                  </a:lnTo>
                  <a:lnTo>
                    <a:pt x="122" y="25"/>
                  </a:lnTo>
                  <a:lnTo>
                    <a:pt x="123" y="23"/>
                  </a:lnTo>
                  <a:lnTo>
                    <a:pt x="125" y="19"/>
                  </a:lnTo>
                  <a:lnTo>
                    <a:pt x="125" y="17"/>
                  </a:lnTo>
                  <a:lnTo>
                    <a:pt x="126" y="16"/>
                  </a:lnTo>
                  <a:lnTo>
                    <a:pt x="130" y="12"/>
                  </a:lnTo>
                  <a:lnTo>
                    <a:pt x="135" y="9"/>
                  </a:lnTo>
                  <a:lnTo>
                    <a:pt x="140" y="7"/>
                  </a:lnTo>
                  <a:lnTo>
                    <a:pt x="146" y="5"/>
                  </a:lnTo>
                  <a:lnTo>
                    <a:pt x="155" y="2"/>
                  </a:lnTo>
                  <a:lnTo>
                    <a:pt x="159" y="0"/>
                  </a:lnTo>
                  <a:lnTo>
                    <a:pt x="164" y="0"/>
                  </a:lnTo>
                  <a:lnTo>
                    <a:pt x="165" y="0"/>
                  </a:lnTo>
                  <a:lnTo>
                    <a:pt x="167" y="0"/>
                  </a:lnTo>
                  <a:lnTo>
                    <a:pt x="168" y="4"/>
                  </a:lnTo>
                  <a:lnTo>
                    <a:pt x="171" y="9"/>
                  </a:lnTo>
                  <a:lnTo>
                    <a:pt x="173" y="13"/>
                  </a:lnTo>
                  <a:lnTo>
                    <a:pt x="177" y="18"/>
                  </a:lnTo>
                  <a:lnTo>
                    <a:pt x="183" y="28"/>
                  </a:lnTo>
                  <a:lnTo>
                    <a:pt x="184" y="31"/>
                  </a:lnTo>
                  <a:lnTo>
                    <a:pt x="188" y="32"/>
                  </a:lnTo>
                  <a:lnTo>
                    <a:pt x="191" y="35"/>
                  </a:lnTo>
                  <a:lnTo>
                    <a:pt x="193" y="37"/>
                  </a:lnTo>
                  <a:lnTo>
                    <a:pt x="198" y="46"/>
                  </a:lnTo>
                  <a:lnTo>
                    <a:pt x="202" y="51"/>
                  </a:lnTo>
                  <a:lnTo>
                    <a:pt x="205" y="56"/>
                  </a:lnTo>
                  <a:lnTo>
                    <a:pt x="210" y="62"/>
                  </a:lnTo>
                  <a:lnTo>
                    <a:pt x="215" y="65"/>
                  </a:lnTo>
                  <a:lnTo>
                    <a:pt x="225" y="72"/>
                  </a:lnTo>
                  <a:lnTo>
                    <a:pt x="234" y="78"/>
                  </a:lnTo>
                  <a:lnTo>
                    <a:pt x="239" y="81"/>
                  </a:lnTo>
                  <a:lnTo>
                    <a:pt x="244" y="83"/>
                  </a:lnTo>
                  <a:lnTo>
                    <a:pt x="253" y="87"/>
                  </a:lnTo>
                  <a:lnTo>
                    <a:pt x="258" y="88"/>
                  </a:lnTo>
                  <a:lnTo>
                    <a:pt x="263" y="88"/>
                  </a:lnTo>
                  <a:lnTo>
                    <a:pt x="295" y="88"/>
                  </a:lnTo>
                  <a:lnTo>
                    <a:pt x="295" y="194"/>
                  </a:lnTo>
                  <a:lnTo>
                    <a:pt x="289" y="200"/>
                  </a:lnTo>
                  <a:lnTo>
                    <a:pt x="282" y="207"/>
                  </a:lnTo>
                  <a:lnTo>
                    <a:pt x="270" y="219"/>
                  </a:lnTo>
                  <a:lnTo>
                    <a:pt x="263" y="226"/>
                  </a:lnTo>
                  <a:lnTo>
                    <a:pt x="257" y="234"/>
                  </a:lnTo>
                  <a:lnTo>
                    <a:pt x="251" y="240"/>
                  </a:lnTo>
                  <a:lnTo>
                    <a:pt x="244" y="249"/>
                  </a:lnTo>
                  <a:lnTo>
                    <a:pt x="242" y="251"/>
                  </a:lnTo>
                  <a:lnTo>
                    <a:pt x="240" y="255"/>
                  </a:lnTo>
                  <a:lnTo>
                    <a:pt x="239" y="262"/>
                  </a:lnTo>
                  <a:lnTo>
                    <a:pt x="239" y="269"/>
                  </a:lnTo>
                  <a:lnTo>
                    <a:pt x="238" y="272"/>
                  </a:lnTo>
                  <a:lnTo>
                    <a:pt x="238" y="276"/>
                  </a:lnTo>
                  <a:lnTo>
                    <a:pt x="233" y="286"/>
                  </a:lnTo>
                  <a:lnTo>
                    <a:pt x="229" y="295"/>
                  </a:lnTo>
                  <a:lnTo>
                    <a:pt x="228" y="297"/>
                  </a:lnTo>
                  <a:lnTo>
                    <a:pt x="228" y="301"/>
                  </a:lnTo>
                  <a:lnTo>
                    <a:pt x="228" y="307"/>
                  </a:lnTo>
                  <a:lnTo>
                    <a:pt x="228" y="315"/>
                  </a:lnTo>
                  <a:lnTo>
                    <a:pt x="228" y="319"/>
                  </a:lnTo>
                  <a:lnTo>
                    <a:pt x="226" y="321"/>
                  </a:lnTo>
                  <a:lnTo>
                    <a:pt x="224" y="330"/>
                  </a:lnTo>
                  <a:lnTo>
                    <a:pt x="219" y="339"/>
                  </a:lnTo>
                  <a:lnTo>
                    <a:pt x="210" y="357"/>
                  </a:lnTo>
                  <a:lnTo>
                    <a:pt x="201" y="374"/>
                  </a:lnTo>
                  <a:lnTo>
                    <a:pt x="198" y="379"/>
                  </a:lnTo>
                  <a:lnTo>
                    <a:pt x="197" y="383"/>
                  </a:lnTo>
                  <a:lnTo>
                    <a:pt x="197" y="431"/>
                  </a:lnTo>
                  <a:lnTo>
                    <a:pt x="200" y="439"/>
                  </a:lnTo>
                  <a:lnTo>
                    <a:pt x="204" y="446"/>
                  </a:lnTo>
                  <a:lnTo>
                    <a:pt x="207" y="456"/>
                  </a:lnTo>
                  <a:lnTo>
                    <a:pt x="214" y="465"/>
                  </a:lnTo>
                  <a:lnTo>
                    <a:pt x="219" y="476"/>
                  </a:lnTo>
                  <a:lnTo>
                    <a:pt x="226" y="484"/>
                  </a:lnTo>
                  <a:lnTo>
                    <a:pt x="229" y="487"/>
                  </a:lnTo>
                  <a:lnTo>
                    <a:pt x="233" y="490"/>
                  </a:lnTo>
                  <a:lnTo>
                    <a:pt x="233" y="539"/>
                  </a:lnTo>
                  <a:lnTo>
                    <a:pt x="234" y="543"/>
                  </a:lnTo>
                  <a:lnTo>
                    <a:pt x="235" y="542"/>
                  </a:lnTo>
                  <a:lnTo>
                    <a:pt x="237" y="542"/>
                  </a:lnTo>
                  <a:lnTo>
                    <a:pt x="238" y="546"/>
                  </a:lnTo>
                  <a:lnTo>
                    <a:pt x="238" y="548"/>
                  </a:lnTo>
                  <a:lnTo>
                    <a:pt x="238" y="553"/>
                  </a:lnTo>
                  <a:lnTo>
                    <a:pt x="238" y="560"/>
                  </a:lnTo>
                  <a:lnTo>
                    <a:pt x="238" y="566"/>
                  </a:lnTo>
                  <a:lnTo>
                    <a:pt x="212" y="566"/>
                  </a:lnTo>
                  <a:lnTo>
                    <a:pt x="209" y="566"/>
                  </a:lnTo>
                  <a:lnTo>
                    <a:pt x="206" y="565"/>
                  </a:lnTo>
                  <a:lnTo>
                    <a:pt x="202" y="562"/>
                  </a:lnTo>
                  <a:lnTo>
                    <a:pt x="197" y="560"/>
                  </a:lnTo>
                  <a:lnTo>
                    <a:pt x="193" y="557"/>
                  </a:lnTo>
                  <a:lnTo>
                    <a:pt x="192" y="556"/>
                  </a:lnTo>
                  <a:lnTo>
                    <a:pt x="191" y="556"/>
                  </a:lnTo>
                  <a:lnTo>
                    <a:pt x="188" y="557"/>
                  </a:lnTo>
                  <a:lnTo>
                    <a:pt x="186" y="557"/>
                  </a:lnTo>
                  <a:lnTo>
                    <a:pt x="183" y="557"/>
                  </a:lnTo>
                  <a:lnTo>
                    <a:pt x="183" y="556"/>
                  </a:lnTo>
                  <a:lnTo>
                    <a:pt x="182" y="555"/>
                  </a:lnTo>
                  <a:lnTo>
                    <a:pt x="182" y="552"/>
                  </a:lnTo>
                  <a:lnTo>
                    <a:pt x="181" y="549"/>
                  </a:lnTo>
                  <a:lnTo>
                    <a:pt x="181" y="548"/>
                  </a:lnTo>
                  <a:lnTo>
                    <a:pt x="179" y="547"/>
                  </a:lnTo>
                  <a:lnTo>
                    <a:pt x="176" y="546"/>
                  </a:lnTo>
                  <a:lnTo>
                    <a:pt x="173" y="546"/>
                  </a:lnTo>
                  <a:lnTo>
                    <a:pt x="171" y="544"/>
                  </a:lnTo>
                  <a:lnTo>
                    <a:pt x="163" y="539"/>
                  </a:lnTo>
                  <a:lnTo>
                    <a:pt x="155" y="535"/>
                  </a:lnTo>
                  <a:lnTo>
                    <a:pt x="148" y="533"/>
                  </a:lnTo>
                  <a:lnTo>
                    <a:pt x="139" y="530"/>
                  </a:lnTo>
                  <a:lnTo>
                    <a:pt x="129" y="530"/>
                  </a:lnTo>
                  <a:lnTo>
                    <a:pt x="117" y="530"/>
                  </a:lnTo>
                  <a:lnTo>
                    <a:pt x="107" y="530"/>
                  </a:lnTo>
                  <a:lnTo>
                    <a:pt x="97" y="530"/>
                  </a:lnTo>
                  <a:lnTo>
                    <a:pt x="94" y="530"/>
                  </a:lnTo>
                  <a:lnTo>
                    <a:pt x="93" y="532"/>
                  </a:lnTo>
                  <a:lnTo>
                    <a:pt x="90" y="533"/>
                  </a:lnTo>
                  <a:lnTo>
                    <a:pt x="88" y="533"/>
                  </a:lnTo>
                  <a:lnTo>
                    <a:pt x="83" y="533"/>
                  </a:lnTo>
                  <a:lnTo>
                    <a:pt x="79" y="533"/>
                  </a:lnTo>
                  <a:lnTo>
                    <a:pt x="76" y="534"/>
                  </a:lnTo>
                  <a:lnTo>
                    <a:pt x="74" y="537"/>
                  </a:lnTo>
                  <a:lnTo>
                    <a:pt x="73" y="539"/>
                  </a:lnTo>
                  <a:lnTo>
                    <a:pt x="70" y="541"/>
                  </a:lnTo>
                  <a:lnTo>
                    <a:pt x="64" y="543"/>
                  </a:lnTo>
                  <a:lnTo>
                    <a:pt x="60" y="544"/>
                  </a:lnTo>
                  <a:lnTo>
                    <a:pt x="50" y="547"/>
                  </a:lnTo>
                  <a:lnTo>
                    <a:pt x="47" y="548"/>
                  </a:lnTo>
                  <a:lnTo>
                    <a:pt x="43" y="551"/>
                  </a:lnTo>
                  <a:lnTo>
                    <a:pt x="46" y="541"/>
                  </a:lnTo>
                  <a:lnTo>
                    <a:pt x="47" y="533"/>
                  </a:lnTo>
                  <a:lnTo>
                    <a:pt x="46" y="529"/>
                  </a:lnTo>
                  <a:lnTo>
                    <a:pt x="45" y="525"/>
                  </a:lnTo>
                  <a:lnTo>
                    <a:pt x="43" y="524"/>
                  </a:lnTo>
                  <a:lnTo>
                    <a:pt x="41" y="523"/>
                  </a:lnTo>
                  <a:lnTo>
                    <a:pt x="37" y="520"/>
                  </a:lnTo>
                  <a:lnTo>
                    <a:pt x="37" y="464"/>
                  </a:lnTo>
                  <a:lnTo>
                    <a:pt x="36" y="460"/>
                  </a:lnTo>
                  <a:lnTo>
                    <a:pt x="33" y="455"/>
                  </a:lnTo>
                  <a:lnTo>
                    <a:pt x="31" y="451"/>
                  </a:lnTo>
                  <a:lnTo>
                    <a:pt x="27" y="446"/>
                  </a:lnTo>
                  <a:lnTo>
                    <a:pt x="24" y="439"/>
                  </a:lnTo>
                  <a:lnTo>
                    <a:pt x="22" y="428"/>
                  </a:lnTo>
                  <a:lnTo>
                    <a:pt x="19" y="418"/>
                  </a:lnTo>
                  <a:lnTo>
                    <a:pt x="18" y="414"/>
                  </a:lnTo>
                  <a:lnTo>
                    <a:pt x="17" y="411"/>
                  </a:lnTo>
                  <a:lnTo>
                    <a:pt x="17" y="330"/>
                  </a:lnTo>
                  <a:lnTo>
                    <a:pt x="15" y="327"/>
                  </a:lnTo>
                  <a:lnTo>
                    <a:pt x="14" y="328"/>
                  </a:lnTo>
                  <a:lnTo>
                    <a:pt x="12" y="328"/>
                  </a:lnTo>
                  <a:lnTo>
                    <a:pt x="12" y="309"/>
                  </a:lnTo>
                  <a:lnTo>
                    <a:pt x="12" y="298"/>
                  </a:lnTo>
                  <a:lnTo>
                    <a:pt x="10" y="290"/>
                  </a:lnTo>
                  <a:lnTo>
                    <a:pt x="8" y="279"/>
                  </a:lnTo>
                  <a:lnTo>
                    <a:pt x="4" y="272"/>
                  </a:lnTo>
                  <a:lnTo>
                    <a:pt x="1" y="265"/>
                  </a:lnTo>
                  <a:lnTo>
                    <a:pt x="1" y="262"/>
                  </a:lnTo>
                  <a:lnTo>
                    <a:pt x="0" y="256"/>
                  </a:lnTo>
                  <a:lnTo>
                    <a:pt x="1" y="249"/>
                  </a:lnTo>
                  <a:lnTo>
                    <a:pt x="3" y="242"/>
                  </a:lnTo>
                  <a:lnTo>
                    <a:pt x="4" y="236"/>
                  </a:lnTo>
                  <a:lnTo>
                    <a:pt x="7" y="230"/>
                  </a:lnTo>
                  <a:lnTo>
                    <a:pt x="9" y="223"/>
                  </a:lnTo>
                  <a:lnTo>
                    <a:pt x="12" y="218"/>
                  </a:lnTo>
                  <a:lnTo>
                    <a:pt x="19" y="208"/>
                  </a:lnTo>
                  <a:lnTo>
                    <a:pt x="28" y="199"/>
                  </a:lnTo>
                  <a:lnTo>
                    <a:pt x="36" y="190"/>
                  </a:lnTo>
                  <a:lnTo>
                    <a:pt x="45" y="181"/>
                  </a:lnTo>
                  <a:lnTo>
                    <a:pt x="48" y="176"/>
                  </a:lnTo>
                  <a:lnTo>
                    <a:pt x="52" y="171"/>
                  </a:lnTo>
                  <a:lnTo>
                    <a:pt x="54" y="169"/>
                  </a:lnTo>
                  <a:lnTo>
                    <a:pt x="55" y="165"/>
                  </a:lnTo>
                  <a:lnTo>
                    <a:pt x="57" y="157"/>
                  </a:lnTo>
                  <a:lnTo>
                    <a:pt x="59" y="149"/>
                  </a:lnTo>
                  <a:lnTo>
                    <a:pt x="60" y="140"/>
                  </a:lnTo>
                  <a:lnTo>
                    <a:pt x="62" y="133"/>
                  </a:lnTo>
                  <a:lnTo>
                    <a:pt x="65" y="125"/>
                  </a:lnTo>
                  <a:lnTo>
                    <a:pt x="65" y="124"/>
                  </a:lnTo>
                  <a:lnTo>
                    <a:pt x="66" y="121"/>
                  </a:lnTo>
                  <a:lnTo>
                    <a:pt x="69" y="119"/>
                  </a:lnTo>
                  <a:lnTo>
                    <a:pt x="71" y="115"/>
                  </a:lnTo>
                  <a:lnTo>
                    <a:pt x="75" y="112"/>
                  </a:lnTo>
                  <a:lnTo>
                    <a:pt x="80" y="111"/>
                  </a:lnTo>
                  <a:lnTo>
                    <a:pt x="85" y="109"/>
                  </a:lnTo>
                  <a:lnTo>
                    <a:pt x="92" y="107"/>
                  </a:lnTo>
                  <a:lnTo>
                    <a:pt x="94" y="106"/>
                  </a:lnTo>
                  <a:lnTo>
                    <a:pt x="97" y="106"/>
                  </a:lnTo>
                  <a:lnTo>
                    <a:pt x="98" y="105"/>
                  </a:lnTo>
                  <a:lnTo>
                    <a:pt x="99" y="102"/>
                  </a:lnTo>
                  <a:lnTo>
                    <a:pt x="99" y="96"/>
                  </a:lnTo>
                  <a:lnTo>
                    <a:pt x="98" y="92"/>
                  </a:lnTo>
                  <a:lnTo>
                    <a:pt x="98" y="90"/>
                  </a:lnTo>
                  <a:lnTo>
                    <a:pt x="97" y="86"/>
                  </a:lnTo>
                  <a:lnTo>
                    <a:pt x="96" y="84"/>
                  </a:lnTo>
                  <a:lnTo>
                    <a:pt x="93" y="83"/>
                  </a:lnTo>
                  <a:lnTo>
                    <a:pt x="90" y="82"/>
                  </a:lnTo>
                  <a:lnTo>
                    <a:pt x="87" y="81"/>
                  </a:lnTo>
                  <a:lnTo>
                    <a:pt x="83" y="81"/>
                  </a:lnTo>
                  <a:lnTo>
                    <a:pt x="79" y="82"/>
                  </a:lnTo>
                  <a:lnTo>
                    <a:pt x="78" y="83"/>
                  </a:lnTo>
                  <a:lnTo>
                    <a:pt x="75" y="86"/>
                  </a:lnTo>
                  <a:lnTo>
                    <a:pt x="66" y="96"/>
                  </a:lnTo>
                  <a:lnTo>
                    <a:pt x="64" y="93"/>
                  </a:lnTo>
                  <a:lnTo>
                    <a:pt x="61" y="91"/>
                  </a:lnTo>
                  <a:lnTo>
                    <a:pt x="59" y="87"/>
                  </a:lnTo>
                  <a:lnTo>
                    <a:pt x="57" y="86"/>
                  </a:lnTo>
                  <a:lnTo>
                    <a:pt x="57" y="83"/>
                  </a:lnTo>
                  <a:lnTo>
                    <a:pt x="59" y="81"/>
                  </a:lnTo>
                  <a:lnTo>
                    <a:pt x="59" y="77"/>
                  </a:lnTo>
                  <a:lnTo>
                    <a:pt x="62" y="68"/>
                  </a:lnTo>
                  <a:lnTo>
                    <a:pt x="66" y="59"/>
                  </a:lnTo>
                  <a:lnTo>
                    <a:pt x="68" y="55"/>
                  </a:lnTo>
                  <a:lnTo>
                    <a:pt x="68" y="53"/>
                  </a:lnTo>
                  <a:lnTo>
                    <a:pt x="68" y="50"/>
                  </a:lnTo>
                  <a:lnTo>
                    <a:pt x="66" y="47"/>
                  </a:lnTo>
                  <a:lnTo>
                    <a:pt x="64" y="42"/>
                  </a:lnTo>
                  <a:lnTo>
                    <a:pt x="61" y="37"/>
                  </a:lnTo>
                  <a:lnTo>
                    <a:pt x="59" y="32"/>
                  </a:lnTo>
                  <a:lnTo>
                    <a:pt x="57" y="28"/>
                  </a:lnTo>
                  <a:lnTo>
                    <a:pt x="57" y="25"/>
                  </a:lnTo>
                  <a:lnTo>
                    <a:pt x="57" y="16"/>
                  </a:lnTo>
                  <a:lnTo>
                    <a:pt x="62" y="16"/>
                  </a:lnTo>
                  <a:close/>
                </a:path>
              </a:pathLst>
            </a:custGeom>
            <a:solidFill>
              <a:srgbClr val="3E5E80"/>
            </a:solidFill>
            <a:ln w="6350" cap="flat" cmpd="sng" algn="ctr">
              <a:solidFill>
                <a:srgbClr val="FFFFFF"/>
              </a:solidFill>
              <a:prstDash val="solid"/>
              <a:headEnd/>
              <a:tailEnd/>
            </a:ln>
            <a:effectLst/>
          </p:spPr>
          <p:txBody>
            <a:bodyPr/>
            <a:lstStyle/>
            <a:p>
              <a:pPr defTabSz="89995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772" kern="0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id="{CB516459-E30E-40A8-8E07-33869AA7F7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23251" y="2366092"/>
              <a:ext cx="217176" cy="182804"/>
            </a:xfrm>
            <a:custGeom>
              <a:avLst/>
              <a:gdLst>
                <a:gd name="T0" fmla="*/ 16 w 331"/>
                <a:gd name="T1" fmla="*/ 152 h 259"/>
                <a:gd name="T2" fmla="*/ 1 w 331"/>
                <a:gd name="T3" fmla="*/ 150 h 259"/>
                <a:gd name="T4" fmla="*/ 300 w 331"/>
                <a:gd name="T5" fmla="*/ 233 h 259"/>
                <a:gd name="T6" fmla="*/ 279 w 331"/>
                <a:gd name="T7" fmla="*/ 252 h 259"/>
                <a:gd name="T8" fmla="*/ 267 w 331"/>
                <a:gd name="T9" fmla="*/ 245 h 259"/>
                <a:gd name="T10" fmla="*/ 259 w 331"/>
                <a:gd name="T11" fmla="*/ 239 h 259"/>
                <a:gd name="T12" fmla="*/ 255 w 331"/>
                <a:gd name="T13" fmla="*/ 230 h 259"/>
                <a:gd name="T14" fmla="*/ 250 w 331"/>
                <a:gd name="T15" fmla="*/ 224 h 259"/>
                <a:gd name="T16" fmla="*/ 245 w 331"/>
                <a:gd name="T17" fmla="*/ 206 h 259"/>
                <a:gd name="T18" fmla="*/ 236 w 331"/>
                <a:gd name="T19" fmla="*/ 187 h 259"/>
                <a:gd name="T20" fmla="*/ 228 w 331"/>
                <a:gd name="T21" fmla="*/ 176 h 259"/>
                <a:gd name="T22" fmla="*/ 221 w 331"/>
                <a:gd name="T23" fmla="*/ 171 h 259"/>
                <a:gd name="T24" fmla="*/ 198 w 331"/>
                <a:gd name="T25" fmla="*/ 171 h 259"/>
                <a:gd name="T26" fmla="*/ 170 w 331"/>
                <a:gd name="T27" fmla="*/ 173 h 259"/>
                <a:gd name="T28" fmla="*/ 153 w 331"/>
                <a:gd name="T29" fmla="*/ 180 h 259"/>
                <a:gd name="T30" fmla="*/ 137 w 331"/>
                <a:gd name="T31" fmla="*/ 186 h 259"/>
                <a:gd name="T32" fmla="*/ 127 w 331"/>
                <a:gd name="T33" fmla="*/ 185 h 259"/>
                <a:gd name="T34" fmla="*/ 118 w 331"/>
                <a:gd name="T35" fmla="*/ 183 h 259"/>
                <a:gd name="T36" fmla="*/ 108 w 331"/>
                <a:gd name="T37" fmla="*/ 180 h 259"/>
                <a:gd name="T38" fmla="*/ 89 w 331"/>
                <a:gd name="T39" fmla="*/ 171 h 259"/>
                <a:gd name="T40" fmla="*/ 82 w 331"/>
                <a:gd name="T41" fmla="*/ 166 h 259"/>
                <a:gd name="T42" fmla="*/ 76 w 331"/>
                <a:gd name="T43" fmla="*/ 154 h 259"/>
                <a:gd name="T44" fmla="*/ 71 w 331"/>
                <a:gd name="T45" fmla="*/ 148 h 259"/>
                <a:gd name="T46" fmla="*/ 59 w 331"/>
                <a:gd name="T47" fmla="*/ 141 h 259"/>
                <a:gd name="T48" fmla="*/ 72 w 331"/>
                <a:gd name="T49" fmla="*/ 131 h 259"/>
                <a:gd name="T50" fmla="*/ 76 w 331"/>
                <a:gd name="T51" fmla="*/ 116 h 259"/>
                <a:gd name="T52" fmla="*/ 76 w 331"/>
                <a:gd name="T53" fmla="*/ 104 h 259"/>
                <a:gd name="T54" fmla="*/ 78 w 331"/>
                <a:gd name="T55" fmla="*/ 97 h 259"/>
                <a:gd name="T56" fmla="*/ 82 w 331"/>
                <a:gd name="T57" fmla="*/ 83 h 259"/>
                <a:gd name="T58" fmla="*/ 94 w 331"/>
                <a:gd name="T59" fmla="*/ 67 h 259"/>
                <a:gd name="T60" fmla="*/ 105 w 331"/>
                <a:gd name="T61" fmla="*/ 56 h 259"/>
                <a:gd name="T62" fmla="*/ 115 w 331"/>
                <a:gd name="T63" fmla="*/ 39 h 259"/>
                <a:gd name="T64" fmla="*/ 124 w 331"/>
                <a:gd name="T65" fmla="*/ 28 h 259"/>
                <a:gd name="T66" fmla="*/ 132 w 331"/>
                <a:gd name="T67" fmla="*/ 16 h 259"/>
                <a:gd name="T68" fmla="*/ 136 w 331"/>
                <a:gd name="T69" fmla="*/ 6 h 259"/>
                <a:gd name="T70" fmla="*/ 142 w 331"/>
                <a:gd name="T71" fmla="*/ 1 h 259"/>
                <a:gd name="T72" fmla="*/ 150 w 331"/>
                <a:gd name="T73" fmla="*/ 1 h 259"/>
                <a:gd name="T74" fmla="*/ 169 w 331"/>
                <a:gd name="T75" fmla="*/ 1 h 259"/>
                <a:gd name="T76" fmla="*/ 186 w 331"/>
                <a:gd name="T77" fmla="*/ 2 h 259"/>
                <a:gd name="T78" fmla="*/ 195 w 331"/>
                <a:gd name="T79" fmla="*/ 9 h 259"/>
                <a:gd name="T80" fmla="*/ 225 w 331"/>
                <a:gd name="T81" fmla="*/ 23 h 259"/>
                <a:gd name="T82" fmla="*/ 235 w 331"/>
                <a:gd name="T83" fmla="*/ 27 h 259"/>
                <a:gd name="T84" fmla="*/ 293 w 331"/>
                <a:gd name="T85" fmla="*/ 33 h 259"/>
                <a:gd name="T86" fmla="*/ 310 w 331"/>
                <a:gd name="T87" fmla="*/ 39 h 259"/>
                <a:gd name="T88" fmla="*/ 322 w 331"/>
                <a:gd name="T89" fmla="*/ 61 h 259"/>
                <a:gd name="T90" fmla="*/ 331 w 331"/>
                <a:gd name="T91" fmla="*/ 85 h 259"/>
                <a:gd name="T92" fmla="*/ 320 w 331"/>
                <a:gd name="T93" fmla="*/ 101 h 259"/>
                <a:gd name="T94" fmla="*/ 316 w 331"/>
                <a:gd name="T95" fmla="*/ 117 h 259"/>
                <a:gd name="T96" fmla="*/ 316 w 331"/>
                <a:gd name="T97" fmla="*/ 140 h 259"/>
                <a:gd name="T98" fmla="*/ 314 w 331"/>
                <a:gd name="T99" fmla="*/ 149 h 259"/>
                <a:gd name="T100" fmla="*/ 307 w 331"/>
                <a:gd name="T101" fmla="*/ 155 h 259"/>
                <a:gd name="T102" fmla="*/ 306 w 331"/>
                <a:gd name="T103" fmla="*/ 208 h 259"/>
                <a:gd name="T104" fmla="*/ 303 w 331"/>
                <a:gd name="T105" fmla="*/ 211 h 259"/>
                <a:gd name="T106" fmla="*/ 301 w 331"/>
                <a:gd name="T107" fmla="*/ 223 h 25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1"/>
                <a:gd name="T163" fmla="*/ 0 h 259"/>
                <a:gd name="T164" fmla="*/ 331 w 331"/>
                <a:gd name="T165" fmla="*/ 259 h 25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1" h="259">
                  <a:moveTo>
                    <a:pt x="21" y="150"/>
                  </a:moveTo>
                  <a:lnTo>
                    <a:pt x="19" y="152"/>
                  </a:lnTo>
                  <a:lnTo>
                    <a:pt x="16" y="152"/>
                  </a:lnTo>
                  <a:lnTo>
                    <a:pt x="11" y="152"/>
                  </a:lnTo>
                  <a:lnTo>
                    <a:pt x="0" y="153"/>
                  </a:lnTo>
                  <a:lnTo>
                    <a:pt x="1" y="150"/>
                  </a:lnTo>
                  <a:lnTo>
                    <a:pt x="6" y="150"/>
                  </a:lnTo>
                  <a:lnTo>
                    <a:pt x="21" y="150"/>
                  </a:lnTo>
                  <a:close/>
                  <a:moveTo>
                    <a:pt x="300" y="233"/>
                  </a:moveTo>
                  <a:lnTo>
                    <a:pt x="293" y="239"/>
                  </a:lnTo>
                  <a:lnTo>
                    <a:pt x="286" y="246"/>
                  </a:lnTo>
                  <a:lnTo>
                    <a:pt x="279" y="252"/>
                  </a:lnTo>
                  <a:lnTo>
                    <a:pt x="274" y="259"/>
                  </a:lnTo>
                  <a:lnTo>
                    <a:pt x="268" y="247"/>
                  </a:lnTo>
                  <a:lnTo>
                    <a:pt x="267" y="245"/>
                  </a:lnTo>
                  <a:lnTo>
                    <a:pt x="264" y="243"/>
                  </a:lnTo>
                  <a:lnTo>
                    <a:pt x="260" y="242"/>
                  </a:lnTo>
                  <a:lnTo>
                    <a:pt x="259" y="239"/>
                  </a:lnTo>
                  <a:lnTo>
                    <a:pt x="256" y="236"/>
                  </a:lnTo>
                  <a:lnTo>
                    <a:pt x="256" y="233"/>
                  </a:lnTo>
                  <a:lnTo>
                    <a:pt x="255" y="230"/>
                  </a:lnTo>
                  <a:lnTo>
                    <a:pt x="254" y="228"/>
                  </a:lnTo>
                  <a:lnTo>
                    <a:pt x="253" y="225"/>
                  </a:lnTo>
                  <a:lnTo>
                    <a:pt x="250" y="224"/>
                  </a:lnTo>
                  <a:lnTo>
                    <a:pt x="249" y="222"/>
                  </a:lnTo>
                  <a:lnTo>
                    <a:pt x="246" y="214"/>
                  </a:lnTo>
                  <a:lnTo>
                    <a:pt x="245" y="206"/>
                  </a:lnTo>
                  <a:lnTo>
                    <a:pt x="242" y="200"/>
                  </a:lnTo>
                  <a:lnTo>
                    <a:pt x="239" y="192"/>
                  </a:lnTo>
                  <a:lnTo>
                    <a:pt x="236" y="187"/>
                  </a:lnTo>
                  <a:lnTo>
                    <a:pt x="233" y="182"/>
                  </a:lnTo>
                  <a:lnTo>
                    <a:pt x="230" y="177"/>
                  </a:lnTo>
                  <a:lnTo>
                    <a:pt x="228" y="176"/>
                  </a:lnTo>
                  <a:lnTo>
                    <a:pt x="227" y="173"/>
                  </a:lnTo>
                  <a:lnTo>
                    <a:pt x="223" y="172"/>
                  </a:lnTo>
                  <a:lnTo>
                    <a:pt x="221" y="171"/>
                  </a:lnTo>
                  <a:lnTo>
                    <a:pt x="217" y="169"/>
                  </a:lnTo>
                  <a:lnTo>
                    <a:pt x="213" y="169"/>
                  </a:lnTo>
                  <a:lnTo>
                    <a:pt x="198" y="171"/>
                  </a:lnTo>
                  <a:lnTo>
                    <a:pt x="184" y="171"/>
                  </a:lnTo>
                  <a:lnTo>
                    <a:pt x="178" y="172"/>
                  </a:lnTo>
                  <a:lnTo>
                    <a:pt x="170" y="173"/>
                  </a:lnTo>
                  <a:lnTo>
                    <a:pt x="160" y="177"/>
                  </a:lnTo>
                  <a:lnTo>
                    <a:pt x="157" y="178"/>
                  </a:lnTo>
                  <a:lnTo>
                    <a:pt x="153" y="180"/>
                  </a:lnTo>
                  <a:lnTo>
                    <a:pt x="148" y="182"/>
                  </a:lnTo>
                  <a:lnTo>
                    <a:pt x="143" y="185"/>
                  </a:lnTo>
                  <a:lnTo>
                    <a:pt x="137" y="186"/>
                  </a:lnTo>
                  <a:lnTo>
                    <a:pt x="132" y="186"/>
                  </a:lnTo>
                  <a:lnTo>
                    <a:pt x="129" y="186"/>
                  </a:lnTo>
                  <a:lnTo>
                    <a:pt x="127" y="185"/>
                  </a:lnTo>
                  <a:lnTo>
                    <a:pt x="125" y="183"/>
                  </a:lnTo>
                  <a:lnTo>
                    <a:pt x="123" y="182"/>
                  </a:lnTo>
                  <a:lnTo>
                    <a:pt x="118" y="183"/>
                  </a:lnTo>
                  <a:lnTo>
                    <a:pt x="111" y="182"/>
                  </a:lnTo>
                  <a:lnTo>
                    <a:pt x="110" y="182"/>
                  </a:lnTo>
                  <a:lnTo>
                    <a:pt x="108" y="180"/>
                  </a:lnTo>
                  <a:lnTo>
                    <a:pt x="103" y="177"/>
                  </a:lnTo>
                  <a:lnTo>
                    <a:pt x="92" y="173"/>
                  </a:lnTo>
                  <a:lnTo>
                    <a:pt x="89" y="171"/>
                  </a:lnTo>
                  <a:lnTo>
                    <a:pt x="85" y="167"/>
                  </a:lnTo>
                  <a:lnTo>
                    <a:pt x="83" y="167"/>
                  </a:lnTo>
                  <a:lnTo>
                    <a:pt x="82" y="166"/>
                  </a:lnTo>
                  <a:lnTo>
                    <a:pt x="81" y="163"/>
                  </a:lnTo>
                  <a:lnTo>
                    <a:pt x="77" y="157"/>
                  </a:lnTo>
                  <a:lnTo>
                    <a:pt x="76" y="154"/>
                  </a:lnTo>
                  <a:lnTo>
                    <a:pt x="75" y="152"/>
                  </a:lnTo>
                  <a:lnTo>
                    <a:pt x="73" y="149"/>
                  </a:lnTo>
                  <a:lnTo>
                    <a:pt x="71" y="148"/>
                  </a:lnTo>
                  <a:lnTo>
                    <a:pt x="67" y="144"/>
                  </a:lnTo>
                  <a:lnTo>
                    <a:pt x="62" y="141"/>
                  </a:lnTo>
                  <a:lnTo>
                    <a:pt x="59" y="141"/>
                  </a:lnTo>
                  <a:lnTo>
                    <a:pt x="64" y="139"/>
                  </a:lnTo>
                  <a:lnTo>
                    <a:pt x="68" y="135"/>
                  </a:lnTo>
                  <a:lnTo>
                    <a:pt x="72" y="131"/>
                  </a:lnTo>
                  <a:lnTo>
                    <a:pt x="75" y="126"/>
                  </a:lnTo>
                  <a:lnTo>
                    <a:pt x="76" y="121"/>
                  </a:lnTo>
                  <a:lnTo>
                    <a:pt x="76" y="116"/>
                  </a:lnTo>
                  <a:lnTo>
                    <a:pt x="75" y="112"/>
                  </a:lnTo>
                  <a:lnTo>
                    <a:pt x="75" y="107"/>
                  </a:lnTo>
                  <a:lnTo>
                    <a:pt x="76" y="104"/>
                  </a:lnTo>
                  <a:lnTo>
                    <a:pt x="76" y="102"/>
                  </a:lnTo>
                  <a:lnTo>
                    <a:pt x="77" y="99"/>
                  </a:lnTo>
                  <a:lnTo>
                    <a:pt x="78" y="97"/>
                  </a:lnTo>
                  <a:lnTo>
                    <a:pt x="78" y="93"/>
                  </a:lnTo>
                  <a:lnTo>
                    <a:pt x="78" y="88"/>
                  </a:lnTo>
                  <a:lnTo>
                    <a:pt x="82" y="83"/>
                  </a:lnTo>
                  <a:lnTo>
                    <a:pt x="86" y="78"/>
                  </a:lnTo>
                  <a:lnTo>
                    <a:pt x="90" y="73"/>
                  </a:lnTo>
                  <a:lnTo>
                    <a:pt x="94" y="67"/>
                  </a:lnTo>
                  <a:lnTo>
                    <a:pt x="100" y="58"/>
                  </a:lnTo>
                  <a:lnTo>
                    <a:pt x="103" y="57"/>
                  </a:lnTo>
                  <a:lnTo>
                    <a:pt x="105" y="56"/>
                  </a:lnTo>
                  <a:lnTo>
                    <a:pt x="108" y="53"/>
                  </a:lnTo>
                  <a:lnTo>
                    <a:pt x="110" y="52"/>
                  </a:lnTo>
                  <a:lnTo>
                    <a:pt x="115" y="39"/>
                  </a:lnTo>
                  <a:lnTo>
                    <a:pt x="119" y="36"/>
                  </a:lnTo>
                  <a:lnTo>
                    <a:pt x="123" y="30"/>
                  </a:lnTo>
                  <a:lnTo>
                    <a:pt x="124" y="28"/>
                  </a:lnTo>
                  <a:lnTo>
                    <a:pt x="127" y="25"/>
                  </a:lnTo>
                  <a:lnTo>
                    <a:pt x="129" y="20"/>
                  </a:lnTo>
                  <a:lnTo>
                    <a:pt x="132" y="16"/>
                  </a:lnTo>
                  <a:lnTo>
                    <a:pt x="132" y="14"/>
                  </a:lnTo>
                  <a:lnTo>
                    <a:pt x="133" y="11"/>
                  </a:lnTo>
                  <a:lnTo>
                    <a:pt x="136" y="6"/>
                  </a:lnTo>
                  <a:lnTo>
                    <a:pt x="137" y="4"/>
                  </a:lnTo>
                  <a:lnTo>
                    <a:pt x="139" y="2"/>
                  </a:lnTo>
                  <a:lnTo>
                    <a:pt x="142" y="1"/>
                  </a:lnTo>
                  <a:lnTo>
                    <a:pt x="144" y="0"/>
                  </a:lnTo>
                  <a:lnTo>
                    <a:pt x="147" y="0"/>
                  </a:lnTo>
                  <a:lnTo>
                    <a:pt x="150" y="1"/>
                  </a:lnTo>
                  <a:lnTo>
                    <a:pt x="156" y="1"/>
                  </a:lnTo>
                  <a:lnTo>
                    <a:pt x="162" y="2"/>
                  </a:lnTo>
                  <a:lnTo>
                    <a:pt x="169" y="1"/>
                  </a:lnTo>
                  <a:lnTo>
                    <a:pt x="174" y="1"/>
                  </a:lnTo>
                  <a:lnTo>
                    <a:pt x="180" y="1"/>
                  </a:lnTo>
                  <a:lnTo>
                    <a:pt x="186" y="2"/>
                  </a:lnTo>
                  <a:lnTo>
                    <a:pt x="188" y="4"/>
                  </a:lnTo>
                  <a:lnTo>
                    <a:pt x="190" y="5"/>
                  </a:lnTo>
                  <a:lnTo>
                    <a:pt x="195" y="9"/>
                  </a:lnTo>
                  <a:lnTo>
                    <a:pt x="216" y="18"/>
                  </a:lnTo>
                  <a:lnTo>
                    <a:pt x="219" y="20"/>
                  </a:lnTo>
                  <a:lnTo>
                    <a:pt x="225" y="23"/>
                  </a:lnTo>
                  <a:lnTo>
                    <a:pt x="228" y="25"/>
                  </a:lnTo>
                  <a:lnTo>
                    <a:pt x="231" y="27"/>
                  </a:lnTo>
                  <a:lnTo>
                    <a:pt x="235" y="27"/>
                  </a:lnTo>
                  <a:lnTo>
                    <a:pt x="291" y="27"/>
                  </a:lnTo>
                  <a:lnTo>
                    <a:pt x="291" y="30"/>
                  </a:lnTo>
                  <a:lnTo>
                    <a:pt x="293" y="33"/>
                  </a:lnTo>
                  <a:lnTo>
                    <a:pt x="296" y="34"/>
                  </a:lnTo>
                  <a:lnTo>
                    <a:pt x="300" y="36"/>
                  </a:lnTo>
                  <a:lnTo>
                    <a:pt x="310" y="39"/>
                  </a:lnTo>
                  <a:lnTo>
                    <a:pt x="315" y="47"/>
                  </a:lnTo>
                  <a:lnTo>
                    <a:pt x="319" y="53"/>
                  </a:lnTo>
                  <a:lnTo>
                    <a:pt x="322" y="61"/>
                  </a:lnTo>
                  <a:lnTo>
                    <a:pt x="329" y="74"/>
                  </a:lnTo>
                  <a:lnTo>
                    <a:pt x="331" y="83"/>
                  </a:lnTo>
                  <a:lnTo>
                    <a:pt x="331" y="85"/>
                  </a:lnTo>
                  <a:lnTo>
                    <a:pt x="330" y="88"/>
                  </a:lnTo>
                  <a:lnTo>
                    <a:pt x="325" y="94"/>
                  </a:lnTo>
                  <a:lnTo>
                    <a:pt x="320" y="101"/>
                  </a:lnTo>
                  <a:lnTo>
                    <a:pt x="319" y="104"/>
                  </a:lnTo>
                  <a:lnTo>
                    <a:pt x="317" y="107"/>
                  </a:lnTo>
                  <a:lnTo>
                    <a:pt x="316" y="117"/>
                  </a:lnTo>
                  <a:lnTo>
                    <a:pt x="316" y="126"/>
                  </a:lnTo>
                  <a:lnTo>
                    <a:pt x="316" y="136"/>
                  </a:lnTo>
                  <a:lnTo>
                    <a:pt x="316" y="140"/>
                  </a:lnTo>
                  <a:lnTo>
                    <a:pt x="315" y="145"/>
                  </a:lnTo>
                  <a:lnTo>
                    <a:pt x="315" y="146"/>
                  </a:lnTo>
                  <a:lnTo>
                    <a:pt x="314" y="149"/>
                  </a:lnTo>
                  <a:lnTo>
                    <a:pt x="310" y="152"/>
                  </a:lnTo>
                  <a:lnTo>
                    <a:pt x="308" y="153"/>
                  </a:lnTo>
                  <a:lnTo>
                    <a:pt x="307" y="155"/>
                  </a:lnTo>
                  <a:lnTo>
                    <a:pt x="306" y="157"/>
                  </a:lnTo>
                  <a:lnTo>
                    <a:pt x="306" y="159"/>
                  </a:lnTo>
                  <a:lnTo>
                    <a:pt x="306" y="208"/>
                  </a:lnTo>
                  <a:lnTo>
                    <a:pt x="306" y="209"/>
                  </a:lnTo>
                  <a:lnTo>
                    <a:pt x="305" y="210"/>
                  </a:lnTo>
                  <a:lnTo>
                    <a:pt x="303" y="211"/>
                  </a:lnTo>
                  <a:lnTo>
                    <a:pt x="302" y="211"/>
                  </a:lnTo>
                  <a:lnTo>
                    <a:pt x="301" y="213"/>
                  </a:lnTo>
                  <a:lnTo>
                    <a:pt x="301" y="223"/>
                  </a:lnTo>
                  <a:lnTo>
                    <a:pt x="300" y="233"/>
                  </a:lnTo>
                  <a:close/>
                </a:path>
              </a:pathLst>
            </a:custGeom>
            <a:noFill/>
            <a:ln w="3175">
              <a:solidFill>
                <a:srgbClr val="1F497D">
                  <a:lumMod val="50000"/>
                </a:srgbClr>
              </a:solidFill>
              <a:round/>
              <a:headEnd/>
              <a:tailEnd/>
            </a:ln>
            <a:effectLst>
              <a:outerShdw blurRad="50800" dist="38100" dir="8100000" algn="tr" rotWithShape="0">
                <a:sysClr val="windowText" lastClr="000000">
                  <a:lumMod val="50000"/>
                  <a:lumOff val="50000"/>
                  <a:alpha val="40000"/>
                </a:sys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id="{341F45FD-537D-4987-AA53-10152AA4701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6376" y="2245786"/>
              <a:ext cx="187490" cy="224988"/>
            </a:xfrm>
            <a:custGeom>
              <a:avLst/>
              <a:gdLst>
                <a:gd name="T0" fmla="*/ 25 w 290"/>
                <a:gd name="T1" fmla="*/ 323 h 325"/>
                <a:gd name="T2" fmla="*/ 5 w 290"/>
                <a:gd name="T3" fmla="*/ 325 h 325"/>
                <a:gd name="T4" fmla="*/ 2 w 290"/>
                <a:gd name="T5" fmla="*/ 321 h 325"/>
                <a:gd name="T6" fmla="*/ 15 w 290"/>
                <a:gd name="T7" fmla="*/ 315 h 325"/>
                <a:gd name="T8" fmla="*/ 20 w 290"/>
                <a:gd name="T9" fmla="*/ 295 h 325"/>
                <a:gd name="T10" fmla="*/ 32 w 290"/>
                <a:gd name="T11" fmla="*/ 276 h 325"/>
                <a:gd name="T12" fmla="*/ 35 w 290"/>
                <a:gd name="T13" fmla="*/ 258 h 325"/>
                <a:gd name="T14" fmla="*/ 46 w 290"/>
                <a:gd name="T15" fmla="*/ 228 h 325"/>
                <a:gd name="T16" fmla="*/ 72 w 290"/>
                <a:gd name="T17" fmla="*/ 217 h 325"/>
                <a:gd name="T18" fmla="*/ 35 w 290"/>
                <a:gd name="T19" fmla="*/ 198 h 325"/>
                <a:gd name="T20" fmla="*/ 35 w 290"/>
                <a:gd name="T21" fmla="*/ 203 h 325"/>
                <a:gd name="T22" fmla="*/ 32 w 290"/>
                <a:gd name="T23" fmla="*/ 200 h 325"/>
                <a:gd name="T24" fmla="*/ 34 w 290"/>
                <a:gd name="T25" fmla="*/ 171 h 325"/>
                <a:gd name="T26" fmla="*/ 49 w 290"/>
                <a:gd name="T27" fmla="*/ 138 h 325"/>
                <a:gd name="T28" fmla="*/ 61 w 290"/>
                <a:gd name="T29" fmla="*/ 112 h 325"/>
                <a:gd name="T30" fmla="*/ 67 w 290"/>
                <a:gd name="T31" fmla="*/ 87 h 325"/>
                <a:gd name="T32" fmla="*/ 62 w 290"/>
                <a:gd name="T33" fmla="*/ 70 h 325"/>
                <a:gd name="T34" fmla="*/ 57 w 290"/>
                <a:gd name="T35" fmla="*/ 55 h 325"/>
                <a:gd name="T36" fmla="*/ 63 w 290"/>
                <a:gd name="T37" fmla="*/ 21 h 325"/>
                <a:gd name="T38" fmla="*/ 75 w 290"/>
                <a:gd name="T39" fmla="*/ 16 h 325"/>
                <a:gd name="T40" fmla="*/ 93 w 290"/>
                <a:gd name="T41" fmla="*/ 9 h 325"/>
                <a:gd name="T42" fmla="*/ 98 w 290"/>
                <a:gd name="T43" fmla="*/ 4 h 325"/>
                <a:gd name="T44" fmla="*/ 108 w 290"/>
                <a:gd name="T45" fmla="*/ 3 h 325"/>
                <a:gd name="T46" fmla="*/ 114 w 290"/>
                <a:gd name="T47" fmla="*/ 0 h 325"/>
                <a:gd name="T48" fmla="*/ 137 w 290"/>
                <a:gd name="T49" fmla="*/ 0 h 325"/>
                <a:gd name="T50" fmla="*/ 168 w 290"/>
                <a:gd name="T51" fmla="*/ 3 h 325"/>
                <a:gd name="T52" fmla="*/ 196 w 290"/>
                <a:gd name="T53" fmla="*/ 16 h 325"/>
                <a:gd name="T54" fmla="*/ 201 w 290"/>
                <a:gd name="T55" fmla="*/ 18 h 325"/>
                <a:gd name="T56" fmla="*/ 202 w 290"/>
                <a:gd name="T57" fmla="*/ 25 h 325"/>
                <a:gd name="T58" fmla="*/ 204 w 290"/>
                <a:gd name="T59" fmla="*/ 27 h 325"/>
                <a:gd name="T60" fmla="*/ 211 w 290"/>
                <a:gd name="T61" fmla="*/ 26 h 325"/>
                <a:gd name="T62" fmla="*/ 222 w 290"/>
                <a:gd name="T63" fmla="*/ 32 h 325"/>
                <a:gd name="T64" fmla="*/ 232 w 290"/>
                <a:gd name="T65" fmla="*/ 36 h 325"/>
                <a:gd name="T66" fmla="*/ 259 w 290"/>
                <a:gd name="T67" fmla="*/ 42 h 325"/>
                <a:gd name="T68" fmla="*/ 263 w 290"/>
                <a:gd name="T69" fmla="*/ 114 h 325"/>
                <a:gd name="T70" fmla="*/ 260 w 290"/>
                <a:gd name="T71" fmla="*/ 119 h 325"/>
                <a:gd name="T72" fmla="*/ 258 w 290"/>
                <a:gd name="T73" fmla="*/ 125 h 325"/>
                <a:gd name="T74" fmla="*/ 269 w 290"/>
                <a:gd name="T75" fmla="*/ 175 h 325"/>
                <a:gd name="T76" fmla="*/ 276 w 290"/>
                <a:gd name="T77" fmla="*/ 186 h 325"/>
                <a:gd name="T78" fmla="*/ 290 w 290"/>
                <a:gd name="T79" fmla="*/ 202 h 325"/>
                <a:gd name="T80" fmla="*/ 227 w 290"/>
                <a:gd name="T81" fmla="*/ 200 h 325"/>
                <a:gd name="T82" fmla="*/ 215 w 290"/>
                <a:gd name="T83" fmla="*/ 193 h 325"/>
                <a:gd name="T84" fmla="*/ 189 w 290"/>
                <a:gd name="T85" fmla="*/ 180 h 325"/>
                <a:gd name="T86" fmla="*/ 173 w 290"/>
                <a:gd name="T87" fmla="*/ 176 h 325"/>
                <a:gd name="T88" fmla="*/ 155 w 290"/>
                <a:gd name="T89" fmla="*/ 176 h 325"/>
                <a:gd name="T90" fmla="*/ 138 w 290"/>
                <a:gd name="T91" fmla="*/ 177 h 325"/>
                <a:gd name="T92" fmla="*/ 132 w 290"/>
                <a:gd name="T93" fmla="*/ 186 h 325"/>
                <a:gd name="T94" fmla="*/ 128 w 290"/>
                <a:gd name="T95" fmla="*/ 195 h 325"/>
                <a:gd name="T96" fmla="*/ 114 w 290"/>
                <a:gd name="T97" fmla="*/ 214 h 325"/>
                <a:gd name="T98" fmla="*/ 104 w 290"/>
                <a:gd name="T99" fmla="*/ 231 h 325"/>
                <a:gd name="T100" fmla="*/ 93 w 290"/>
                <a:gd name="T101" fmla="*/ 242 h 325"/>
                <a:gd name="T102" fmla="*/ 81 w 290"/>
                <a:gd name="T103" fmla="*/ 258 h 325"/>
                <a:gd name="T104" fmla="*/ 77 w 290"/>
                <a:gd name="T105" fmla="*/ 268 h 325"/>
                <a:gd name="T106" fmla="*/ 75 w 290"/>
                <a:gd name="T107" fmla="*/ 277 h 325"/>
                <a:gd name="T108" fmla="*/ 74 w 290"/>
                <a:gd name="T109" fmla="*/ 287 h 325"/>
                <a:gd name="T110" fmla="*/ 74 w 290"/>
                <a:gd name="T111" fmla="*/ 301 h 325"/>
                <a:gd name="T112" fmla="*/ 67 w 290"/>
                <a:gd name="T113" fmla="*/ 310 h 325"/>
                <a:gd name="T114" fmla="*/ 53 w 290"/>
                <a:gd name="T115" fmla="*/ 315 h 325"/>
                <a:gd name="T116" fmla="*/ 34 w 290"/>
                <a:gd name="T117" fmla="*/ 318 h 3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90"/>
                <a:gd name="T178" fmla="*/ 0 h 325"/>
                <a:gd name="T179" fmla="*/ 290 w 290"/>
                <a:gd name="T180" fmla="*/ 325 h 3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90" h="325">
                  <a:moveTo>
                    <a:pt x="29" y="319"/>
                  </a:moveTo>
                  <a:lnTo>
                    <a:pt x="27" y="320"/>
                  </a:lnTo>
                  <a:lnTo>
                    <a:pt x="25" y="323"/>
                  </a:lnTo>
                  <a:lnTo>
                    <a:pt x="23" y="324"/>
                  </a:lnTo>
                  <a:lnTo>
                    <a:pt x="20" y="325"/>
                  </a:lnTo>
                  <a:lnTo>
                    <a:pt x="5" y="325"/>
                  </a:lnTo>
                  <a:lnTo>
                    <a:pt x="0" y="325"/>
                  </a:lnTo>
                  <a:lnTo>
                    <a:pt x="1" y="323"/>
                  </a:lnTo>
                  <a:lnTo>
                    <a:pt x="2" y="321"/>
                  </a:lnTo>
                  <a:lnTo>
                    <a:pt x="4" y="320"/>
                  </a:lnTo>
                  <a:lnTo>
                    <a:pt x="7" y="318"/>
                  </a:lnTo>
                  <a:lnTo>
                    <a:pt x="15" y="315"/>
                  </a:lnTo>
                  <a:lnTo>
                    <a:pt x="16" y="307"/>
                  </a:lnTo>
                  <a:lnTo>
                    <a:pt x="18" y="301"/>
                  </a:lnTo>
                  <a:lnTo>
                    <a:pt x="20" y="295"/>
                  </a:lnTo>
                  <a:lnTo>
                    <a:pt x="21" y="287"/>
                  </a:lnTo>
                  <a:lnTo>
                    <a:pt x="28" y="282"/>
                  </a:lnTo>
                  <a:lnTo>
                    <a:pt x="32" y="276"/>
                  </a:lnTo>
                  <a:lnTo>
                    <a:pt x="34" y="270"/>
                  </a:lnTo>
                  <a:lnTo>
                    <a:pt x="35" y="264"/>
                  </a:lnTo>
                  <a:lnTo>
                    <a:pt x="35" y="258"/>
                  </a:lnTo>
                  <a:lnTo>
                    <a:pt x="37" y="250"/>
                  </a:lnTo>
                  <a:lnTo>
                    <a:pt x="37" y="235"/>
                  </a:lnTo>
                  <a:lnTo>
                    <a:pt x="46" y="228"/>
                  </a:lnTo>
                  <a:lnTo>
                    <a:pt x="53" y="225"/>
                  </a:lnTo>
                  <a:lnTo>
                    <a:pt x="63" y="221"/>
                  </a:lnTo>
                  <a:lnTo>
                    <a:pt x="72" y="217"/>
                  </a:lnTo>
                  <a:lnTo>
                    <a:pt x="72" y="198"/>
                  </a:lnTo>
                  <a:lnTo>
                    <a:pt x="39" y="198"/>
                  </a:lnTo>
                  <a:lnTo>
                    <a:pt x="35" y="198"/>
                  </a:lnTo>
                  <a:lnTo>
                    <a:pt x="35" y="199"/>
                  </a:lnTo>
                  <a:lnTo>
                    <a:pt x="35" y="200"/>
                  </a:lnTo>
                  <a:lnTo>
                    <a:pt x="35" y="203"/>
                  </a:lnTo>
                  <a:lnTo>
                    <a:pt x="34" y="203"/>
                  </a:lnTo>
                  <a:lnTo>
                    <a:pt x="33" y="202"/>
                  </a:lnTo>
                  <a:lnTo>
                    <a:pt x="32" y="200"/>
                  </a:lnTo>
                  <a:lnTo>
                    <a:pt x="29" y="198"/>
                  </a:lnTo>
                  <a:lnTo>
                    <a:pt x="27" y="197"/>
                  </a:lnTo>
                  <a:lnTo>
                    <a:pt x="34" y="171"/>
                  </a:lnTo>
                  <a:lnTo>
                    <a:pt x="42" y="147"/>
                  </a:lnTo>
                  <a:lnTo>
                    <a:pt x="46" y="143"/>
                  </a:lnTo>
                  <a:lnTo>
                    <a:pt x="49" y="138"/>
                  </a:lnTo>
                  <a:lnTo>
                    <a:pt x="53" y="130"/>
                  </a:lnTo>
                  <a:lnTo>
                    <a:pt x="57" y="121"/>
                  </a:lnTo>
                  <a:lnTo>
                    <a:pt x="61" y="112"/>
                  </a:lnTo>
                  <a:lnTo>
                    <a:pt x="65" y="102"/>
                  </a:lnTo>
                  <a:lnTo>
                    <a:pt x="66" y="93"/>
                  </a:lnTo>
                  <a:lnTo>
                    <a:pt x="67" y="87"/>
                  </a:lnTo>
                  <a:lnTo>
                    <a:pt x="67" y="83"/>
                  </a:lnTo>
                  <a:lnTo>
                    <a:pt x="66" y="79"/>
                  </a:lnTo>
                  <a:lnTo>
                    <a:pt x="62" y="70"/>
                  </a:lnTo>
                  <a:lnTo>
                    <a:pt x="58" y="62"/>
                  </a:lnTo>
                  <a:lnTo>
                    <a:pt x="57" y="58"/>
                  </a:lnTo>
                  <a:lnTo>
                    <a:pt x="57" y="55"/>
                  </a:lnTo>
                  <a:lnTo>
                    <a:pt x="57" y="50"/>
                  </a:lnTo>
                  <a:lnTo>
                    <a:pt x="60" y="41"/>
                  </a:lnTo>
                  <a:lnTo>
                    <a:pt x="63" y="21"/>
                  </a:lnTo>
                  <a:lnTo>
                    <a:pt x="67" y="18"/>
                  </a:lnTo>
                  <a:lnTo>
                    <a:pt x="70" y="17"/>
                  </a:lnTo>
                  <a:lnTo>
                    <a:pt x="75" y="16"/>
                  </a:lnTo>
                  <a:lnTo>
                    <a:pt x="80" y="14"/>
                  </a:lnTo>
                  <a:lnTo>
                    <a:pt x="90" y="11"/>
                  </a:lnTo>
                  <a:lnTo>
                    <a:pt x="93" y="9"/>
                  </a:lnTo>
                  <a:lnTo>
                    <a:pt x="94" y="7"/>
                  </a:lnTo>
                  <a:lnTo>
                    <a:pt x="96" y="4"/>
                  </a:lnTo>
                  <a:lnTo>
                    <a:pt x="98" y="4"/>
                  </a:lnTo>
                  <a:lnTo>
                    <a:pt x="99" y="3"/>
                  </a:lnTo>
                  <a:lnTo>
                    <a:pt x="103" y="3"/>
                  </a:lnTo>
                  <a:lnTo>
                    <a:pt x="108" y="3"/>
                  </a:lnTo>
                  <a:lnTo>
                    <a:pt x="110" y="3"/>
                  </a:lnTo>
                  <a:lnTo>
                    <a:pt x="113" y="2"/>
                  </a:lnTo>
                  <a:lnTo>
                    <a:pt x="114" y="0"/>
                  </a:lnTo>
                  <a:lnTo>
                    <a:pt x="117" y="0"/>
                  </a:lnTo>
                  <a:lnTo>
                    <a:pt x="127" y="0"/>
                  </a:lnTo>
                  <a:lnTo>
                    <a:pt x="137" y="0"/>
                  </a:lnTo>
                  <a:lnTo>
                    <a:pt x="149" y="0"/>
                  </a:lnTo>
                  <a:lnTo>
                    <a:pt x="159" y="0"/>
                  </a:lnTo>
                  <a:lnTo>
                    <a:pt x="168" y="3"/>
                  </a:lnTo>
                  <a:lnTo>
                    <a:pt x="175" y="5"/>
                  </a:lnTo>
                  <a:lnTo>
                    <a:pt x="191" y="14"/>
                  </a:lnTo>
                  <a:lnTo>
                    <a:pt x="196" y="16"/>
                  </a:lnTo>
                  <a:lnTo>
                    <a:pt x="197" y="17"/>
                  </a:lnTo>
                  <a:lnTo>
                    <a:pt x="199" y="17"/>
                  </a:lnTo>
                  <a:lnTo>
                    <a:pt x="201" y="18"/>
                  </a:lnTo>
                  <a:lnTo>
                    <a:pt x="201" y="19"/>
                  </a:lnTo>
                  <a:lnTo>
                    <a:pt x="202" y="22"/>
                  </a:lnTo>
                  <a:lnTo>
                    <a:pt x="202" y="25"/>
                  </a:lnTo>
                  <a:lnTo>
                    <a:pt x="203" y="26"/>
                  </a:lnTo>
                  <a:lnTo>
                    <a:pt x="203" y="27"/>
                  </a:lnTo>
                  <a:lnTo>
                    <a:pt x="204" y="27"/>
                  </a:lnTo>
                  <a:lnTo>
                    <a:pt x="206" y="27"/>
                  </a:lnTo>
                  <a:lnTo>
                    <a:pt x="208" y="27"/>
                  </a:lnTo>
                  <a:lnTo>
                    <a:pt x="211" y="26"/>
                  </a:lnTo>
                  <a:lnTo>
                    <a:pt x="213" y="27"/>
                  </a:lnTo>
                  <a:lnTo>
                    <a:pt x="217" y="30"/>
                  </a:lnTo>
                  <a:lnTo>
                    <a:pt x="222" y="32"/>
                  </a:lnTo>
                  <a:lnTo>
                    <a:pt x="226" y="35"/>
                  </a:lnTo>
                  <a:lnTo>
                    <a:pt x="229" y="36"/>
                  </a:lnTo>
                  <a:lnTo>
                    <a:pt x="232" y="36"/>
                  </a:lnTo>
                  <a:lnTo>
                    <a:pt x="258" y="36"/>
                  </a:lnTo>
                  <a:lnTo>
                    <a:pt x="258" y="40"/>
                  </a:lnTo>
                  <a:lnTo>
                    <a:pt x="259" y="42"/>
                  </a:lnTo>
                  <a:lnTo>
                    <a:pt x="260" y="46"/>
                  </a:lnTo>
                  <a:lnTo>
                    <a:pt x="263" y="49"/>
                  </a:lnTo>
                  <a:lnTo>
                    <a:pt x="263" y="114"/>
                  </a:lnTo>
                  <a:lnTo>
                    <a:pt x="263" y="116"/>
                  </a:lnTo>
                  <a:lnTo>
                    <a:pt x="262" y="118"/>
                  </a:lnTo>
                  <a:lnTo>
                    <a:pt x="260" y="119"/>
                  </a:lnTo>
                  <a:lnTo>
                    <a:pt x="259" y="121"/>
                  </a:lnTo>
                  <a:lnTo>
                    <a:pt x="259" y="123"/>
                  </a:lnTo>
                  <a:lnTo>
                    <a:pt x="258" y="125"/>
                  </a:lnTo>
                  <a:lnTo>
                    <a:pt x="259" y="137"/>
                  </a:lnTo>
                  <a:lnTo>
                    <a:pt x="263" y="156"/>
                  </a:lnTo>
                  <a:lnTo>
                    <a:pt x="269" y="175"/>
                  </a:lnTo>
                  <a:lnTo>
                    <a:pt x="272" y="183"/>
                  </a:lnTo>
                  <a:lnTo>
                    <a:pt x="274" y="185"/>
                  </a:lnTo>
                  <a:lnTo>
                    <a:pt x="276" y="186"/>
                  </a:lnTo>
                  <a:lnTo>
                    <a:pt x="281" y="188"/>
                  </a:lnTo>
                  <a:lnTo>
                    <a:pt x="288" y="188"/>
                  </a:lnTo>
                  <a:lnTo>
                    <a:pt x="290" y="202"/>
                  </a:lnTo>
                  <a:lnTo>
                    <a:pt x="234" y="202"/>
                  </a:lnTo>
                  <a:lnTo>
                    <a:pt x="230" y="202"/>
                  </a:lnTo>
                  <a:lnTo>
                    <a:pt x="227" y="200"/>
                  </a:lnTo>
                  <a:lnTo>
                    <a:pt x="224" y="198"/>
                  </a:lnTo>
                  <a:lnTo>
                    <a:pt x="218" y="195"/>
                  </a:lnTo>
                  <a:lnTo>
                    <a:pt x="215" y="193"/>
                  </a:lnTo>
                  <a:lnTo>
                    <a:pt x="194" y="184"/>
                  </a:lnTo>
                  <a:lnTo>
                    <a:pt x="192" y="183"/>
                  </a:lnTo>
                  <a:lnTo>
                    <a:pt x="189" y="180"/>
                  </a:lnTo>
                  <a:lnTo>
                    <a:pt x="185" y="177"/>
                  </a:lnTo>
                  <a:lnTo>
                    <a:pt x="179" y="176"/>
                  </a:lnTo>
                  <a:lnTo>
                    <a:pt x="173" y="176"/>
                  </a:lnTo>
                  <a:lnTo>
                    <a:pt x="168" y="176"/>
                  </a:lnTo>
                  <a:lnTo>
                    <a:pt x="161" y="177"/>
                  </a:lnTo>
                  <a:lnTo>
                    <a:pt x="155" y="176"/>
                  </a:lnTo>
                  <a:lnTo>
                    <a:pt x="149" y="176"/>
                  </a:lnTo>
                  <a:lnTo>
                    <a:pt x="143" y="175"/>
                  </a:lnTo>
                  <a:lnTo>
                    <a:pt x="138" y="177"/>
                  </a:lnTo>
                  <a:lnTo>
                    <a:pt x="136" y="179"/>
                  </a:lnTo>
                  <a:lnTo>
                    <a:pt x="135" y="181"/>
                  </a:lnTo>
                  <a:lnTo>
                    <a:pt x="132" y="186"/>
                  </a:lnTo>
                  <a:lnTo>
                    <a:pt x="131" y="191"/>
                  </a:lnTo>
                  <a:lnTo>
                    <a:pt x="129" y="193"/>
                  </a:lnTo>
                  <a:lnTo>
                    <a:pt x="128" y="195"/>
                  </a:lnTo>
                  <a:lnTo>
                    <a:pt x="126" y="200"/>
                  </a:lnTo>
                  <a:lnTo>
                    <a:pt x="122" y="205"/>
                  </a:lnTo>
                  <a:lnTo>
                    <a:pt x="114" y="214"/>
                  </a:lnTo>
                  <a:lnTo>
                    <a:pt x="109" y="227"/>
                  </a:lnTo>
                  <a:lnTo>
                    <a:pt x="107" y="228"/>
                  </a:lnTo>
                  <a:lnTo>
                    <a:pt x="104" y="231"/>
                  </a:lnTo>
                  <a:lnTo>
                    <a:pt x="102" y="232"/>
                  </a:lnTo>
                  <a:lnTo>
                    <a:pt x="99" y="233"/>
                  </a:lnTo>
                  <a:lnTo>
                    <a:pt x="93" y="242"/>
                  </a:lnTo>
                  <a:lnTo>
                    <a:pt x="89" y="248"/>
                  </a:lnTo>
                  <a:lnTo>
                    <a:pt x="85" y="253"/>
                  </a:lnTo>
                  <a:lnTo>
                    <a:pt x="81" y="258"/>
                  </a:lnTo>
                  <a:lnTo>
                    <a:pt x="79" y="260"/>
                  </a:lnTo>
                  <a:lnTo>
                    <a:pt x="77" y="263"/>
                  </a:lnTo>
                  <a:lnTo>
                    <a:pt x="77" y="268"/>
                  </a:lnTo>
                  <a:lnTo>
                    <a:pt x="77" y="272"/>
                  </a:lnTo>
                  <a:lnTo>
                    <a:pt x="76" y="274"/>
                  </a:lnTo>
                  <a:lnTo>
                    <a:pt x="75" y="277"/>
                  </a:lnTo>
                  <a:lnTo>
                    <a:pt x="75" y="279"/>
                  </a:lnTo>
                  <a:lnTo>
                    <a:pt x="74" y="282"/>
                  </a:lnTo>
                  <a:lnTo>
                    <a:pt x="74" y="287"/>
                  </a:lnTo>
                  <a:lnTo>
                    <a:pt x="75" y="291"/>
                  </a:lnTo>
                  <a:lnTo>
                    <a:pt x="75" y="296"/>
                  </a:lnTo>
                  <a:lnTo>
                    <a:pt x="74" y="301"/>
                  </a:lnTo>
                  <a:lnTo>
                    <a:pt x="72" y="304"/>
                  </a:lnTo>
                  <a:lnTo>
                    <a:pt x="71" y="306"/>
                  </a:lnTo>
                  <a:lnTo>
                    <a:pt x="67" y="310"/>
                  </a:lnTo>
                  <a:lnTo>
                    <a:pt x="63" y="314"/>
                  </a:lnTo>
                  <a:lnTo>
                    <a:pt x="58" y="316"/>
                  </a:lnTo>
                  <a:lnTo>
                    <a:pt x="53" y="315"/>
                  </a:lnTo>
                  <a:lnTo>
                    <a:pt x="49" y="315"/>
                  </a:lnTo>
                  <a:lnTo>
                    <a:pt x="39" y="316"/>
                  </a:lnTo>
                  <a:lnTo>
                    <a:pt x="34" y="318"/>
                  </a:lnTo>
                  <a:lnTo>
                    <a:pt x="29" y="319"/>
                  </a:lnTo>
                  <a:close/>
                </a:path>
              </a:pathLst>
            </a:custGeom>
            <a:solidFill>
              <a:srgbClr val="3E5E80"/>
            </a:solidFill>
            <a:ln w="6350" cap="flat" cmpd="sng" algn="ctr">
              <a:solidFill>
                <a:srgbClr val="FFFFFF"/>
              </a:solidFill>
              <a:prstDash val="solid"/>
              <a:headEnd/>
              <a:tailEnd/>
            </a:ln>
            <a:effectLst/>
          </p:spPr>
          <p:txBody>
            <a:bodyPr/>
            <a:lstStyle/>
            <a:p>
              <a:pPr defTabSz="89995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772" kern="0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6" name="Freeform 16">
              <a:extLst>
                <a:ext uri="{FF2B5EF4-FFF2-40B4-BE49-F238E27FC236}">
                  <a16:creationId xmlns:a16="http://schemas.microsoft.com/office/drawing/2014/main" id="{0147F6FC-507B-47EF-82E1-CF3C55D233D8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0134" y="2968979"/>
              <a:ext cx="256237" cy="212489"/>
            </a:xfrm>
            <a:custGeom>
              <a:avLst/>
              <a:gdLst>
                <a:gd name="T0" fmla="*/ 367 w 393"/>
                <a:gd name="T1" fmla="*/ 122 h 306"/>
                <a:gd name="T2" fmla="*/ 389 w 393"/>
                <a:gd name="T3" fmla="*/ 140 h 306"/>
                <a:gd name="T4" fmla="*/ 393 w 393"/>
                <a:gd name="T5" fmla="*/ 157 h 306"/>
                <a:gd name="T6" fmla="*/ 385 w 393"/>
                <a:gd name="T7" fmla="*/ 172 h 306"/>
                <a:gd name="T8" fmla="*/ 333 w 393"/>
                <a:gd name="T9" fmla="*/ 208 h 306"/>
                <a:gd name="T10" fmla="*/ 309 w 393"/>
                <a:gd name="T11" fmla="*/ 229 h 306"/>
                <a:gd name="T12" fmla="*/ 305 w 393"/>
                <a:gd name="T13" fmla="*/ 247 h 306"/>
                <a:gd name="T14" fmla="*/ 310 w 393"/>
                <a:gd name="T15" fmla="*/ 253 h 306"/>
                <a:gd name="T16" fmla="*/ 315 w 393"/>
                <a:gd name="T17" fmla="*/ 270 h 306"/>
                <a:gd name="T18" fmla="*/ 300 w 393"/>
                <a:gd name="T19" fmla="*/ 294 h 306"/>
                <a:gd name="T20" fmla="*/ 286 w 393"/>
                <a:gd name="T21" fmla="*/ 302 h 306"/>
                <a:gd name="T22" fmla="*/ 272 w 393"/>
                <a:gd name="T23" fmla="*/ 302 h 306"/>
                <a:gd name="T24" fmla="*/ 253 w 393"/>
                <a:gd name="T25" fmla="*/ 292 h 306"/>
                <a:gd name="T26" fmla="*/ 239 w 393"/>
                <a:gd name="T27" fmla="*/ 289 h 306"/>
                <a:gd name="T28" fmla="*/ 228 w 393"/>
                <a:gd name="T29" fmla="*/ 283 h 306"/>
                <a:gd name="T30" fmla="*/ 214 w 393"/>
                <a:gd name="T31" fmla="*/ 280 h 306"/>
                <a:gd name="T32" fmla="*/ 200 w 393"/>
                <a:gd name="T33" fmla="*/ 276 h 306"/>
                <a:gd name="T34" fmla="*/ 173 w 393"/>
                <a:gd name="T35" fmla="*/ 276 h 306"/>
                <a:gd name="T36" fmla="*/ 154 w 393"/>
                <a:gd name="T37" fmla="*/ 287 h 306"/>
                <a:gd name="T38" fmla="*/ 135 w 393"/>
                <a:gd name="T39" fmla="*/ 289 h 306"/>
                <a:gd name="T40" fmla="*/ 120 w 393"/>
                <a:gd name="T41" fmla="*/ 289 h 306"/>
                <a:gd name="T42" fmla="*/ 117 w 393"/>
                <a:gd name="T43" fmla="*/ 280 h 306"/>
                <a:gd name="T44" fmla="*/ 108 w 393"/>
                <a:gd name="T45" fmla="*/ 262 h 306"/>
                <a:gd name="T46" fmla="*/ 101 w 393"/>
                <a:gd name="T47" fmla="*/ 261 h 306"/>
                <a:gd name="T48" fmla="*/ 85 w 393"/>
                <a:gd name="T49" fmla="*/ 260 h 306"/>
                <a:gd name="T50" fmla="*/ 67 w 393"/>
                <a:gd name="T51" fmla="*/ 257 h 306"/>
                <a:gd name="T52" fmla="*/ 37 w 393"/>
                <a:gd name="T53" fmla="*/ 252 h 306"/>
                <a:gd name="T54" fmla="*/ 15 w 393"/>
                <a:gd name="T55" fmla="*/ 205 h 306"/>
                <a:gd name="T56" fmla="*/ 0 w 393"/>
                <a:gd name="T57" fmla="*/ 160 h 306"/>
                <a:gd name="T58" fmla="*/ 9 w 393"/>
                <a:gd name="T59" fmla="*/ 134 h 306"/>
                <a:gd name="T60" fmla="*/ 27 w 393"/>
                <a:gd name="T61" fmla="*/ 95 h 306"/>
                <a:gd name="T62" fmla="*/ 31 w 393"/>
                <a:gd name="T63" fmla="*/ 84 h 306"/>
                <a:gd name="T64" fmla="*/ 39 w 393"/>
                <a:gd name="T65" fmla="*/ 72 h 306"/>
                <a:gd name="T66" fmla="*/ 46 w 393"/>
                <a:gd name="T67" fmla="*/ 65 h 306"/>
                <a:gd name="T68" fmla="*/ 52 w 393"/>
                <a:gd name="T69" fmla="*/ 53 h 306"/>
                <a:gd name="T70" fmla="*/ 59 w 393"/>
                <a:gd name="T71" fmla="*/ 44 h 306"/>
                <a:gd name="T72" fmla="*/ 60 w 393"/>
                <a:gd name="T73" fmla="*/ 28 h 306"/>
                <a:gd name="T74" fmla="*/ 60 w 393"/>
                <a:gd name="T75" fmla="*/ 13 h 306"/>
                <a:gd name="T76" fmla="*/ 70 w 393"/>
                <a:gd name="T77" fmla="*/ 6 h 306"/>
                <a:gd name="T78" fmla="*/ 79 w 393"/>
                <a:gd name="T79" fmla="*/ 0 h 306"/>
                <a:gd name="T80" fmla="*/ 108 w 393"/>
                <a:gd name="T81" fmla="*/ 0 h 306"/>
                <a:gd name="T82" fmla="*/ 132 w 393"/>
                <a:gd name="T83" fmla="*/ 5 h 306"/>
                <a:gd name="T84" fmla="*/ 165 w 393"/>
                <a:gd name="T85" fmla="*/ 27 h 306"/>
                <a:gd name="T86" fmla="*/ 177 w 393"/>
                <a:gd name="T87" fmla="*/ 44 h 306"/>
                <a:gd name="T88" fmla="*/ 184 w 393"/>
                <a:gd name="T89" fmla="*/ 44 h 306"/>
                <a:gd name="T90" fmla="*/ 209 w 393"/>
                <a:gd name="T91" fmla="*/ 60 h 306"/>
                <a:gd name="T92" fmla="*/ 216 w 393"/>
                <a:gd name="T93" fmla="*/ 71 h 306"/>
                <a:gd name="T94" fmla="*/ 253 w 393"/>
                <a:gd name="T95" fmla="*/ 97 h 306"/>
                <a:gd name="T96" fmla="*/ 272 w 393"/>
                <a:gd name="T97" fmla="*/ 104 h 306"/>
                <a:gd name="T98" fmla="*/ 281 w 393"/>
                <a:gd name="T99" fmla="*/ 108 h 306"/>
                <a:gd name="T100" fmla="*/ 286 w 393"/>
                <a:gd name="T101" fmla="*/ 100 h 306"/>
                <a:gd name="T102" fmla="*/ 298 w 393"/>
                <a:gd name="T103" fmla="*/ 92 h 306"/>
                <a:gd name="T104" fmla="*/ 304 w 393"/>
                <a:gd name="T105" fmla="*/ 83 h 306"/>
                <a:gd name="T106" fmla="*/ 322 w 393"/>
                <a:gd name="T107" fmla="*/ 71 h 306"/>
                <a:gd name="T108" fmla="*/ 332 w 393"/>
                <a:gd name="T109" fmla="*/ 75 h 306"/>
                <a:gd name="T110" fmla="*/ 347 w 393"/>
                <a:gd name="T111" fmla="*/ 81 h 30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93"/>
                <a:gd name="T169" fmla="*/ 0 h 306"/>
                <a:gd name="T170" fmla="*/ 393 w 393"/>
                <a:gd name="T171" fmla="*/ 306 h 30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93" h="306">
                  <a:moveTo>
                    <a:pt x="354" y="84"/>
                  </a:moveTo>
                  <a:lnTo>
                    <a:pt x="361" y="104"/>
                  </a:lnTo>
                  <a:lnTo>
                    <a:pt x="365" y="113"/>
                  </a:lnTo>
                  <a:lnTo>
                    <a:pt x="367" y="122"/>
                  </a:lnTo>
                  <a:lnTo>
                    <a:pt x="378" y="130"/>
                  </a:lnTo>
                  <a:lnTo>
                    <a:pt x="387" y="136"/>
                  </a:lnTo>
                  <a:lnTo>
                    <a:pt x="388" y="139"/>
                  </a:lnTo>
                  <a:lnTo>
                    <a:pt x="389" y="140"/>
                  </a:lnTo>
                  <a:lnTo>
                    <a:pt x="392" y="144"/>
                  </a:lnTo>
                  <a:lnTo>
                    <a:pt x="393" y="148"/>
                  </a:lnTo>
                  <a:lnTo>
                    <a:pt x="393" y="153"/>
                  </a:lnTo>
                  <a:lnTo>
                    <a:pt x="393" y="157"/>
                  </a:lnTo>
                  <a:lnTo>
                    <a:pt x="392" y="159"/>
                  </a:lnTo>
                  <a:lnTo>
                    <a:pt x="389" y="167"/>
                  </a:lnTo>
                  <a:lnTo>
                    <a:pt x="388" y="169"/>
                  </a:lnTo>
                  <a:lnTo>
                    <a:pt x="385" y="172"/>
                  </a:lnTo>
                  <a:lnTo>
                    <a:pt x="379" y="178"/>
                  </a:lnTo>
                  <a:lnTo>
                    <a:pt x="365" y="188"/>
                  </a:lnTo>
                  <a:lnTo>
                    <a:pt x="350" y="197"/>
                  </a:lnTo>
                  <a:lnTo>
                    <a:pt x="333" y="208"/>
                  </a:lnTo>
                  <a:lnTo>
                    <a:pt x="326" y="213"/>
                  </a:lnTo>
                  <a:lnTo>
                    <a:pt x="319" y="218"/>
                  </a:lnTo>
                  <a:lnTo>
                    <a:pt x="313" y="224"/>
                  </a:lnTo>
                  <a:lnTo>
                    <a:pt x="309" y="229"/>
                  </a:lnTo>
                  <a:lnTo>
                    <a:pt x="306" y="236"/>
                  </a:lnTo>
                  <a:lnTo>
                    <a:pt x="305" y="239"/>
                  </a:lnTo>
                  <a:lnTo>
                    <a:pt x="305" y="243"/>
                  </a:lnTo>
                  <a:lnTo>
                    <a:pt x="305" y="247"/>
                  </a:lnTo>
                  <a:lnTo>
                    <a:pt x="306" y="248"/>
                  </a:lnTo>
                  <a:lnTo>
                    <a:pt x="309" y="250"/>
                  </a:lnTo>
                  <a:lnTo>
                    <a:pt x="310" y="252"/>
                  </a:lnTo>
                  <a:lnTo>
                    <a:pt x="310" y="253"/>
                  </a:lnTo>
                  <a:lnTo>
                    <a:pt x="310" y="258"/>
                  </a:lnTo>
                  <a:lnTo>
                    <a:pt x="312" y="264"/>
                  </a:lnTo>
                  <a:lnTo>
                    <a:pt x="313" y="267"/>
                  </a:lnTo>
                  <a:lnTo>
                    <a:pt x="315" y="270"/>
                  </a:lnTo>
                  <a:lnTo>
                    <a:pt x="315" y="294"/>
                  </a:lnTo>
                  <a:lnTo>
                    <a:pt x="310" y="294"/>
                  </a:lnTo>
                  <a:lnTo>
                    <a:pt x="305" y="294"/>
                  </a:lnTo>
                  <a:lnTo>
                    <a:pt x="300" y="294"/>
                  </a:lnTo>
                  <a:lnTo>
                    <a:pt x="296" y="295"/>
                  </a:lnTo>
                  <a:lnTo>
                    <a:pt x="292" y="298"/>
                  </a:lnTo>
                  <a:lnTo>
                    <a:pt x="289" y="299"/>
                  </a:lnTo>
                  <a:lnTo>
                    <a:pt x="286" y="302"/>
                  </a:lnTo>
                  <a:lnTo>
                    <a:pt x="285" y="306"/>
                  </a:lnTo>
                  <a:lnTo>
                    <a:pt x="281" y="303"/>
                  </a:lnTo>
                  <a:lnTo>
                    <a:pt x="276" y="302"/>
                  </a:lnTo>
                  <a:lnTo>
                    <a:pt x="272" y="302"/>
                  </a:lnTo>
                  <a:lnTo>
                    <a:pt x="267" y="302"/>
                  </a:lnTo>
                  <a:lnTo>
                    <a:pt x="262" y="299"/>
                  </a:lnTo>
                  <a:lnTo>
                    <a:pt x="257" y="295"/>
                  </a:lnTo>
                  <a:lnTo>
                    <a:pt x="253" y="292"/>
                  </a:lnTo>
                  <a:lnTo>
                    <a:pt x="251" y="290"/>
                  </a:lnTo>
                  <a:lnTo>
                    <a:pt x="248" y="289"/>
                  </a:lnTo>
                  <a:lnTo>
                    <a:pt x="243" y="289"/>
                  </a:lnTo>
                  <a:lnTo>
                    <a:pt x="239" y="289"/>
                  </a:lnTo>
                  <a:lnTo>
                    <a:pt x="237" y="288"/>
                  </a:lnTo>
                  <a:lnTo>
                    <a:pt x="234" y="287"/>
                  </a:lnTo>
                  <a:lnTo>
                    <a:pt x="230" y="284"/>
                  </a:lnTo>
                  <a:lnTo>
                    <a:pt x="228" y="283"/>
                  </a:lnTo>
                  <a:lnTo>
                    <a:pt x="224" y="283"/>
                  </a:lnTo>
                  <a:lnTo>
                    <a:pt x="219" y="283"/>
                  </a:lnTo>
                  <a:lnTo>
                    <a:pt x="216" y="281"/>
                  </a:lnTo>
                  <a:lnTo>
                    <a:pt x="214" y="280"/>
                  </a:lnTo>
                  <a:lnTo>
                    <a:pt x="212" y="278"/>
                  </a:lnTo>
                  <a:lnTo>
                    <a:pt x="210" y="276"/>
                  </a:lnTo>
                  <a:lnTo>
                    <a:pt x="205" y="276"/>
                  </a:lnTo>
                  <a:lnTo>
                    <a:pt x="200" y="276"/>
                  </a:lnTo>
                  <a:lnTo>
                    <a:pt x="188" y="276"/>
                  </a:lnTo>
                  <a:lnTo>
                    <a:pt x="183" y="276"/>
                  </a:lnTo>
                  <a:lnTo>
                    <a:pt x="178" y="276"/>
                  </a:lnTo>
                  <a:lnTo>
                    <a:pt x="173" y="276"/>
                  </a:lnTo>
                  <a:lnTo>
                    <a:pt x="168" y="276"/>
                  </a:lnTo>
                  <a:lnTo>
                    <a:pt x="163" y="280"/>
                  </a:lnTo>
                  <a:lnTo>
                    <a:pt x="158" y="284"/>
                  </a:lnTo>
                  <a:lnTo>
                    <a:pt x="154" y="287"/>
                  </a:lnTo>
                  <a:lnTo>
                    <a:pt x="151" y="288"/>
                  </a:lnTo>
                  <a:lnTo>
                    <a:pt x="149" y="289"/>
                  </a:lnTo>
                  <a:lnTo>
                    <a:pt x="142" y="289"/>
                  </a:lnTo>
                  <a:lnTo>
                    <a:pt x="135" y="289"/>
                  </a:lnTo>
                  <a:lnTo>
                    <a:pt x="127" y="290"/>
                  </a:lnTo>
                  <a:lnTo>
                    <a:pt x="123" y="290"/>
                  </a:lnTo>
                  <a:lnTo>
                    <a:pt x="121" y="289"/>
                  </a:lnTo>
                  <a:lnTo>
                    <a:pt x="120" y="289"/>
                  </a:lnTo>
                  <a:lnTo>
                    <a:pt x="120" y="288"/>
                  </a:lnTo>
                  <a:lnTo>
                    <a:pt x="118" y="285"/>
                  </a:lnTo>
                  <a:lnTo>
                    <a:pt x="118" y="283"/>
                  </a:lnTo>
                  <a:lnTo>
                    <a:pt x="117" y="280"/>
                  </a:lnTo>
                  <a:lnTo>
                    <a:pt x="114" y="275"/>
                  </a:lnTo>
                  <a:lnTo>
                    <a:pt x="112" y="271"/>
                  </a:lnTo>
                  <a:lnTo>
                    <a:pt x="109" y="265"/>
                  </a:lnTo>
                  <a:lnTo>
                    <a:pt x="108" y="262"/>
                  </a:lnTo>
                  <a:lnTo>
                    <a:pt x="107" y="261"/>
                  </a:lnTo>
                  <a:lnTo>
                    <a:pt x="104" y="260"/>
                  </a:lnTo>
                  <a:lnTo>
                    <a:pt x="102" y="260"/>
                  </a:lnTo>
                  <a:lnTo>
                    <a:pt x="101" y="261"/>
                  </a:lnTo>
                  <a:lnTo>
                    <a:pt x="98" y="261"/>
                  </a:lnTo>
                  <a:lnTo>
                    <a:pt x="93" y="260"/>
                  </a:lnTo>
                  <a:lnTo>
                    <a:pt x="88" y="261"/>
                  </a:lnTo>
                  <a:lnTo>
                    <a:pt x="85" y="260"/>
                  </a:lnTo>
                  <a:lnTo>
                    <a:pt x="84" y="260"/>
                  </a:lnTo>
                  <a:lnTo>
                    <a:pt x="81" y="258"/>
                  </a:lnTo>
                  <a:lnTo>
                    <a:pt x="79" y="257"/>
                  </a:lnTo>
                  <a:lnTo>
                    <a:pt x="67" y="257"/>
                  </a:lnTo>
                  <a:lnTo>
                    <a:pt x="55" y="257"/>
                  </a:lnTo>
                  <a:lnTo>
                    <a:pt x="47" y="257"/>
                  </a:lnTo>
                  <a:lnTo>
                    <a:pt x="39" y="256"/>
                  </a:lnTo>
                  <a:lnTo>
                    <a:pt x="37" y="252"/>
                  </a:lnTo>
                  <a:lnTo>
                    <a:pt x="32" y="247"/>
                  </a:lnTo>
                  <a:lnTo>
                    <a:pt x="31" y="241"/>
                  </a:lnTo>
                  <a:lnTo>
                    <a:pt x="27" y="232"/>
                  </a:lnTo>
                  <a:lnTo>
                    <a:pt x="15" y="205"/>
                  </a:lnTo>
                  <a:lnTo>
                    <a:pt x="5" y="179"/>
                  </a:lnTo>
                  <a:lnTo>
                    <a:pt x="1" y="168"/>
                  </a:lnTo>
                  <a:lnTo>
                    <a:pt x="1" y="164"/>
                  </a:lnTo>
                  <a:lnTo>
                    <a:pt x="0" y="160"/>
                  </a:lnTo>
                  <a:lnTo>
                    <a:pt x="1" y="155"/>
                  </a:lnTo>
                  <a:lnTo>
                    <a:pt x="3" y="148"/>
                  </a:lnTo>
                  <a:lnTo>
                    <a:pt x="5" y="135"/>
                  </a:lnTo>
                  <a:lnTo>
                    <a:pt x="9" y="134"/>
                  </a:lnTo>
                  <a:lnTo>
                    <a:pt x="13" y="130"/>
                  </a:lnTo>
                  <a:lnTo>
                    <a:pt x="14" y="126"/>
                  </a:lnTo>
                  <a:lnTo>
                    <a:pt x="18" y="116"/>
                  </a:lnTo>
                  <a:lnTo>
                    <a:pt x="27" y="95"/>
                  </a:lnTo>
                  <a:lnTo>
                    <a:pt x="28" y="90"/>
                  </a:lnTo>
                  <a:lnTo>
                    <a:pt x="29" y="86"/>
                  </a:lnTo>
                  <a:lnTo>
                    <a:pt x="29" y="85"/>
                  </a:lnTo>
                  <a:lnTo>
                    <a:pt x="31" y="84"/>
                  </a:lnTo>
                  <a:lnTo>
                    <a:pt x="33" y="81"/>
                  </a:lnTo>
                  <a:lnTo>
                    <a:pt x="36" y="79"/>
                  </a:lnTo>
                  <a:lnTo>
                    <a:pt x="38" y="76"/>
                  </a:lnTo>
                  <a:lnTo>
                    <a:pt x="39" y="72"/>
                  </a:lnTo>
                  <a:lnTo>
                    <a:pt x="41" y="70"/>
                  </a:lnTo>
                  <a:lnTo>
                    <a:pt x="41" y="67"/>
                  </a:lnTo>
                  <a:lnTo>
                    <a:pt x="43" y="66"/>
                  </a:lnTo>
                  <a:lnTo>
                    <a:pt x="46" y="65"/>
                  </a:lnTo>
                  <a:lnTo>
                    <a:pt x="48" y="62"/>
                  </a:lnTo>
                  <a:lnTo>
                    <a:pt x="51" y="61"/>
                  </a:lnTo>
                  <a:lnTo>
                    <a:pt x="52" y="56"/>
                  </a:lnTo>
                  <a:lnTo>
                    <a:pt x="52" y="53"/>
                  </a:lnTo>
                  <a:lnTo>
                    <a:pt x="53" y="51"/>
                  </a:lnTo>
                  <a:lnTo>
                    <a:pt x="55" y="48"/>
                  </a:lnTo>
                  <a:lnTo>
                    <a:pt x="57" y="47"/>
                  </a:lnTo>
                  <a:lnTo>
                    <a:pt x="59" y="44"/>
                  </a:lnTo>
                  <a:lnTo>
                    <a:pt x="60" y="42"/>
                  </a:lnTo>
                  <a:lnTo>
                    <a:pt x="60" y="37"/>
                  </a:lnTo>
                  <a:lnTo>
                    <a:pt x="60" y="33"/>
                  </a:lnTo>
                  <a:lnTo>
                    <a:pt x="60" y="28"/>
                  </a:lnTo>
                  <a:lnTo>
                    <a:pt x="60" y="23"/>
                  </a:lnTo>
                  <a:lnTo>
                    <a:pt x="60" y="18"/>
                  </a:lnTo>
                  <a:lnTo>
                    <a:pt x="59" y="15"/>
                  </a:lnTo>
                  <a:lnTo>
                    <a:pt x="60" y="13"/>
                  </a:lnTo>
                  <a:lnTo>
                    <a:pt x="61" y="11"/>
                  </a:lnTo>
                  <a:lnTo>
                    <a:pt x="61" y="10"/>
                  </a:lnTo>
                  <a:lnTo>
                    <a:pt x="64" y="9"/>
                  </a:lnTo>
                  <a:lnTo>
                    <a:pt x="70" y="6"/>
                  </a:lnTo>
                  <a:lnTo>
                    <a:pt x="73" y="5"/>
                  </a:lnTo>
                  <a:lnTo>
                    <a:pt x="74" y="2"/>
                  </a:lnTo>
                  <a:lnTo>
                    <a:pt x="76" y="1"/>
                  </a:lnTo>
                  <a:lnTo>
                    <a:pt x="79" y="0"/>
                  </a:lnTo>
                  <a:lnTo>
                    <a:pt x="84" y="0"/>
                  </a:lnTo>
                  <a:lnTo>
                    <a:pt x="88" y="0"/>
                  </a:lnTo>
                  <a:lnTo>
                    <a:pt x="98" y="0"/>
                  </a:lnTo>
                  <a:lnTo>
                    <a:pt x="108" y="0"/>
                  </a:lnTo>
                  <a:lnTo>
                    <a:pt x="117" y="0"/>
                  </a:lnTo>
                  <a:lnTo>
                    <a:pt x="122" y="1"/>
                  </a:lnTo>
                  <a:lnTo>
                    <a:pt x="126" y="2"/>
                  </a:lnTo>
                  <a:lnTo>
                    <a:pt x="132" y="5"/>
                  </a:lnTo>
                  <a:lnTo>
                    <a:pt x="145" y="13"/>
                  </a:lnTo>
                  <a:lnTo>
                    <a:pt x="156" y="19"/>
                  </a:lnTo>
                  <a:lnTo>
                    <a:pt x="160" y="23"/>
                  </a:lnTo>
                  <a:lnTo>
                    <a:pt x="165" y="27"/>
                  </a:lnTo>
                  <a:lnTo>
                    <a:pt x="170" y="36"/>
                  </a:lnTo>
                  <a:lnTo>
                    <a:pt x="173" y="41"/>
                  </a:lnTo>
                  <a:lnTo>
                    <a:pt x="176" y="43"/>
                  </a:lnTo>
                  <a:lnTo>
                    <a:pt x="177" y="44"/>
                  </a:lnTo>
                  <a:lnTo>
                    <a:pt x="178" y="46"/>
                  </a:lnTo>
                  <a:lnTo>
                    <a:pt x="179" y="46"/>
                  </a:lnTo>
                  <a:lnTo>
                    <a:pt x="182" y="44"/>
                  </a:lnTo>
                  <a:lnTo>
                    <a:pt x="184" y="44"/>
                  </a:lnTo>
                  <a:lnTo>
                    <a:pt x="186" y="44"/>
                  </a:lnTo>
                  <a:lnTo>
                    <a:pt x="197" y="51"/>
                  </a:lnTo>
                  <a:lnTo>
                    <a:pt x="206" y="57"/>
                  </a:lnTo>
                  <a:lnTo>
                    <a:pt x="209" y="60"/>
                  </a:lnTo>
                  <a:lnTo>
                    <a:pt x="210" y="62"/>
                  </a:lnTo>
                  <a:lnTo>
                    <a:pt x="211" y="65"/>
                  </a:lnTo>
                  <a:lnTo>
                    <a:pt x="212" y="67"/>
                  </a:lnTo>
                  <a:lnTo>
                    <a:pt x="216" y="71"/>
                  </a:lnTo>
                  <a:lnTo>
                    <a:pt x="221" y="76"/>
                  </a:lnTo>
                  <a:lnTo>
                    <a:pt x="231" y="83"/>
                  </a:lnTo>
                  <a:lnTo>
                    <a:pt x="245" y="93"/>
                  </a:lnTo>
                  <a:lnTo>
                    <a:pt x="253" y="97"/>
                  </a:lnTo>
                  <a:lnTo>
                    <a:pt x="261" y="102"/>
                  </a:lnTo>
                  <a:lnTo>
                    <a:pt x="265" y="103"/>
                  </a:lnTo>
                  <a:lnTo>
                    <a:pt x="270" y="103"/>
                  </a:lnTo>
                  <a:lnTo>
                    <a:pt x="272" y="104"/>
                  </a:lnTo>
                  <a:lnTo>
                    <a:pt x="275" y="106"/>
                  </a:lnTo>
                  <a:lnTo>
                    <a:pt x="277" y="108"/>
                  </a:lnTo>
                  <a:lnTo>
                    <a:pt x="280" y="109"/>
                  </a:lnTo>
                  <a:lnTo>
                    <a:pt x="281" y="108"/>
                  </a:lnTo>
                  <a:lnTo>
                    <a:pt x="282" y="108"/>
                  </a:lnTo>
                  <a:lnTo>
                    <a:pt x="284" y="107"/>
                  </a:lnTo>
                  <a:lnTo>
                    <a:pt x="285" y="104"/>
                  </a:lnTo>
                  <a:lnTo>
                    <a:pt x="286" y="100"/>
                  </a:lnTo>
                  <a:lnTo>
                    <a:pt x="287" y="99"/>
                  </a:lnTo>
                  <a:lnTo>
                    <a:pt x="289" y="98"/>
                  </a:lnTo>
                  <a:lnTo>
                    <a:pt x="294" y="95"/>
                  </a:lnTo>
                  <a:lnTo>
                    <a:pt x="298" y="92"/>
                  </a:lnTo>
                  <a:lnTo>
                    <a:pt x="300" y="90"/>
                  </a:lnTo>
                  <a:lnTo>
                    <a:pt x="301" y="88"/>
                  </a:lnTo>
                  <a:lnTo>
                    <a:pt x="303" y="85"/>
                  </a:lnTo>
                  <a:lnTo>
                    <a:pt x="304" y="83"/>
                  </a:lnTo>
                  <a:lnTo>
                    <a:pt x="309" y="79"/>
                  </a:lnTo>
                  <a:lnTo>
                    <a:pt x="314" y="75"/>
                  </a:lnTo>
                  <a:lnTo>
                    <a:pt x="318" y="71"/>
                  </a:lnTo>
                  <a:lnTo>
                    <a:pt x="322" y="71"/>
                  </a:lnTo>
                  <a:lnTo>
                    <a:pt x="324" y="70"/>
                  </a:lnTo>
                  <a:lnTo>
                    <a:pt x="327" y="71"/>
                  </a:lnTo>
                  <a:lnTo>
                    <a:pt x="329" y="74"/>
                  </a:lnTo>
                  <a:lnTo>
                    <a:pt x="332" y="75"/>
                  </a:lnTo>
                  <a:lnTo>
                    <a:pt x="333" y="76"/>
                  </a:lnTo>
                  <a:lnTo>
                    <a:pt x="338" y="79"/>
                  </a:lnTo>
                  <a:lnTo>
                    <a:pt x="343" y="80"/>
                  </a:lnTo>
                  <a:lnTo>
                    <a:pt x="347" y="81"/>
                  </a:lnTo>
                  <a:lnTo>
                    <a:pt x="352" y="83"/>
                  </a:lnTo>
                  <a:lnTo>
                    <a:pt x="354" y="84"/>
                  </a:lnTo>
                  <a:close/>
                </a:path>
              </a:pathLst>
            </a:custGeom>
            <a:noFill/>
            <a:ln w="3175">
              <a:solidFill>
                <a:srgbClr val="1F497D">
                  <a:lumMod val="50000"/>
                </a:srgbClr>
              </a:solidFill>
              <a:round/>
              <a:headEnd/>
              <a:tailEnd/>
            </a:ln>
            <a:effectLst>
              <a:outerShdw blurRad="50800" dist="38100" dir="8100000" algn="tr" rotWithShape="0">
                <a:sysClr val="windowText" lastClr="000000">
                  <a:lumMod val="50000"/>
                  <a:lumOff val="50000"/>
                  <a:alpha val="40000"/>
                </a:sys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id="{528F18A9-EF2A-403D-AE9A-E91EA1189D8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7635" y="2741073"/>
              <a:ext cx="259362" cy="326546"/>
            </a:xfrm>
            <a:custGeom>
              <a:avLst/>
              <a:gdLst>
                <a:gd name="T0" fmla="*/ 362 w 398"/>
                <a:gd name="T1" fmla="*/ 256 h 440"/>
                <a:gd name="T2" fmla="*/ 377 w 398"/>
                <a:gd name="T3" fmla="*/ 320 h 440"/>
                <a:gd name="T4" fmla="*/ 396 w 398"/>
                <a:gd name="T5" fmla="*/ 349 h 440"/>
                <a:gd name="T6" fmla="*/ 393 w 398"/>
                <a:gd name="T7" fmla="*/ 374 h 440"/>
                <a:gd name="T8" fmla="*/ 377 w 398"/>
                <a:gd name="T9" fmla="*/ 388 h 440"/>
                <a:gd name="T10" fmla="*/ 357 w 398"/>
                <a:gd name="T11" fmla="*/ 380 h 440"/>
                <a:gd name="T12" fmla="*/ 343 w 398"/>
                <a:gd name="T13" fmla="*/ 376 h 440"/>
                <a:gd name="T14" fmla="*/ 326 w 398"/>
                <a:gd name="T15" fmla="*/ 393 h 440"/>
                <a:gd name="T16" fmla="*/ 311 w 398"/>
                <a:gd name="T17" fmla="*/ 405 h 440"/>
                <a:gd name="T18" fmla="*/ 304 w 398"/>
                <a:gd name="T19" fmla="*/ 414 h 440"/>
                <a:gd name="T20" fmla="*/ 290 w 398"/>
                <a:gd name="T21" fmla="*/ 408 h 440"/>
                <a:gd name="T22" fmla="*/ 246 w 398"/>
                <a:gd name="T23" fmla="*/ 381 h 440"/>
                <a:gd name="T24" fmla="*/ 234 w 398"/>
                <a:gd name="T25" fmla="*/ 365 h 440"/>
                <a:gd name="T26" fmla="*/ 210 w 398"/>
                <a:gd name="T27" fmla="*/ 349 h 440"/>
                <a:gd name="T28" fmla="*/ 201 w 398"/>
                <a:gd name="T29" fmla="*/ 348 h 440"/>
                <a:gd name="T30" fmla="*/ 185 w 398"/>
                <a:gd name="T31" fmla="*/ 328 h 440"/>
                <a:gd name="T32" fmla="*/ 151 w 398"/>
                <a:gd name="T33" fmla="*/ 307 h 440"/>
                <a:gd name="T34" fmla="*/ 113 w 398"/>
                <a:gd name="T35" fmla="*/ 305 h 440"/>
                <a:gd name="T36" fmla="*/ 95 w 398"/>
                <a:gd name="T37" fmla="*/ 311 h 440"/>
                <a:gd name="T38" fmla="*/ 85 w 398"/>
                <a:gd name="T39" fmla="*/ 323 h 440"/>
                <a:gd name="T40" fmla="*/ 85 w 398"/>
                <a:gd name="T41" fmla="*/ 344 h 440"/>
                <a:gd name="T42" fmla="*/ 77 w 398"/>
                <a:gd name="T43" fmla="*/ 361 h 440"/>
                <a:gd name="T44" fmla="*/ 68 w 398"/>
                <a:gd name="T45" fmla="*/ 371 h 440"/>
                <a:gd name="T46" fmla="*/ 61 w 398"/>
                <a:gd name="T47" fmla="*/ 384 h 440"/>
                <a:gd name="T48" fmla="*/ 53 w 398"/>
                <a:gd name="T49" fmla="*/ 398 h 440"/>
                <a:gd name="T50" fmla="*/ 35 w 398"/>
                <a:gd name="T51" fmla="*/ 437 h 440"/>
                <a:gd name="T52" fmla="*/ 28 w 398"/>
                <a:gd name="T53" fmla="*/ 420 h 440"/>
                <a:gd name="T54" fmla="*/ 34 w 398"/>
                <a:gd name="T55" fmla="*/ 375 h 440"/>
                <a:gd name="T56" fmla="*/ 30 w 398"/>
                <a:gd name="T57" fmla="*/ 346 h 440"/>
                <a:gd name="T58" fmla="*/ 4 w 398"/>
                <a:gd name="T59" fmla="*/ 307 h 440"/>
                <a:gd name="T60" fmla="*/ 1 w 398"/>
                <a:gd name="T61" fmla="*/ 287 h 440"/>
                <a:gd name="T62" fmla="*/ 21 w 398"/>
                <a:gd name="T63" fmla="*/ 255 h 440"/>
                <a:gd name="T64" fmla="*/ 24 w 398"/>
                <a:gd name="T65" fmla="*/ 231 h 440"/>
                <a:gd name="T66" fmla="*/ 14 w 398"/>
                <a:gd name="T67" fmla="*/ 190 h 440"/>
                <a:gd name="T68" fmla="*/ 29 w 398"/>
                <a:gd name="T69" fmla="*/ 194 h 440"/>
                <a:gd name="T70" fmla="*/ 39 w 398"/>
                <a:gd name="T71" fmla="*/ 211 h 440"/>
                <a:gd name="T72" fmla="*/ 56 w 398"/>
                <a:gd name="T73" fmla="*/ 204 h 440"/>
                <a:gd name="T74" fmla="*/ 72 w 398"/>
                <a:gd name="T75" fmla="*/ 158 h 440"/>
                <a:gd name="T76" fmla="*/ 93 w 398"/>
                <a:gd name="T77" fmla="*/ 112 h 440"/>
                <a:gd name="T78" fmla="*/ 113 w 398"/>
                <a:gd name="T79" fmla="*/ 83 h 440"/>
                <a:gd name="T80" fmla="*/ 132 w 398"/>
                <a:gd name="T81" fmla="*/ 44 h 440"/>
                <a:gd name="T82" fmla="*/ 133 w 398"/>
                <a:gd name="T83" fmla="*/ 31 h 440"/>
                <a:gd name="T84" fmla="*/ 133 w 398"/>
                <a:gd name="T85" fmla="*/ 7 h 440"/>
                <a:gd name="T86" fmla="*/ 138 w 398"/>
                <a:gd name="T87" fmla="*/ 17 h 440"/>
                <a:gd name="T88" fmla="*/ 159 w 398"/>
                <a:gd name="T89" fmla="*/ 35 h 440"/>
                <a:gd name="T90" fmla="*/ 192 w 398"/>
                <a:gd name="T91" fmla="*/ 44 h 440"/>
                <a:gd name="T92" fmla="*/ 204 w 398"/>
                <a:gd name="T93" fmla="*/ 37 h 440"/>
                <a:gd name="T94" fmla="*/ 223 w 398"/>
                <a:gd name="T95" fmla="*/ 33 h 440"/>
                <a:gd name="T96" fmla="*/ 248 w 398"/>
                <a:gd name="T97" fmla="*/ 37 h 440"/>
                <a:gd name="T98" fmla="*/ 259 w 398"/>
                <a:gd name="T99" fmla="*/ 45 h 440"/>
                <a:gd name="T100" fmla="*/ 276 w 398"/>
                <a:gd name="T101" fmla="*/ 58 h 440"/>
                <a:gd name="T102" fmla="*/ 315 w 398"/>
                <a:gd name="T103" fmla="*/ 63 h 440"/>
                <a:gd name="T104" fmla="*/ 352 w 398"/>
                <a:gd name="T105" fmla="*/ 65 h 440"/>
                <a:gd name="T106" fmla="*/ 376 w 398"/>
                <a:gd name="T107" fmla="*/ 68 h 440"/>
                <a:gd name="T108" fmla="*/ 385 w 398"/>
                <a:gd name="T109" fmla="*/ 82 h 440"/>
                <a:gd name="T110" fmla="*/ 379 w 398"/>
                <a:gd name="T111" fmla="*/ 97 h 440"/>
                <a:gd name="T112" fmla="*/ 374 w 398"/>
                <a:gd name="T113" fmla="*/ 110 h 440"/>
                <a:gd name="T114" fmla="*/ 375 w 398"/>
                <a:gd name="T115" fmla="*/ 151 h 44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98"/>
                <a:gd name="T175" fmla="*/ 0 h 440"/>
                <a:gd name="T176" fmla="*/ 398 w 398"/>
                <a:gd name="T177" fmla="*/ 440 h 44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98" h="440">
                  <a:moveTo>
                    <a:pt x="375" y="151"/>
                  </a:moveTo>
                  <a:lnTo>
                    <a:pt x="366" y="203"/>
                  </a:lnTo>
                  <a:lnTo>
                    <a:pt x="362" y="226"/>
                  </a:lnTo>
                  <a:lnTo>
                    <a:pt x="361" y="245"/>
                  </a:lnTo>
                  <a:lnTo>
                    <a:pt x="362" y="256"/>
                  </a:lnTo>
                  <a:lnTo>
                    <a:pt x="363" y="269"/>
                  </a:lnTo>
                  <a:lnTo>
                    <a:pt x="366" y="283"/>
                  </a:lnTo>
                  <a:lnTo>
                    <a:pt x="368" y="296"/>
                  </a:lnTo>
                  <a:lnTo>
                    <a:pt x="372" y="309"/>
                  </a:lnTo>
                  <a:lnTo>
                    <a:pt x="377" y="320"/>
                  </a:lnTo>
                  <a:lnTo>
                    <a:pt x="382" y="330"/>
                  </a:lnTo>
                  <a:lnTo>
                    <a:pt x="385" y="335"/>
                  </a:lnTo>
                  <a:lnTo>
                    <a:pt x="387" y="339"/>
                  </a:lnTo>
                  <a:lnTo>
                    <a:pt x="394" y="346"/>
                  </a:lnTo>
                  <a:lnTo>
                    <a:pt x="396" y="349"/>
                  </a:lnTo>
                  <a:lnTo>
                    <a:pt x="398" y="352"/>
                  </a:lnTo>
                  <a:lnTo>
                    <a:pt x="398" y="355"/>
                  </a:lnTo>
                  <a:lnTo>
                    <a:pt x="396" y="360"/>
                  </a:lnTo>
                  <a:lnTo>
                    <a:pt x="395" y="366"/>
                  </a:lnTo>
                  <a:lnTo>
                    <a:pt x="393" y="374"/>
                  </a:lnTo>
                  <a:lnTo>
                    <a:pt x="393" y="377"/>
                  </a:lnTo>
                  <a:lnTo>
                    <a:pt x="393" y="383"/>
                  </a:lnTo>
                  <a:lnTo>
                    <a:pt x="376" y="383"/>
                  </a:lnTo>
                  <a:lnTo>
                    <a:pt x="379" y="389"/>
                  </a:lnTo>
                  <a:lnTo>
                    <a:pt x="377" y="388"/>
                  </a:lnTo>
                  <a:lnTo>
                    <a:pt x="372" y="386"/>
                  </a:lnTo>
                  <a:lnTo>
                    <a:pt x="368" y="385"/>
                  </a:lnTo>
                  <a:lnTo>
                    <a:pt x="363" y="384"/>
                  </a:lnTo>
                  <a:lnTo>
                    <a:pt x="358" y="381"/>
                  </a:lnTo>
                  <a:lnTo>
                    <a:pt x="357" y="380"/>
                  </a:lnTo>
                  <a:lnTo>
                    <a:pt x="354" y="379"/>
                  </a:lnTo>
                  <a:lnTo>
                    <a:pt x="352" y="376"/>
                  </a:lnTo>
                  <a:lnTo>
                    <a:pt x="349" y="375"/>
                  </a:lnTo>
                  <a:lnTo>
                    <a:pt x="347" y="376"/>
                  </a:lnTo>
                  <a:lnTo>
                    <a:pt x="343" y="376"/>
                  </a:lnTo>
                  <a:lnTo>
                    <a:pt x="340" y="377"/>
                  </a:lnTo>
                  <a:lnTo>
                    <a:pt x="339" y="380"/>
                  </a:lnTo>
                  <a:lnTo>
                    <a:pt x="329" y="388"/>
                  </a:lnTo>
                  <a:lnTo>
                    <a:pt x="328" y="390"/>
                  </a:lnTo>
                  <a:lnTo>
                    <a:pt x="326" y="393"/>
                  </a:lnTo>
                  <a:lnTo>
                    <a:pt x="325" y="395"/>
                  </a:lnTo>
                  <a:lnTo>
                    <a:pt x="323" y="397"/>
                  </a:lnTo>
                  <a:lnTo>
                    <a:pt x="319" y="400"/>
                  </a:lnTo>
                  <a:lnTo>
                    <a:pt x="314" y="403"/>
                  </a:lnTo>
                  <a:lnTo>
                    <a:pt x="311" y="405"/>
                  </a:lnTo>
                  <a:lnTo>
                    <a:pt x="310" y="409"/>
                  </a:lnTo>
                  <a:lnTo>
                    <a:pt x="307" y="413"/>
                  </a:lnTo>
                  <a:lnTo>
                    <a:pt x="306" y="413"/>
                  </a:lnTo>
                  <a:lnTo>
                    <a:pt x="305" y="414"/>
                  </a:lnTo>
                  <a:lnTo>
                    <a:pt x="304" y="414"/>
                  </a:lnTo>
                  <a:lnTo>
                    <a:pt x="302" y="413"/>
                  </a:lnTo>
                  <a:lnTo>
                    <a:pt x="300" y="411"/>
                  </a:lnTo>
                  <a:lnTo>
                    <a:pt x="297" y="409"/>
                  </a:lnTo>
                  <a:lnTo>
                    <a:pt x="295" y="408"/>
                  </a:lnTo>
                  <a:lnTo>
                    <a:pt x="290" y="408"/>
                  </a:lnTo>
                  <a:lnTo>
                    <a:pt x="286" y="407"/>
                  </a:lnTo>
                  <a:lnTo>
                    <a:pt x="278" y="402"/>
                  </a:lnTo>
                  <a:lnTo>
                    <a:pt x="271" y="398"/>
                  </a:lnTo>
                  <a:lnTo>
                    <a:pt x="257" y="388"/>
                  </a:lnTo>
                  <a:lnTo>
                    <a:pt x="246" y="381"/>
                  </a:lnTo>
                  <a:lnTo>
                    <a:pt x="241" y="376"/>
                  </a:lnTo>
                  <a:lnTo>
                    <a:pt x="237" y="372"/>
                  </a:lnTo>
                  <a:lnTo>
                    <a:pt x="236" y="370"/>
                  </a:lnTo>
                  <a:lnTo>
                    <a:pt x="235" y="367"/>
                  </a:lnTo>
                  <a:lnTo>
                    <a:pt x="234" y="365"/>
                  </a:lnTo>
                  <a:lnTo>
                    <a:pt x="231" y="362"/>
                  </a:lnTo>
                  <a:lnTo>
                    <a:pt x="227" y="358"/>
                  </a:lnTo>
                  <a:lnTo>
                    <a:pt x="222" y="356"/>
                  </a:lnTo>
                  <a:lnTo>
                    <a:pt x="211" y="349"/>
                  </a:lnTo>
                  <a:lnTo>
                    <a:pt x="210" y="349"/>
                  </a:lnTo>
                  <a:lnTo>
                    <a:pt x="207" y="349"/>
                  </a:lnTo>
                  <a:lnTo>
                    <a:pt x="204" y="351"/>
                  </a:lnTo>
                  <a:lnTo>
                    <a:pt x="202" y="349"/>
                  </a:lnTo>
                  <a:lnTo>
                    <a:pt x="201" y="349"/>
                  </a:lnTo>
                  <a:lnTo>
                    <a:pt x="201" y="348"/>
                  </a:lnTo>
                  <a:lnTo>
                    <a:pt x="198" y="346"/>
                  </a:lnTo>
                  <a:lnTo>
                    <a:pt x="197" y="343"/>
                  </a:lnTo>
                  <a:lnTo>
                    <a:pt x="196" y="341"/>
                  </a:lnTo>
                  <a:lnTo>
                    <a:pt x="190" y="332"/>
                  </a:lnTo>
                  <a:lnTo>
                    <a:pt x="185" y="328"/>
                  </a:lnTo>
                  <a:lnTo>
                    <a:pt x="182" y="324"/>
                  </a:lnTo>
                  <a:lnTo>
                    <a:pt x="170" y="318"/>
                  </a:lnTo>
                  <a:lnTo>
                    <a:pt x="157" y="310"/>
                  </a:lnTo>
                  <a:lnTo>
                    <a:pt x="154" y="309"/>
                  </a:lnTo>
                  <a:lnTo>
                    <a:pt x="151" y="307"/>
                  </a:lnTo>
                  <a:lnTo>
                    <a:pt x="147" y="306"/>
                  </a:lnTo>
                  <a:lnTo>
                    <a:pt x="142" y="305"/>
                  </a:lnTo>
                  <a:lnTo>
                    <a:pt x="133" y="305"/>
                  </a:lnTo>
                  <a:lnTo>
                    <a:pt x="123" y="305"/>
                  </a:lnTo>
                  <a:lnTo>
                    <a:pt x="113" y="305"/>
                  </a:lnTo>
                  <a:lnTo>
                    <a:pt x="109" y="305"/>
                  </a:lnTo>
                  <a:lnTo>
                    <a:pt x="104" y="305"/>
                  </a:lnTo>
                  <a:lnTo>
                    <a:pt x="101" y="306"/>
                  </a:lnTo>
                  <a:lnTo>
                    <a:pt x="99" y="307"/>
                  </a:lnTo>
                  <a:lnTo>
                    <a:pt x="95" y="311"/>
                  </a:lnTo>
                  <a:lnTo>
                    <a:pt x="89" y="314"/>
                  </a:lnTo>
                  <a:lnTo>
                    <a:pt x="86" y="315"/>
                  </a:lnTo>
                  <a:lnTo>
                    <a:pt x="85" y="318"/>
                  </a:lnTo>
                  <a:lnTo>
                    <a:pt x="84" y="320"/>
                  </a:lnTo>
                  <a:lnTo>
                    <a:pt x="85" y="323"/>
                  </a:lnTo>
                  <a:lnTo>
                    <a:pt x="85" y="328"/>
                  </a:lnTo>
                  <a:lnTo>
                    <a:pt x="85" y="333"/>
                  </a:lnTo>
                  <a:lnTo>
                    <a:pt x="85" y="338"/>
                  </a:lnTo>
                  <a:lnTo>
                    <a:pt x="85" y="342"/>
                  </a:lnTo>
                  <a:lnTo>
                    <a:pt x="85" y="344"/>
                  </a:lnTo>
                  <a:lnTo>
                    <a:pt x="85" y="347"/>
                  </a:lnTo>
                  <a:lnTo>
                    <a:pt x="84" y="349"/>
                  </a:lnTo>
                  <a:lnTo>
                    <a:pt x="82" y="352"/>
                  </a:lnTo>
                  <a:lnTo>
                    <a:pt x="79" y="356"/>
                  </a:lnTo>
                  <a:lnTo>
                    <a:pt x="77" y="361"/>
                  </a:lnTo>
                  <a:lnTo>
                    <a:pt x="76" y="363"/>
                  </a:lnTo>
                  <a:lnTo>
                    <a:pt x="76" y="366"/>
                  </a:lnTo>
                  <a:lnTo>
                    <a:pt x="73" y="367"/>
                  </a:lnTo>
                  <a:lnTo>
                    <a:pt x="71" y="370"/>
                  </a:lnTo>
                  <a:lnTo>
                    <a:pt x="68" y="371"/>
                  </a:lnTo>
                  <a:lnTo>
                    <a:pt x="66" y="372"/>
                  </a:lnTo>
                  <a:lnTo>
                    <a:pt x="65" y="377"/>
                  </a:lnTo>
                  <a:lnTo>
                    <a:pt x="65" y="379"/>
                  </a:lnTo>
                  <a:lnTo>
                    <a:pt x="63" y="381"/>
                  </a:lnTo>
                  <a:lnTo>
                    <a:pt x="61" y="384"/>
                  </a:lnTo>
                  <a:lnTo>
                    <a:pt x="58" y="386"/>
                  </a:lnTo>
                  <a:lnTo>
                    <a:pt x="56" y="389"/>
                  </a:lnTo>
                  <a:lnTo>
                    <a:pt x="54" y="391"/>
                  </a:lnTo>
                  <a:lnTo>
                    <a:pt x="53" y="395"/>
                  </a:lnTo>
                  <a:lnTo>
                    <a:pt x="53" y="398"/>
                  </a:lnTo>
                  <a:lnTo>
                    <a:pt x="52" y="400"/>
                  </a:lnTo>
                  <a:lnTo>
                    <a:pt x="43" y="421"/>
                  </a:lnTo>
                  <a:lnTo>
                    <a:pt x="39" y="431"/>
                  </a:lnTo>
                  <a:lnTo>
                    <a:pt x="38" y="435"/>
                  </a:lnTo>
                  <a:lnTo>
                    <a:pt x="35" y="437"/>
                  </a:lnTo>
                  <a:lnTo>
                    <a:pt x="34" y="439"/>
                  </a:lnTo>
                  <a:lnTo>
                    <a:pt x="30" y="440"/>
                  </a:lnTo>
                  <a:lnTo>
                    <a:pt x="30" y="437"/>
                  </a:lnTo>
                  <a:lnTo>
                    <a:pt x="30" y="430"/>
                  </a:lnTo>
                  <a:lnTo>
                    <a:pt x="28" y="420"/>
                  </a:lnTo>
                  <a:lnTo>
                    <a:pt x="26" y="411"/>
                  </a:lnTo>
                  <a:lnTo>
                    <a:pt x="25" y="403"/>
                  </a:lnTo>
                  <a:lnTo>
                    <a:pt x="28" y="398"/>
                  </a:lnTo>
                  <a:lnTo>
                    <a:pt x="30" y="386"/>
                  </a:lnTo>
                  <a:lnTo>
                    <a:pt x="34" y="375"/>
                  </a:lnTo>
                  <a:lnTo>
                    <a:pt x="35" y="367"/>
                  </a:lnTo>
                  <a:lnTo>
                    <a:pt x="35" y="361"/>
                  </a:lnTo>
                  <a:lnTo>
                    <a:pt x="34" y="356"/>
                  </a:lnTo>
                  <a:lnTo>
                    <a:pt x="33" y="351"/>
                  </a:lnTo>
                  <a:lnTo>
                    <a:pt x="30" y="346"/>
                  </a:lnTo>
                  <a:lnTo>
                    <a:pt x="24" y="337"/>
                  </a:lnTo>
                  <a:lnTo>
                    <a:pt x="18" y="328"/>
                  </a:lnTo>
                  <a:lnTo>
                    <a:pt x="11" y="319"/>
                  </a:lnTo>
                  <a:lnTo>
                    <a:pt x="5" y="311"/>
                  </a:lnTo>
                  <a:lnTo>
                    <a:pt x="4" y="307"/>
                  </a:lnTo>
                  <a:lnTo>
                    <a:pt x="1" y="302"/>
                  </a:lnTo>
                  <a:lnTo>
                    <a:pt x="0" y="298"/>
                  </a:lnTo>
                  <a:lnTo>
                    <a:pt x="0" y="295"/>
                  </a:lnTo>
                  <a:lnTo>
                    <a:pt x="0" y="291"/>
                  </a:lnTo>
                  <a:lnTo>
                    <a:pt x="1" y="287"/>
                  </a:lnTo>
                  <a:lnTo>
                    <a:pt x="2" y="283"/>
                  </a:lnTo>
                  <a:lnTo>
                    <a:pt x="4" y="279"/>
                  </a:lnTo>
                  <a:lnTo>
                    <a:pt x="7" y="273"/>
                  </a:lnTo>
                  <a:lnTo>
                    <a:pt x="12" y="267"/>
                  </a:lnTo>
                  <a:lnTo>
                    <a:pt x="21" y="255"/>
                  </a:lnTo>
                  <a:lnTo>
                    <a:pt x="24" y="250"/>
                  </a:lnTo>
                  <a:lnTo>
                    <a:pt x="25" y="242"/>
                  </a:lnTo>
                  <a:lnTo>
                    <a:pt x="25" y="236"/>
                  </a:lnTo>
                  <a:lnTo>
                    <a:pt x="25" y="234"/>
                  </a:lnTo>
                  <a:lnTo>
                    <a:pt x="24" y="231"/>
                  </a:lnTo>
                  <a:lnTo>
                    <a:pt x="21" y="230"/>
                  </a:lnTo>
                  <a:lnTo>
                    <a:pt x="19" y="228"/>
                  </a:lnTo>
                  <a:lnTo>
                    <a:pt x="10" y="227"/>
                  </a:lnTo>
                  <a:lnTo>
                    <a:pt x="10" y="191"/>
                  </a:lnTo>
                  <a:lnTo>
                    <a:pt x="14" y="190"/>
                  </a:lnTo>
                  <a:lnTo>
                    <a:pt x="15" y="189"/>
                  </a:lnTo>
                  <a:lnTo>
                    <a:pt x="15" y="186"/>
                  </a:lnTo>
                  <a:lnTo>
                    <a:pt x="25" y="186"/>
                  </a:lnTo>
                  <a:lnTo>
                    <a:pt x="28" y="190"/>
                  </a:lnTo>
                  <a:lnTo>
                    <a:pt x="29" y="194"/>
                  </a:lnTo>
                  <a:lnTo>
                    <a:pt x="32" y="203"/>
                  </a:lnTo>
                  <a:lnTo>
                    <a:pt x="33" y="207"/>
                  </a:lnTo>
                  <a:lnTo>
                    <a:pt x="35" y="209"/>
                  </a:lnTo>
                  <a:lnTo>
                    <a:pt x="37" y="211"/>
                  </a:lnTo>
                  <a:lnTo>
                    <a:pt x="39" y="211"/>
                  </a:lnTo>
                  <a:lnTo>
                    <a:pt x="44" y="212"/>
                  </a:lnTo>
                  <a:lnTo>
                    <a:pt x="48" y="211"/>
                  </a:lnTo>
                  <a:lnTo>
                    <a:pt x="51" y="209"/>
                  </a:lnTo>
                  <a:lnTo>
                    <a:pt x="52" y="208"/>
                  </a:lnTo>
                  <a:lnTo>
                    <a:pt x="56" y="204"/>
                  </a:lnTo>
                  <a:lnTo>
                    <a:pt x="59" y="199"/>
                  </a:lnTo>
                  <a:lnTo>
                    <a:pt x="62" y="194"/>
                  </a:lnTo>
                  <a:lnTo>
                    <a:pt x="65" y="188"/>
                  </a:lnTo>
                  <a:lnTo>
                    <a:pt x="70" y="172"/>
                  </a:lnTo>
                  <a:lnTo>
                    <a:pt x="72" y="158"/>
                  </a:lnTo>
                  <a:lnTo>
                    <a:pt x="75" y="146"/>
                  </a:lnTo>
                  <a:lnTo>
                    <a:pt x="77" y="135"/>
                  </a:lnTo>
                  <a:lnTo>
                    <a:pt x="79" y="130"/>
                  </a:lnTo>
                  <a:lnTo>
                    <a:pt x="84" y="121"/>
                  </a:lnTo>
                  <a:lnTo>
                    <a:pt x="93" y="112"/>
                  </a:lnTo>
                  <a:lnTo>
                    <a:pt x="100" y="104"/>
                  </a:lnTo>
                  <a:lnTo>
                    <a:pt x="108" y="96"/>
                  </a:lnTo>
                  <a:lnTo>
                    <a:pt x="110" y="92"/>
                  </a:lnTo>
                  <a:lnTo>
                    <a:pt x="112" y="88"/>
                  </a:lnTo>
                  <a:lnTo>
                    <a:pt x="113" y="83"/>
                  </a:lnTo>
                  <a:lnTo>
                    <a:pt x="115" y="79"/>
                  </a:lnTo>
                  <a:lnTo>
                    <a:pt x="119" y="58"/>
                  </a:lnTo>
                  <a:lnTo>
                    <a:pt x="124" y="53"/>
                  </a:lnTo>
                  <a:lnTo>
                    <a:pt x="129" y="46"/>
                  </a:lnTo>
                  <a:lnTo>
                    <a:pt x="132" y="44"/>
                  </a:lnTo>
                  <a:lnTo>
                    <a:pt x="133" y="41"/>
                  </a:lnTo>
                  <a:lnTo>
                    <a:pt x="133" y="39"/>
                  </a:lnTo>
                  <a:lnTo>
                    <a:pt x="134" y="36"/>
                  </a:lnTo>
                  <a:lnTo>
                    <a:pt x="133" y="32"/>
                  </a:lnTo>
                  <a:lnTo>
                    <a:pt x="133" y="31"/>
                  </a:lnTo>
                  <a:lnTo>
                    <a:pt x="132" y="30"/>
                  </a:lnTo>
                  <a:lnTo>
                    <a:pt x="129" y="30"/>
                  </a:lnTo>
                  <a:lnTo>
                    <a:pt x="129" y="0"/>
                  </a:lnTo>
                  <a:lnTo>
                    <a:pt x="133" y="5"/>
                  </a:lnTo>
                  <a:lnTo>
                    <a:pt x="133" y="7"/>
                  </a:lnTo>
                  <a:lnTo>
                    <a:pt x="133" y="9"/>
                  </a:lnTo>
                  <a:lnTo>
                    <a:pt x="133" y="12"/>
                  </a:lnTo>
                  <a:lnTo>
                    <a:pt x="134" y="14"/>
                  </a:lnTo>
                  <a:lnTo>
                    <a:pt x="136" y="16"/>
                  </a:lnTo>
                  <a:lnTo>
                    <a:pt x="138" y="17"/>
                  </a:lnTo>
                  <a:lnTo>
                    <a:pt x="141" y="19"/>
                  </a:lnTo>
                  <a:lnTo>
                    <a:pt x="143" y="21"/>
                  </a:lnTo>
                  <a:lnTo>
                    <a:pt x="147" y="26"/>
                  </a:lnTo>
                  <a:lnTo>
                    <a:pt x="152" y="30"/>
                  </a:lnTo>
                  <a:lnTo>
                    <a:pt x="159" y="35"/>
                  </a:lnTo>
                  <a:lnTo>
                    <a:pt x="166" y="40"/>
                  </a:lnTo>
                  <a:lnTo>
                    <a:pt x="169" y="41"/>
                  </a:lnTo>
                  <a:lnTo>
                    <a:pt x="173" y="42"/>
                  </a:lnTo>
                  <a:lnTo>
                    <a:pt x="182" y="44"/>
                  </a:lnTo>
                  <a:lnTo>
                    <a:pt x="192" y="44"/>
                  </a:lnTo>
                  <a:lnTo>
                    <a:pt x="193" y="44"/>
                  </a:lnTo>
                  <a:lnTo>
                    <a:pt x="196" y="42"/>
                  </a:lnTo>
                  <a:lnTo>
                    <a:pt x="201" y="41"/>
                  </a:lnTo>
                  <a:lnTo>
                    <a:pt x="203" y="39"/>
                  </a:lnTo>
                  <a:lnTo>
                    <a:pt x="204" y="37"/>
                  </a:lnTo>
                  <a:lnTo>
                    <a:pt x="207" y="35"/>
                  </a:lnTo>
                  <a:lnTo>
                    <a:pt x="208" y="33"/>
                  </a:lnTo>
                  <a:lnTo>
                    <a:pt x="210" y="33"/>
                  </a:lnTo>
                  <a:lnTo>
                    <a:pt x="216" y="32"/>
                  </a:lnTo>
                  <a:lnTo>
                    <a:pt x="223" y="33"/>
                  </a:lnTo>
                  <a:lnTo>
                    <a:pt x="239" y="33"/>
                  </a:lnTo>
                  <a:lnTo>
                    <a:pt x="240" y="33"/>
                  </a:lnTo>
                  <a:lnTo>
                    <a:pt x="243" y="35"/>
                  </a:lnTo>
                  <a:lnTo>
                    <a:pt x="245" y="36"/>
                  </a:lnTo>
                  <a:lnTo>
                    <a:pt x="248" y="37"/>
                  </a:lnTo>
                  <a:lnTo>
                    <a:pt x="251" y="39"/>
                  </a:lnTo>
                  <a:lnTo>
                    <a:pt x="254" y="40"/>
                  </a:lnTo>
                  <a:lnTo>
                    <a:pt x="257" y="41"/>
                  </a:lnTo>
                  <a:lnTo>
                    <a:pt x="258" y="42"/>
                  </a:lnTo>
                  <a:lnTo>
                    <a:pt x="259" y="45"/>
                  </a:lnTo>
                  <a:lnTo>
                    <a:pt x="260" y="49"/>
                  </a:lnTo>
                  <a:lnTo>
                    <a:pt x="262" y="50"/>
                  </a:lnTo>
                  <a:lnTo>
                    <a:pt x="265" y="53"/>
                  </a:lnTo>
                  <a:lnTo>
                    <a:pt x="271" y="56"/>
                  </a:lnTo>
                  <a:lnTo>
                    <a:pt x="276" y="58"/>
                  </a:lnTo>
                  <a:lnTo>
                    <a:pt x="279" y="59"/>
                  </a:lnTo>
                  <a:lnTo>
                    <a:pt x="291" y="62"/>
                  </a:lnTo>
                  <a:lnTo>
                    <a:pt x="302" y="63"/>
                  </a:lnTo>
                  <a:lnTo>
                    <a:pt x="311" y="63"/>
                  </a:lnTo>
                  <a:lnTo>
                    <a:pt x="315" y="63"/>
                  </a:lnTo>
                  <a:lnTo>
                    <a:pt x="318" y="64"/>
                  </a:lnTo>
                  <a:lnTo>
                    <a:pt x="320" y="65"/>
                  </a:lnTo>
                  <a:lnTo>
                    <a:pt x="324" y="65"/>
                  </a:lnTo>
                  <a:lnTo>
                    <a:pt x="343" y="65"/>
                  </a:lnTo>
                  <a:lnTo>
                    <a:pt x="352" y="65"/>
                  </a:lnTo>
                  <a:lnTo>
                    <a:pt x="362" y="65"/>
                  </a:lnTo>
                  <a:lnTo>
                    <a:pt x="367" y="65"/>
                  </a:lnTo>
                  <a:lnTo>
                    <a:pt x="368" y="65"/>
                  </a:lnTo>
                  <a:lnTo>
                    <a:pt x="371" y="65"/>
                  </a:lnTo>
                  <a:lnTo>
                    <a:pt x="376" y="68"/>
                  </a:lnTo>
                  <a:lnTo>
                    <a:pt x="380" y="72"/>
                  </a:lnTo>
                  <a:lnTo>
                    <a:pt x="381" y="73"/>
                  </a:lnTo>
                  <a:lnTo>
                    <a:pt x="382" y="74"/>
                  </a:lnTo>
                  <a:lnTo>
                    <a:pt x="384" y="78"/>
                  </a:lnTo>
                  <a:lnTo>
                    <a:pt x="385" y="82"/>
                  </a:lnTo>
                  <a:lnTo>
                    <a:pt x="385" y="86"/>
                  </a:lnTo>
                  <a:lnTo>
                    <a:pt x="385" y="91"/>
                  </a:lnTo>
                  <a:lnTo>
                    <a:pt x="384" y="93"/>
                  </a:lnTo>
                  <a:lnTo>
                    <a:pt x="381" y="96"/>
                  </a:lnTo>
                  <a:lnTo>
                    <a:pt x="379" y="97"/>
                  </a:lnTo>
                  <a:lnTo>
                    <a:pt x="377" y="98"/>
                  </a:lnTo>
                  <a:lnTo>
                    <a:pt x="377" y="100"/>
                  </a:lnTo>
                  <a:lnTo>
                    <a:pt x="375" y="105"/>
                  </a:lnTo>
                  <a:lnTo>
                    <a:pt x="375" y="107"/>
                  </a:lnTo>
                  <a:lnTo>
                    <a:pt x="374" y="110"/>
                  </a:lnTo>
                  <a:lnTo>
                    <a:pt x="374" y="115"/>
                  </a:lnTo>
                  <a:lnTo>
                    <a:pt x="374" y="120"/>
                  </a:lnTo>
                  <a:lnTo>
                    <a:pt x="374" y="132"/>
                  </a:lnTo>
                  <a:lnTo>
                    <a:pt x="374" y="142"/>
                  </a:lnTo>
                  <a:lnTo>
                    <a:pt x="375" y="151"/>
                  </a:lnTo>
                  <a:close/>
                </a:path>
              </a:pathLst>
            </a:custGeom>
            <a:noFill/>
            <a:ln w="3175">
              <a:solidFill>
                <a:srgbClr val="1F497D">
                  <a:lumMod val="50000"/>
                </a:srgbClr>
              </a:solidFill>
              <a:round/>
              <a:headEnd/>
              <a:tailEnd/>
            </a:ln>
            <a:effectLst>
              <a:outerShdw blurRad="50800" dist="38100" dir="8100000" algn="tr" rotWithShape="0">
                <a:sysClr val="windowText" lastClr="000000">
                  <a:lumMod val="50000"/>
                  <a:lumOff val="50000"/>
                  <a:alpha val="40000"/>
                </a:sysClr>
              </a:outerShdw>
            </a:effectLst>
          </p:spPr>
          <p:txBody>
            <a:bodyPr/>
            <a:lstStyle/>
            <a:p>
              <a:endParaRPr lang="en-US" kern="0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8" name="Freeform 18">
              <a:extLst>
                <a:ext uri="{FF2B5EF4-FFF2-40B4-BE49-F238E27FC236}">
                  <a16:creationId xmlns:a16="http://schemas.microsoft.com/office/drawing/2014/main" id="{D49CFF33-F99B-4F41-BF62-5674A652ABE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7619" y="872419"/>
              <a:ext cx="398417" cy="607782"/>
            </a:xfrm>
            <a:custGeom>
              <a:avLst/>
              <a:gdLst>
                <a:gd name="T0" fmla="*/ 123 w 614"/>
                <a:gd name="T1" fmla="*/ 61 h 878"/>
                <a:gd name="T2" fmla="*/ 156 w 614"/>
                <a:gd name="T3" fmla="*/ 69 h 878"/>
                <a:gd name="T4" fmla="*/ 175 w 614"/>
                <a:gd name="T5" fmla="*/ 79 h 878"/>
                <a:gd name="T6" fmla="*/ 212 w 614"/>
                <a:gd name="T7" fmla="*/ 92 h 878"/>
                <a:gd name="T8" fmla="*/ 225 w 614"/>
                <a:gd name="T9" fmla="*/ 57 h 878"/>
                <a:gd name="T10" fmla="*/ 240 w 614"/>
                <a:gd name="T11" fmla="*/ 59 h 878"/>
                <a:gd name="T12" fmla="*/ 269 w 614"/>
                <a:gd name="T13" fmla="*/ 66 h 878"/>
                <a:gd name="T14" fmla="*/ 324 w 614"/>
                <a:gd name="T15" fmla="*/ 70 h 878"/>
                <a:gd name="T16" fmla="*/ 352 w 614"/>
                <a:gd name="T17" fmla="*/ 71 h 878"/>
                <a:gd name="T18" fmla="*/ 364 w 614"/>
                <a:gd name="T19" fmla="*/ 52 h 878"/>
                <a:gd name="T20" fmla="*/ 397 w 614"/>
                <a:gd name="T21" fmla="*/ 8 h 878"/>
                <a:gd name="T22" fmla="*/ 422 w 614"/>
                <a:gd name="T23" fmla="*/ 10 h 878"/>
                <a:gd name="T24" fmla="*/ 431 w 614"/>
                <a:gd name="T25" fmla="*/ 42 h 878"/>
                <a:gd name="T26" fmla="*/ 454 w 614"/>
                <a:gd name="T27" fmla="*/ 107 h 878"/>
                <a:gd name="T28" fmla="*/ 473 w 614"/>
                <a:gd name="T29" fmla="*/ 148 h 878"/>
                <a:gd name="T30" fmla="*/ 481 w 614"/>
                <a:gd name="T31" fmla="*/ 251 h 878"/>
                <a:gd name="T32" fmla="*/ 491 w 614"/>
                <a:gd name="T33" fmla="*/ 275 h 878"/>
                <a:gd name="T34" fmla="*/ 491 w 614"/>
                <a:gd name="T35" fmla="*/ 299 h 878"/>
                <a:gd name="T36" fmla="*/ 497 w 614"/>
                <a:gd name="T37" fmla="*/ 321 h 878"/>
                <a:gd name="T38" fmla="*/ 536 w 614"/>
                <a:gd name="T39" fmla="*/ 334 h 878"/>
                <a:gd name="T40" fmla="*/ 597 w 614"/>
                <a:gd name="T41" fmla="*/ 322 h 878"/>
                <a:gd name="T42" fmla="*/ 613 w 614"/>
                <a:gd name="T43" fmla="*/ 340 h 878"/>
                <a:gd name="T44" fmla="*/ 614 w 614"/>
                <a:gd name="T45" fmla="*/ 377 h 878"/>
                <a:gd name="T46" fmla="*/ 594 w 614"/>
                <a:gd name="T47" fmla="*/ 443 h 878"/>
                <a:gd name="T48" fmla="*/ 564 w 614"/>
                <a:gd name="T49" fmla="*/ 507 h 878"/>
                <a:gd name="T50" fmla="*/ 538 w 614"/>
                <a:gd name="T51" fmla="*/ 552 h 878"/>
                <a:gd name="T52" fmla="*/ 436 w 614"/>
                <a:gd name="T53" fmla="*/ 599 h 878"/>
                <a:gd name="T54" fmla="*/ 369 w 614"/>
                <a:gd name="T55" fmla="*/ 659 h 878"/>
                <a:gd name="T56" fmla="*/ 371 w 614"/>
                <a:gd name="T57" fmla="*/ 693 h 878"/>
                <a:gd name="T58" fmla="*/ 379 w 614"/>
                <a:gd name="T59" fmla="*/ 738 h 878"/>
                <a:gd name="T60" fmla="*/ 361 w 614"/>
                <a:gd name="T61" fmla="*/ 759 h 878"/>
                <a:gd name="T62" fmla="*/ 330 w 614"/>
                <a:gd name="T63" fmla="*/ 766 h 878"/>
                <a:gd name="T64" fmla="*/ 258 w 614"/>
                <a:gd name="T65" fmla="*/ 781 h 878"/>
                <a:gd name="T66" fmla="*/ 228 w 614"/>
                <a:gd name="T67" fmla="*/ 785 h 878"/>
                <a:gd name="T68" fmla="*/ 201 w 614"/>
                <a:gd name="T69" fmla="*/ 796 h 878"/>
                <a:gd name="T70" fmla="*/ 163 w 614"/>
                <a:gd name="T71" fmla="*/ 819 h 878"/>
                <a:gd name="T72" fmla="*/ 150 w 614"/>
                <a:gd name="T73" fmla="*/ 831 h 878"/>
                <a:gd name="T74" fmla="*/ 136 w 614"/>
                <a:gd name="T75" fmla="*/ 846 h 878"/>
                <a:gd name="T76" fmla="*/ 127 w 614"/>
                <a:gd name="T77" fmla="*/ 856 h 878"/>
                <a:gd name="T78" fmla="*/ 112 w 614"/>
                <a:gd name="T79" fmla="*/ 860 h 878"/>
                <a:gd name="T80" fmla="*/ 90 w 614"/>
                <a:gd name="T81" fmla="*/ 868 h 878"/>
                <a:gd name="T82" fmla="*/ 69 w 614"/>
                <a:gd name="T83" fmla="*/ 876 h 878"/>
                <a:gd name="T84" fmla="*/ 24 w 614"/>
                <a:gd name="T85" fmla="*/ 874 h 878"/>
                <a:gd name="T86" fmla="*/ 2 w 614"/>
                <a:gd name="T87" fmla="*/ 870 h 878"/>
                <a:gd name="T88" fmla="*/ 6 w 614"/>
                <a:gd name="T89" fmla="*/ 826 h 878"/>
                <a:gd name="T90" fmla="*/ 41 w 614"/>
                <a:gd name="T91" fmla="*/ 735 h 878"/>
                <a:gd name="T92" fmla="*/ 36 w 614"/>
                <a:gd name="T93" fmla="*/ 702 h 878"/>
                <a:gd name="T94" fmla="*/ 41 w 614"/>
                <a:gd name="T95" fmla="*/ 622 h 878"/>
                <a:gd name="T96" fmla="*/ 37 w 614"/>
                <a:gd name="T97" fmla="*/ 557 h 878"/>
                <a:gd name="T98" fmla="*/ 43 w 614"/>
                <a:gd name="T99" fmla="*/ 503 h 878"/>
                <a:gd name="T100" fmla="*/ 51 w 614"/>
                <a:gd name="T101" fmla="*/ 487 h 878"/>
                <a:gd name="T102" fmla="*/ 48 w 614"/>
                <a:gd name="T103" fmla="*/ 476 h 878"/>
                <a:gd name="T104" fmla="*/ 60 w 614"/>
                <a:gd name="T105" fmla="*/ 433 h 878"/>
                <a:gd name="T106" fmla="*/ 33 w 614"/>
                <a:gd name="T107" fmla="*/ 414 h 878"/>
                <a:gd name="T108" fmla="*/ 20 w 614"/>
                <a:gd name="T109" fmla="*/ 397 h 878"/>
                <a:gd name="T110" fmla="*/ 29 w 614"/>
                <a:gd name="T111" fmla="*/ 361 h 878"/>
                <a:gd name="T112" fmla="*/ 72 w 614"/>
                <a:gd name="T113" fmla="*/ 348 h 878"/>
                <a:gd name="T114" fmla="*/ 78 w 614"/>
                <a:gd name="T115" fmla="*/ 268 h 878"/>
                <a:gd name="T116" fmla="*/ 90 w 614"/>
                <a:gd name="T117" fmla="*/ 173 h 878"/>
                <a:gd name="T118" fmla="*/ 105 w 614"/>
                <a:gd name="T119" fmla="*/ 84 h 87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14"/>
                <a:gd name="T181" fmla="*/ 0 h 878"/>
                <a:gd name="T182" fmla="*/ 614 w 614"/>
                <a:gd name="T183" fmla="*/ 878 h 87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14" h="878">
                  <a:moveTo>
                    <a:pt x="109" y="74"/>
                  </a:moveTo>
                  <a:lnTo>
                    <a:pt x="111" y="70"/>
                  </a:lnTo>
                  <a:lnTo>
                    <a:pt x="112" y="66"/>
                  </a:lnTo>
                  <a:lnTo>
                    <a:pt x="117" y="59"/>
                  </a:lnTo>
                  <a:lnTo>
                    <a:pt x="121" y="61"/>
                  </a:lnTo>
                  <a:lnTo>
                    <a:pt x="123" y="61"/>
                  </a:lnTo>
                  <a:lnTo>
                    <a:pt x="126" y="62"/>
                  </a:lnTo>
                  <a:lnTo>
                    <a:pt x="136" y="62"/>
                  </a:lnTo>
                  <a:lnTo>
                    <a:pt x="140" y="62"/>
                  </a:lnTo>
                  <a:lnTo>
                    <a:pt x="145" y="65"/>
                  </a:lnTo>
                  <a:lnTo>
                    <a:pt x="154" y="67"/>
                  </a:lnTo>
                  <a:lnTo>
                    <a:pt x="156" y="69"/>
                  </a:lnTo>
                  <a:lnTo>
                    <a:pt x="159" y="71"/>
                  </a:lnTo>
                  <a:lnTo>
                    <a:pt x="163" y="74"/>
                  </a:lnTo>
                  <a:lnTo>
                    <a:pt x="168" y="75"/>
                  </a:lnTo>
                  <a:lnTo>
                    <a:pt x="170" y="76"/>
                  </a:lnTo>
                  <a:lnTo>
                    <a:pt x="173" y="78"/>
                  </a:lnTo>
                  <a:lnTo>
                    <a:pt x="175" y="79"/>
                  </a:lnTo>
                  <a:lnTo>
                    <a:pt x="178" y="81"/>
                  </a:lnTo>
                  <a:lnTo>
                    <a:pt x="180" y="83"/>
                  </a:lnTo>
                  <a:lnTo>
                    <a:pt x="183" y="85"/>
                  </a:lnTo>
                  <a:lnTo>
                    <a:pt x="192" y="89"/>
                  </a:lnTo>
                  <a:lnTo>
                    <a:pt x="201" y="92"/>
                  </a:lnTo>
                  <a:lnTo>
                    <a:pt x="212" y="92"/>
                  </a:lnTo>
                  <a:lnTo>
                    <a:pt x="215" y="81"/>
                  </a:lnTo>
                  <a:lnTo>
                    <a:pt x="219" y="71"/>
                  </a:lnTo>
                  <a:lnTo>
                    <a:pt x="220" y="66"/>
                  </a:lnTo>
                  <a:lnTo>
                    <a:pt x="222" y="61"/>
                  </a:lnTo>
                  <a:lnTo>
                    <a:pt x="224" y="59"/>
                  </a:lnTo>
                  <a:lnTo>
                    <a:pt x="225" y="57"/>
                  </a:lnTo>
                  <a:lnTo>
                    <a:pt x="228" y="56"/>
                  </a:lnTo>
                  <a:lnTo>
                    <a:pt x="230" y="56"/>
                  </a:lnTo>
                  <a:lnTo>
                    <a:pt x="233" y="56"/>
                  </a:lnTo>
                  <a:lnTo>
                    <a:pt x="235" y="57"/>
                  </a:lnTo>
                  <a:lnTo>
                    <a:pt x="238" y="59"/>
                  </a:lnTo>
                  <a:lnTo>
                    <a:pt x="240" y="59"/>
                  </a:lnTo>
                  <a:lnTo>
                    <a:pt x="245" y="59"/>
                  </a:lnTo>
                  <a:lnTo>
                    <a:pt x="249" y="60"/>
                  </a:lnTo>
                  <a:lnTo>
                    <a:pt x="259" y="62"/>
                  </a:lnTo>
                  <a:lnTo>
                    <a:pt x="263" y="62"/>
                  </a:lnTo>
                  <a:lnTo>
                    <a:pt x="267" y="65"/>
                  </a:lnTo>
                  <a:lnTo>
                    <a:pt x="269" y="66"/>
                  </a:lnTo>
                  <a:lnTo>
                    <a:pt x="275" y="67"/>
                  </a:lnTo>
                  <a:lnTo>
                    <a:pt x="283" y="67"/>
                  </a:lnTo>
                  <a:lnTo>
                    <a:pt x="300" y="67"/>
                  </a:lnTo>
                  <a:lnTo>
                    <a:pt x="317" y="67"/>
                  </a:lnTo>
                  <a:lnTo>
                    <a:pt x="320" y="69"/>
                  </a:lnTo>
                  <a:lnTo>
                    <a:pt x="324" y="70"/>
                  </a:lnTo>
                  <a:lnTo>
                    <a:pt x="327" y="70"/>
                  </a:lnTo>
                  <a:lnTo>
                    <a:pt x="332" y="71"/>
                  </a:lnTo>
                  <a:lnTo>
                    <a:pt x="342" y="71"/>
                  </a:lnTo>
                  <a:lnTo>
                    <a:pt x="347" y="71"/>
                  </a:lnTo>
                  <a:lnTo>
                    <a:pt x="350" y="71"/>
                  </a:lnTo>
                  <a:lnTo>
                    <a:pt x="352" y="71"/>
                  </a:lnTo>
                  <a:lnTo>
                    <a:pt x="355" y="70"/>
                  </a:lnTo>
                  <a:lnTo>
                    <a:pt x="357" y="67"/>
                  </a:lnTo>
                  <a:lnTo>
                    <a:pt x="361" y="62"/>
                  </a:lnTo>
                  <a:lnTo>
                    <a:pt x="362" y="57"/>
                  </a:lnTo>
                  <a:lnTo>
                    <a:pt x="362" y="55"/>
                  </a:lnTo>
                  <a:lnTo>
                    <a:pt x="364" y="52"/>
                  </a:lnTo>
                  <a:lnTo>
                    <a:pt x="367" y="48"/>
                  </a:lnTo>
                  <a:lnTo>
                    <a:pt x="370" y="43"/>
                  </a:lnTo>
                  <a:lnTo>
                    <a:pt x="379" y="29"/>
                  </a:lnTo>
                  <a:lnTo>
                    <a:pt x="389" y="15"/>
                  </a:lnTo>
                  <a:lnTo>
                    <a:pt x="394" y="10"/>
                  </a:lnTo>
                  <a:lnTo>
                    <a:pt x="397" y="8"/>
                  </a:lnTo>
                  <a:lnTo>
                    <a:pt x="399" y="5"/>
                  </a:lnTo>
                  <a:lnTo>
                    <a:pt x="402" y="0"/>
                  </a:lnTo>
                  <a:lnTo>
                    <a:pt x="408" y="1"/>
                  </a:lnTo>
                  <a:lnTo>
                    <a:pt x="414" y="3"/>
                  </a:lnTo>
                  <a:lnTo>
                    <a:pt x="418" y="6"/>
                  </a:lnTo>
                  <a:lnTo>
                    <a:pt x="422" y="10"/>
                  </a:lnTo>
                  <a:lnTo>
                    <a:pt x="423" y="13"/>
                  </a:lnTo>
                  <a:lnTo>
                    <a:pt x="426" y="15"/>
                  </a:lnTo>
                  <a:lnTo>
                    <a:pt x="427" y="22"/>
                  </a:lnTo>
                  <a:lnTo>
                    <a:pt x="430" y="28"/>
                  </a:lnTo>
                  <a:lnTo>
                    <a:pt x="431" y="34"/>
                  </a:lnTo>
                  <a:lnTo>
                    <a:pt x="431" y="42"/>
                  </a:lnTo>
                  <a:lnTo>
                    <a:pt x="432" y="50"/>
                  </a:lnTo>
                  <a:lnTo>
                    <a:pt x="432" y="65"/>
                  </a:lnTo>
                  <a:lnTo>
                    <a:pt x="433" y="79"/>
                  </a:lnTo>
                  <a:lnTo>
                    <a:pt x="433" y="92"/>
                  </a:lnTo>
                  <a:lnTo>
                    <a:pt x="444" y="99"/>
                  </a:lnTo>
                  <a:lnTo>
                    <a:pt x="454" y="107"/>
                  </a:lnTo>
                  <a:lnTo>
                    <a:pt x="459" y="112"/>
                  </a:lnTo>
                  <a:lnTo>
                    <a:pt x="463" y="116"/>
                  </a:lnTo>
                  <a:lnTo>
                    <a:pt x="467" y="121"/>
                  </a:lnTo>
                  <a:lnTo>
                    <a:pt x="469" y="126"/>
                  </a:lnTo>
                  <a:lnTo>
                    <a:pt x="470" y="136"/>
                  </a:lnTo>
                  <a:lnTo>
                    <a:pt x="473" y="148"/>
                  </a:lnTo>
                  <a:lnTo>
                    <a:pt x="475" y="160"/>
                  </a:lnTo>
                  <a:lnTo>
                    <a:pt x="478" y="167"/>
                  </a:lnTo>
                  <a:lnTo>
                    <a:pt x="481" y="172"/>
                  </a:lnTo>
                  <a:lnTo>
                    <a:pt x="481" y="247"/>
                  </a:lnTo>
                  <a:lnTo>
                    <a:pt x="481" y="250"/>
                  </a:lnTo>
                  <a:lnTo>
                    <a:pt x="481" y="251"/>
                  </a:lnTo>
                  <a:lnTo>
                    <a:pt x="482" y="251"/>
                  </a:lnTo>
                  <a:lnTo>
                    <a:pt x="483" y="250"/>
                  </a:lnTo>
                  <a:lnTo>
                    <a:pt x="484" y="250"/>
                  </a:lnTo>
                  <a:lnTo>
                    <a:pt x="484" y="256"/>
                  </a:lnTo>
                  <a:lnTo>
                    <a:pt x="487" y="262"/>
                  </a:lnTo>
                  <a:lnTo>
                    <a:pt x="491" y="275"/>
                  </a:lnTo>
                  <a:lnTo>
                    <a:pt x="494" y="285"/>
                  </a:lnTo>
                  <a:lnTo>
                    <a:pt x="496" y="293"/>
                  </a:lnTo>
                  <a:lnTo>
                    <a:pt x="496" y="294"/>
                  </a:lnTo>
                  <a:lnTo>
                    <a:pt x="494" y="296"/>
                  </a:lnTo>
                  <a:lnTo>
                    <a:pt x="493" y="298"/>
                  </a:lnTo>
                  <a:lnTo>
                    <a:pt x="491" y="299"/>
                  </a:lnTo>
                  <a:lnTo>
                    <a:pt x="491" y="301"/>
                  </a:lnTo>
                  <a:lnTo>
                    <a:pt x="491" y="303"/>
                  </a:lnTo>
                  <a:lnTo>
                    <a:pt x="491" y="307"/>
                  </a:lnTo>
                  <a:lnTo>
                    <a:pt x="493" y="312"/>
                  </a:lnTo>
                  <a:lnTo>
                    <a:pt x="496" y="320"/>
                  </a:lnTo>
                  <a:lnTo>
                    <a:pt x="497" y="321"/>
                  </a:lnTo>
                  <a:lnTo>
                    <a:pt x="501" y="324"/>
                  </a:lnTo>
                  <a:lnTo>
                    <a:pt x="510" y="330"/>
                  </a:lnTo>
                  <a:lnTo>
                    <a:pt x="519" y="335"/>
                  </a:lnTo>
                  <a:lnTo>
                    <a:pt x="524" y="336"/>
                  </a:lnTo>
                  <a:lnTo>
                    <a:pt x="529" y="336"/>
                  </a:lnTo>
                  <a:lnTo>
                    <a:pt x="536" y="334"/>
                  </a:lnTo>
                  <a:lnTo>
                    <a:pt x="556" y="326"/>
                  </a:lnTo>
                  <a:lnTo>
                    <a:pt x="581" y="316"/>
                  </a:lnTo>
                  <a:lnTo>
                    <a:pt x="586" y="317"/>
                  </a:lnTo>
                  <a:lnTo>
                    <a:pt x="590" y="318"/>
                  </a:lnTo>
                  <a:lnTo>
                    <a:pt x="594" y="321"/>
                  </a:lnTo>
                  <a:lnTo>
                    <a:pt x="597" y="322"/>
                  </a:lnTo>
                  <a:lnTo>
                    <a:pt x="600" y="324"/>
                  </a:lnTo>
                  <a:lnTo>
                    <a:pt x="604" y="325"/>
                  </a:lnTo>
                  <a:lnTo>
                    <a:pt x="606" y="327"/>
                  </a:lnTo>
                  <a:lnTo>
                    <a:pt x="608" y="330"/>
                  </a:lnTo>
                  <a:lnTo>
                    <a:pt x="611" y="336"/>
                  </a:lnTo>
                  <a:lnTo>
                    <a:pt x="613" y="340"/>
                  </a:lnTo>
                  <a:lnTo>
                    <a:pt x="613" y="344"/>
                  </a:lnTo>
                  <a:lnTo>
                    <a:pt x="614" y="346"/>
                  </a:lnTo>
                  <a:lnTo>
                    <a:pt x="614" y="350"/>
                  </a:lnTo>
                  <a:lnTo>
                    <a:pt x="614" y="358"/>
                  </a:lnTo>
                  <a:lnTo>
                    <a:pt x="614" y="371"/>
                  </a:lnTo>
                  <a:lnTo>
                    <a:pt x="614" y="377"/>
                  </a:lnTo>
                  <a:lnTo>
                    <a:pt x="614" y="382"/>
                  </a:lnTo>
                  <a:lnTo>
                    <a:pt x="611" y="394"/>
                  </a:lnTo>
                  <a:lnTo>
                    <a:pt x="608" y="404"/>
                  </a:lnTo>
                  <a:lnTo>
                    <a:pt x="604" y="413"/>
                  </a:lnTo>
                  <a:lnTo>
                    <a:pt x="597" y="433"/>
                  </a:lnTo>
                  <a:lnTo>
                    <a:pt x="594" y="443"/>
                  </a:lnTo>
                  <a:lnTo>
                    <a:pt x="592" y="454"/>
                  </a:lnTo>
                  <a:lnTo>
                    <a:pt x="586" y="461"/>
                  </a:lnTo>
                  <a:lnTo>
                    <a:pt x="581" y="470"/>
                  </a:lnTo>
                  <a:lnTo>
                    <a:pt x="576" y="479"/>
                  </a:lnTo>
                  <a:lnTo>
                    <a:pt x="572" y="488"/>
                  </a:lnTo>
                  <a:lnTo>
                    <a:pt x="564" y="507"/>
                  </a:lnTo>
                  <a:lnTo>
                    <a:pt x="557" y="526"/>
                  </a:lnTo>
                  <a:lnTo>
                    <a:pt x="553" y="530"/>
                  </a:lnTo>
                  <a:lnTo>
                    <a:pt x="550" y="535"/>
                  </a:lnTo>
                  <a:lnTo>
                    <a:pt x="544" y="544"/>
                  </a:lnTo>
                  <a:lnTo>
                    <a:pt x="542" y="548"/>
                  </a:lnTo>
                  <a:lnTo>
                    <a:pt x="538" y="552"/>
                  </a:lnTo>
                  <a:lnTo>
                    <a:pt x="534" y="555"/>
                  </a:lnTo>
                  <a:lnTo>
                    <a:pt x="530" y="558"/>
                  </a:lnTo>
                  <a:lnTo>
                    <a:pt x="508" y="568"/>
                  </a:lnTo>
                  <a:lnTo>
                    <a:pt x="486" y="578"/>
                  </a:lnTo>
                  <a:lnTo>
                    <a:pt x="441" y="596"/>
                  </a:lnTo>
                  <a:lnTo>
                    <a:pt x="436" y="599"/>
                  </a:lnTo>
                  <a:lnTo>
                    <a:pt x="427" y="605"/>
                  </a:lnTo>
                  <a:lnTo>
                    <a:pt x="414" y="615"/>
                  </a:lnTo>
                  <a:lnTo>
                    <a:pt x="400" y="628"/>
                  </a:lnTo>
                  <a:lnTo>
                    <a:pt x="385" y="641"/>
                  </a:lnTo>
                  <a:lnTo>
                    <a:pt x="374" y="652"/>
                  </a:lnTo>
                  <a:lnTo>
                    <a:pt x="369" y="659"/>
                  </a:lnTo>
                  <a:lnTo>
                    <a:pt x="365" y="664"/>
                  </a:lnTo>
                  <a:lnTo>
                    <a:pt x="362" y="669"/>
                  </a:lnTo>
                  <a:lnTo>
                    <a:pt x="361" y="673"/>
                  </a:lnTo>
                  <a:lnTo>
                    <a:pt x="362" y="676"/>
                  </a:lnTo>
                  <a:lnTo>
                    <a:pt x="365" y="682"/>
                  </a:lnTo>
                  <a:lnTo>
                    <a:pt x="371" y="693"/>
                  </a:lnTo>
                  <a:lnTo>
                    <a:pt x="379" y="707"/>
                  </a:lnTo>
                  <a:lnTo>
                    <a:pt x="381" y="715"/>
                  </a:lnTo>
                  <a:lnTo>
                    <a:pt x="381" y="720"/>
                  </a:lnTo>
                  <a:lnTo>
                    <a:pt x="381" y="729"/>
                  </a:lnTo>
                  <a:lnTo>
                    <a:pt x="380" y="734"/>
                  </a:lnTo>
                  <a:lnTo>
                    <a:pt x="379" y="738"/>
                  </a:lnTo>
                  <a:lnTo>
                    <a:pt x="376" y="743"/>
                  </a:lnTo>
                  <a:lnTo>
                    <a:pt x="374" y="747"/>
                  </a:lnTo>
                  <a:lnTo>
                    <a:pt x="371" y="750"/>
                  </a:lnTo>
                  <a:lnTo>
                    <a:pt x="367" y="753"/>
                  </a:lnTo>
                  <a:lnTo>
                    <a:pt x="365" y="757"/>
                  </a:lnTo>
                  <a:lnTo>
                    <a:pt x="361" y="759"/>
                  </a:lnTo>
                  <a:lnTo>
                    <a:pt x="356" y="762"/>
                  </a:lnTo>
                  <a:lnTo>
                    <a:pt x="352" y="763"/>
                  </a:lnTo>
                  <a:lnTo>
                    <a:pt x="347" y="764"/>
                  </a:lnTo>
                  <a:lnTo>
                    <a:pt x="342" y="766"/>
                  </a:lnTo>
                  <a:lnTo>
                    <a:pt x="336" y="766"/>
                  </a:lnTo>
                  <a:lnTo>
                    <a:pt x="330" y="766"/>
                  </a:lnTo>
                  <a:lnTo>
                    <a:pt x="330" y="780"/>
                  </a:lnTo>
                  <a:lnTo>
                    <a:pt x="328" y="778"/>
                  </a:lnTo>
                  <a:lnTo>
                    <a:pt x="266" y="778"/>
                  </a:lnTo>
                  <a:lnTo>
                    <a:pt x="263" y="778"/>
                  </a:lnTo>
                  <a:lnTo>
                    <a:pt x="261" y="780"/>
                  </a:lnTo>
                  <a:lnTo>
                    <a:pt x="258" y="781"/>
                  </a:lnTo>
                  <a:lnTo>
                    <a:pt x="255" y="782"/>
                  </a:lnTo>
                  <a:lnTo>
                    <a:pt x="247" y="781"/>
                  </a:lnTo>
                  <a:lnTo>
                    <a:pt x="236" y="782"/>
                  </a:lnTo>
                  <a:lnTo>
                    <a:pt x="234" y="782"/>
                  </a:lnTo>
                  <a:lnTo>
                    <a:pt x="231" y="783"/>
                  </a:lnTo>
                  <a:lnTo>
                    <a:pt x="228" y="785"/>
                  </a:lnTo>
                  <a:lnTo>
                    <a:pt x="222" y="785"/>
                  </a:lnTo>
                  <a:lnTo>
                    <a:pt x="219" y="786"/>
                  </a:lnTo>
                  <a:lnTo>
                    <a:pt x="216" y="786"/>
                  </a:lnTo>
                  <a:lnTo>
                    <a:pt x="214" y="789"/>
                  </a:lnTo>
                  <a:lnTo>
                    <a:pt x="208" y="791"/>
                  </a:lnTo>
                  <a:lnTo>
                    <a:pt x="201" y="796"/>
                  </a:lnTo>
                  <a:lnTo>
                    <a:pt x="193" y="801"/>
                  </a:lnTo>
                  <a:lnTo>
                    <a:pt x="179" y="810"/>
                  </a:lnTo>
                  <a:lnTo>
                    <a:pt x="175" y="813"/>
                  </a:lnTo>
                  <a:lnTo>
                    <a:pt x="170" y="817"/>
                  </a:lnTo>
                  <a:lnTo>
                    <a:pt x="165" y="818"/>
                  </a:lnTo>
                  <a:lnTo>
                    <a:pt x="163" y="819"/>
                  </a:lnTo>
                  <a:lnTo>
                    <a:pt x="160" y="819"/>
                  </a:lnTo>
                  <a:lnTo>
                    <a:pt x="158" y="822"/>
                  </a:lnTo>
                  <a:lnTo>
                    <a:pt x="155" y="826"/>
                  </a:lnTo>
                  <a:lnTo>
                    <a:pt x="154" y="828"/>
                  </a:lnTo>
                  <a:lnTo>
                    <a:pt x="151" y="831"/>
                  </a:lnTo>
                  <a:lnTo>
                    <a:pt x="150" y="831"/>
                  </a:lnTo>
                  <a:lnTo>
                    <a:pt x="149" y="832"/>
                  </a:lnTo>
                  <a:lnTo>
                    <a:pt x="147" y="834"/>
                  </a:lnTo>
                  <a:lnTo>
                    <a:pt x="145" y="840"/>
                  </a:lnTo>
                  <a:lnTo>
                    <a:pt x="142" y="841"/>
                  </a:lnTo>
                  <a:lnTo>
                    <a:pt x="140" y="843"/>
                  </a:lnTo>
                  <a:lnTo>
                    <a:pt x="136" y="846"/>
                  </a:lnTo>
                  <a:lnTo>
                    <a:pt x="133" y="847"/>
                  </a:lnTo>
                  <a:lnTo>
                    <a:pt x="132" y="851"/>
                  </a:lnTo>
                  <a:lnTo>
                    <a:pt x="131" y="854"/>
                  </a:lnTo>
                  <a:lnTo>
                    <a:pt x="130" y="855"/>
                  </a:lnTo>
                  <a:lnTo>
                    <a:pt x="128" y="855"/>
                  </a:lnTo>
                  <a:lnTo>
                    <a:pt x="127" y="856"/>
                  </a:lnTo>
                  <a:lnTo>
                    <a:pt x="123" y="855"/>
                  </a:lnTo>
                  <a:lnTo>
                    <a:pt x="121" y="855"/>
                  </a:lnTo>
                  <a:lnTo>
                    <a:pt x="118" y="855"/>
                  </a:lnTo>
                  <a:lnTo>
                    <a:pt x="116" y="856"/>
                  </a:lnTo>
                  <a:lnTo>
                    <a:pt x="114" y="859"/>
                  </a:lnTo>
                  <a:lnTo>
                    <a:pt x="112" y="860"/>
                  </a:lnTo>
                  <a:lnTo>
                    <a:pt x="109" y="861"/>
                  </a:lnTo>
                  <a:lnTo>
                    <a:pt x="107" y="862"/>
                  </a:lnTo>
                  <a:lnTo>
                    <a:pt x="104" y="864"/>
                  </a:lnTo>
                  <a:lnTo>
                    <a:pt x="100" y="868"/>
                  </a:lnTo>
                  <a:lnTo>
                    <a:pt x="95" y="868"/>
                  </a:lnTo>
                  <a:lnTo>
                    <a:pt x="90" y="868"/>
                  </a:lnTo>
                  <a:lnTo>
                    <a:pt x="85" y="870"/>
                  </a:lnTo>
                  <a:lnTo>
                    <a:pt x="81" y="873"/>
                  </a:lnTo>
                  <a:lnTo>
                    <a:pt x="76" y="876"/>
                  </a:lnTo>
                  <a:lnTo>
                    <a:pt x="74" y="876"/>
                  </a:lnTo>
                  <a:lnTo>
                    <a:pt x="71" y="878"/>
                  </a:lnTo>
                  <a:lnTo>
                    <a:pt x="69" y="876"/>
                  </a:lnTo>
                  <a:lnTo>
                    <a:pt x="67" y="876"/>
                  </a:lnTo>
                  <a:lnTo>
                    <a:pt x="65" y="875"/>
                  </a:lnTo>
                  <a:lnTo>
                    <a:pt x="62" y="874"/>
                  </a:lnTo>
                  <a:lnTo>
                    <a:pt x="43" y="874"/>
                  </a:lnTo>
                  <a:lnTo>
                    <a:pt x="33" y="874"/>
                  </a:lnTo>
                  <a:lnTo>
                    <a:pt x="24" y="874"/>
                  </a:lnTo>
                  <a:lnTo>
                    <a:pt x="22" y="875"/>
                  </a:lnTo>
                  <a:lnTo>
                    <a:pt x="19" y="876"/>
                  </a:lnTo>
                  <a:lnTo>
                    <a:pt x="16" y="876"/>
                  </a:lnTo>
                  <a:lnTo>
                    <a:pt x="14" y="878"/>
                  </a:lnTo>
                  <a:lnTo>
                    <a:pt x="6" y="878"/>
                  </a:lnTo>
                  <a:lnTo>
                    <a:pt x="2" y="870"/>
                  </a:lnTo>
                  <a:lnTo>
                    <a:pt x="1" y="864"/>
                  </a:lnTo>
                  <a:lnTo>
                    <a:pt x="0" y="857"/>
                  </a:lnTo>
                  <a:lnTo>
                    <a:pt x="0" y="852"/>
                  </a:lnTo>
                  <a:lnTo>
                    <a:pt x="0" y="846"/>
                  </a:lnTo>
                  <a:lnTo>
                    <a:pt x="1" y="840"/>
                  </a:lnTo>
                  <a:lnTo>
                    <a:pt x="6" y="826"/>
                  </a:lnTo>
                  <a:lnTo>
                    <a:pt x="13" y="809"/>
                  </a:lnTo>
                  <a:lnTo>
                    <a:pt x="20" y="791"/>
                  </a:lnTo>
                  <a:lnTo>
                    <a:pt x="28" y="773"/>
                  </a:lnTo>
                  <a:lnTo>
                    <a:pt x="34" y="757"/>
                  </a:lnTo>
                  <a:lnTo>
                    <a:pt x="39" y="741"/>
                  </a:lnTo>
                  <a:lnTo>
                    <a:pt x="41" y="735"/>
                  </a:lnTo>
                  <a:lnTo>
                    <a:pt x="41" y="730"/>
                  </a:lnTo>
                  <a:lnTo>
                    <a:pt x="41" y="724"/>
                  </a:lnTo>
                  <a:lnTo>
                    <a:pt x="38" y="717"/>
                  </a:lnTo>
                  <a:lnTo>
                    <a:pt x="37" y="710"/>
                  </a:lnTo>
                  <a:lnTo>
                    <a:pt x="36" y="704"/>
                  </a:lnTo>
                  <a:lnTo>
                    <a:pt x="36" y="702"/>
                  </a:lnTo>
                  <a:lnTo>
                    <a:pt x="37" y="701"/>
                  </a:lnTo>
                  <a:lnTo>
                    <a:pt x="38" y="698"/>
                  </a:lnTo>
                  <a:lnTo>
                    <a:pt x="41" y="697"/>
                  </a:lnTo>
                  <a:lnTo>
                    <a:pt x="41" y="696"/>
                  </a:lnTo>
                  <a:lnTo>
                    <a:pt x="41" y="693"/>
                  </a:lnTo>
                  <a:lnTo>
                    <a:pt x="41" y="622"/>
                  </a:lnTo>
                  <a:lnTo>
                    <a:pt x="41" y="619"/>
                  </a:lnTo>
                  <a:lnTo>
                    <a:pt x="39" y="619"/>
                  </a:lnTo>
                  <a:lnTo>
                    <a:pt x="38" y="620"/>
                  </a:lnTo>
                  <a:lnTo>
                    <a:pt x="36" y="620"/>
                  </a:lnTo>
                  <a:lnTo>
                    <a:pt x="36" y="561"/>
                  </a:lnTo>
                  <a:lnTo>
                    <a:pt x="37" y="557"/>
                  </a:lnTo>
                  <a:lnTo>
                    <a:pt x="38" y="557"/>
                  </a:lnTo>
                  <a:lnTo>
                    <a:pt x="39" y="558"/>
                  </a:lnTo>
                  <a:lnTo>
                    <a:pt x="41" y="558"/>
                  </a:lnTo>
                  <a:lnTo>
                    <a:pt x="41" y="508"/>
                  </a:lnTo>
                  <a:lnTo>
                    <a:pt x="42" y="506"/>
                  </a:lnTo>
                  <a:lnTo>
                    <a:pt x="43" y="503"/>
                  </a:lnTo>
                  <a:lnTo>
                    <a:pt x="46" y="499"/>
                  </a:lnTo>
                  <a:lnTo>
                    <a:pt x="50" y="494"/>
                  </a:lnTo>
                  <a:lnTo>
                    <a:pt x="51" y="492"/>
                  </a:lnTo>
                  <a:lnTo>
                    <a:pt x="51" y="489"/>
                  </a:lnTo>
                  <a:lnTo>
                    <a:pt x="51" y="488"/>
                  </a:lnTo>
                  <a:lnTo>
                    <a:pt x="51" y="487"/>
                  </a:lnTo>
                  <a:lnTo>
                    <a:pt x="48" y="487"/>
                  </a:lnTo>
                  <a:lnTo>
                    <a:pt x="47" y="487"/>
                  </a:lnTo>
                  <a:lnTo>
                    <a:pt x="46" y="487"/>
                  </a:lnTo>
                  <a:lnTo>
                    <a:pt x="46" y="484"/>
                  </a:lnTo>
                  <a:lnTo>
                    <a:pt x="47" y="480"/>
                  </a:lnTo>
                  <a:lnTo>
                    <a:pt x="48" y="476"/>
                  </a:lnTo>
                  <a:lnTo>
                    <a:pt x="53" y="464"/>
                  </a:lnTo>
                  <a:lnTo>
                    <a:pt x="60" y="451"/>
                  </a:lnTo>
                  <a:lnTo>
                    <a:pt x="61" y="446"/>
                  </a:lnTo>
                  <a:lnTo>
                    <a:pt x="61" y="443"/>
                  </a:lnTo>
                  <a:lnTo>
                    <a:pt x="61" y="437"/>
                  </a:lnTo>
                  <a:lnTo>
                    <a:pt x="60" y="433"/>
                  </a:lnTo>
                  <a:lnTo>
                    <a:pt x="57" y="429"/>
                  </a:lnTo>
                  <a:lnTo>
                    <a:pt x="55" y="427"/>
                  </a:lnTo>
                  <a:lnTo>
                    <a:pt x="52" y="424"/>
                  </a:lnTo>
                  <a:lnTo>
                    <a:pt x="48" y="422"/>
                  </a:lnTo>
                  <a:lnTo>
                    <a:pt x="41" y="418"/>
                  </a:lnTo>
                  <a:lnTo>
                    <a:pt x="33" y="414"/>
                  </a:lnTo>
                  <a:lnTo>
                    <a:pt x="30" y="413"/>
                  </a:lnTo>
                  <a:lnTo>
                    <a:pt x="27" y="409"/>
                  </a:lnTo>
                  <a:lnTo>
                    <a:pt x="24" y="406"/>
                  </a:lnTo>
                  <a:lnTo>
                    <a:pt x="23" y="404"/>
                  </a:lnTo>
                  <a:lnTo>
                    <a:pt x="22" y="401"/>
                  </a:lnTo>
                  <a:lnTo>
                    <a:pt x="20" y="397"/>
                  </a:lnTo>
                  <a:lnTo>
                    <a:pt x="20" y="391"/>
                  </a:lnTo>
                  <a:lnTo>
                    <a:pt x="22" y="380"/>
                  </a:lnTo>
                  <a:lnTo>
                    <a:pt x="23" y="371"/>
                  </a:lnTo>
                  <a:lnTo>
                    <a:pt x="25" y="367"/>
                  </a:lnTo>
                  <a:lnTo>
                    <a:pt x="27" y="364"/>
                  </a:lnTo>
                  <a:lnTo>
                    <a:pt x="29" y="361"/>
                  </a:lnTo>
                  <a:lnTo>
                    <a:pt x="33" y="358"/>
                  </a:lnTo>
                  <a:lnTo>
                    <a:pt x="36" y="355"/>
                  </a:lnTo>
                  <a:lnTo>
                    <a:pt x="39" y="354"/>
                  </a:lnTo>
                  <a:lnTo>
                    <a:pt x="48" y="350"/>
                  </a:lnTo>
                  <a:lnTo>
                    <a:pt x="60" y="349"/>
                  </a:lnTo>
                  <a:lnTo>
                    <a:pt x="72" y="348"/>
                  </a:lnTo>
                  <a:lnTo>
                    <a:pt x="72" y="270"/>
                  </a:lnTo>
                  <a:lnTo>
                    <a:pt x="72" y="268"/>
                  </a:lnTo>
                  <a:lnTo>
                    <a:pt x="74" y="268"/>
                  </a:lnTo>
                  <a:lnTo>
                    <a:pt x="75" y="268"/>
                  </a:lnTo>
                  <a:lnTo>
                    <a:pt x="76" y="268"/>
                  </a:lnTo>
                  <a:lnTo>
                    <a:pt x="78" y="268"/>
                  </a:lnTo>
                  <a:lnTo>
                    <a:pt x="78" y="203"/>
                  </a:lnTo>
                  <a:lnTo>
                    <a:pt x="78" y="200"/>
                  </a:lnTo>
                  <a:lnTo>
                    <a:pt x="79" y="196"/>
                  </a:lnTo>
                  <a:lnTo>
                    <a:pt x="84" y="187"/>
                  </a:lnTo>
                  <a:lnTo>
                    <a:pt x="89" y="178"/>
                  </a:lnTo>
                  <a:lnTo>
                    <a:pt x="90" y="173"/>
                  </a:lnTo>
                  <a:lnTo>
                    <a:pt x="91" y="169"/>
                  </a:lnTo>
                  <a:lnTo>
                    <a:pt x="94" y="159"/>
                  </a:lnTo>
                  <a:lnTo>
                    <a:pt x="95" y="146"/>
                  </a:lnTo>
                  <a:lnTo>
                    <a:pt x="99" y="121"/>
                  </a:lnTo>
                  <a:lnTo>
                    <a:pt x="104" y="97"/>
                  </a:lnTo>
                  <a:lnTo>
                    <a:pt x="105" y="84"/>
                  </a:lnTo>
                  <a:lnTo>
                    <a:pt x="109" y="74"/>
                  </a:lnTo>
                  <a:close/>
                </a:path>
              </a:pathLst>
            </a:custGeom>
            <a:noFill/>
            <a:ln w="3175">
              <a:solidFill>
                <a:srgbClr val="1F497D">
                  <a:lumMod val="50000"/>
                </a:srgbClr>
              </a:solidFill>
              <a:round/>
              <a:headEnd/>
              <a:tailEnd/>
            </a:ln>
            <a:effectLst>
              <a:outerShdw blurRad="50800" dist="38100" dir="8100000" algn="tr" rotWithShape="0">
                <a:sysClr val="windowText" lastClr="000000">
                  <a:lumMod val="50000"/>
                  <a:lumOff val="50000"/>
                  <a:alpha val="40000"/>
                </a:sys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9" name="Freeform 19">
              <a:extLst>
                <a:ext uri="{FF2B5EF4-FFF2-40B4-BE49-F238E27FC236}">
                  <a16:creationId xmlns:a16="http://schemas.microsoft.com/office/drawing/2014/main" id="{7D815FDC-E2B4-4784-A18C-3D8B3D5C7137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6991" y="472439"/>
              <a:ext cx="199990" cy="462476"/>
            </a:xfrm>
            <a:custGeom>
              <a:avLst/>
              <a:gdLst>
                <a:gd name="T0" fmla="*/ 25 w 310"/>
                <a:gd name="T1" fmla="*/ 630 h 667"/>
                <a:gd name="T2" fmla="*/ 20 w 310"/>
                <a:gd name="T3" fmla="*/ 602 h 667"/>
                <a:gd name="T4" fmla="*/ 16 w 310"/>
                <a:gd name="T5" fmla="*/ 434 h 667"/>
                <a:gd name="T6" fmla="*/ 24 w 310"/>
                <a:gd name="T7" fmla="*/ 403 h 667"/>
                <a:gd name="T8" fmla="*/ 26 w 310"/>
                <a:gd name="T9" fmla="*/ 370 h 667"/>
                <a:gd name="T10" fmla="*/ 35 w 310"/>
                <a:gd name="T11" fmla="*/ 357 h 667"/>
                <a:gd name="T12" fmla="*/ 28 w 310"/>
                <a:gd name="T13" fmla="*/ 338 h 667"/>
                <a:gd name="T14" fmla="*/ 21 w 310"/>
                <a:gd name="T15" fmla="*/ 316 h 667"/>
                <a:gd name="T16" fmla="*/ 24 w 310"/>
                <a:gd name="T17" fmla="*/ 295 h 667"/>
                <a:gd name="T18" fmla="*/ 9 w 310"/>
                <a:gd name="T19" fmla="*/ 263 h 667"/>
                <a:gd name="T20" fmla="*/ 4 w 310"/>
                <a:gd name="T21" fmla="*/ 195 h 667"/>
                <a:gd name="T22" fmla="*/ 0 w 310"/>
                <a:gd name="T23" fmla="*/ 97 h 667"/>
                <a:gd name="T24" fmla="*/ 4 w 310"/>
                <a:gd name="T25" fmla="*/ 91 h 667"/>
                <a:gd name="T26" fmla="*/ 14 w 310"/>
                <a:gd name="T27" fmla="*/ 73 h 667"/>
                <a:gd name="T28" fmla="*/ 46 w 310"/>
                <a:gd name="T29" fmla="*/ 55 h 667"/>
                <a:gd name="T30" fmla="*/ 73 w 310"/>
                <a:gd name="T31" fmla="*/ 39 h 667"/>
                <a:gd name="T32" fmla="*/ 89 w 310"/>
                <a:gd name="T33" fmla="*/ 16 h 667"/>
                <a:gd name="T34" fmla="*/ 206 w 310"/>
                <a:gd name="T35" fmla="*/ 17 h 667"/>
                <a:gd name="T36" fmla="*/ 222 w 310"/>
                <a:gd name="T37" fmla="*/ 116 h 667"/>
                <a:gd name="T38" fmla="*/ 236 w 310"/>
                <a:gd name="T39" fmla="*/ 158 h 667"/>
                <a:gd name="T40" fmla="*/ 227 w 310"/>
                <a:gd name="T41" fmla="*/ 184 h 667"/>
                <a:gd name="T42" fmla="*/ 232 w 310"/>
                <a:gd name="T43" fmla="*/ 200 h 667"/>
                <a:gd name="T44" fmla="*/ 258 w 310"/>
                <a:gd name="T45" fmla="*/ 227 h 667"/>
                <a:gd name="T46" fmla="*/ 302 w 310"/>
                <a:gd name="T47" fmla="*/ 282 h 667"/>
                <a:gd name="T48" fmla="*/ 302 w 310"/>
                <a:gd name="T49" fmla="*/ 296 h 667"/>
                <a:gd name="T50" fmla="*/ 293 w 310"/>
                <a:gd name="T51" fmla="*/ 310 h 667"/>
                <a:gd name="T52" fmla="*/ 269 w 310"/>
                <a:gd name="T53" fmla="*/ 335 h 667"/>
                <a:gd name="T54" fmla="*/ 271 w 310"/>
                <a:gd name="T55" fmla="*/ 351 h 667"/>
                <a:gd name="T56" fmla="*/ 283 w 310"/>
                <a:gd name="T57" fmla="*/ 376 h 667"/>
                <a:gd name="T58" fmla="*/ 258 w 310"/>
                <a:gd name="T59" fmla="*/ 425 h 667"/>
                <a:gd name="T60" fmla="*/ 254 w 310"/>
                <a:gd name="T61" fmla="*/ 442 h 667"/>
                <a:gd name="T62" fmla="*/ 272 w 310"/>
                <a:gd name="T63" fmla="*/ 470 h 667"/>
                <a:gd name="T64" fmla="*/ 288 w 310"/>
                <a:gd name="T65" fmla="*/ 504 h 667"/>
                <a:gd name="T66" fmla="*/ 306 w 310"/>
                <a:gd name="T67" fmla="*/ 527 h 667"/>
                <a:gd name="T68" fmla="*/ 309 w 310"/>
                <a:gd name="T69" fmla="*/ 551 h 667"/>
                <a:gd name="T70" fmla="*/ 304 w 310"/>
                <a:gd name="T71" fmla="*/ 575 h 667"/>
                <a:gd name="T72" fmla="*/ 301 w 310"/>
                <a:gd name="T73" fmla="*/ 585 h 667"/>
                <a:gd name="T74" fmla="*/ 282 w 310"/>
                <a:gd name="T75" fmla="*/ 611 h 667"/>
                <a:gd name="T76" fmla="*/ 269 w 310"/>
                <a:gd name="T77" fmla="*/ 632 h 667"/>
                <a:gd name="T78" fmla="*/ 262 w 310"/>
                <a:gd name="T79" fmla="*/ 645 h 667"/>
                <a:gd name="T80" fmla="*/ 249 w 310"/>
                <a:gd name="T81" fmla="*/ 646 h 667"/>
                <a:gd name="T82" fmla="*/ 227 w 310"/>
                <a:gd name="T83" fmla="*/ 644 h 667"/>
                <a:gd name="T84" fmla="*/ 182 w 310"/>
                <a:gd name="T85" fmla="*/ 642 h 667"/>
                <a:gd name="T86" fmla="*/ 166 w 310"/>
                <a:gd name="T87" fmla="*/ 637 h 667"/>
                <a:gd name="T88" fmla="*/ 145 w 310"/>
                <a:gd name="T89" fmla="*/ 634 h 667"/>
                <a:gd name="T90" fmla="*/ 135 w 310"/>
                <a:gd name="T91" fmla="*/ 631 h 667"/>
                <a:gd name="T92" fmla="*/ 126 w 310"/>
                <a:gd name="T93" fmla="*/ 646 h 667"/>
                <a:gd name="T94" fmla="*/ 99 w 310"/>
                <a:gd name="T95" fmla="*/ 664 h 667"/>
                <a:gd name="T96" fmla="*/ 82 w 310"/>
                <a:gd name="T97" fmla="*/ 654 h 667"/>
                <a:gd name="T98" fmla="*/ 70 w 310"/>
                <a:gd name="T99" fmla="*/ 649 h 667"/>
                <a:gd name="T100" fmla="*/ 61 w 310"/>
                <a:gd name="T101" fmla="*/ 642 h 667"/>
                <a:gd name="T102" fmla="*/ 33 w 310"/>
                <a:gd name="T103" fmla="*/ 637 h 667"/>
                <a:gd name="T104" fmla="*/ 24 w 310"/>
                <a:gd name="T105" fmla="*/ 634 h 66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10"/>
                <a:gd name="T160" fmla="*/ 0 h 667"/>
                <a:gd name="T161" fmla="*/ 310 w 310"/>
                <a:gd name="T162" fmla="*/ 667 h 667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10" h="667">
                  <a:moveTo>
                    <a:pt x="24" y="634"/>
                  </a:moveTo>
                  <a:lnTo>
                    <a:pt x="23" y="634"/>
                  </a:lnTo>
                  <a:lnTo>
                    <a:pt x="24" y="634"/>
                  </a:lnTo>
                  <a:lnTo>
                    <a:pt x="25" y="630"/>
                  </a:lnTo>
                  <a:lnTo>
                    <a:pt x="25" y="627"/>
                  </a:lnTo>
                  <a:lnTo>
                    <a:pt x="25" y="618"/>
                  </a:lnTo>
                  <a:lnTo>
                    <a:pt x="23" y="609"/>
                  </a:lnTo>
                  <a:lnTo>
                    <a:pt x="20" y="602"/>
                  </a:lnTo>
                  <a:lnTo>
                    <a:pt x="15" y="595"/>
                  </a:lnTo>
                  <a:lnTo>
                    <a:pt x="15" y="436"/>
                  </a:lnTo>
                  <a:lnTo>
                    <a:pt x="15" y="434"/>
                  </a:lnTo>
                  <a:lnTo>
                    <a:pt x="16" y="434"/>
                  </a:lnTo>
                  <a:lnTo>
                    <a:pt x="18" y="434"/>
                  </a:lnTo>
                  <a:lnTo>
                    <a:pt x="19" y="434"/>
                  </a:lnTo>
                  <a:lnTo>
                    <a:pt x="21" y="417"/>
                  </a:lnTo>
                  <a:lnTo>
                    <a:pt x="24" y="403"/>
                  </a:lnTo>
                  <a:lnTo>
                    <a:pt x="25" y="395"/>
                  </a:lnTo>
                  <a:lnTo>
                    <a:pt x="26" y="386"/>
                  </a:lnTo>
                  <a:lnTo>
                    <a:pt x="26" y="377"/>
                  </a:lnTo>
                  <a:lnTo>
                    <a:pt x="26" y="370"/>
                  </a:lnTo>
                  <a:lnTo>
                    <a:pt x="30" y="366"/>
                  </a:lnTo>
                  <a:lnTo>
                    <a:pt x="33" y="363"/>
                  </a:lnTo>
                  <a:lnTo>
                    <a:pt x="35" y="360"/>
                  </a:lnTo>
                  <a:lnTo>
                    <a:pt x="35" y="357"/>
                  </a:lnTo>
                  <a:lnTo>
                    <a:pt x="35" y="355"/>
                  </a:lnTo>
                  <a:lnTo>
                    <a:pt x="35" y="352"/>
                  </a:lnTo>
                  <a:lnTo>
                    <a:pt x="33" y="348"/>
                  </a:lnTo>
                  <a:lnTo>
                    <a:pt x="28" y="338"/>
                  </a:lnTo>
                  <a:lnTo>
                    <a:pt x="23" y="329"/>
                  </a:lnTo>
                  <a:lnTo>
                    <a:pt x="21" y="324"/>
                  </a:lnTo>
                  <a:lnTo>
                    <a:pt x="20" y="321"/>
                  </a:lnTo>
                  <a:lnTo>
                    <a:pt x="21" y="316"/>
                  </a:lnTo>
                  <a:lnTo>
                    <a:pt x="23" y="311"/>
                  </a:lnTo>
                  <a:lnTo>
                    <a:pt x="25" y="306"/>
                  </a:lnTo>
                  <a:lnTo>
                    <a:pt x="25" y="301"/>
                  </a:lnTo>
                  <a:lnTo>
                    <a:pt x="24" y="295"/>
                  </a:lnTo>
                  <a:lnTo>
                    <a:pt x="19" y="282"/>
                  </a:lnTo>
                  <a:lnTo>
                    <a:pt x="16" y="276"/>
                  </a:lnTo>
                  <a:lnTo>
                    <a:pt x="12" y="268"/>
                  </a:lnTo>
                  <a:lnTo>
                    <a:pt x="9" y="263"/>
                  </a:lnTo>
                  <a:lnTo>
                    <a:pt x="5" y="259"/>
                  </a:lnTo>
                  <a:lnTo>
                    <a:pt x="5" y="198"/>
                  </a:lnTo>
                  <a:lnTo>
                    <a:pt x="5" y="195"/>
                  </a:lnTo>
                  <a:lnTo>
                    <a:pt x="4" y="195"/>
                  </a:lnTo>
                  <a:lnTo>
                    <a:pt x="2" y="197"/>
                  </a:lnTo>
                  <a:lnTo>
                    <a:pt x="0" y="197"/>
                  </a:lnTo>
                  <a:lnTo>
                    <a:pt x="0" y="100"/>
                  </a:lnTo>
                  <a:lnTo>
                    <a:pt x="0" y="97"/>
                  </a:lnTo>
                  <a:lnTo>
                    <a:pt x="1" y="97"/>
                  </a:lnTo>
                  <a:lnTo>
                    <a:pt x="2" y="97"/>
                  </a:lnTo>
                  <a:lnTo>
                    <a:pt x="4" y="97"/>
                  </a:lnTo>
                  <a:lnTo>
                    <a:pt x="4" y="91"/>
                  </a:lnTo>
                  <a:lnTo>
                    <a:pt x="5" y="86"/>
                  </a:lnTo>
                  <a:lnTo>
                    <a:pt x="7" y="81"/>
                  </a:lnTo>
                  <a:lnTo>
                    <a:pt x="10" y="77"/>
                  </a:lnTo>
                  <a:lnTo>
                    <a:pt x="14" y="73"/>
                  </a:lnTo>
                  <a:lnTo>
                    <a:pt x="18" y="69"/>
                  </a:lnTo>
                  <a:lnTo>
                    <a:pt x="26" y="64"/>
                  </a:lnTo>
                  <a:lnTo>
                    <a:pt x="35" y="59"/>
                  </a:lnTo>
                  <a:lnTo>
                    <a:pt x="46" y="55"/>
                  </a:lnTo>
                  <a:lnTo>
                    <a:pt x="56" y="51"/>
                  </a:lnTo>
                  <a:lnTo>
                    <a:pt x="65" y="46"/>
                  </a:lnTo>
                  <a:lnTo>
                    <a:pt x="70" y="42"/>
                  </a:lnTo>
                  <a:lnTo>
                    <a:pt x="73" y="39"/>
                  </a:lnTo>
                  <a:lnTo>
                    <a:pt x="79" y="33"/>
                  </a:lnTo>
                  <a:lnTo>
                    <a:pt x="82" y="28"/>
                  </a:lnTo>
                  <a:lnTo>
                    <a:pt x="86" y="22"/>
                  </a:lnTo>
                  <a:lnTo>
                    <a:pt x="89" y="16"/>
                  </a:lnTo>
                  <a:lnTo>
                    <a:pt x="91" y="8"/>
                  </a:lnTo>
                  <a:lnTo>
                    <a:pt x="93" y="0"/>
                  </a:lnTo>
                  <a:lnTo>
                    <a:pt x="190" y="0"/>
                  </a:lnTo>
                  <a:lnTo>
                    <a:pt x="206" y="17"/>
                  </a:lnTo>
                  <a:lnTo>
                    <a:pt x="206" y="77"/>
                  </a:lnTo>
                  <a:lnTo>
                    <a:pt x="207" y="82"/>
                  </a:lnTo>
                  <a:lnTo>
                    <a:pt x="211" y="91"/>
                  </a:lnTo>
                  <a:lnTo>
                    <a:pt x="222" y="116"/>
                  </a:lnTo>
                  <a:lnTo>
                    <a:pt x="232" y="142"/>
                  </a:lnTo>
                  <a:lnTo>
                    <a:pt x="236" y="151"/>
                  </a:lnTo>
                  <a:lnTo>
                    <a:pt x="237" y="156"/>
                  </a:lnTo>
                  <a:lnTo>
                    <a:pt x="236" y="158"/>
                  </a:lnTo>
                  <a:lnTo>
                    <a:pt x="236" y="162"/>
                  </a:lnTo>
                  <a:lnTo>
                    <a:pt x="232" y="171"/>
                  </a:lnTo>
                  <a:lnTo>
                    <a:pt x="229" y="180"/>
                  </a:lnTo>
                  <a:lnTo>
                    <a:pt x="227" y="184"/>
                  </a:lnTo>
                  <a:lnTo>
                    <a:pt x="227" y="186"/>
                  </a:lnTo>
                  <a:lnTo>
                    <a:pt x="227" y="191"/>
                  </a:lnTo>
                  <a:lnTo>
                    <a:pt x="230" y="197"/>
                  </a:lnTo>
                  <a:lnTo>
                    <a:pt x="232" y="200"/>
                  </a:lnTo>
                  <a:lnTo>
                    <a:pt x="236" y="204"/>
                  </a:lnTo>
                  <a:lnTo>
                    <a:pt x="243" y="211"/>
                  </a:lnTo>
                  <a:lnTo>
                    <a:pt x="246" y="214"/>
                  </a:lnTo>
                  <a:lnTo>
                    <a:pt x="258" y="227"/>
                  </a:lnTo>
                  <a:lnTo>
                    <a:pt x="278" y="249"/>
                  </a:lnTo>
                  <a:lnTo>
                    <a:pt x="287" y="262"/>
                  </a:lnTo>
                  <a:lnTo>
                    <a:pt x="296" y="272"/>
                  </a:lnTo>
                  <a:lnTo>
                    <a:pt x="302" y="282"/>
                  </a:lnTo>
                  <a:lnTo>
                    <a:pt x="304" y="284"/>
                  </a:lnTo>
                  <a:lnTo>
                    <a:pt x="305" y="288"/>
                  </a:lnTo>
                  <a:lnTo>
                    <a:pt x="304" y="292"/>
                  </a:lnTo>
                  <a:lnTo>
                    <a:pt x="302" y="296"/>
                  </a:lnTo>
                  <a:lnTo>
                    <a:pt x="301" y="298"/>
                  </a:lnTo>
                  <a:lnTo>
                    <a:pt x="299" y="302"/>
                  </a:lnTo>
                  <a:lnTo>
                    <a:pt x="296" y="306"/>
                  </a:lnTo>
                  <a:lnTo>
                    <a:pt x="293" y="310"/>
                  </a:lnTo>
                  <a:lnTo>
                    <a:pt x="286" y="316"/>
                  </a:lnTo>
                  <a:lnTo>
                    <a:pt x="274" y="330"/>
                  </a:lnTo>
                  <a:lnTo>
                    <a:pt x="272" y="333"/>
                  </a:lnTo>
                  <a:lnTo>
                    <a:pt x="269" y="335"/>
                  </a:lnTo>
                  <a:lnTo>
                    <a:pt x="268" y="339"/>
                  </a:lnTo>
                  <a:lnTo>
                    <a:pt x="268" y="342"/>
                  </a:lnTo>
                  <a:lnTo>
                    <a:pt x="269" y="347"/>
                  </a:lnTo>
                  <a:lnTo>
                    <a:pt x="271" y="351"/>
                  </a:lnTo>
                  <a:lnTo>
                    <a:pt x="276" y="360"/>
                  </a:lnTo>
                  <a:lnTo>
                    <a:pt x="281" y="367"/>
                  </a:lnTo>
                  <a:lnTo>
                    <a:pt x="283" y="371"/>
                  </a:lnTo>
                  <a:lnTo>
                    <a:pt x="283" y="376"/>
                  </a:lnTo>
                  <a:lnTo>
                    <a:pt x="282" y="380"/>
                  </a:lnTo>
                  <a:lnTo>
                    <a:pt x="279" y="386"/>
                  </a:lnTo>
                  <a:lnTo>
                    <a:pt x="268" y="406"/>
                  </a:lnTo>
                  <a:lnTo>
                    <a:pt x="258" y="425"/>
                  </a:lnTo>
                  <a:lnTo>
                    <a:pt x="254" y="432"/>
                  </a:lnTo>
                  <a:lnTo>
                    <a:pt x="253" y="436"/>
                  </a:lnTo>
                  <a:lnTo>
                    <a:pt x="253" y="437"/>
                  </a:lnTo>
                  <a:lnTo>
                    <a:pt x="254" y="442"/>
                  </a:lnTo>
                  <a:lnTo>
                    <a:pt x="255" y="448"/>
                  </a:lnTo>
                  <a:lnTo>
                    <a:pt x="259" y="454"/>
                  </a:lnTo>
                  <a:lnTo>
                    <a:pt x="263" y="460"/>
                  </a:lnTo>
                  <a:lnTo>
                    <a:pt x="272" y="470"/>
                  </a:lnTo>
                  <a:lnTo>
                    <a:pt x="277" y="478"/>
                  </a:lnTo>
                  <a:lnTo>
                    <a:pt x="281" y="487"/>
                  </a:lnTo>
                  <a:lnTo>
                    <a:pt x="283" y="493"/>
                  </a:lnTo>
                  <a:lnTo>
                    <a:pt x="288" y="504"/>
                  </a:lnTo>
                  <a:lnTo>
                    <a:pt x="293" y="511"/>
                  </a:lnTo>
                  <a:lnTo>
                    <a:pt x="299" y="516"/>
                  </a:lnTo>
                  <a:lnTo>
                    <a:pt x="304" y="520"/>
                  </a:lnTo>
                  <a:lnTo>
                    <a:pt x="306" y="527"/>
                  </a:lnTo>
                  <a:lnTo>
                    <a:pt x="309" y="534"/>
                  </a:lnTo>
                  <a:lnTo>
                    <a:pt x="310" y="539"/>
                  </a:lnTo>
                  <a:lnTo>
                    <a:pt x="310" y="547"/>
                  </a:lnTo>
                  <a:lnTo>
                    <a:pt x="309" y="551"/>
                  </a:lnTo>
                  <a:lnTo>
                    <a:pt x="309" y="555"/>
                  </a:lnTo>
                  <a:lnTo>
                    <a:pt x="306" y="558"/>
                  </a:lnTo>
                  <a:lnTo>
                    <a:pt x="304" y="561"/>
                  </a:lnTo>
                  <a:lnTo>
                    <a:pt x="304" y="575"/>
                  </a:lnTo>
                  <a:lnTo>
                    <a:pt x="309" y="575"/>
                  </a:lnTo>
                  <a:lnTo>
                    <a:pt x="306" y="580"/>
                  </a:lnTo>
                  <a:lnTo>
                    <a:pt x="304" y="583"/>
                  </a:lnTo>
                  <a:lnTo>
                    <a:pt x="301" y="585"/>
                  </a:lnTo>
                  <a:lnTo>
                    <a:pt x="299" y="588"/>
                  </a:lnTo>
                  <a:lnTo>
                    <a:pt x="296" y="590"/>
                  </a:lnTo>
                  <a:lnTo>
                    <a:pt x="286" y="604"/>
                  </a:lnTo>
                  <a:lnTo>
                    <a:pt x="282" y="611"/>
                  </a:lnTo>
                  <a:lnTo>
                    <a:pt x="277" y="618"/>
                  </a:lnTo>
                  <a:lnTo>
                    <a:pt x="274" y="623"/>
                  </a:lnTo>
                  <a:lnTo>
                    <a:pt x="271" y="627"/>
                  </a:lnTo>
                  <a:lnTo>
                    <a:pt x="269" y="632"/>
                  </a:lnTo>
                  <a:lnTo>
                    <a:pt x="269" y="635"/>
                  </a:lnTo>
                  <a:lnTo>
                    <a:pt x="268" y="637"/>
                  </a:lnTo>
                  <a:lnTo>
                    <a:pt x="264" y="642"/>
                  </a:lnTo>
                  <a:lnTo>
                    <a:pt x="262" y="645"/>
                  </a:lnTo>
                  <a:lnTo>
                    <a:pt x="259" y="646"/>
                  </a:lnTo>
                  <a:lnTo>
                    <a:pt x="257" y="646"/>
                  </a:lnTo>
                  <a:lnTo>
                    <a:pt x="254" y="646"/>
                  </a:lnTo>
                  <a:lnTo>
                    <a:pt x="249" y="646"/>
                  </a:lnTo>
                  <a:lnTo>
                    <a:pt x="239" y="646"/>
                  </a:lnTo>
                  <a:lnTo>
                    <a:pt x="234" y="645"/>
                  </a:lnTo>
                  <a:lnTo>
                    <a:pt x="231" y="645"/>
                  </a:lnTo>
                  <a:lnTo>
                    <a:pt x="227" y="644"/>
                  </a:lnTo>
                  <a:lnTo>
                    <a:pt x="224" y="642"/>
                  </a:lnTo>
                  <a:lnTo>
                    <a:pt x="207" y="642"/>
                  </a:lnTo>
                  <a:lnTo>
                    <a:pt x="190" y="642"/>
                  </a:lnTo>
                  <a:lnTo>
                    <a:pt x="182" y="642"/>
                  </a:lnTo>
                  <a:lnTo>
                    <a:pt x="176" y="641"/>
                  </a:lnTo>
                  <a:lnTo>
                    <a:pt x="174" y="640"/>
                  </a:lnTo>
                  <a:lnTo>
                    <a:pt x="170" y="637"/>
                  </a:lnTo>
                  <a:lnTo>
                    <a:pt x="166" y="637"/>
                  </a:lnTo>
                  <a:lnTo>
                    <a:pt x="156" y="635"/>
                  </a:lnTo>
                  <a:lnTo>
                    <a:pt x="152" y="634"/>
                  </a:lnTo>
                  <a:lnTo>
                    <a:pt x="147" y="634"/>
                  </a:lnTo>
                  <a:lnTo>
                    <a:pt x="145" y="634"/>
                  </a:lnTo>
                  <a:lnTo>
                    <a:pt x="142" y="632"/>
                  </a:lnTo>
                  <a:lnTo>
                    <a:pt x="140" y="631"/>
                  </a:lnTo>
                  <a:lnTo>
                    <a:pt x="137" y="631"/>
                  </a:lnTo>
                  <a:lnTo>
                    <a:pt x="135" y="631"/>
                  </a:lnTo>
                  <a:lnTo>
                    <a:pt x="132" y="632"/>
                  </a:lnTo>
                  <a:lnTo>
                    <a:pt x="131" y="634"/>
                  </a:lnTo>
                  <a:lnTo>
                    <a:pt x="129" y="636"/>
                  </a:lnTo>
                  <a:lnTo>
                    <a:pt x="126" y="646"/>
                  </a:lnTo>
                  <a:lnTo>
                    <a:pt x="122" y="656"/>
                  </a:lnTo>
                  <a:lnTo>
                    <a:pt x="119" y="667"/>
                  </a:lnTo>
                  <a:lnTo>
                    <a:pt x="108" y="667"/>
                  </a:lnTo>
                  <a:lnTo>
                    <a:pt x="99" y="664"/>
                  </a:lnTo>
                  <a:lnTo>
                    <a:pt x="90" y="660"/>
                  </a:lnTo>
                  <a:lnTo>
                    <a:pt x="87" y="658"/>
                  </a:lnTo>
                  <a:lnTo>
                    <a:pt x="85" y="656"/>
                  </a:lnTo>
                  <a:lnTo>
                    <a:pt x="82" y="654"/>
                  </a:lnTo>
                  <a:lnTo>
                    <a:pt x="80" y="653"/>
                  </a:lnTo>
                  <a:lnTo>
                    <a:pt x="75" y="650"/>
                  </a:lnTo>
                  <a:lnTo>
                    <a:pt x="72" y="650"/>
                  </a:lnTo>
                  <a:lnTo>
                    <a:pt x="70" y="649"/>
                  </a:lnTo>
                  <a:lnTo>
                    <a:pt x="68" y="648"/>
                  </a:lnTo>
                  <a:lnTo>
                    <a:pt x="66" y="646"/>
                  </a:lnTo>
                  <a:lnTo>
                    <a:pt x="63" y="644"/>
                  </a:lnTo>
                  <a:lnTo>
                    <a:pt x="61" y="642"/>
                  </a:lnTo>
                  <a:lnTo>
                    <a:pt x="52" y="640"/>
                  </a:lnTo>
                  <a:lnTo>
                    <a:pt x="47" y="637"/>
                  </a:lnTo>
                  <a:lnTo>
                    <a:pt x="43" y="637"/>
                  </a:lnTo>
                  <a:lnTo>
                    <a:pt x="33" y="637"/>
                  </a:lnTo>
                  <a:lnTo>
                    <a:pt x="30" y="636"/>
                  </a:lnTo>
                  <a:lnTo>
                    <a:pt x="28" y="636"/>
                  </a:lnTo>
                  <a:lnTo>
                    <a:pt x="26" y="635"/>
                  </a:lnTo>
                  <a:lnTo>
                    <a:pt x="24" y="634"/>
                  </a:lnTo>
                  <a:lnTo>
                    <a:pt x="23" y="634"/>
                  </a:lnTo>
                  <a:lnTo>
                    <a:pt x="24" y="634"/>
                  </a:lnTo>
                  <a:close/>
                </a:path>
              </a:pathLst>
            </a:custGeom>
            <a:noFill/>
            <a:ln w="3175">
              <a:solidFill>
                <a:srgbClr val="1F497D">
                  <a:lumMod val="50000"/>
                </a:srgbClr>
              </a:solidFill>
              <a:round/>
              <a:headEnd/>
              <a:tailEnd/>
            </a:ln>
            <a:effectLst>
              <a:outerShdw blurRad="50800" dist="38100" dir="8100000" algn="tr" rotWithShape="0">
                <a:sysClr val="windowText" lastClr="000000">
                  <a:lumMod val="50000"/>
                  <a:lumOff val="50000"/>
                  <a:alpha val="40000"/>
                </a:sys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20" name="Freeform 20">
              <a:extLst>
                <a:ext uri="{FF2B5EF4-FFF2-40B4-BE49-F238E27FC236}">
                  <a16:creationId xmlns:a16="http://schemas.microsoft.com/office/drawing/2014/main" id="{BDAF9877-9C9A-4CB5-993E-CD67D39075F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5436" y="1409892"/>
              <a:ext cx="339046" cy="528098"/>
            </a:xfrm>
            <a:custGeom>
              <a:avLst/>
              <a:gdLst>
                <a:gd name="T0" fmla="*/ 164 w 521"/>
                <a:gd name="T1" fmla="*/ 96 h 762"/>
                <a:gd name="T2" fmla="*/ 209 w 521"/>
                <a:gd name="T3" fmla="*/ 98 h 762"/>
                <a:gd name="T4" fmla="*/ 230 w 521"/>
                <a:gd name="T5" fmla="*/ 90 h 762"/>
                <a:gd name="T6" fmla="*/ 252 w 521"/>
                <a:gd name="T7" fmla="*/ 82 h 762"/>
                <a:gd name="T8" fmla="*/ 267 w 521"/>
                <a:gd name="T9" fmla="*/ 78 h 762"/>
                <a:gd name="T10" fmla="*/ 276 w 521"/>
                <a:gd name="T11" fmla="*/ 68 h 762"/>
                <a:gd name="T12" fmla="*/ 291 w 521"/>
                <a:gd name="T13" fmla="*/ 53 h 762"/>
                <a:gd name="T14" fmla="*/ 308 w 521"/>
                <a:gd name="T15" fmla="*/ 40 h 762"/>
                <a:gd name="T16" fmla="*/ 348 w 521"/>
                <a:gd name="T17" fmla="*/ 13 h 762"/>
                <a:gd name="T18" fmla="*/ 368 w 521"/>
                <a:gd name="T19" fmla="*/ 7 h 762"/>
                <a:gd name="T20" fmla="*/ 398 w 521"/>
                <a:gd name="T21" fmla="*/ 3 h 762"/>
                <a:gd name="T22" fmla="*/ 470 w 521"/>
                <a:gd name="T23" fmla="*/ 5 h 762"/>
                <a:gd name="T24" fmla="*/ 478 w 521"/>
                <a:gd name="T25" fmla="*/ 37 h 762"/>
                <a:gd name="T26" fmla="*/ 501 w 521"/>
                <a:gd name="T27" fmla="*/ 92 h 762"/>
                <a:gd name="T28" fmla="*/ 505 w 521"/>
                <a:gd name="T29" fmla="*/ 128 h 762"/>
                <a:gd name="T30" fmla="*/ 511 w 521"/>
                <a:gd name="T31" fmla="*/ 142 h 762"/>
                <a:gd name="T32" fmla="*/ 495 w 521"/>
                <a:gd name="T33" fmla="*/ 181 h 762"/>
                <a:gd name="T34" fmla="*/ 493 w 521"/>
                <a:gd name="T35" fmla="*/ 228 h 762"/>
                <a:gd name="T36" fmla="*/ 521 w 521"/>
                <a:gd name="T37" fmla="*/ 291 h 762"/>
                <a:gd name="T38" fmla="*/ 510 w 521"/>
                <a:gd name="T39" fmla="*/ 316 h 762"/>
                <a:gd name="T40" fmla="*/ 472 w 521"/>
                <a:gd name="T41" fmla="*/ 334 h 762"/>
                <a:gd name="T42" fmla="*/ 425 w 521"/>
                <a:gd name="T43" fmla="*/ 353 h 762"/>
                <a:gd name="T44" fmla="*/ 397 w 521"/>
                <a:gd name="T45" fmla="*/ 393 h 762"/>
                <a:gd name="T46" fmla="*/ 317 w 521"/>
                <a:gd name="T47" fmla="*/ 521 h 762"/>
                <a:gd name="T48" fmla="*/ 282 w 521"/>
                <a:gd name="T49" fmla="*/ 578 h 762"/>
                <a:gd name="T50" fmla="*/ 275 w 521"/>
                <a:gd name="T51" fmla="*/ 643 h 762"/>
                <a:gd name="T52" fmla="*/ 271 w 521"/>
                <a:gd name="T53" fmla="*/ 664 h 762"/>
                <a:gd name="T54" fmla="*/ 253 w 521"/>
                <a:gd name="T55" fmla="*/ 695 h 762"/>
                <a:gd name="T56" fmla="*/ 244 w 521"/>
                <a:gd name="T57" fmla="*/ 724 h 762"/>
                <a:gd name="T58" fmla="*/ 247 w 521"/>
                <a:gd name="T59" fmla="*/ 736 h 762"/>
                <a:gd name="T60" fmla="*/ 253 w 521"/>
                <a:gd name="T61" fmla="*/ 760 h 762"/>
                <a:gd name="T62" fmla="*/ 197 w 521"/>
                <a:gd name="T63" fmla="*/ 755 h 762"/>
                <a:gd name="T64" fmla="*/ 160 w 521"/>
                <a:gd name="T65" fmla="*/ 725 h 762"/>
                <a:gd name="T66" fmla="*/ 142 w 521"/>
                <a:gd name="T67" fmla="*/ 705 h 762"/>
                <a:gd name="T68" fmla="*/ 126 w 521"/>
                <a:gd name="T69" fmla="*/ 678 h 762"/>
                <a:gd name="T70" fmla="*/ 108 w 521"/>
                <a:gd name="T71" fmla="*/ 678 h 762"/>
                <a:gd name="T72" fmla="*/ 84 w 521"/>
                <a:gd name="T73" fmla="*/ 690 h 762"/>
                <a:gd name="T74" fmla="*/ 70 w 521"/>
                <a:gd name="T75" fmla="*/ 705 h 762"/>
                <a:gd name="T76" fmla="*/ 47 w 521"/>
                <a:gd name="T77" fmla="*/ 704 h 762"/>
                <a:gd name="T78" fmla="*/ 41 w 521"/>
                <a:gd name="T79" fmla="*/ 690 h 762"/>
                <a:gd name="T80" fmla="*/ 26 w 521"/>
                <a:gd name="T81" fmla="*/ 690 h 762"/>
                <a:gd name="T82" fmla="*/ 14 w 521"/>
                <a:gd name="T83" fmla="*/ 673 h 762"/>
                <a:gd name="T84" fmla="*/ 0 w 521"/>
                <a:gd name="T85" fmla="*/ 654 h 762"/>
                <a:gd name="T86" fmla="*/ 26 w 521"/>
                <a:gd name="T87" fmla="*/ 611 h 762"/>
                <a:gd name="T88" fmla="*/ 31 w 521"/>
                <a:gd name="T89" fmla="*/ 574 h 762"/>
                <a:gd name="T90" fmla="*/ 48 w 521"/>
                <a:gd name="T91" fmla="*/ 548 h 762"/>
                <a:gd name="T92" fmla="*/ 55 w 521"/>
                <a:gd name="T93" fmla="*/ 524 h 762"/>
                <a:gd name="T94" fmla="*/ 61 w 521"/>
                <a:gd name="T95" fmla="*/ 445 h 762"/>
                <a:gd name="T96" fmla="*/ 92 w 521"/>
                <a:gd name="T97" fmla="*/ 399 h 762"/>
                <a:gd name="T98" fmla="*/ 123 w 521"/>
                <a:gd name="T99" fmla="*/ 277 h 762"/>
                <a:gd name="T100" fmla="*/ 134 w 521"/>
                <a:gd name="T101" fmla="*/ 235 h 762"/>
                <a:gd name="T102" fmla="*/ 135 w 521"/>
                <a:gd name="T103" fmla="*/ 207 h 762"/>
                <a:gd name="T104" fmla="*/ 144 w 521"/>
                <a:gd name="T105" fmla="*/ 177 h 762"/>
                <a:gd name="T106" fmla="*/ 142 w 521"/>
                <a:gd name="T107" fmla="*/ 139 h 762"/>
                <a:gd name="T108" fmla="*/ 159 w 521"/>
                <a:gd name="T109" fmla="*/ 125 h 762"/>
                <a:gd name="T110" fmla="*/ 149 w 521"/>
                <a:gd name="T111" fmla="*/ 105 h 76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521"/>
                <a:gd name="T169" fmla="*/ 0 h 762"/>
                <a:gd name="T170" fmla="*/ 521 w 521"/>
                <a:gd name="T171" fmla="*/ 762 h 762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521" h="762">
                  <a:moveTo>
                    <a:pt x="146" y="100"/>
                  </a:moveTo>
                  <a:lnTo>
                    <a:pt x="154" y="100"/>
                  </a:lnTo>
                  <a:lnTo>
                    <a:pt x="156" y="98"/>
                  </a:lnTo>
                  <a:lnTo>
                    <a:pt x="159" y="98"/>
                  </a:lnTo>
                  <a:lnTo>
                    <a:pt x="162" y="97"/>
                  </a:lnTo>
                  <a:lnTo>
                    <a:pt x="164" y="96"/>
                  </a:lnTo>
                  <a:lnTo>
                    <a:pt x="173" y="96"/>
                  </a:lnTo>
                  <a:lnTo>
                    <a:pt x="183" y="96"/>
                  </a:lnTo>
                  <a:lnTo>
                    <a:pt x="202" y="96"/>
                  </a:lnTo>
                  <a:lnTo>
                    <a:pt x="205" y="97"/>
                  </a:lnTo>
                  <a:lnTo>
                    <a:pt x="207" y="98"/>
                  </a:lnTo>
                  <a:lnTo>
                    <a:pt x="209" y="98"/>
                  </a:lnTo>
                  <a:lnTo>
                    <a:pt x="211" y="100"/>
                  </a:lnTo>
                  <a:lnTo>
                    <a:pt x="214" y="98"/>
                  </a:lnTo>
                  <a:lnTo>
                    <a:pt x="216" y="98"/>
                  </a:lnTo>
                  <a:lnTo>
                    <a:pt x="221" y="95"/>
                  </a:lnTo>
                  <a:lnTo>
                    <a:pt x="225" y="92"/>
                  </a:lnTo>
                  <a:lnTo>
                    <a:pt x="230" y="90"/>
                  </a:lnTo>
                  <a:lnTo>
                    <a:pt x="235" y="90"/>
                  </a:lnTo>
                  <a:lnTo>
                    <a:pt x="240" y="90"/>
                  </a:lnTo>
                  <a:lnTo>
                    <a:pt x="242" y="88"/>
                  </a:lnTo>
                  <a:lnTo>
                    <a:pt x="244" y="86"/>
                  </a:lnTo>
                  <a:lnTo>
                    <a:pt x="249" y="83"/>
                  </a:lnTo>
                  <a:lnTo>
                    <a:pt x="252" y="82"/>
                  </a:lnTo>
                  <a:lnTo>
                    <a:pt x="254" y="81"/>
                  </a:lnTo>
                  <a:lnTo>
                    <a:pt x="258" y="77"/>
                  </a:lnTo>
                  <a:lnTo>
                    <a:pt x="259" y="77"/>
                  </a:lnTo>
                  <a:lnTo>
                    <a:pt x="261" y="77"/>
                  </a:lnTo>
                  <a:lnTo>
                    <a:pt x="263" y="77"/>
                  </a:lnTo>
                  <a:lnTo>
                    <a:pt x="267" y="78"/>
                  </a:lnTo>
                  <a:lnTo>
                    <a:pt x="270" y="77"/>
                  </a:lnTo>
                  <a:lnTo>
                    <a:pt x="271" y="76"/>
                  </a:lnTo>
                  <a:lnTo>
                    <a:pt x="272" y="73"/>
                  </a:lnTo>
                  <a:lnTo>
                    <a:pt x="273" y="69"/>
                  </a:lnTo>
                  <a:lnTo>
                    <a:pt x="275" y="68"/>
                  </a:lnTo>
                  <a:lnTo>
                    <a:pt x="276" y="68"/>
                  </a:lnTo>
                  <a:lnTo>
                    <a:pt x="280" y="65"/>
                  </a:lnTo>
                  <a:lnTo>
                    <a:pt x="282" y="63"/>
                  </a:lnTo>
                  <a:lnTo>
                    <a:pt x="285" y="62"/>
                  </a:lnTo>
                  <a:lnTo>
                    <a:pt x="287" y="56"/>
                  </a:lnTo>
                  <a:lnTo>
                    <a:pt x="289" y="54"/>
                  </a:lnTo>
                  <a:lnTo>
                    <a:pt x="291" y="53"/>
                  </a:lnTo>
                  <a:lnTo>
                    <a:pt x="294" y="50"/>
                  </a:lnTo>
                  <a:lnTo>
                    <a:pt x="295" y="48"/>
                  </a:lnTo>
                  <a:lnTo>
                    <a:pt x="298" y="44"/>
                  </a:lnTo>
                  <a:lnTo>
                    <a:pt x="300" y="41"/>
                  </a:lnTo>
                  <a:lnTo>
                    <a:pt x="305" y="40"/>
                  </a:lnTo>
                  <a:lnTo>
                    <a:pt x="308" y="40"/>
                  </a:lnTo>
                  <a:lnTo>
                    <a:pt x="310" y="39"/>
                  </a:lnTo>
                  <a:lnTo>
                    <a:pt x="315" y="35"/>
                  </a:lnTo>
                  <a:lnTo>
                    <a:pt x="319" y="32"/>
                  </a:lnTo>
                  <a:lnTo>
                    <a:pt x="333" y="23"/>
                  </a:lnTo>
                  <a:lnTo>
                    <a:pt x="341" y="18"/>
                  </a:lnTo>
                  <a:lnTo>
                    <a:pt x="348" y="13"/>
                  </a:lnTo>
                  <a:lnTo>
                    <a:pt x="351" y="12"/>
                  </a:lnTo>
                  <a:lnTo>
                    <a:pt x="354" y="11"/>
                  </a:lnTo>
                  <a:lnTo>
                    <a:pt x="356" y="8"/>
                  </a:lnTo>
                  <a:lnTo>
                    <a:pt x="359" y="8"/>
                  </a:lnTo>
                  <a:lnTo>
                    <a:pt x="362" y="7"/>
                  </a:lnTo>
                  <a:lnTo>
                    <a:pt x="368" y="7"/>
                  </a:lnTo>
                  <a:lnTo>
                    <a:pt x="371" y="5"/>
                  </a:lnTo>
                  <a:lnTo>
                    <a:pt x="374" y="4"/>
                  </a:lnTo>
                  <a:lnTo>
                    <a:pt x="376" y="4"/>
                  </a:lnTo>
                  <a:lnTo>
                    <a:pt x="387" y="3"/>
                  </a:lnTo>
                  <a:lnTo>
                    <a:pt x="395" y="4"/>
                  </a:lnTo>
                  <a:lnTo>
                    <a:pt x="398" y="3"/>
                  </a:lnTo>
                  <a:lnTo>
                    <a:pt x="401" y="2"/>
                  </a:lnTo>
                  <a:lnTo>
                    <a:pt x="403" y="0"/>
                  </a:lnTo>
                  <a:lnTo>
                    <a:pt x="406" y="0"/>
                  </a:lnTo>
                  <a:lnTo>
                    <a:pt x="468" y="0"/>
                  </a:lnTo>
                  <a:lnTo>
                    <a:pt x="470" y="2"/>
                  </a:lnTo>
                  <a:lnTo>
                    <a:pt x="470" y="5"/>
                  </a:lnTo>
                  <a:lnTo>
                    <a:pt x="472" y="5"/>
                  </a:lnTo>
                  <a:lnTo>
                    <a:pt x="473" y="5"/>
                  </a:lnTo>
                  <a:lnTo>
                    <a:pt x="474" y="5"/>
                  </a:lnTo>
                  <a:lnTo>
                    <a:pt x="474" y="17"/>
                  </a:lnTo>
                  <a:lnTo>
                    <a:pt x="476" y="28"/>
                  </a:lnTo>
                  <a:lnTo>
                    <a:pt x="478" y="37"/>
                  </a:lnTo>
                  <a:lnTo>
                    <a:pt x="483" y="46"/>
                  </a:lnTo>
                  <a:lnTo>
                    <a:pt x="492" y="64"/>
                  </a:lnTo>
                  <a:lnTo>
                    <a:pt x="496" y="73"/>
                  </a:lnTo>
                  <a:lnTo>
                    <a:pt x="500" y="83"/>
                  </a:lnTo>
                  <a:lnTo>
                    <a:pt x="501" y="87"/>
                  </a:lnTo>
                  <a:lnTo>
                    <a:pt x="501" y="92"/>
                  </a:lnTo>
                  <a:lnTo>
                    <a:pt x="501" y="102"/>
                  </a:lnTo>
                  <a:lnTo>
                    <a:pt x="501" y="111"/>
                  </a:lnTo>
                  <a:lnTo>
                    <a:pt x="501" y="116"/>
                  </a:lnTo>
                  <a:lnTo>
                    <a:pt x="502" y="121"/>
                  </a:lnTo>
                  <a:lnTo>
                    <a:pt x="504" y="125"/>
                  </a:lnTo>
                  <a:lnTo>
                    <a:pt x="505" y="128"/>
                  </a:lnTo>
                  <a:lnTo>
                    <a:pt x="506" y="130"/>
                  </a:lnTo>
                  <a:lnTo>
                    <a:pt x="507" y="132"/>
                  </a:lnTo>
                  <a:lnTo>
                    <a:pt x="510" y="134"/>
                  </a:lnTo>
                  <a:lnTo>
                    <a:pt x="511" y="135"/>
                  </a:lnTo>
                  <a:lnTo>
                    <a:pt x="511" y="138"/>
                  </a:lnTo>
                  <a:lnTo>
                    <a:pt x="511" y="142"/>
                  </a:lnTo>
                  <a:lnTo>
                    <a:pt x="510" y="144"/>
                  </a:lnTo>
                  <a:lnTo>
                    <a:pt x="505" y="153"/>
                  </a:lnTo>
                  <a:lnTo>
                    <a:pt x="500" y="162"/>
                  </a:lnTo>
                  <a:lnTo>
                    <a:pt x="498" y="167"/>
                  </a:lnTo>
                  <a:lnTo>
                    <a:pt x="497" y="171"/>
                  </a:lnTo>
                  <a:lnTo>
                    <a:pt x="495" y="181"/>
                  </a:lnTo>
                  <a:lnTo>
                    <a:pt x="493" y="193"/>
                  </a:lnTo>
                  <a:lnTo>
                    <a:pt x="491" y="204"/>
                  </a:lnTo>
                  <a:lnTo>
                    <a:pt x="491" y="211"/>
                  </a:lnTo>
                  <a:lnTo>
                    <a:pt x="491" y="217"/>
                  </a:lnTo>
                  <a:lnTo>
                    <a:pt x="492" y="222"/>
                  </a:lnTo>
                  <a:lnTo>
                    <a:pt x="493" y="228"/>
                  </a:lnTo>
                  <a:lnTo>
                    <a:pt x="496" y="235"/>
                  </a:lnTo>
                  <a:lnTo>
                    <a:pt x="501" y="248"/>
                  </a:lnTo>
                  <a:lnTo>
                    <a:pt x="506" y="260"/>
                  </a:lnTo>
                  <a:lnTo>
                    <a:pt x="518" y="281"/>
                  </a:lnTo>
                  <a:lnTo>
                    <a:pt x="520" y="287"/>
                  </a:lnTo>
                  <a:lnTo>
                    <a:pt x="521" y="291"/>
                  </a:lnTo>
                  <a:lnTo>
                    <a:pt x="521" y="295"/>
                  </a:lnTo>
                  <a:lnTo>
                    <a:pt x="520" y="299"/>
                  </a:lnTo>
                  <a:lnTo>
                    <a:pt x="519" y="302"/>
                  </a:lnTo>
                  <a:lnTo>
                    <a:pt x="518" y="306"/>
                  </a:lnTo>
                  <a:lnTo>
                    <a:pt x="512" y="313"/>
                  </a:lnTo>
                  <a:lnTo>
                    <a:pt x="510" y="316"/>
                  </a:lnTo>
                  <a:lnTo>
                    <a:pt x="506" y="320"/>
                  </a:lnTo>
                  <a:lnTo>
                    <a:pt x="500" y="325"/>
                  </a:lnTo>
                  <a:lnTo>
                    <a:pt x="493" y="330"/>
                  </a:lnTo>
                  <a:lnTo>
                    <a:pt x="488" y="333"/>
                  </a:lnTo>
                  <a:lnTo>
                    <a:pt x="483" y="334"/>
                  </a:lnTo>
                  <a:lnTo>
                    <a:pt x="472" y="334"/>
                  </a:lnTo>
                  <a:lnTo>
                    <a:pt x="460" y="335"/>
                  </a:lnTo>
                  <a:lnTo>
                    <a:pt x="450" y="338"/>
                  </a:lnTo>
                  <a:lnTo>
                    <a:pt x="446" y="339"/>
                  </a:lnTo>
                  <a:lnTo>
                    <a:pt x="441" y="342"/>
                  </a:lnTo>
                  <a:lnTo>
                    <a:pt x="432" y="347"/>
                  </a:lnTo>
                  <a:lnTo>
                    <a:pt x="425" y="353"/>
                  </a:lnTo>
                  <a:lnTo>
                    <a:pt x="418" y="360"/>
                  </a:lnTo>
                  <a:lnTo>
                    <a:pt x="415" y="363"/>
                  </a:lnTo>
                  <a:lnTo>
                    <a:pt x="411" y="367"/>
                  </a:lnTo>
                  <a:lnTo>
                    <a:pt x="406" y="375"/>
                  </a:lnTo>
                  <a:lnTo>
                    <a:pt x="401" y="384"/>
                  </a:lnTo>
                  <a:lnTo>
                    <a:pt x="397" y="393"/>
                  </a:lnTo>
                  <a:lnTo>
                    <a:pt x="393" y="403"/>
                  </a:lnTo>
                  <a:lnTo>
                    <a:pt x="390" y="412"/>
                  </a:lnTo>
                  <a:lnTo>
                    <a:pt x="388" y="422"/>
                  </a:lnTo>
                  <a:lnTo>
                    <a:pt x="387" y="442"/>
                  </a:lnTo>
                  <a:lnTo>
                    <a:pt x="341" y="495"/>
                  </a:lnTo>
                  <a:lnTo>
                    <a:pt x="317" y="521"/>
                  </a:lnTo>
                  <a:lnTo>
                    <a:pt x="295" y="549"/>
                  </a:lnTo>
                  <a:lnTo>
                    <a:pt x="293" y="553"/>
                  </a:lnTo>
                  <a:lnTo>
                    <a:pt x="291" y="557"/>
                  </a:lnTo>
                  <a:lnTo>
                    <a:pt x="289" y="566"/>
                  </a:lnTo>
                  <a:lnTo>
                    <a:pt x="285" y="574"/>
                  </a:lnTo>
                  <a:lnTo>
                    <a:pt x="282" y="578"/>
                  </a:lnTo>
                  <a:lnTo>
                    <a:pt x="279" y="580"/>
                  </a:lnTo>
                  <a:lnTo>
                    <a:pt x="279" y="639"/>
                  </a:lnTo>
                  <a:lnTo>
                    <a:pt x="279" y="643"/>
                  </a:lnTo>
                  <a:lnTo>
                    <a:pt x="277" y="643"/>
                  </a:lnTo>
                  <a:lnTo>
                    <a:pt x="276" y="641"/>
                  </a:lnTo>
                  <a:lnTo>
                    <a:pt x="275" y="643"/>
                  </a:lnTo>
                  <a:lnTo>
                    <a:pt x="275" y="646"/>
                  </a:lnTo>
                  <a:lnTo>
                    <a:pt x="275" y="650"/>
                  </a:lnTo>
                  <a:lnTo>
                    <a:pt x="275" y="654"/>
                  </a:lnTo>
                  <a:lnTo>
                    <a:pt x="273" y="658"/>
                  </a:lnTo>
                  <a:lnTo>
                    <a:pt x="272" y="660"/>
                  </a:lnTo>
                  <a:lnTo>
                    <a:pt x="271" y="664"/>
                  </a:lnTo>
                  <a:lnTo>
                    <a:pt x="267" y="669"/>
                  </a:lnTo>
                  <a:lnTo>
                    <a:pt x="259" y="678"/>
                  </a:lnTo>
                  <a:lnTo>
                    <a:pt x="256" y="683"/>
                  </a:lnTo>
                  <a:lnTo>
                    <a:pt x="254" y="686"/>
                  </a:lnTo>
                  <a:lnTo>
                    <a:pt x="254" y="688"/>
                  </a:lnTo>
                  <a:lnTo>
                    <a:pt x="253" y="695"/>
                  </a:lnTo>
                  <a:lnTo>
                    <a:pt x="253" y="701"/>
                  </a:lnTo>
                  <a:lnTo>
                    <a:pt x="253" y="706"/>
                  </a:lnTo>
                  <a:lnTo>
                    <a:pt x="252" y="711"/>
                  </a:lnTo>
                  <a:lnTo>
                    <a:pt x="249" y="716"/>
                  </a:lnTo>
                  <a:lnTo>
                    <a:pt x="247" y="720"/>
                  </a:lnTo>
                  <a:lnTo>
                    <a:pt x="244" y="724"/>
                  </a:lnTo>
                  <a:lnTo>
                    <a:pt x="243" y="727"/>
                  </a:lnTo>
                  <a:lnTo>
                    <a:pt x="243" y="729"/>
                  </a:lnTo>
                  <a:lnTo>
                    <a:pt x="243" y="732"/>
                  </a:lnTo>
                  <a:lnTo>
                    <a:pt x="244" y="734"/>
                  </a:lnTo>
                  <a:lnTo>
                    <a:pt x="245" y="734"/>
                  </a:lnTo>
                  <a:lnTo>
                    <a:pt x="247" y="736"/>
                  </a:lnTo>
                  <a:lnTo>
                    <a:pt x="247" y="741"/>
                  </a:lnTo>
                  <a:lnTo>
                    <a:pt x="247" y="748"/>
                  </a:lnTo>
                  <a:lnTo>
                    <a:pt x="247" y="751"/>
                  </a:lnTo>
                  <a:lnTo>
                    <a:pt x="248" y="755"/>
                  </a:lnTo>
                  <a:lnTo>
                    <a:pt x="249" y="758"/>
                  </a:lnTo>
                  <a:lnTo>
                    <a:pt x="253" y="760"/>
                  </a:lnTo>
                  <a:lnTo>
                    <a:pt x="253" y="762"/>
                  </a:lnTo>
                  <a:lnTo>
                    <a:pt x="221" y="762"/>
                  </a:lnTo>
                  <a:lnTo>
                    <a:pt x="216" y="762"/>
                  </a:lnTo>
                  <a:lnTo>
                    <a:pt x="211" y="761"/>
                  </a:lnTo>
                  <a:lnTo>
                    <a:pt x="202" y="757"/>
                  </a:lnTo>
                  <a:lnTo>
                    <a:pt x="197" y="755"/>
                  </a:lnTo>
                  <a:lnTo>
                    <a:pt x="192" y="752"/>
                  </a:lnTo>
                  <a:lnTo>
                    <a:pt x="183" y="746"/>
                  </a:lnTo>
                  <a:lnTo>
                    <a:pt x="173" y="739"/>
                  </a:lnTo>
                  <a:lnTo>
                    <a:pt x="168" y="736"/>
                  </a:lnTo>
                  <a:lnTo>
                    <a:pt x="163" y="730"/>
                  </a:lnTo>
                  <a:lnTo>
                    <a:pt x="160" y="725"/>
                  </a:lnTo>
                  <a:lnTo>
                    <a:pt x="156" y="720"/>
                  </a:lnTo>
                  <a:lnTo>
                    <a:pt x="154" y="715"/>
                  </a:lnTo>
                  <a:lnTo>
                    <a:pt x="151" y="711"/>
                  </a:lnTo>
                  <a:lnTo>
                    <a:pt x="149" y="709"/>
                  </a:lnTo>
                  <a:lnTo>
                    <a:pt x="146" y="706"/>
                  </a:lnTo>
                  <a:lnTo>
                    <a:pt x="142" y="705"/>
                  </a:lnTo>
                  <a:lnTo>
                    <a:pt x="141" y="702"/>
                  </a:lnTo>
                  <a:lnTo>
                    <a:pt x="137" y="697"/>
                  </a:lnTo>
                  <a:lnTo>
                    <a:pt x="135" y="692"/>
                  </a:lnTo>
                  <a:lnTo>
                    <a:pt x="131" y="687"/>
                  </a:lnTo>
                  <a:lnTo>
                    <a:pt x="129" y="683"/>
                  </a:lnTo>
                  <a:lnTo>
                    <a:pt x="126" y="678"/>
                  </a:lnTo>
                  <a:lnTo>
                    <a:pt x="125" y="674"/>
                  </a:lnTo>
                  <a:lnTo>
                    <a:pt x="123" y="674"/>
                  </a:lnTo>
                  <a:lnTo>
                    <a:pt x="122" y="674"/>
                  </a:lnTo>
                  <a:lnTo>
                    <a:pt x="117" y="674"/>
                  </a:lnTo>
                  <a:lnTo>
                    <a:pt x="113" y="676"/>
                  </a:lnTo>
                  <a:lnTo>
                    <a:pt x="108" y="678"/>
                  </a:lnTo>
                  <a:lnTo>
                    <a:pt x="104" y="679"/>
                  </a:lnTo>
                  <a:lnTo>
                    <a:pt x="98" y="681"/>
                  </a:lnTo>
                  <a:lnTo>
                    <a:pt x="95" y="682"/>
                  </a:lnTo>
                  <a:lnTo>
                    <a:pt x="93" y="683"/>
                  </a:lnTo>
                  <a:lnTo>
                    <a:pt x="88" y="686"/>
                  </a:lnTo>
                  <a:lnTo>
                    <a:pt x="84" y="690"/>
                  </a:lnTo>
                  <a:lnTo>
                    <a:pt x="83" y="691"/>
                  </a:lnTo>
                  <a:lnTo>
                    <a:pt x="83" y="693"/>
                  </a:lnTo>
                  <a:lnTo>
                    <a:pt x="81" y="697"/>
                  </a:lnTo>
                  <a:lnTo>
                    <a:pt x="80" y="699"/>
                  </a:lnTo>
                  <a:lnTo>
                    <a:pt x="75" y="702"/>
                  </a:lnTo>
                  <a:lnTo>
                    <a:pt x="70" y="705"/>
                  </a:lnTo>
                  <a:lnTo>
                    <a:pt x="64" y="707"/>
                  </a:lnTo>
                  <a:lnTo>
                    <a:pt x="57" y="707"/>
                  </a:lnTo>
                  <a:lnTo>
                    <a:pt x="52" y="707"/>
                  </a:lnTo>
                  <a:lnTo>
                    <a:pt x="51" y="707"/>
                  </a:lnTo>
                  <a:lnTo>
                    <a:pt x="50" y="706"/>
                  </a:lnTo>
                  <a:lnTo>
                    <a:pt x="47" y="704"/>
                  </a:lnTo>
                  <a:lnTo>
                    <a:pt x="45" y="701"/>
                  </a:lnTo>
                  <a:lnTo>
                    <a:pt x="43" y="699"/>
                  </a:lnTo>
                  <a:lnTo>
                    <a:pt x="42" y="697"/>
                  </a:lnTo>
                  <a:lnTo>
                    <a:pt x="42" y="693"/>
                  </a:lnTo>
                  <a:lnTo>
                    <a:pt x="41" y="691"/>
                  </a:lnTo>
                  <a:lnTo>
                    <a:pt x="41" y="690"/>
                  </a:lnTo>
                  <a:lnTo>
                    <a:pt x="40" y="690"/>
                  </a:lnTo>
                  <a:lnTo>
                    <a:pt x="37" y="688"/>
                  </a:lnTo>
                  <a:lnTo>
                    <a:pt x="36" y="690"/>
                  </a:lnTo>
                  <a:lnTo>
                    <a:pt x="33" y="690"/>
                  </a:lnTo>
                  <a:lnTo>
                    <a:pt x="31" y="690"/>
                  </a:lnTo>
                  <a:lnTo>
                    <a:pt x="26" y="690"/>
                  </a:lnTo>
                  <a:lnTo>
                    <a:pt x="20" y="690"/>
                  </a:lnTo>
                  <a:lnTo>
                    <a:pt x="15" y="690"/>
                  </a:lnTo>
                  <a:lnTo>
                    <a:pt x="15" y="681"/>
                  </a:lnTo>
                  <a:lnTo>
                    <a:pt x="15" y="677"/>
                  </a:lnTo>
                  <a:lnTo>
                    <a:pt x="15" y="676"/>
                  </a:lnTo>
                  <a:lnTo>
                    <a:pt x="14" y="673"/>
                  </a:lnTo>
                  <a:lnTo>
                    <a:pt x="14" y="671"/>
                  </a:lnTo>
                  <a:lnTo>
                    <a:pt x="12" y="668"/>
                  </a:lnTo>
                  <a:lnTo>
                    <a:pt x="6" y="664"/>
                  </a:lnTo>
                  <a:lnTo>
                    <a:pt x="3" y="659"/>
                  </a:lnTo>
                  <a:lnTo>
                    <a:pt x="0" y="657"/>
                  </a:lnTo>
                  <a:lnTo>
                    <a:pt x="0" y="654"/>
                  </a:lnTo>
                  <a:lnTo>
                    <a:pt x="0" y="650"/>
                  </a:lnTo>
                  <a:lnTo>
                    <a:pt x="1" y="648"/>
                  </a:lnTo>
                  <a:lnTo>
                    <a:pt x="5" y="640"/>
                  </a:lnTo>
                  <a:lnTo>
                    <a:pt x="9" y="632"/>
                  </a:lnTo>
                  <a:lnTo>
                    <a:pt x="15" y="625"/>
                  </a:lnTo>
                  <a:lnTo>
                    <a:pt x="26" y="611"/>
                  </a:lnTo>
                  <a:lnTo>
                    <a:pt x="31" y="603"/>
                  </a:lnTo>
                  <a:lnTo>
                    <a:pt x="31" y="599"/>
                  </a:lnTo>
                  <a:lnTo>
                    <a:pt x="31" y="594"/>
                  </a:lnTo>
                  <a:lnTo>
                    <a:pt x="31" y="586"/>
                  </a:lnTo>
                  <a:lnTo>
                    <a:pt x="31" y="578"/>
                  </a:lnTo>
                  <a:lnTo>
                    <a:pt x="31" y="574"/>
                  </a:lnTo>
                  <a:lnTo>
                    <a:pt x="32" y="570"/>
                  </a:lnTo>
                  <a:lnTo>
                    <a:pt x="33" y="566"/>
                  </a:lnTo>
                  <a:lnTo>
                    <a:pt x="36" y="564"/>
                  </a:lnTo>
                  <a:lnTo>
                    <a:pt x="41" y="557"/>
                  </a:lnTo>
                  <a:lnTo>
                    <a:pt x="46" y="552"/>
                  </a:lnTo>
                  <a:lnTo>
                    <a:pt x="48" y="548"/>
                  </a:lnTo>
                  <a:lnTo>
                    <a:pt x="51" y="546"/>
                  </a:lnTo>
                  <a:lnTo>
                    <a:pt x="52" y="542"/>
                  </a:lnTo>
                  <a:lnTo>
                    <a:pt x="52" y="537"/>
                  </a:lnTo>
                  <a:lnTo>
                    <a:pt x="52" y="525"/>
                  </a:lnTo>
                  <a:lnTo>
                    <a:pt x="52" y="524"/>
                  </a:lnTo>
                  <a:lnTo>
                    <a:pt x="55" y="524"/>
                  </a:lnTo>
                  <a:lnTo>
                    <a:pt x="56" y="524"/>
                  </a:lnTo>
                  <a:lnTo>
                    <a:pt x="57" y="523"/>
                  </a:lnTo>
                  <a:lnTo>
                    <a:pt x="57" y="520"/>
                  </a:lnTo>
                  <a:lnTo>
                    <a:pt x="57" y="450"/>
                  </a:lnTo>
                  <a:lnTo>
                    <a:pt x="59" y="448"/>
                  </a:lnTo>
                  <a:lnTo>
                    <a:pt x="61" y="445"/>
                  </a:lnTo>
                  <a:lnTo>
                    <a:pt x="64" y="440"/>
                  </a:lnTo>
                  <a:lnTo>
                    <a:pt x="67" y="430"/>
                  </a:lnTo>
                  <a:lnTo>
                    <a:pt x="74" y="422"/>
                  </a:lnTo>
                  <a:lnTo>
                    <a:pt x="83" y="412"/>
                  </a:lnTo>
                  <a:lnTo>
                    <a:pt x="90" y="403"/>
                  </a:lnTo>
                  <a:lnTo>
                    <a:pt x="92" y="399"/>
                  </a:lnTo>
                  <a:lnTo>
                    <a:pt x="93" y="397"/>
                  </a:lnTo>
                  <a:lnTo>
                    <a:pt x="93" y="330"/>
                  </a:lnTo>
                  <a:lnTo>
                    <a:pt x="101" y="318"/>
                  </a:lnTo>
                  <a:lnTo>
                    <a:pt x="109" y="304"/>
                  </a:lnTo>
                  <a:lnTo>
                    <a:pt x="117" y="291"/>
                  </a:lnTo>
                  <a:lnTo>
                    <a:pt x="123" y="277"/>
                  </a:lnTo>
                  <a:lnTo>
                    <a:pt x="125" y="270"/>
                  </a:lnTo>
                  <a:lnTo>
                    <a:pt x="123" y="265"/>
                  </a:lnTo>
                  <a:lnTo>
                    <a:pt x="123" y="259"/>
                  </a:lnTo>
                  <a:lnTo>
                    <a:pt x="125" y="254"/>
                  </a:lnTo>
                  <a:lnTo>
                    <a:pt x="130" y="244"/>
                  </a:lnTo>
                  <a:lnTo>
                    <a:pt x="134" y="235"/>
                  </a:lnTo>
                  <a:lnTo>
                    <a:pt x="135" y="232"/>
                  </a:lnTo>
                  <a:lnTo>
                    <a:pt x="135" y="228"/>
                  </a:lnTo>
                  <a:lnTo>
                    <a:pt x="135" y="222"/>
                  </a:lnTo>
                  <a:lnTo>
                    <a:pt x="134" y="214"/>
                  </a:lnTo>
                  <a:lnTo>
                    <a:pt x="135" y="211"/>
                  </a:lnTo>
                  <a:lnTo>
                    <a:pt x="135" y="207"/>
                  </a:lnTo>
                  <a:lnTo>
                    <a:pt x="137" y="200"/>
                  </a:lnTo>
                  <a:lnTo>
                    <a:pt x="141" y="194"/>
                  </a:lnTo>
                  <a:lnTo>
                    <a:pt x="144" y="188"/>
                  </a:lnTo>
                  <a:lnTo>
                    <a:pt x="145" y="185"/>
                  </a:lnTo>
                  <a:lnTo>
                    <a:pt x="145" y="183"/>
                  </a:lnTo>
                  <a:lnTo>
                    <a:pt x="144" y="177"/>
                  </a:lnTo>
                  <a:lnTo>
                    <a:pt x="142" y="171"/>
                  </a:lnTo>
                  <a:lnTo>
                    <a:pt x="140" y="165"/>
                  </a:lnTo>
                  <a:lnTo>
                    <a:pt x="140" y="160"/>
                  </a:lnTo>
                  <a:lnTo>
                    <a:pt x="140" y="148"/>
                  </a:lnTo>
                  <a:lnTo>
                    <a:pt x="141" y="144"/>
                  </a:lnTo>
                  <a:lnTo>
                    <a:pt x="142" y="139"/>
                  </a:lnTo>
                  <a:lnTo>
                    <a:pt x="145" y="135"/>
                  </a:lnTo>
                  <a:lnTo>
                    <a:pt x="146" y="133"/>
                  </a:lnTo>
                  <a:lnTo>
                    <a:pt x="149" y="132"/>
                  </a:lnTo>
                  <a:lnTo>
                    <a:pt x="154" y="129"/>
                  </a:lnTo>
                  <a:lnTo>
                    <a:pt x="160" y="127"/>
                  </a:lnTo>
                  <a:lnTo>
                    <a:pt x="159" y="125"/>
                  </a:lnTo>
                  <a:lnTo>
                    <a:pt x="158" y="124"/>
                  </a:lnTo>
                  <a:lnTo>
                    <a:pt x="150" y="123"/>
                  </a:lnTo>
                  <a:lnTo>
                    <a:pt x="150" y="118"/>
                  </a:lnTo>
                  <a:lnTo>
                    <a:pt x="150" y="113"/>
                  </a:lnTo>
                  <a:lnTo>
                    <a:pt x="150" y="107"/>
                  </a:lnTo>
                  <a:lnTo>
                    <a:pt x="149" y="105"/>
                  </a:lnTo>
                  <a:lnTo>
                    <a:pt x="146" y="100"/>
                  </a:lnTo>
                  <a:close/>
                </a:path>
              </a:pathLst>
            </a:custGeom>
            <a:noFill/>
            <a:ln w="3175">
              <a:solidFill>
                <a:srgbClr val="1F497D">
                  <a:lumMod val="50000"/>
                </a:srgbClr>
              </a:solidFill>
              <a:round/>
              <a:headEnd/>
              <a:tailEnd/>
            </a:ln>
            <a:effectLst>
              <a:outerShdw blurRad="50800" dist="38100" dir="8100000" algn="tr" rotWithShape="0">
                <a:sysClr val="windowText" lastClr="000000">
                  <a:lumMod val="50000"/>
                  <a:lumOff val="50000"/>
                  <a:alpha val="40000"/>
                </a:sys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21" name="Freeform 21">
              <a:extLst>
                <a:ext uri="{FF2B5EF4-FFF2-40B4-BE49-F238E27FC236}">
                  <a16:creationId xmlns:a16="http://schemas.microsoft.com/office/drawing/2014/main" id="{73D1A5F4-001D-4D68-A052-33D547D7F0E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6692" y="2600455"/>
              <a:ext cx="218739" cy="187490"/>
            </a:xfrm>
            <a:custGeom>
              <a:avLst/>
              <a:gdLst>
                <a:gd name="T0" fmla="*/ 94 w 336"/>
                <a:gd name="T1" fmla="*/ 2 h 269"/>
                <a:gd name="T2" fmla="*/ 117 w 336"/>
                <a:gd name="T3" fmla="*/ 16 h 269"/>
                <a:gd name="T4" fmla="*/ 138 w 336"/>
                <a:gd name="T5" fmla="*/ 29 h 269"/>
                <a:gd name="T6" fmla="*/ 149 w 336"/>
                <a:gd name="T7" fmla="*/ 29 h 269"/>
                <a:gd name="T8" fmla="*/ 182 w 336"/>
                <a:gd name="T9" fmla="*/ 19 h 269"/>
                <a:gd name="T10" fmla="*/ 215 w 336"/>
                <a:gd name="T11" fmla="*/ 10 h 269"/>
                <a:gd name="T12" fmla="*/ 236 w 336"/>
                <a:gd name="T13" fmla="*/ 10 h 269"/>
                <a:gd name="T14" fmla="*/ 256 w 336"/>
                <a:gd name="T15" fmla="*/ 14 h 269"/>
                <a:gd name="T16" fmla="*/ 288 w 336"/>
                <a:gd name="T17" fmla="*/ 29 h 269"/>
                <a:gd name="T18" fmla="*/ 326 w 336"/>
                <a:gd name="T19" fmla="*/ 47 h 269"/>
                <a:gd name="T20" fmla="*/ 321 w 336"/>
                <a:gd name="T21" fmla="*/ 56 h 269"/>
                <a:gd name="T22" fmla="*/ 322 w 336"/>
                <a:gd name="T23" fmla="*/ 70 h 269"/>
                <a:gd name="T24" fmla="*/ 328 w 336"/>
                <a:gd name="T25" fmla="*/ 107 h 269"/>
                <a:gd name="T26" fmla="*/ 336 w 336"/>
                <a:gd name="T27" fmla="*/ 145 h 269"/>
                <a:gd name="T28" fmla="*/ 336 w 336"/>
                <a:gd name="T29" fmla="*/ 156 h 269"/>
                <a:gd name="T30" fmla="*/ 335 w 336"/>
                <a:gd name="T31" fmla="*/ 160 h 269"/>
                <a:gd name="T32" fmla="*/ 330 w 336"/>
                <a:gd name="T33" fmla="*/ 163 h 269"/>
                <a:gd name="T34" fmla="*/ 324 w 336"/>
                <a:gd name="T35" fmla="*/ 188 h 269"/>
                <a:gd name="T36" fmla="*/ 318 w 336"/>
                <a:gd name="T37" fmla="*/ 218 h 269"/>
                <a:gd name="T38" fmla="*/ 309 w 336"/>
                <a:gd name="T39" fmla="*/ 244 h 269"/>
                <a:gd name="T40" fmla="*/ 303 w 336"/>
                <a:gd name="T41" fmla="*/ 255 h 269"/>
                <a:gd name="T42" fmla="*/ 294 w 336"/>
                <a:gd name="T43" fmla="*/ 262 h 269"/>
                <a:gd name="T44" fmla="*/ 284 w 336"/>
                <a:gd name="T45" fmla="*/ 266 h 269"/>
                <a:gd name="T46" fmla="*/ 276 w 336"/>
                <a:gd name="T47" fmla="*/ 269 h 269"/>
                <a:gd name="T48" fmla="*/ 267 w 336"/>
                <a:gd name="T49" fmla="*/ 269 h 269"/>
                <a:gd name="T50" fmla="*/ 258 w 336"/>
                <a:gd name="T51" fmla="*/ 267 h 269"/>
                <a:gd name="T52" fmla="*/ 241 w 336"/>
                <a:gd name="T53" fmla="*/ 258 h 269"/>
                <a:gd name="T54" fmla="*/ 232 w 336"/>
                <a:gd name="T55" fmla="*/ 255 h 269"/>
                <a:gd name="T56" fmla="*/ 222 w 336"/>
                <a:gd name="T57" fmla="*/ 253 h 269"/>
                <a:gd name="T58" fmla="*/ 201 w 336"/>
                <a:gd name="T59" fmla="*/ 253 h 269"/>
                <a:gd name="T60" fmla="*/ 167 w 336"/>
                <a:gd name="T61" fmla="*/ 255 h 269"/>
                <a:gd name="T62" fmla="*/ 150 w 336"/>
                <a:gd name="T63" fmla="*/ 253 h 269"/>
                <a:gd name="T64" fmla="*/ 140 w 336"/>
                <a:gd name="T65" fmla="*/ 249 h 269"/>
                <a:gd name="T66" fmla="*/ 129 w 336"/>
                <a:gd name="T67" fmla="*/ 239 h 269"/>
                <a:gd name="T68" fmla="*/ 119 w 336"/>
                <a:gd name="T69" fmla="*/ 232 h 269"/>
                <a:gd name="T70" fmla="*/ 108 w 336"/>
                <a:gd name="T71" fmla="*/ 227 h 269"/>
                <a:gd name="T72" fmla="*/ 92 w 336"/>
                <a:gd name="T73" fmla="*/ 224 h 269"/>
                <a:gd name="T74" fmla="*/ 77 w 336"/>
                <a:gd name="T75" fmla="*/ 224 h 269"/>
                <a:gd name="T76" fmla="*/ 61 w 336"/>
                <a:gd name="T77" fmla="*/ 228 h 269"/>
                <a:gd name="T78" fmla="*/ 46 w 336"/>
                <a:gd name="T79" fmla="*/ 233 h 269"/>
                <a:gd name="T80" fmla="*/ 35 w 336"/>
                <a:gd name="T81" fmla="*/ 233 h 269"/>
                <a:gd name="T82" fmla="*/ 23 w 336"/>
                <a:gd name="T83" fmla="*/ 230 h 269"/>
                <a:gd name="T84" fmla="*/ 16 w 336"/>
                <a:gd name="T85" fmla="*/ 224 h 269"/>
                <a:gd name="T86" fmla="*/ 7 w 336"/>
                <a:gd name="T87" fmla="*/ 213 h 269"/>
                <a:gd name="T88" fmla="*/ 3 w 336"/>
                <a:gd name="T89" fmla="*/ 206 h 269"/>
                <a:gd name="T90" fmla="*/ 0 w 336"/>
                <a:gd name="T91" fmla="*/ 195 h 269"/>
                <a:gd name="T92" fmla="*/ 0 w 336"/>
                <a:gd name="T93" fmla="*/ 188 h 269"/>
                <a:gd name="T94" fmla="*/ 3 w 336"/>
                <a:gd name="T95" fmla="*/ 182 h 269"/>
                <a:gd name="T96" fmla="*/ 13 w 336"/>
                <a:gd name="T97" fmla="*/ 172 h 269"/>
                <a:gd name="T98" fmla="*/ 24 w 336"/>
                <a:gd name="T99" fmla="*/ 159 h 269"/>
                <a:gd name="T100" fmla="*/ 22 w 336"/>
                <a:gd name="T101" fmla="*/ 149 h 269"/>
                <a:gd name="T102" fmla="*/ 23 w 336"/>
                <a:gd name="T103" fmla="*/ 128 h 269"/>
                <a:gd name="T104" fmla="*/ 26 w 336"/>
                <a:gd name="T105" fmla="*/ 118 h 269"/>
                <a:gd name="T106" fmla="*/ 33 w 336"/>
                <a:gd name="T107" fmla="*/ 99 h 269"/>
                <a:gd name="T108" fmla="*/ 68 w 336"/>
                <a:gd name="T109" fmla="*/ 41 h 269"/>
                <a:gd name="T110" fmla="*/ 79 w 336"/>
                <a:gd name="T111" fmla="*/ 20 h 269"/>
                <a:gd name="T112" fmla="*/ 88 w 336"/>
                <a:gd name="T113" fmla="*/ 0 h 26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36"/>
                <a:gd name="T172" fmla="*/ 0 h 269"/>
                <a:gd name="T173" fmla="*/ 336 w 336"/>
                <a:gd name="T174" fmla="*/ 269 h 26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36" h="269">
                  <a:moveTo>
                    <a:pt x="88" y="0"/>
                  </a:moveTo>
                  <a:lnTo>
                    <a:pt x="94" y="2"/>
                  </a:lnTo>
                  <a:lnTo>
                    <a:pt x="102" y="6"/>
                  </a:lnTo>
                  <a:lnTo>
                    <a:pt x="117" y="16"/>
                  </a:lnTo>
                  <a:lnTo>
                    <a:pt x="131" y="25"/>
                  </a:lnTo>
                  <a:lnTo>
                    <a:pt x="138" y="29"/>
                  </a:lnTo>
                  <a:lnTo>
                    <a:pt x="143" y="29"/>
                  </a:lnTo>
                  <a:lnTo>
                    <a:pt x="149" y="29"/>
                  </a:lnTo>
                  <a:lnTo>
                    <a:pt x="159" y="27"/>
                  </a:lnTo>
                  <a:lnTo>
                    <a:pt x="182" y="19"/>
                  </a:lnTo>
                  <a:lnTo>
                    <a:pt x="206" y="13"/>
                  </a:lnTo>
                  <a:lnTo>
                    <a:pt x="215" y="10"/>
                  </a:lnTo>
                  <a:lnTo>
                    <a:pt x="222" y="9"/>
                  </a:lnTo>
                  <a:lnTo>
                    <a:pt x="236" y="10"/>
                  </a:lnTo>
                  <a:lnTo>
                    <a:pt x="246" y="11"/>
                  </a:lnTo>
                  <a:lnTo>
                    <a:pt x="256" y="14"/>
                  </a:lnTo>
                  <a:lnTo>
                    <a:pt x="265" y="18"/>
                  </a:lnTo>
                  <a:lnTo>
                    <a:pt x="288" y="29"/>
                  </a:lnTo>
                  <a:lnTo>
                    <a:pt x="304" y="37"/>
                  </a:lnTo>
                  <a:lnTo>
                    <a:pt x="326" y="47"/>
                  </a:lnTo>
                  <a:lnTo>
                    <a:pt x="321" y="53"/>
                  </a:lnTo>
                  <a:lnTo>
                    <a:pt x="321" y="56"/>
                  </a:lnTo>
                  <a:lnTo>
                    <a:pt x="321" y="62"/>
                  </a:lnTo>
                  <a:lnTo>
                    <a:pt x="322" y="70"/>
                  </a:lnTo>
                  <a:lnTo>
                    <a:pt x="323" y="80"/>
                  </a:lnTo>
                  <a:lnTo>
                    <a:pt x="328" y="107"/>
                  </a:lnTo>
                  <a:lnTo>
                    <a:pt x="333" y="135"/>
                  </a:lnTo>
                  <a:lnTo>
                    <a:pt x="336" y="145"/>
                  </a:lnTo>
                  <a:lnTo>
                    <a:pt x="336" y="151"/>
                  </a:lnTo>
                  <a:lnTo>
                    <a:pt x="336" y="156"/>
                  </a:lnTo>
                  <a:lnTo>
                    <a:pt x="335" y="159"/>
                  </a:lnTo>
                  <a:lnTo>
                    <a:pt x="335" y="160"/>
                  </a:lnTo>
                  <a:lnTo>
                    <a:pt x="333" y="162"/>
                  </a:lnTo>
                  <a:lnTo>
                    <a:pt x="330" y="163"/>
                  </a:lnTo>
                  <a:lnTo>
                    <a:pt x="327" y="165"/>
                  </a:lnTo>
                  <a:lnTo>
                    <a:pt x="324" y="188"/>
                  </a:lnTo>
                  <a:lnTo>
                    <a:pt x="322" y="202"/>
                  </a:lnTo>
                  <a:lnTo>
                    <a:pt x="318" y="218"/>
                  </a:lnTo>
                  <a:lnTo>
                    <a:pt x="314" y="232"/>
                  </a:lnTo>
                  <a:lnTo>
                    <a:pt x="309" y="244"/>
                  </a:lnTo>
                  <a:lnTo>
                    <a:pt x="305" y="249"/>
                  </a:lnTo>
                  <a:lnTo>
                    <a:pt x="303" y="255"/>
                  </a:lnTo>
                  <a:lnTo>
                    <a:pt x="298" y="258"/>
                  </a:lnTo>
                  <a:lnTo>
                    <a:pt x="294" y="262"/>
                  </a:lnTo>
                  <a:lnTo>
                    <a:pt x="290" y="264"/>
                  </a:lnTo>
                  <a:lnTo>
                    <a:pt x="284" y="266"/>
                  </a:lnTo>
                  <a:lnTo>
                    <a:pt x="280" y="267"/>
                  </a:lnTo>
                  <a:lnTo>
                    <a:pt x="276" y="269"/>
                  </a:lnTo>
                  <a:lnTo>
                    <a:pt x="272" y="269"/>
                  </a:lnTo>
                  <a:lnTo>
                    <a:pt x="267" y="269"/>
                  </a:lnTo>
                  <a:lnTo>
                    <a:pt x="262" y="269"/>
                  </a:lnTo>
                  <a:lnTo>
                    <a:pt x="258" y="267"/>
                  </a:lnTo>
                  <a:lnTo>
                    <a:pt x="249" y="264"/>
                  </a:lnTo>
                  <a:lnTo>
                    <a:pt x="241" y="258"/>
                  </a:lnTo>
                  <a:lnTo>
                    <a:pt x="236" y="257"/>
                  </a:lnTo>
                  <a:lnTo>
                    <a:pt x="232" y="255"/>
                  </a:lnTo>
                  <a:lnTo>
                    <a:pt x="227" y="255"/>
                  </a:lnTo>
                  <a:lnTo>
                    <a:pt x="222" y="253"/>
                  </a:lnTo>
                  <a:lnTo>
                    <a:pt x="211" y="253"/>
                  </a:lnTo>
                  <a:lnTo>
                    <a:pt x="201" y="253"/>
                  </a:lnTo>
                  <a:lnTo>
                    <a:pt x="190" y="255"/>
                  </a:lnTo>
                  <a:lnTo>
                    <a:pt x="167" y="255"/>
                  </a:lnTo>
                  <a:lnTo>
                    <a:pt x="155" y="255"/>
                  </a:lnTo>
                  <a:lnTo>
                    <a:pt x="150" y="253"/>
                  </a:lnTo>
                  <a:lnTo>
                    <a:pt x="145" y="252"/>
                  </a:lnTo>
                  <a:lnTo>
                    <a:pt x="140" y="249"/>
                  </a:lnTo>
                  <a:lnTo>
                    <a:pt x="135" y="244"/>
                  </a:lnTo>
                  <a:lnTo>
                    <a:pt x="129" y="239"/>
                  </a:lnTo>
                  <a:lnTo>
                    <a:pt x="124" y="234"/>
                  </a:lnTo>
                  <a:lnTo>
                    <a:pt x="119" y="232"/>
                  </a:lnTo>
                  <a:lnTo>
                    <a:pt x="113" y="229"/>
                  </a:lnTo>
                  <a:lnTo>
                    <a:pt x="108" y="227"/>
                  </a:lnTo>
                  <a:lnTo>
                    <a:pt x="102" y="225"/>
                  </a:lnTo>
                  <a:lnTo>
                    <a:pt x="92" y="224"/>
                  </a:lnTo>
                  <a:lnTo>
                    <a:pt x="82" y="223"/>
                  </a:lnTo>
                  <a:lnTo>
                    <a:pt x="77" y="224"/>
                  </a:lnTo>
                  <a:lnTo>
                    <a:pt x="72" y="225"/>
                  </a:lnTo>
                  <a:lnTo>
                    <a:pt x="61" y="228"/>
                  </a:lnTo>
                  <a:lnTo>
                    <a:pt x="51" y="232"/>
                  </a:lnTo>
                  <a:lnTo>
                    <a:pt x="46" y="233"/>
                  </a:lnTo>
                  <a:lnTo>
                    <a:pt x="41" y="233"/>
                  </a:lnTo>
                  <a:lnTo>
                    <a:pt x="35" y="233"/>
                  </a:lnTo>
                  <a:lnTo>
                    <a:pt x="28" y="232"/>
                  </a:lnTo>
                  <a:lnTo>
                    <a:pt x="23" y="230"/>
                  </a:lnTo>
                  <a:lnTo>
                    <a:pt x="19" y="227"/>
                  </a:lnTo>
                  <a:lnTo>
                    <a:pt x="16" y="224"/>
                  </a:lnTo>
                  <a:lnTo>
                    <a:pt x="12" y="220"/>
                  </a:lnTo>
                  <a:lnTo>
                    <a:pt x="7" y="213"/>
                  </a:lnTo>
                  <a:lnTo>
                    <a:pt x="5" y="209"/>
                  </a:lnTo>
                  <a:lnTo>
                    <a:pt x="3" y="206"/>
                  </a:lnTo>
                  <a:lnTo>
                    <a:pt x="2" y="199"/>
                  </a:lnTo>
                  <a:lnTo>
                    <a:pt x="0" y="195"/>
                  </a:lnTo>
                  <a:lnTo>
                    <a:pt x="0" y="192"/>
                  </a:lnTo>
                  <a:lnTo>
                    <a:pt x="0" y="188"/>
                  </a:lnTo>
                  <a:lnTo>
                    <a:pt x="2" y="185"/>
                  </a:lnTo>
                  <a:lnTo>
                    <a:pt x="3" y="182"/>
                  </a:lnTo>
                  <a:lnTo>
                    <a:pt x="5" y="178"/>
                  </a:lnTo>
                  <a:lnTo>
                    <a:pt x="13" y="172"/>
                  </a:lnTo>
                  <a:lnTo>
                    <a:pt x="18" y="167"/>
                  </a:lnTo>
                  <a:lnTo>
                    <a:pt x="24" y="159"/>
                  </a:lnTo>
                  <a:lnTo>
                    <a:pt x="23" y="154"/>
                  </a:lnTo>
                  <a:lnTo>
                    <a:pt x="22" y="149"/>
                  </a:lnTo>
                  <a:lnTo>
                    <a:pt x="22" y="139"/>
                  </a:lnTo>
                  <a:lnTo>
                    <a:pt x="23" y="128"/>
                  </a:lnTo>
                  <a:lnTo>
                    <a:pt x="24" y="123"/>
                  </a:lnTo>
                  <a:lnTo>
                    <a:pt x="26" y="118"/>
                  </a:lnTo>
                  <a:lnTo>
                    <a:pt x="30" y="109"/>
                  </a:lnTo>
                  <a:lnTo>
                    <a:pt x="33" y="99"/>
                  </a:lnTo>
                  <a:lnTo>
                    <a:pt x="44" y="80"/>
                  </a:lnTo>
                  <a:lnTo>
                    <a:pt x="68" y="41"/>
                  </a:lnTo>
                  <a:lnTo>
                    <a:pt x="74" y="30"/>
                  </a:lnTo>
                  <a:lnTo>
                    <a:pt x="79" y="20"/>
                  </a:lnTo>
                  <a:lnTo>
                    <a:pt x="84" y="10"/>
                  </a:lnTo>
                  <a:lnTo>
                    <a:pt x="88" y="0"/>
                  </a:lnTo>
                  <a:close/>
                </a:path>
              </a:pathLst>
            </a:custGeom>
            <a:noFill/>
            <a:ln w="3175">
              <a:solidFill>
                <a:srgbClr val="1F497D">
                  <a:lumMod val="50000"/>
                </a:srgbClr>
              </a:solidFill>
              <a:round/>
              <a:headEnd/>
              <a:tailEnd/>
            </a:ln>
            <a:effectLst>
              <a:outerShdw blurRad="50800" dist="38100" dir="8100000" algn="tr" rotWithShape="0">
                <a:sysClr val="windowText" lastClr="000000">
                  <a:lumMod val="50000"/>
                  <a:lumOff val="50000"/>
                  <a:alpha val="40000"/>
                </a:sysClr>
              </a:outerShdw>
            </a:effectLst>
          </p:spPr>
          <p:txBody>
            <a:bodyPr/>
            <a:lstStyle/>
            <a:p>
              <a:endParaRPr lang="en-US" kern="0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22" name="Freeform 23">
              <a:extLst>
                <a:ext uri="{FF2B5EF4-FFF2-40B4-BE49-F238E27FC236}">
                  <a16:creationId xmlns:a16="http://schemas.microsoft.com/office/drawing/2014/main" id="{822206C1-20AC-46D6-8115-C913E8222A3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3219" y="3740412"/>
              <a:ext cx="50831" cy="84443"/>
            </a:xfrm>
            <a:custGeom>
              <a:avLst/>
              <a:gdLst>
                <a:gd name="T0" fmla="*/ 25 w 78"/>
                <a:gd name="T1" fmla="*/ 0 h 118"/>
                <a:gd name="T2" fmla="*/ 27 w 78"/>
                <a:gd name="T3" fmla="*/ 0 h 118"/>
                <a:gd name="T4" fmla="*/ 30 w 78"/>
                <a:gd name="T5" fmla="*/ 1 h 118"/>
                <a:gd name="T6" fmla="*/ 32 w 78"/>
                <a:gd name="T7" fmla="*/ 2 h 118"/>
                <a:gd name="T8" fmla="*/ 35 w 78"/>
                <a:gd name="T9" fmla="*/ 4 h 118"/>
                <a:gd name="T10" fmla="*/ 40 w 78"/>
                <a:gd name="T11" fmla="*/ 9 h 118"/>
                <a:gd name="T12" fmla="*/ 44 w 78"/>
                <a:gd name="T13" fmla="*/ 15 h 118"/>
                <a:gd name="T14" fmla="*/ 47 w 78"/>
                <a:gd name="T15" fmla="*/ 21 h 118"/>
                <a:gd name="T16" fmla="*/ 50 w 78"/>
                <a:gd name="T17" fmla="*/ 28 h 118"/>
                <a:gd name="T18" fmla="*/ 51 w 78"/>
                <a:gd name="T19" fmla="*/ 34 h 118"/>
                <a:gd name="T20" fmla="*/ 52 w 78"/>
                <a:gd name="T21" fmla="*/ 38 h 118"/>
                <a:gd name="T22" fmla="*/ 52 w 78"/>
                <a:gd name="T23" fmla="*/ 42 h 118"/>
                <a:gd name="T24" fmla="*/ 51 w 78"/>
                <a:gd name="T25" fmla="*/ 44 h 118"/>
                <a:gd name="T26" fmla="*/ 47 w 78"/>
                <a:gd name="T27" fmla="*/ 53 h 118"/>
                <a:gd name="T28" fmla="*/ 44 w 78"/>
                <a:gd name="T29" fmla="*/ 61 h 118"/>
                <a:gd name="T30" fmla="*/ 42 w 78"/>
                <a:gd name="T31" fmla="*/ 65 h 118"/>
                <a:gd name="T32" fmla="*/ 42 w 78"/>
                <a:gd name="T33" fmla="*/ 67 h 118"/>
                <a:gd name="T34" fmla="*/ 42 w 78"/>
                <a:gd name="T35" fmla="*/ 74 h 118"/>
                <a:gd name="T36" fmla="*/ 44 w 78"/>
                <a:gd name="T37" fmla="*/ 78 h 118"/>
                <a:gd name="T38" fmla="*/ 45 w 78"/>
                <a:gd name="T39" fmla="*/ 81 h 118"/>
                <a:gd name="T40" fmla="*/ 47 w 78"/>
                <a:gd name="T41" fmla="*/ 83 h 118"/>
                <a:gd name="T42" fmla="*/ 50 w 78"/>
                <a:gd name="T43" fmla="*/ 84 h 118"/>
                <a:gd name="T44" fmla="*/ 54 w 78"/>
                <a:gd name="T45" fmla="*/ 84 h 118"/>
                <a:gd name="T46" fmla="*/ 60 w 78"/>
                <a:gd name="T47" fmla="*/ 84 h 118"/>
                <a:gd name="T48" fmla="*/ 66 w 78"/>
                <a:gd name="T49" fmla="*/ 84 h 118"/>
                <a:gd name="T50" fmla="*/ 70 w 78"/>
                <a:gd name="T51" fmla="*/ 84 h 118"/>
                <a:gd name="T52" fmla="*/ 73 w 78"/>
                <a:gd name="T53" fmla="*/ 85 h 118"/>
                <a:gd name="T54" fmla="*/ 75 w 78"/>
                <a:gd name="T55" fmla="*/ 88 h 118"/>
                <a:gd name="T56" fmla="*/ 77 w 78"/>
                <a:gd name="T57" fmla="*/ 92 h 118"/>
                <a:gd name="T58" fmla="*/ 78 w 78"/>
                <a:gd name="T59" fmla="*/ 97 h 118"/>
                <a:gd name="T60" fmla="*/ 78 w 78"/>
                <a:gd name="T61" fmla="*/ 103 h 118"/>
                <a:gd name="T62" fmla="*/ 78 w 78"/>
                <a:gd name="T63" fmla="*/ 108 h 118"/>
                <a:gd name="T64" fmla="*/ 77 w 78"/>
                <a:gd name="T65" fmla="*/ 112 h 118"/>
                <a:gd name="T66" fmla="*/ 74 w 78"/>
                <a:gd name="T67" fmla="*/ 116 h 118"/>
                <a:gd name="T68" fmla="*/ 72 w 78"/>
                <a:gd name="T69" fmla="*/ 117 h 118"/>
                <a:gd name="T70" fmla="*/ 69 w 78"/>
                <a:gd name="T71" fmla="*/ 118 h 118"/>
                <a:gd name="T72" fmla="*/ 65 w 78"/>
                <a:gd name="T73" fmla="*/ 118 h 118"/>
                <a:gd name="T74" fmla="*/ 60 w 78"/>
                <a:gd name="T75" fmla="*/ 118 h 118"/>
                <a:gd name="T76" fmla="*/ 55 w 78"/>
                <a:gd name="T77" fmla="*/ 118 h 118"/>
                <a:gd name="T78" fmla="*/ 50 w 78"/>
                <a:gd name="T79" fmla="*/ 116 h 118"/>
                <a:gd name="T80" fmla="*/ 44 w 78"/>
                <a:gd name="T81" fmla="*/ 113 h 118"/>
                <a:gd name="T82" fmla="*/ 37 w 78"/>
                <a:gd name="T83" fmla="*/ 112 h 118"/>
                <a:gd name="T84" fmla="*/ 38 w 78"/>
                <a:gd name="T85" fmla="*/ 107 h 118"/>
                <a:gd name="T86" fmla="*/ 37 w 78"/>
                <a:gd name="T87" fmla="*/ 104 h 118"/>
                <a:gd name="T88" fmla="*/ 37 w 78"/>
                <a:gd name="T89" fmla="*/ 103 h 118"/>
                <a:gd name="T90" fmla="*/ 35 w 78"/>
                <a:gd name="T91" fmla="*/ 98 h 118"/>
                <a:gd name="T92" fmla="*/ 32 w 78"/>
                <a:gd name="T93" fmla="*/ 95 h 118"/>
                <a:gd name="T94" fmla="*/ 28 w 78"/>
                <a:gd name="T95" fmla="*/ 93 h 118"/>
                <a:gd name="T96" fmla="*/ 25 w 78"/>
                <a:gd name="T97" fmla="*/ 90 h 118"/>
                <a:gd name="T98" fmla="*/ 17 w 78"/>
                <a:gd name="T99" fmla="*/ 86 h 118"/>
                <a:gd name="T100" fmla="*/ 14 w 78"/>
                <a:gd name="T101" fmla="*/ 79 h 118"/>
                <a:gd name="T102" fmla="*/ 9 w 78"/>
                <a:gd name="T103" fmla="*/ 72 h 118"/>
                <a:gd name="T104" fmla="*/ 5 w 78"/>
                <a:gd name="T105" fmla="*/ 67 h 118"/>
                <a:gd name="T106" fmla="*/ 0 w 78"/>
                <a:gd name="T107" fmla="*/ 61 h 118"/>
                <a:gd name="T108" fmla="*/ 0 w 78"/>
                <a:gd name="T109" fmla="*/ 10 h 118"/>
                <a:gd name="T110" fmla="*/ 7 w 78"/>
                <a:gd name="T111" fmla="*/ 9 h 118"/>
                <a:gd name="T112" fmla="*/ 9 w 78"/>
                <a:gd name="T113" fmla="*/ 6 h 118"/>
                <a:gd name="T114" fmla="*/ 14 w 78"/>
                <a:gd name="T115" fmla="*/ 2 h 118"/>
                <a:gd name="T116" fmla="*/ 17 w 78"/>
                <a:gd name="T117" fmla="*/ 1 h 118"/>
                <a:gd name="T118" fmla="*/ 19 w 78"/>
                <a:gd name="T119" fmla="*/ 0 h 118"/>
                <a:gd name="T120" fmla="*/ 25 w 78"/>
                <a:gd name="T121" fmla="*/ 0 h 11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8"/>
                <a:gd name="T184" fmla="*/ 0 h 118"/>
                <a:gd name="T185" fmla="*/ 78 w 78"/>
                <a:gd name="T186" fmla="*/ 118 h 11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8" h="118">
                  <a:moveTo>
                    <a:pt x="25" y="0"/>
                  </a:moveTo>
                  <a:lnTo>
                    <a:pt x="27" y="0"/>
                  </a:lnTo>
                  <a:lnTo>
                    <a:pt x="30" y="1"/>
                  </a:lnTo>
                  <a:lnTo>
                    <a:pt x="32" y="2"/>
                  </a:lnTo>
                  <a:lnTo>
                    <a:pt x="35" y="4"/>
                  </a:lnTo>
                  <a:lnTo>
                    <a:pt x="40" y="9"/>
                  </a:lnTo>
                  <a:lnTo>
                    <a:pt x="44" y="15"/>
                  </a:lnTo>
                  <a:lnTo>
                    <a:pt x="47" y="21"/>
                  </a:lnTo>
                  <a:lnTo>
                    <a:pt x="50" y="28"/>
                  </a:lnTo>
                  <a:lnTo>
                    <a:pt x="51" y="34"/>
                  </a:lnTo>
                  <a:lnTo>
                    <a:pt x="52" y="38"/>
                  </a:lnTo>
                  <a:lnTo>
                    <a:pt x="52" y="42"/>
                  </a:lnTo>
                  <a:lnTo>
                    <a:pt x="51" y="44"/>
                  </a:lnTo>
                  <a:lnTo>
                    <a:pt x="47" y="53"/>
                  </a:lnTo>
                  <a:lnTo>
                    <a:pt x="44" y="61"/>
                  </a:lnTo>
                  <a:lnTo>
                    <a:pt x="42" y="65"/>
                  </a:lnTo>
                  <a:lnTo>
                    <a:pt x="42" y="67"/>
                  </a:lnTo>
                  <a:lnTo>
                    <a:pt x="42" y="74"/>
                  </a:lnTo>
                  <a:lnTo>
                    <a:pt x="44" y="78"/>
                  </a:lnTo>
                  <a:lnTo>
                    <a:pt x="45" y="81"/>
                  </a:lnTo>
                  <a:lnTo>
                    <a:pt x="47" y="83"/>
                  </a:lnTo>
                  <a:lnTo>
                    <a:pt x="50" y="84"/>
                  </a:lnTo>
                  <a:lnTo>
                    <a:pt x="54" y="84"/>
                  </a:lnTo>
                  <a:lnTo>
                    <a:pt x="60" y="84"/>
                  </a:lnTo>
                  <a:lnTo>
                    <a:pt x="66" y="84"/>
                  </a:lnTo>
                  <a:lnTo>
                    <a:pt x="70" y="84"/>
                  </a:lnTo>
                  <a:lnTo>
                    <a:pt x="73" y="85"/>
                  </a:lnTo>
                  <a:lnTo>
                    <a:pt x="75" y="88"/>
                  </a:lnTo>
                  <a:lnTo>
                    <a:pt x="77" y="92"/>
                  </a:lnTo>
                  <a:lnTo>
                    <a:pt x="78" y="97"/>
                  </a:lnTo>
                  <a:lnTo>
                    <a:pt x="78" y="103"/>
                  </a:lnTo>
                  <a:lnTo>
                    <a:pt x="78" y="108"/>
                  </a:lnTo>
                  <a:lnTo>
                    <a:pt x="77" y="112"/>
                  </a:lnTo>
                  <a:lnTo>
                    <a:pt x="74" y="116"/>
                  </a:lnTo>
                  <a:lnTo>
                    <a:pt x="72" y="117"/>
                  </a:lnTo>
                  <a:lnTo>
                    <a:pt x="69" y="118"/>
                  </a:lnTo>
                  <a:lnTo>
                    <a:pt x="65" y="118"/>
                  </a:lnTo>
                  <a:lnTo>
                    <a:pt x="60" y="118"/>
                  </a:lnTo>
                  <a:lnTo>
                    <a:pt x="55" y="118"/>
                  </a:lnTo>
                  <a:lnTo>
                    <a:pt x="50" y="116"/>
                  </a:lnTo>
                  <a:lnTo>
                    <a:pt x="44" y="113"/>
                  </a:lnTo>
                  <a:lnTo>
                    <a:pt x="37" y="112"/>
                  </a:lnTo>
                  <a:lnTo>
                    <a:pt x="38" y="107"/>
                  </a:lnTo>
                  <a:lnTo>
                    <a:pt x="37" y="104"/>
                  </a:lnTo>
                  <a:lnTo>
                    <a:pt x="37" y="103"/>
                  </a:lnTo>
                  <a:lnTo>
                    <a:pt x="35" y="98"/>
                  </a:lnTo>
                  <a:lnTo>
                    <a:pt x="32" y="95"/>
                  </a:lnTo>
                  <a:lnTo>
                    <a:pt x="28" y="93"/>
                  </a:lnTo>
                  <a:lnTo>
                    <a:pt x="25" y="90"/>
                  </a:lnTo>
                  <a:lnTo>
                    <a:pt x="17" y="86"/>
                  </a:lnTo>
                  <a:lnTo>
                    <a:pt x="14" y="79"/>
                  </a:lnTo>
                  <a:lnTo>
                    <a:pt x="9" y="72"/>
                  </a:lnTo>
                  <a:lnTo>
                    <a:pt x="5" y="67"/>
                  </a:lnTo>
                  <a:lnTo>
                    <a:pt x="0" y="61"/>
                  </a:lnTo>
                  <a:lnTo>
                    <a:pt x="0" y="10"/>
                  </a:lnTo>
                  <a:lnTo>
                    <a:pt x="7" y="9"/>
                  </a:lnTo>
                  <a:lnTo>
                    <a:pt x="9" y="6"/>
                  </a:lnTo>
                  <a:lnTo>
                    <a:pt x="14" y="2"/>
                  </a:lnTo>
                  <a:lnTo>
                    <a:pt x="17" y="1"/>
                  </a:lnTo>
                  <a:lnTo>
                    <a:pt x="19" y="0"/>
                  </a:lnTo>
                  <a:lnTo>
                    <a:pt x="25" y="0"/>
                  </a:lnTo>
                  <a:close/>
                </a:path>
              </a:pathLst>
            </a:custGeom>
            <a:noFill/>
            <a:ln w="3175">
              <a:solidFill>
                <a:srgbClr val="1F497D">
                  <a:lumMod val="50000"/>
                </a:srgbClr>
              </a:solidFill>
              <a:round/>
              <a:headEnd/>
              <a:tailEnd/>
            </a:ln>
            <a:effectLst>
              <a:outerShdw blurRad="50800" dist="38100" dir="8100000" algn="tr" rotWithShape="0">
                <a:sysClr val="windowText" lastClr="000000">
                  <a:lumMod val="50000"/>
                  <a:lumOff val="50000"/>
                  <a:alpha val="40000"/>
                </a:sys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23" name="Freeform 24">
              <a:extLst>
                <a:ext uri="{FF2B5EF4-FFF2-40B4-BE49-F238E27FC236}">
                  <a16:creationId xmlns:a16="http://schemas.microsoft.com/office/drawing/2014/main" id="{60ED910E-D1E8-4C81-A456-2A16C59BF67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2343" y="3703035"/>
              <a:ext cx="32584" cy="29070"/>
            </a:xfrm>
            <a:custGeom>
              <a:avLst/>
              <a:gdLst>
                <a:gd name="T0" fmla="*/ 21 w 47"/>
                <a:gd name="T1" fmla="*/ 0 h 42"/>
                <a:gd name="T2" fmla="*/ 26 w 47"/>
                <a:gd name="T3" fmla="*/ 1 h 42"/>
                <a:gd name="T4" fmla="*/ 31 w 47"/>
                <a:gd name="T5" fmla="*/ 2 h 42"/>
                <a:gd name="T6" fmla="*/ 36 w 47"/>
                <a:gd name="T7" fmla="*/ 3 h 42"/>
                <a:gd name="T8" fmla="*/ 40 w 47"/>
                <a:gd name="T9" fmla="*/ 6 h 42"/>
                <a:gd name="T10" fmla="*/ 42 w 47"/>
                <a:gd name="T11" fmla="*/ 7 h 42"/>
                <a:gd name="T12" fmla="*/ 43 w 47"/>
                <a:gd name="T13" fmla="*/ 10 h 42"/>
                <a:gd name="T14" fmla="*/ 45 w 47"/>
                <a:gd name="T15" fmla="*/ 14 h 42"/>
                <a:gd name="T16" fmla="*/ 47 w 47"/>
                <a:gd name="T17" fmla="*/ 16 h 42"/>
                <a:gd name="T18" fmla="*/ 47 w 47"/>
                <a:gd name="T19" fmla="*/ 20 h 42"/>
                <a:gd name="T20" fmla="*/ 45 w 47"/>
                <a:gd name="T21" fmla="*/ 25 h 42"/>
                <a:gd name="T22" fmla="*/ 45 w 47"/>
                <a:gd name="T23" fmla="*/ 28 h 42"/>
                <a:gd name="T24" fmla="*/ 44 w 47"/>
                <a:gd name="T25" fmla="*/ 30 h 42"/>
                <a:gd name="T26" fmla="*/ 42 w 47"/>
                <a:gd name="T27" fmla="*/ 33 h 42"/>
                <a:gd name="T28" fmla="*/ 38 w 47"/>
                <a:gd name="T29" fmla="*/ 36 h 42"/>
                <a:gd name="T30" fmla="*/ 31 w 47"/>
                <a:gd name="T31" fmla="*/ 40 h 42"/>
                <a:gd name="T32" fmla="*/ 29 w 47"/>
                <a:gd name="T33" fmla="*/ 40 h 42"/>
                <a:gd name="T34" fmla="*/ 26 w 47"/>
                <a:gd name="T35" fmla="*/ 42 h 42"/>
                <a:gd name="T36" fmla="*/ 21 w 47"/>
                <a:gd name="T37" fmla="*/ 40 h 42"/>
                <a:gd name="T38" fmla="*/ 17 w 47"/>
                <a:gd name="T39" fmla="*/ 38 h 42"/>
                <a:gd name="T40" fmla="*/ 12 w 47"/>
                <a:gd name="T41" fmla="*/ 35 h 42"/>
                <a:gd name="T42" fmla="*/ 9 w 47"/>
                <a:gd name="T43" fmla="*/ 31 h 42"/>
                <a:gd name="T44" fmla="*/ 5 w 47"/>
                <a:gd name="T45" fmla="*/ 26 h 42"/>
                <a:gd name="T46" fmla="*/ 2 w 47"/>
                <a:gd name="T47" fmla="*/ 22 h 42"/>
                <a:gd name="T48" fmla="*/ 1 w 47"/>
                <a:gd name="T49" fmla="*/ 20 h 42"/>
                <a:gd name="T50" fmla="*/ 0 w 47"/>
                <a:gd name="T51" fmla="*/ 17 h 42"/>
                <a:gd name="T52" fmla="*/ 1 w 47"/>
                <a:gd name="T53" fmla="*/ 14 h 42"/>
                <a:gd name="T54" fmla="*/ 2 w 47"/>
                <a:gd name="T55" fmla="*/ 12 h 42"/>
                <a:gd name="T56" fmla="*/ 2 w 47"/>
                <a:gd name="T57" fmla="*/ 11 h 42"/>
                <a:gd name="T58" fmla="*/ 6 w 47"/>
                <a:gd name="T59" fmla="*/ 7 h 42"/>
                <a:gd name="T60" fmla="*/ 9 w 47"/>
                <a:gd name="T61" fmla="*/ 5 h 42"/>
                <a:gd name="T62" fmla="*/ 12 w 47"/>
                <a:gd name="T63" fmla="*/ 2 h 42"/>
                <a:gd name="T64" fmla="*/ 16 w 47"/>
                <a:gd name="T65" fmla="*/ 1 h 42"/>
                <a:gd name="T66" fmla="*/ 19 w 47"/>
                <a:gd name="T67" fmla="*/ 0 h 42"/>
                <a:gd name="T68" fmla="*/ 21 w 47"/>
                <a:gd name="T69" fmla="*/ 0 h 4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7"/>
                <a:gd name="T106" fmla="*/ 0 h 42"/>
                <a:gd name="T107" fmla="*/ 47 w 47"/>
                <a:gd name="T108" fmla="*/ 42 h 4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7" h="42">
                  <a:moveTo>
                    <a:pt x="21" y="0"/>
                  </a:moveTo>
                  <a:lnTo>
                    <a:pt x="26" y="1"/>
                  </a:lnTo>
                  <a:lnTo>
                    <a:pt x="31" y="2"/>
                  </a:lnTo>
                  <a:lnTo>
                    <a:pt x="36" y="3"/>
                  </a:lnTo>
                  <a:lnTo>
                    <a:pt x="40" y="6"/>
                  </a:lnTo>
                  <a:lnTo>
                    <a:pt x="42" y="7"/>
                  </a:lnTo>
                  <a:lnTo>
                    <a:pt x="43" y="10"/>
                  </a:lnTo>
                  <a:lnTo>
                    <a:pt x="45" y="14"/>
                  </a:lnTo>
                  <a:lnTo>
                    <a:pt x="47" y="16"/>
                  </a:lnTo>
                  <a:lnTo>
                    <a:pt x="47" y="20"/>
                  </a:lnTo>
                  <a:lnTo>
                    <a:pt x="45" y="25"/>
                  </a:lnTo>
                  <a:lnTo>
                    <a:pt x="45" y="28"/>
                  </a:lnTo>
                  <a:lnTo>
                    <a:pt x="44" y="30"/>
                  </a:lnTo>
                  <a:lnTo>
                    <a:pt x="42" y="33"/>
                  </a:lnTo>
                  <a:lnTo>
                    <a:pt x="38" y="36"/>
                  </a:lnTo>
                  <a:lnTo>
                    <a:pt x="31" y="40"/>
                  </a:lnTo>
                  <a:lnTo>
                    <a:pt x="29" y="40"/>
                  </a:lnTo>
                  <a:lnTo>
                    <a:pt x="26" y="42"/>
                  </a:lnTo>
                  <a:lnTo>
                    <a:pt x="21" y="40"/>
                  </a:lnTo>
                  <a:lnTo>
                    <a:pt x="17" y="38"/>
                  </a:lnTo>
                  <a:lnTo>
                    <a:pt x="12" y="35"/>
                  </a:lnTo>
                  <a:lnTo>
                    <a:pt x="9" y="31"/>
                  </a:lnTo>
                  <a:lnTo>
                    <a:pt x="5" y="26"/>
                  </a:lnTo>
                  <a:lnTo>
                    <a:pt x="2" y="22"/>
                  </a:lnTo>
                  <a:lnTo>
                    <a:pt x="1" y="20"/>
                  </a:lnTo>
                  <a:lnTo>
                    <a:pt x="0" y="17"/>
                  </a:lnTo>
                  <a:lnTo>
                    <a:pt x="1" y="14"/>
                  </a:lnTo>
                  <a:lnTo>
                    <a:pt x="2" y="12"/>
                  </a:lnTo>
                  <a:lnTo>
                    <a:pt x="2" y="11"/>
                  </a:lnTo>
                  <a:lnTo>
                    <a:pt x="6" y="7"/>
                  </a:lnTo>
                  <a:lnTo>
                    <a:pt x="9" y="5"/>
                  </a:lnTo>
                  <a:lnTo>
                    <a:pt x="12" y="2"/>
                  </a:lnTo>
                  <a:lnTo>
                    <a:pt x="16" y="1"/>
                  </a:lnTo>
                  <a:lnTo>
                    <a:pt x="19" y="0"/>
                  </a:lnTo>
                  <a:lnTo>
                    <a:pt x="21" y="0"/>
                  </a:lnTo>
                  <a:close/>
                </a:path>
              </a:pathLst>
            </a:custGeom>
            <a:noFill/>
            <a:ln w="3175">
              <a:solidFill>
                <a:srgbClr val="1F497D">
                  <a:lumMod val="50000"/>
                </a:srgbClr>
              </a:solidFill>
              <a:round/>
              <a:headEnd/>
              <a:tailEnd/>
            </a:ln>
            <a:effectLst>
              <a:outerShdw blurRad="50800" dist="38100" dir="8100000" algn="tr" rotWithShape="0">
                <a:sysClr val="windowText" lastClr="000000">
                  <a:lumMod val="50000"/>
                  <a:lumOff val="50000"/>
                  <a:alpha val="40000"/>
                </a:sys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24" name="Freeform 25">
              <a:extLst>
                <a:ext uri="{FF2B5EF4-FFF2-40B4-BE49-F238E27FC236}">
                  <a16:creationId xmlns:a16="http://schemas.microsoft.com/office/drawing/2014/main" id="{89B9C0F6-E01B-4AC0-903E-6EF398D4B163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0566" y="3779172"/>
              <a:ext cx="46921" cy="67832"/>
            </a:xfrm>
            <a:custGeom>
              <a:avLst/>
              <a:gdLst>
                <a:gd name="T0" fmla="*/ 47 w 73"/>
                <a:gd name="T1" fmla="*/ 0 h 98"/>
                <a:gd name="T2" fmla="*/ 57 w 73"/>
                <a:gd name="T3" fmla="*/ 4 h 98"/>
                <a:gd name="T4" fmla="*/ 62 w 73"/>
                <a:gd name="T5" fmla="*/ 8 h 98"/>
                <a:gd name="T6" fmla="*/ 66 w 73"/>
                <a:gd name="T7" fmla="*/ 13 h 98"/>
                <a:gd name="T8" fmla="*/ 67 w 73"/>
                <a:gd name="T9" fmla="*/ 20 h 98"/>
                <a:gd name="T10" fmla="*/ 66 w 73"/>
                <a:gd name="T11" fmla="*/ 24 h 98"/>
                <a:gd name="T12" fmla="*/ 64 w 73"/>
                <a:gd name="T13" fmla="*/ 32 h 98"/>
                <a:gd name="T14" fmla="*/ 62 w 73"/>
                <a:gd name="T15" fmla="*/ 36 h 98"/>
                <a:gd name="T16" fmla="*/ 64 w 73"/>
                <a:gd name="T17" fmla="*/ 41 h 98"/>
                <a:gd name="T18" fmla="*/ 71 w 73"/>
                <a:gd name="T19" fmla="*/ 52 h 98"/>
                <a:gd name="T20" fmla="*/ 73 w 73"/>
                <a:gd name="T21" fmla="*/ 61 h 98"/>
                <a:gd name="T22" fmla="*/ 71 w 73"/>
                <a:gd name="T23" fmla="*/ 75 h 98"/>
                <a:gd name="T24" fmla="*/ 52 w 73"/>
                <a:gd name="T25" fmla="*/ 92 h 98"/>
                <a:gd name="T26" fmla="*/ 43 w 73"/>
                <a:gd name="T27" fmla="*/ 97 h 98"/>
                <a:gd name="T28" fmla="*/ 32 w 73"/>
                <a:gd name="T29" fmla="*/ 98 h 98"/>
                <a:gd name="T30" fmla="*/ 17 w 73"/>
                <a:gd name="T31" fmla="*/ 94 h 98"/>
                <a:gd name="T32" fmla="*/ 12 w 73"/>
                <a:gd name="T33" fmla="*/ 91 h 98"/>
                <a:gd name="T34" fmla="*/ 4 w 73"/>
                <a:gd name="T35" fmla="*/ 80 h 98"/>
                <a:gd name="T36" fmla="*/ 1 w 73"/>
                <a:gd name="T37" fmla="*/ 69 h 98"/>
                <a:gd name="T38" fmla="*/ 0 w 73"/>
                <a:gd name="T39" fmla="*/ 55 h 98"/>
                <a:gd name="T40" fmla="*/ 1 w 73"/>
                <a:gd name="T41" fmla="*/ 47 h 98"/>
                <a:gd name="T42" fmla="*/ 15 w 73"/>
                <a:gd name="T43" fmla="*/ 42 h 98"/>
                <a:gd name="T44" fmla="*/ 29 w 73"/>
                <a:gd name="T45" fmla="*/ 41 h 98"/>
                <a:gd name="T46" fmla="*/ 32 w 73"/>
                <a:gd name="T47" fmla="*/ 40 h 98"/>
                <a:gd name="T48" fmla="*/ 31 w 73"/>
                <a:gd name="T49" fmla="*/ 33 h 98"/>
                <a:gd name="T50" fmla="*/ 27 w 73"/>
                <a:gd name="T51" fmla="*/ 27 h 98"/>
                <a:gd name="T52" fmla="*/ 22 w 73"/>
                <a:gd name="T53" fmla="*/ 20 h 98"/>
                <a:gd name="T54" fmla="*/ 22 w 73"/>
                <a:gd name="T55" fmla="*/ 14 h 98"/>
                <a:gd name="T56" fmla="*/ 24 w 73"/>
                <a:gd name="T57" fmla="*/ 10 h 98"/>
                <a:gd name="T58" fmla="*/ 29 w 73"/>
                <a:gd name="T59" fmla="*/ 4 h 98"/>
                <a:gd name="T60" fmla="*/ 37 w 73"/>
                <a:gd name="T61" fmla="*/ 1 h 98"/>
                <a:gd name="T62" fmla="*/ 42 w 73"/>
                <a:gd name="T63" fmla="*/ 0 h 9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73"/>
                <a:gd name="T97" fmla="*/ 0 h 98"/>
                <a:gd name="T98" fmla="*/ 73 w 73"/>
                <a:gd name="T99" fmla="*/ 98 h 9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73" h="98">
                  <a:moveTo>
                    <a:pt x="42" y="0"/>
                  </a:moveTo>
                  <a:lnTo>
                    <a:pt x="47" y="0"/>
                  </a:lnTo>
                  <a:lnTo>
                    <a:pt x="52" y="1"/>
                  </a:lnTo>
                  <a:lnTo>
                    <a:pt x="57" y="4"/>
                  </a:lnTo>
                  <a:lnTo>
                    <a:pt x="61" y="6"/>
                  </a:lnTo>
                  <a:lnTo>
                    <a:pt x="62" y="8"/>
                  </a:lnTo>
                  <a:lnTo>
                    <a:pt x="64" y="9"/>
                  </a:lnTo>
                  <a:lnTo>
                    <a:pt x="66" y="13"/>
                  </a:lnTo>
                  <a:lnTo>
                    <a:pt x="67" y="17"/>
                  </a:lnTo>
                  <a:lnTo>
                    <a:pt x="67" y="20"/>
                  </a:lnTo>
                  <a:lnTo>
                    <a:pt x="67" y="23"/>
                  </a:lnTo>
                  <a:lnTo>
                    <a:pt x="66" y="24"/>
                  </a:lnTo>
                  <a:lnTo>
                    <a:pt x="65" y="28"/>
                  </a:lnTo>
                  <a:lnTo>
                    <a:pt x="64" y="32"/>
                  </a:lnTo>
                  <a:lnTo>
                    <a:pt x="62" y="33"/>
                  </a:lnTo>
                  <a:lnTo>
                    <a:pt x="62" y="36"/>
                  </a:lnTo>
                  <a:lnTo>
                    <a:pt x="62" y="38"/>
                  </a:lnTo>
                  <a:lnTo>
                    <a:pt x="64" y="41"/>
                  </a:lnTo>
                  <a:lnTo>
                    <a:pt x="67" y="46"/>
                  </a:lnTo>
                  <a:lnTo>
                    <a:pt x="71" y="52"/>
                  </a:lnTo>
                  <a:lnTo>
                    <a:pt x="73" y="56"/>
                  </a:lnTo>
                  <a:lnTo>
                    <a:pt x="73" y="61"/>
                  </a:lnTo>
                  <a:lnTo>
                    <a:pt x="73" y="69"/>
                  </a:lnTo>
                  <a:lnTo>
                    <a:pt x="71" y="75"/>
                  </a:lnTo>
                  <a:lnTo>
                    <a:pt x="60" y="85"/>
                  </a:lnTo>
                  <a:lnTo>
                    <a:pt x="52" y="92"/>
                  </a:lnTo>
                  <a:lnTo>
                    <a:pt x="48" y="94"/>
                  </a:lnTo>
                  <a:lnTo>
                    <a:pt x="43" y="97"/>
                  </a:lnTo>
                  <a:lnTo>
                    <a:pt x="38" y="97"/>
                  </a:lnTo>
                  <a:lnTo>
                    <a:pt x="32" y="98"/>
                  </a:lnTo>
                  <a:lnTo>
                    <a:pt x="23" y="97"/>
                  </a:lnTo>
                  <a:lnTo>
                    <a:pt x="17" y="94"/>
                  </a:lnTo>
                  <a:lnTo>
                    <a:pt x="14" y="93"/>
                  </a:lnTo>
                  <a:lnTo>
                    <a:pt x="12" y="91"/>
                  </a:lnTo>
                  <a:lnTo>
                    <a:pt x="6" y="85"/>
                  </a:lnTo>
                  <a:lnTo>
                    <a:pt x="4" y="80"/>
                  </a:lnTo>
                  <a:lnTo>
                    <a:pt x="1" y="75"/>
                  </a:lnTo>
                  <a:lnTo>
                    <a:pt x="1" y="69"/>
                  </a:lnTo>
                  <a:lnTo>
                    <a:pt x="0" y="64"/>
                  </a:lnTo>
                  <a:lnTo>
                    <a:pt x="0" y="55"/>
                  </a:lnTo>
                  <a:lnTo>
                    <a:pt x="1" y="51"/>
                  </a:lnTo>
                  <a:lnTo>
                    <a:pt x="1" y="47"/>
                  </a:lnTo>
                  <a:lnTo>
                    <a:pt x="9" y="45"/>
                  </a:lnTo>
                  <a:lnTo>
                    <a:pt x="15" y="42"/>
                  </a:lnTo>
                  <a:lnTo>
                    <a:pt x="23" y="41"/>
                  </a:lnTo>
                  <a:lnTo>
                    <a:pt x="29" y="41"/>
                  </a:lnTo>
                  <a:lnTo>
                    <a:pt x="31" y="40"/>
                  </a:lnTo>
                  <a:lnTo>
                    <a:pt x="32" y="40"/>
                  </a:lnTo>
                  <a:lnTo>
                    <a:pt x="32" y="36"/>
                  </a:lnTo>
                  <a:lnTo>
                    <a:pt x="31" y="33"/>
                  </a:lnTo>
                  <a:lnTo>
                    <a:pt x="29" y="31"/>
                  </a:lnTo>
                  <a:lnTo>
                    <a:pt x="27" y="27"/>
                  </a:lnTo>
                  <a:lnTo>
                    <a:pt x="23" y="22"/>
                  </a:lnTo>
                  <a:lnTo>
                    <a:pt x="22" y="20"/>
                  </a:lnTo>
                  <a:lnTo>
                    <a:pt x="22" y="18"/>
                  </a:lnTo>
                  <a:lnTo>
                    <a:pt x="22" y="14"/>
                  </a:lnTo>
                  <a:lnTo>
                    <a:pt x="23" y="12"/>
                  </a:lnTo>
                  <a:lnTo>
                    <a:pt x="24" y="10"/>
                  </a:lnTo>
                  <a:lnTo>
                    <a:pt x="27" y="6"/>
                  </a:lnTo>
                  <a:lnTo>
                    <a:pt x="29" y="4"/>
                  </a:lnTo>
                  <a:lnTo>
                    <a:pt x="33" y="3"/>
                  </a:lnTo>
                  <a:lnTo>
                    <a:pt x="37" y="1"/>
                  </a:lnTo>
                  <a:lnTo>
                    <a:pt x="39" y="0"/>
                  </a:lnTo>
                  <a:lnTo>
                    <a:pt x="42" y="0"/>
                  </a:lnTo>
                  <a:close/>
                </a:path>
              </a:pathLst>
            </a:custGeom>
            <a:noFill/>
            <a:ln w="3175">
              <a:solidFill>
                <a:srgbClr val="1F497D">
                  <a:lumMod val="50000"/>
                </a:srgbClr>
              </a:solidFill>
              <a:round/>
              <a:headEnd/>
              <a:tailEnd/>
            </a:ln>
            <a:effectLst>
              <a:outerShdw blurRad="50800" dist="38100" dir="8100000" algn="tr" rotWithShape="0">
                <a:sysClr val="windowText" lastClr="000000">
                  <a:lumMod val="50000"/>
                  <a:lumOff val="50000"/>
                  <a:alpha val="40000"/>
                </a:sys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25" name="Freeform 26">
              <a:extLst>
                <a:ext uri="{FF2B5EF4-FFF2-40B4-BE49-F238E27FC236}">
                  <a16:creationId xmlns:a16="http://schemas.microsoft.com/office/drawing/2014/main" id="{9C9830D7-BB79-4DCC-AB4E-45A26235AB1B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4096" y="3831777"/>
              <a:ext cx="50831" cy="63679"/>
            </a:xfrm>
            <a:custGeom>
              <a:avLst/>
              <a:gdLst>
                <a:gd name="T0" fmla="*/ 37 w 78"/>
                <a:gd name="T1" fmla="*/ 0 h 93"/>
                <a:gd name="T2" fmla="*/ 46 w 78"/>
                <a:gd name="T3" fmla="*/ 2 h 93"/>
                <a:gd name="T4" fmla="*/ 50 w 78"/>
                <a:gd name="T5" fmla="*/ 6 h 93"/>
                <a:gd name="T6" fmla="*/ 52 w 78"/>
                <a:gd name="T7" fmla="*/ 18 h 93"/>
                <a:gd name="T8" fmla="*/ 50 w 78"/>
                <a:gd name="T9" fmla="*/ 27 h 93"/>
                <a:gd name="T10" fmla="*/ 52 w 78"/>
                <a:gd name="T11" fmla="*/ 39 h 93"/>
                <a:gd name="T12" fmla="*/ 71 w 78"/>
                <a:gd name="T13" fmla="*/ 42 h 93"/>
                <a:gd name="T14" fmla="*/ 76 w 78"/>
                <a:gd name="T15" fmla="*/ 55 h 93"/>
                <a:gd name="T16" fmla="*/ 78 w 78"/>
                <a:gd name="T17" fmla="*/ 71 h 93"/>
                <a:gd name="T18" fmla="*/ 74 w 78"/>
                <a:gd name="T19" fmla="*/ 81 h 93"/>
                <a:gd name="T20" fmla="*/ 69 w 78"/>
                <a:gd name="T21" fmla="*/ 88 h 93"/>
                <a:gd name="T22" fmla="*/ 64 w 78"/>
                <a:gd name="T23" fmla="*/ 90 h 93"/>
                <a:gd name="T24" fmla="*/ 55 w 78"/>
                <a:gd name="T25" fmla="*/ 93 h 93"/>
                <a:gd name="T26" fmla="*/ 43 w 78"/>
                <a:gd name="T27" fmla="*/ 90 h 93"/>
                <a:gd name="T28" fmla="*/ 36 w 78"/>
                <a:gd name="T29" fmla="*/ 84 h 93"/>
                <a:gd name="T30" fmla="*/ 32 w 78"/>
                <a:gd name="T31" fmla="*/ 76 h 93"/>
                <a:gd name="T32" fmla="*/ 31 w 78"/>
                <a:gd name="T33" fmla="*/ 62 h 93"/>
                <a:gd name="T34" fmla="*/ 33 w 78"/>
                <a:gd name="T35" fmla="*/ 57 h 93"/>
                <a:gd name="T36" fmla="*/ 37 w 78"/>
                <a:gd name="T37" fmla="*/ 53 h 93"/>
                <a:gd name="T38" fmla="*/ 47 w 78"/>
                <a:gd name="T39" fmla="*/ 44 h 93"/>
                <a:gd name="T40" fmla="*/ 47 w 78"/>
                <a:gd name="T41" fmla="*/ 42 h 93"/>
                <a:gd name="T42" fmla="*/ 45 w 78"/>
                <a:gd name="T43" fmla="*/ 41 h 93"/>
                <a:gd name="T44" fmla="*/ 40 w 78"/>
                <a:gd name="T45" fmla="*/ 42 h 93"/>
                <a:gd name="T46" fmla="*/ 31 w 78"/>
                <a:gd name="T47" fmla="*/ 49 h 93"/>
                <a:gd name="T48" fmla="*/ 26 w 78"/>
                <a:gd name="T49" fmla="*/ 51 h 93"/>
                <a:gd name="T50" fmla="*/ 17 w 78"/>
                <a:gd name="T51" fmla="*/ 48 h 93"/>
                <a:gd name="T52" fmla="*/ 9 w 78"/>
                <a:gd name="T53" fmla="*/ 41 h 93"/>
                <a:gd name="T54" fmla="*/ 3 w 78"/>
                <a:gd name="T55" fmla="*/ 33 h 93"/>
                <a:gd name="T56" fmla="*/ 0 w 78"/>
                <a:gd name="T57" fmla="*/ 28 h 93"/>
                <a:gd name="T58" fmla="*/ 3 w 78"/>
                <a:gd name="T59" fmla="*/ 16 h 93"/>
                <a:gd name="T60" fmla="*/ 10 w 78"/>
                <a:gd name="T61" fmla="*/ 7 h 93"/>
                <a:gd name="T62" fmla="*/ 20 w 78"/>
                <a:gd name="T63" fmla="*/ 1 h 93"/>
                <a:gd name="T64" fmla="*/ 31 w 78"/>
                <a:gd name="T65" fmla="*/ 0 h 9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8"/>
                <a:gd name="T100" fmla="*/ 0 h 93"/>
                <a:gd name="T101" fmla="*/ 78 w 78"/>
                <a:gd name="T102" fmla="*/ 93 h 9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8" h="93">
                  <a:moveTo>
                    <a:pt x="31" y="0"/>
                  </a:moveTo>
                  <a:lnTo>
                    <a:pt x="37" y="0"/>
                  </a:lnTo>
                  <a:lnTo>
                    <a:pt x="42" y="1"/>
                  </a:lnTo>
                  <a:lnTo>
                    <a:pt x="46" y="2"/>
                  </a:lnTo>
                  <a:lnTo>
                    <a:pt x="48" y="4"/>
                  </a:lnTo>
                  <a:lnTo>
                    <a:pt x="50" y="6"/>
                  </a:lnTo>
                  <a:lnTo>
                    <a:pt x="51" y="10"/>
                  </a:lnTo>
                  <a:lnTo>
                    <a:pt x="52" y="18"/>
                  </a:lnTo>
                  <a:lnTo>
                    <a:pt x="51" y="21"/>
                  </a:lnTo>
                  <a:lnTo>
                    <a:pt x="50" y="27"/>
                  </a:lnTo>
                  <a:lnTo>
                    <a:pt x="46" y="39"/>
                  </a:lnTo>
                  <a:lnTo>
                    <a:pt x="52" y="39"/>
                  </a:lnTo>
                  <a:lnTo>
                    <a:pt x="59" y="41"/>
                  </a:lnTo>
                  <a:lnTo>
                    <a:pt x="71" y="42"/>
                  </a:lnTo>
                  <a:lnTo>
                    <a:pt x="74" y="47"/>
                  </a:lnTo>
                  <a:lnTo>
                    <a:pt x="76" y="55"/>
                  </a:lnTo>
                  <a:lnTo>
                    <a:pt x="78" y="63"/>
                  </a:lnTo>
                  <a:lnTo>
                    <a:pt x="78" y="71"/>
                  </a:lnTo>
                  <a:lnTo>
                    <a:pt x="76" y="76"/>
                  </a:lnTo>
                  <a:lnTo>
                    <a:pt x="74" y="81"/>
                  </a:lnTo>
                  <a:lnTo>
                    <a:pt x="71" y="85"/>
                  </a:lnTo>
                  <a:lnTo>
                    <a:pt x="69" y="88"/>
                  </a:lnTo>
                  <a:lnTo>
                    <a:pt x="67" y="89"/>
                  </a:lnTo>
                  <a:lnTo>
                    <a:pt x="64" y="90"/>
                  </a:lnTo>
                  <a:lnTo>
                    <a:pt x="59" y="92"/>
                  </a:lnTo>
                  <a:lnTo>
                    <a:pt x="55" y="93"/>
                  </a:lnTo>
                  <a:lnTo>
                    <a:pt x="48" y="92"/>
                  </a:lnTo>
                  <a:lnTo>
                    <a:pt x="43" y="90"/>
                  </a:lnTo>
                  <a:lnTo>
                    <a:pt x="40" y="88"/>
                  </a:lnTo>
                  <a:lnTo>
                    <a:pt x="36" y="84"/>
                  </a:lnTo>
                  <a:lnTo>
                    <a:pt x="33" y="80"/>
                  </a:lnTo>
                  <a:lnTo>
                    <a:pt x="32" y="76"/>
                  </a:lnTo>
                  <a:lnTo>
                    <a:pt x="31" y="69"/>
                  </a:lnTo>
                  <a:lnTo>
                    <a:pt x="31" y="62"/>
                  </a:lnTo>
                  <a:lnTo>
                    <a:pt x="32" y="58"/>
                  </a:lnTo>
                  <a:lnTo>
                    <a:pt x="33" y="57"/>
                  </a:lnTo>
                  <a:lnTo>
                    <a:pt x="34" y="55"/>
                  </a:lnTo>
                  <a:lnTo>
                    <a:pt x="37" y="53"/>
                  </a:lnTo>
                  <a:lnTo>
                    <a:pt x="47" y="49"/>
                  </a:lnTo>
                  <a:lnTo>
                    <a:pt x="47" y="44"/>
                  </a:lnTo>
                  <a:lnTo>
                    <a:pt x="48" y="42"/>
                  </a:lnTo>
                  <a:lnTo>
                    <a:pt x="47" y="42"/>
                  </a:lnTo>
                  <a:lnTo>
                    <a:pt x="47" y="41"/>
                  </a:lnTo>
                  <a:lnTo>
                    <a:pt x="45" y="41"/>
                  </a:lnTo>
                  <a:lnTo>
                    <a:pt x="42" y="41"/>
                  </a:lnTo>
                  <a:lnTo>
                    <a:pt x="40" y="42"/>
                  </a:lnTo>
                  <a:lnTo>
                    <a:pt x="34" y="46"/>
                  </a:lnTo>
                  <a:lnTo>
                    <a:pt x="31" y="49"/>
                  </a:lnTo>
                  <a:lnTo>
                    <a:pt x="28" y="51"/>
                  </a:lnTo>
                  <a:lnTo>
                    <a:pt x="26" y="51"/>
                  </a:lnTo>
                  <a:lnTo>
                    <a:pt x="22" y="49"/>
                  </a:lnTo>
                  <a:lnTo>
                    <a:pt x="17" y="48"/>
                  </a:lnTo>
                  <a:lnTo>
                    <a:pt x="13" y="44"/>
                  </a:lnTo>
                  <a:lnTo>
                    <a:pt x="9" y="41"/>
                  </a:lnTo>
                  <a:lnTo>
                    <a:pt x="5" y="37"/>
                  </a:lnTo>
                  <a:lnTo>
                    <a:pt x="3" y="33"/>
                  </a:lnTo>
                  <a:lnTo>
                    <a:pt x="1" y="29"/>
                  </a:lnTo>
                  <a:lnTo>
                    <a:pt x="0" y="28"/>
                  </a:lnTo>
                  <a:lnTo>
                    <a:pt x="1" y="21"/>
                  </a:lnTo>
                  <a:lnTo>
                    <a:pt x="3" y="16"/>
                  </a:lnTo>
                  <a:lnTo>
                    <a:pt x="6" y="11"/>
                  </a:lnTo>
                  <a:lnTo>
                    <a:pt x="10" y="7"/>
                  </a:lnTo>
                  <a:lnTo>
                    <a:pt x="15" y="4"/>
                  </a:lnTo>
                  <a:lnTo>
                    <a:pt x="20" y="1"/>
                  </a:lnTo>
                  <a:lnTo>
                    <a:pt x="26" y="0"/>
                  </a:lnTo>
                  <a:lnTo>
                    <a:pt x="31" y="0"/>
                  </a:lnTo>
                  <a:close/>
                </a:path>
              </a:pathLst>
            </a:custGeom>
            <a:noFill/>
            <a:ln w="3175">
              <a:solidFill>
                <a:srgbClr val="1F497D">
                  <a:lumMod val="50000"/>
                </a:srgbClr>
              </a:solidFill>
              <a:round/>
              <a:headEnd/>
              <a:tailEnd/>
            </a:ln>
            <a:effectLst>
              <a:outerShdw blurRad="50800" dist="38100" dir="8100000" algn="tr" rotWithShape="0">
                <a:sysClr val="windowText" lastClr="000000">
                  <a:lumMod val="50000"/>
                  <a:lumOff val="50000"/>
                  <a:alpha val="40000"/>
                </a:sys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26" name="Freeform 27">
              <a:extLst>
                <a:ext uri="{FF2B5EF4-FFF2-40B4-BE49-F238E27FC236}">
                  <a16:creationId xmlns:a16="http://schemas.microsoft.com/office/drawing/2014/main" id="{C9D049EF-23BC-41EC-9A19-445D49B10B1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6725" y="3780557"/>
              <a:ext cx="36494" cy="33224"/>
            </a:xfrm>
            <a:custGeom>
              <a:avLst/>
              <a:gdLst>
                <a:gd name="T0" fmla="*/ 28 w 56"/>
                <a:gd name="T1" fmla="*/ 0 h 46"/>
                <a:gd name="T2" fmla="*/ 32 w 56"/>
                <a:gd name="T3" fmla="*/ 0 h 46"/>
                <a:gd name="T4" fmla="*/ 36 w 56"/>
                <a:gd name="T5" fmla="*/ 3 h 46"/>
                <a:gd name="T6" fmla="*/ 41 w 56"/>
                <a:gd name="T7" fmla="*/ 7 h 46"/>
                <a:gd name="T8" fmla="*/ 46 w 56"/>
                <a:gd name="T9" fmla="*/ 10 h 46"/>
                <a:gd name="T10" fmla="*/ 54 w 56"/>
                <a:gd name="T11" fmla="*/ 19 h 46"/>
                <a:gd name="T12" fmla="*/ 56 w 56"/>
                <a:gd name="T13" fmla="*/ 22 h 46"/>
                <a:gd name="T14" fmla="*/ 56 w 56"/>
                <a:gd name="T15" fmla="*/ 23 h 46"/>
                <a:gd name="T16" fmla="*/ 55 w 56"/>
                <a:gd name="T17" fmla="*/ 28 h 46"/>
                <a:gd name="T18" fmla="*/ 53 w 56"/>
                <a:gd name="T19" fmla="*/ 32 h 46"/>
                <a:gd name="T20" fmla="*/ 51 w 56"/>
                <a:gd name="T21" fmla="*/ 35 h 46"/>
                <a:gd name="T22" fmla="*/ 49 w 56"/>
                <a:gd name="T23" fmla="*/ 36 h 46"/>
                <a:gd name="T24" fmla="*/ 45 w 56"/>
                <a:gd name="T25" fmla="*/ 40 h 46"/>
                <a:gd name="T26" fmla="*/ 40 w 56"/>
                <a:gd name="T27" fmla="*/ 42 h 46"/>
                <a:gd name="T28" fmla="*/ 35 w 56"/>
                <a:gd name="T29" fmla="*/ 45 h 46"/>
                <a:gd name="T30" fmla="*/ 31 w 56"/>
                <a:gd name="T31" fmla="*/ 46 h 46"/>
                <a:gd name="T32" fmla="*/ 28 w 56"/>
                <a:gd name="T33" fmla="*/ 46 h 46"/>
                <a:gd name="T34" fmla="*/ 22 w 56"/>
                <a:gd name="T35" fmla="*/ 46 h 46"/>
                <a:gd name="T36" fmla="*/ 17 w 56"/>
                <a:gd name="T37" fmla="*/ 45 h 46"/>
                <a:gd name="T38" fmla="*/ 12 w 56"/>
                <a:gd name="T39" fmla="*/ 43 h 46"/>
                <a:gd name="T40" fmla="*/ 8 w 56"/>
                <a:gd name="T41" fmla="*/ 41 h 46"/>
                <a:gd name="T42" fmla="*/ 4 w 56"/>
                <a:gd name="T43" fmla="*/ 37 h 46"/>
                <a:gd name="T44" fmla="*/ 2 w 56"/>
                <a:gd name="T45" fmla="*/ 35 h 46"/>
                <a:gd name="T46" fmla="*/ 0 w 56"/>
                <a:gd name="T47" fmla="*/ 32 h 46"/>
                <a:gd name="T48" fmla="*/ 0 w 56"/>
                <a:gd name="T49" fmla="*/ 28 h 46"/>
                <a:gd name="T50" fmla="*/ 0 w 56"/>
                <a:gd name="T51" fmla="*/ 24 h 46"/>
                <a:gd name="T52" fmla="*/ 3 w 56"/>
                <a:gd name="T53" fmla="*/ 21 h 46"/>
                <a:gd name="T54" fmla="*/ 12 w 56"/>
                <a:gd name="T55" fmla="*/ 12 h 46"/>
                <a:gd name="T56" fmla="*/ 16 w 56"/>
                <a:gd name="T57" fmla="*/ 7 h 46"/>
                <a:gd name="T58" fmla="*/ 21 w 56"/>
                <a:gd name="T59" fmla="*/ 3 h 46"/>
                <a:gd name="T60" fmla="*/ 25 w 56"/>
                <a:gd name="T61" fmla="*/ 0 h 46"/>
                <a:gd name="T62" fmla="*/ 28 w 56"/>
                <a:gd name="T63" fmla="*/ 0 h 4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6"/>
                <a:gd name="T97" fmla="*/ 0 h 46"/>
                <a:gd name="T98" fmla="*/ 56 w 56"/>
                <a:gd name="T99" fmla="*/ 46 h 4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6" h="46">
                  <a:moveTo>
                    <a:pt x="28" y="0"/>
                  </a:moveTo>
                  <a:lnTo>
                    <a:pt x="32" y="0"/>
                  </a:lnTo>
                  <a:lnTo>
                    <a:pt x="36" y="3"/>
                  </a:lnTo>
                  <a:lnTo>
                    <a:pt x="41" y="7"/>
                  </a:lnTo>
                  <a:lnTo>
                    <a:pt x="46" y="10"/>
                  </a:lnTo>
                  <a:lnTo>
                    <a:pt x="54" y="19"/>
                  </a:lnTo>
                  <a:lnTo>
                    <a:pt x="56" y="22"/>
                  </a:lnTo>
                  <a:lnTo>
                    <a:pt x="56" y="23"/>
                  </a:lnTo>
                  <a:lnTo>
                    <a:pt x="55" y="28"/>
                  </a:lnTo>
                  <a:lnTo>
                    <a:pt x="53" y="32"/>
                  </a:lnTo>
                  <a:lnTo>
                    <a:pt x="51" y="35"/>
                  </a:lnTo>
                  <a:lnTo>
                    <a:pt x="49" y="36"/>
                  </a:lnTo>
                  <a:lnTo>
                    <a:pt x="45" y="40"/>
                  </a:lnTo>
                  <a:lnTo>
                    <a:pt x="40" y="42"/>
                  </a:lnTo>
                  <a:lnTo>
                    <a:pt x="35" y="45"/>
                  </a:lnTo>
                  <a:lnTo>
                    <a:pt x="31" y="46"/>
                  </a:lnTo>
                  <a:lnTo>
                    <a:pt x="28" y="46"/>
                  </a:lnTo>
                  <a:lnTo>
                    <a:pt x="22" y="46"/>
                  </a:lnTo>
                  <a:lnTo>
                    <a:pt x="17" y="45"/>
                  </a:lnTo>
                  <a:lnTo>
                    <a:pt x="12" y="43"/>
                  </a:lnTo>
                  <a:lnTo>
                    <a:pt x="8" y="41"/>
                  </a:lnTo>
                  <a:lnTo>
                    <a:pt x="4" y="37"/>
                  </a:lnTo>
                  <a:lnTo>
                    <a:pt x="2" y="35"/>
                  </a:lnTo>
                  <a:lnTo>
                    <a:pt x="0" y="32"/>
                  </a:lnTo>
                  <a:lnTo>
                    <a:pt x="0" y="28"/>
                  </a:lnTo>
                  <a:lnTo>
                    <a:pt x="0" y="24"/>
                  </a:lnTo>
                  <a:lnTo>
                    <a:pt x="3" y="21"/>
                  </a:lnTo>
                  <a:lnTo>
                    <a:pt x="12" y="12"/>
                  </a:lnTo>
                  <a:lnTo>
                    <a:pt x="16" y="7"/>
                  </a:lnTo>
                  <a:lnTo>
                    <a:pt x="21" y="3"/>
                  </a:lnTo>
                  <a:lnTo>
                    <a:pt x="25" y="0"/>
                  </a:lnTo>
                  <a:lnTo>
                    <a:pt x="28" y="0"/>
                  </a:lnTo>
                  <a:close/>
                </a:path>
              </a:pathLst>
            </a:custGeom>
            <a:noFill/>
            <a:ln w="3175">
              <a:solidFill>
                <a:srgbClr val="1F497D">
                  <a:lumMod val="50000"/>
                </a:srgbClr>
              </a:solidFill>
              <a:round/>
              <a:headEnd/>
              <a:tailEnd/>
            </a:ln>
            <a:effectLst>
              <a:outerShdw blurRad="50800" dist="38100" dir="8100000" algn="tr" rotWithShape="0">
                <a:sysClr val="windowText" lastClr="000000">
                  <a:lumMod val="50000"/>
                  <a:lumOff val="50000"/>
                  <a:alpha val="40000"/>
                </a:sys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27" name="Freeform 28">
              <a:extLst>
                <a:ext uri="{FF2B5EF4-FFF2-40B4-BE49-F238E27FC236}">
                  <a16:creationId xmlns:a16="http://schemas.microsoft.com/office/drawing/2014/main" id="{0CD54F6C-B176-4D10-8178-2D13D423AF49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1984" y="3831777"/>
              <a:ext cx="31281" cy="29070"/>
            </a:xfrm>
            <a:custGeom>
              <a:avLst/>
              <a:gdLst>
                <a:gd name="T0" fmla="*/ 20 w 46"/>
                <a:gd name="T1" fmla="*/ 0 h 41"/>
                <a:gd name="T2" fmla="*/ 25 w 46"/>
                <a:gd name="T3" fmla="*/ 0 h 41"/>
                <a:gd name="T4" fmla="*/ 30 w 46"/>
                <a:gd name="T5" fmla="*/ 1 h 41"/>
                <a:gd name="T6" fmla="*/ 35 w 46"/>
                <a:gd name="T7" fmla="*/ 4 h 41"/>
                <a:gd name="T8" fmla="*/ 39 w 46"/>
                <a:gd name="T9" fmla="*/ 6 h 41"/>
                <a:gd name="T10" fmla="*/ 40 w 46"/>
                <a:gd name="T11" fmla="*/ 7 h 41"/>
                <a:gd name="T12" fmla="*/ 42 w 46"/>
                <a:gd name="T13" fmla="*/ 9 h 41"/>
                <a:gd name="T14" fmla="*/ 44 w 46"/>
                <a:gd name="T15" fmla="*/ 13 h 41"/>
                <a:gd name="T16" fmla="*/ 46 w 46"/>
                <a:gd name="T17" fmla="*/ 16 h 41"/>
                <a:gd name="T18" fmla="*/ 46 w 46"/>
                <a:gd name="T19" fmla="*/ 20 h 41"/>
                <a:gd name="T20" fmla="*/ 46 w 46"/>
                <a:gd name="T21" fmla="*/ 25 h 41"/>
                <a:gd name="T22" fmla="*/ 44 w 46"/>
                <a:gd name="T23" fmla="*/ 27 h 41"/>
                <a:gd name="T24" fmla="*/ 43 w 46"/>
                <a:gd name="T25" fmla="*/ 29 h 41"/>
                <a:gd name="T26" fmla="*/ 40 w 46"/>
                <a:gd name="T27" fmla="*/ 33 h 41"/>
                <a:gd name="T28" fmla="*/ 37 w 46"/>
                <a:gd name="T29" fmla="*/ 35 h 41"/>
                <a:gd name="T30" fmla="*/ 33 w 46"/>
                <a:gd name="T31" fmla="*/ 38 h 41"/>
                <a:gd name="T32" fmla="*/ 29 w 46"/>
                <a:gd name="T33" fmla="*/ 39 h 41"/>
                <a:gd name="T34" fmla="*/ 25 w 46"/>
                <a:gd name="T35" fmla="*/ 41 h 41"/>
                <a:gd name="T36" fmla="*/ 23 w 46"/>
                <a:gd name="T37" fmla="*/ 41 h 41"/>
                <a:gd name="T38" fmla="*/ 16 w 46"/>
                <a:gd name="T39" fmla="*/ 41 h 41"/>
                <a:gd name="T40" fmla="*/ 14 w 46"/>
                <a:gd name="T41" fmla="*/ 39 h 41"/>
                <a:gd name="T42" fmla="*/ 11 w 46"/>
                <a:gd name="T43" fmla="*/ 38 h 41"/>
                <a:gd name="T44" fmla="*/ 7 w 46"/>
                <a:gd name="T45" fmla="*/ 35 h 41"/>
                <a:gd name="T46" fmla="*/ 4 w 46"/>
                <a:gd name="T47" fmla="*/ 32 h 41"/>
                <a:gd name="T48" fmla="*/ 2 w 46"/>
                <a:gd name="T49" fmla="*/ 29 h 41"/>
                <a:gd name="T50" fmla="*/ 0 w 46"/>
                <a:gd name="T51" fmla="*/ 24 h 41"/>
                <a:gd name="T52" fmla="*/ 0 w 46"/>
                <a:gd name="T53" fmla="*/ 18 h 41"/>
                <a:gd name="T54" fmla="*/ 0 w 46"/>
                <a:gd name="T55" fmla="*/ 13 h 41"/>
                <a:gd name="T56" fmla="*/ 0 w 46"/>
                <a:gd name="T57" fmla="*/ 7 h 41"/>
                <a:gd name="T58" fmla="*/ 2 w 46"/>
                <a:gd name="T59" fmla="*/ 5 h 41"/>
                <a:gd name="T60" fmla="*/ 4 w 46"/>
                <a:gd name="T61" fmla="*/ 2 h 41"/>
                <a:gd name="T62" fmla="*/ 7 w 46"/>
                <a:gd name="T63" fmla="*/ 1 h 41"/>
                <a:gd name="T64" fmla="*/ 10 w 46"/>
                <a:gd name="T65" fmla="*/ 0 h 41"/>
                <a:gd name="T66" fmla="*/ 15 w 46"/>
                <a:gd name="T67" fmla="*/ 0 h 41"/>
                <a:gd name="T68" fmla="*/ 20 w 46"/>
                <a:gd name="T69" fmla="*/ 0 h 4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6"/>
                <a:gd name="T106" fmla="*/ 0 h 41"/>
                <a:gd name="T107" fmla="*/ 46 w 46"/>
                <a:gd name="T108" fmla="*/ 41 h 4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6" h="41">
                  <a:moveTo>
                    <a:pt x="20" y="0"/>
                  </a:moveTo>
                  <a:lnTo>
                    <a:pt x="25" y="0"/>
                  </a:lnTo>
                  <a:lnTo>
                    <a:pt x="30" y="1"/>
                  </a:lnTo>
                  <a:lnTo>
                    <a:pt x="35" y="4"/>
                  </a:lnTo>
                  <a:lnTo>
                    <a:pt x="39" y="6"/>
                  </a:lnTo>
                  <a:lnTo>
                    <a:pt x="40" y="7"/>
                  </a:lnTo>
                  <a:lnTo>
                    <a:pt x="42" y="9"/>
                  </a:lnTo>
                  <a:lnTo>
                    <a:pt x="44" y="13"/>
                  </a:lnTo>
                  <a:lnTo>
                    <a:pt x="46" y="16"/>
                  </a:lnTo>
                  <a:lnTo>
                    <a:pt x="46" y="20"/>
                  </a:lnTo>
                  <a:lnTo>
                    <a:pt x="46" y="25"/>
                  </a:lnTo>
                  <a:lnTo>
                    <a:pt x="44" y="27"/>
                  </a:lnTo>
                  <a:lnTo>
                    <a:pt x="43" y="29"/>
                  </a:lnTo>
                  <a:lnTo>
                    <a:pt x="40" y="33"/>
                  </a:lnTo>
                  <a:lnTo>
                    <a:pt x="37" y="35"/>
                  </a:lnTo>
                  <a:lnTo>
                    <a:pt x="33" y="38"/>
                  </a:lnTo>
                  <a:lnTo>
                    <a:pt x="29" y="39"/>
                  </a:lnTo>
                  <a:lnTo>
                    <a:pt x="25" y="41"/>
                  </a:lnTo>
                  <a:lnTo>
                    <a:pt x="23" y="41"/>
                  </a:lnTo>
                  <a:lnTo>
                    <a:pt x="16" y="41"/>
                  </a:lnTo>
                  <a:lnTo>
                    <a:pt x="14" y="39"/>
                  </a:lnTo>
                  <a:lnTo>
                    <a:pt x="11" y="38"/>
                  </a:lnTo>
                  <a:lnTo>
                    <a:pt x="7" y="35"/>
                  </a:lnTo>
                  <a:lnTo>
                    <a:pt x="4" y="32"/>
                  </a:lnTo>
                  <a:lnTo>
                    <a:pt x="2" y="29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0" y="13"/>
                  </a:lnTo>
                  <a:lnTo>
                    <a:pt x="0" y="7"/>
                  </a:lnTo>
                  <a:lnTo>
                    <a:pt x="2" y="5"/>
                  </a:lnTo>
                  <a:lnTo>
                    <a:pt x="4" y="2"/>
                  </a:lnTo>
                  <a:lnTo>
                    <a:pt x="7" y="1"/>
                  </a:lnTo>
                  <a:lnTo>
                    <a:pt x="10" y="0"/>
                  </a:lnTo>
                  <a:lnTo>
                    <a:pt x="15" y="0"/>
                  </a:lnTo>
                  <a:lnTo>
                    <a:pt x="20" y="0"/>
                  </a:lnTo>
                  <a:close/>
                </a:path>
              </a:pathLst>
            </a:custGeom>
            <a:noFill/>
            <a:ln w="3175">
              <a:solidFill>
                <a:srgbClr val="1F497D">
                  <a:lumMod val="50000"/>
                </a:srgbClr>
              </a:solidFill>
              <a:round/>
              <a:headEnd/>
              <a:tailEnd/>
            </a:ln>
            <a:effectLst>
              <a:outerShdw blurRad="50800" dist="38100" dir="8100000" algn="tr" rotWithShape="0">
                <a:sysClr val="windowText" lastClr="000000">
                  <a:lumMod val="50000"/>
                  <a:lumOff val="50000"/>
                  <a:alpha val="40000"/>
                </a:sys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28" name="Freeform 29">
              <a:extLst>
                <a:ext uri="{FF2B5EF4-FFF2-40B4-BE49-F238E27FC236}">
                  <a16:creationId xmlns:a16="http://schemas.microsoft.com/office/drawing/2014/main" id="{0C3C4632-2398-4836-98C6-16E56F3433C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0635" y="3889919"/>
              <a:ext cx="36494" cy="67832"/>
            </a:xfrm>
            <a:custGeom>
              <a:avLst/>
              <a:gdLst>
                <a:gd name="T0" fmla="*/ 21 w 55"/>
                <a:gd name="T1" fmla="*/ 0 h 98"/>
                <a:gd name="T2" fmla="*/ 27 w 55"/>
                <a:gd name="T3" fmla="*/ 2 h 98"/>
                <a:gd name="T4" fmla="*/ 36 w 55"/>
                <a:gd name="T5" fmla="*/ 9 h 98"/>
                <a:gd name="T6" fmla="*/ 40 w 55"/>
                <a:gd name="T7" fmla="*/ 12 h 98"/>
                <a:gd name="T8" fmla="*/ 43 w 55"/>
                <a:gd name="T9" fmla="*/ 15 h 98"/>
                <a:gd name="T10" fmla="*/ 45 w 55"/>
                <a:gd name="T11" fmla="*/ 19 h 98"/>
                <a:gd name="T12" fmla="*/ 45 w 55"/>
                <a:gd name="T13" fmla="*/ 20 h 98"/>
                <a:gd name="T14" fmla="*/ 45 w 55"/>
                <a:gd name="T15" fmla="*/ 23 h 98"/>
                <a:gd name="T16" fmla="*/ 44 w 55"/>
                <a:gd name="T17" fmla="*/ 28 h 98"/>
                <a:gd name="T18" fmla="*/ 41 w 55"/>
                <a:gd name="T19" fmla="*/ 31 h 98"/>
                <a:gd name="T20" fmla="*/ 39 w 55"/>
                <a:gd name="T21" fmla="*/ 35 h 98"/>
                <a:gd name="T22" fmla="*/ 35 w 55"/>
                <a:gd name="T23" fmla="*/ 37 h 98"/>
                <a:gd name="T24" fmla="*/ 40 w 55"/>
                <a:gd name="T25" fmla="*/ 43 h 98"/>
                <a:gd name="T26" fmla="*/ 44 w 55"/>
                <a:gd name="T27" fmla="*/ 48 h 98"/>
                <a:gd name="T28" fmla="*/ 48 w 55"/>
                <a:gd name="T29" fmla="*/ 51 h 98"/>
                <a:gd name="T30" fmla="*/ 50 w 55"/>
                <a:gd name="T31" fmla="*/ 52 h 98"/>
                <a:gd name="T32" fmla="*/ 53 w 55"/>
                <a:gd name="T33" fmla="*/ 53 h 98"/>
                <a:gd name="T34" fmla="*/ 54 w 55"/>
                <a:gd name="T35" fmla="*/ 56 h 98"/>
                <a:gd name="T36" fmla="*/ 55 w 55"/>
                <a:gd name="T37" fmla="*/ 58 h 98"/>
                <a:gd name="T38" fmla="*/ 55 w 55"/>
                <a:gd name="T39" fmla="*/ 63 h 98"/>
                <a:gd name="T40" fmla="*/ 55 w 55"/>
                <a:gd name="T41" fmla="*/ 68 h 98"/>
                <a:gd name="T42" fmla="*/ 54 w 55"/>
                <a:gd name="T43" fmla="*/ 75 h 98"/>
                <a:gd name="T44" fmla="*/ 52 w 55"/>
                <a:gd name="T45" fmla="*/ 80 h 98"/>
                <a:gd name="T46" fmla="*/ 49 w 55"/>
                <a:gd name="T47" fmla="*/ 85 h 98"/>
                <a:gd name="T48" fmla="*/ 45 w 55"/>
                <a:gd name="T49" fmla="*/ 90 h 98"/>
                <a:gd name="T50" fmla="*/ 43 w 55"/>
                <a:gd name="T51" fmla="*/ 94 h 98"/>
                <a:gd name="T52" fmla="*/ 39 w 55"/>
                <a:gd name="T53" fmla="*/ 96 h 98"/>
                <a:gd name="T54" fmla="*/ 35 w 55"/>
                <a:gd name="T55" fmla="*/ 98 h 98"/>
                <a:gd name="T56" fmla="*/ 30 w 55"/>
                <a:gd name="T57" fmla="*/ 96 h 98"/>
                <a:gd name="T58" fmla="*/ 26 w 55"/>
                <a:gd name="T59" fmla="*/ 95 h 98"/>
                <a:gd name="T60" fmla="*/ 21 w 55"/>
                <a:gd name="T61" fmla="*/ 93 h 98"/>
                <a:gd name="T62" fmla="*/ 16 w 55"/>
                <a:gd name="T63" fmla="*/ 91 h 98"/>
                <a:gd name="T64" fmla="*/ 13 w 55"/>
                <a:gd name="T65" fmla="*/ 85 h 98"/>
                <a:gd name="T66" fmla="*/ 11 w 55"/>
                <a:gd name="T67" fmla="*/ 79 h 98"/>
                <a:gd name="T68" fmla="*/ 10 w 55"/>
                <a:gd name="T69" fmla="*/ 72 h 98"/>
                <a:gd name="T70" fmla="*/ 10 w 55"/>
                <a:gd name="T71" fmla="*/ 66 h 98"/>
                <a:gd name="T72" fmla="*/ 10 w 55"/>
                <a:gd name="T73" fmla="*/ 59 h 98"/>
                <a:gd name="T74" fmla="*/ 10 w 55"/>
                <a:gd name="T75" fmla="*/ 53 h 98"/>
                <a:gd name="T76" fmla="*/ 11 w 55"/>
                <a:gd name="T77" fmla="*/ 49 h 98"/>
                <a:gd name="T78" fmla="*/ 11 w 55"/>
                <a:gd name="T79" fmla="*/ 47 h 98"/>
                <a:gd name="T80" fmla="*/ 12 w 55"/>
                <a:gd name="T81" fmla="*/ 45 h 98"/>
                <a:gd name="T82" fmla="*/ 15 w 55"/>
                <a:gd name="T83" fmla="*/ 44 h 98"/>
                <a:gd name="T84" fmla="*/ 5 w 55"/>
                <a:gd name="T85" fmla="*/ 31 h 98"/>
                <a:gd name="T86" fmla="*/ 1 w 55"/>
                <a:gd name="T87" fmla="*/ 25 h 98"/>
                <a:gd name="T88" fmla="*/ 0 w 55"/>
                <a:gd name="T89" fmla="*/ 23 h 98"/>
                <a:gd name="T90" fmla="*/ 0 w 55"/>
                <a:gd name="T91" fmla="*/ 20 h 98"/>
                <a:gd name="T92" fmla="*/ 0 w 55"/>
                <a:gd name="T93" fmla="*/ 17 h 98"/>
                <a:gd name="T94" fmla="*/ 1 w 55"/>
                <a:gd name="T95" fmla="*/ 15 h 98"/>
                <a:gd name="T96" fmla="*/ 3 w 55"/>
                <a:gd name="T97" fmla="*/ 12 h 98"/>
                <a:gd name="T98" fmla="*/ 7 w 55"/>
                <a:gd name="T99" fmla="*/ 9 h 98"/>
                <a:gd name="T100" fmla="*/ 13 w 55"/>
                <a:gd name="T101" fmla="*/ 3 h 98"/>
                <a:gd name="T102" fmla="*/ 21 w 55"/>
                <a:gd name="T103" fmla="*/ 0 h 9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5"/>
                <a:gd name="T157" fmla="*/ 0 h 98"/>
                <a:gd name="T158" fmla="*/ 55 w 55"/>
                <a:gd name="T159" fmla="*/ 98 h 9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5" h="98">
                  <a:moveTo>
                    <a:pt x="21" y="0"/>
                  </a:moveTo>
                  <a:lnTo>
                    <a:pt x="27" y="2"/>
                  </a:lnTo>
                  <a:lnTo>
                    <a:pt x="36" y="9"/>
                  </a:lnTo>
                  <a:lnTo>
                    <a:pt x="40" y="12"/>
                  </a:lnTo>
                  <a:lnTo>
                    <a:pt x="43" y="15"/>
                  </a:lnTo>
                  <a:lnTo>
                    <a:pt x="45" y="19"/>
                  </a:lnTo>
                  <a:lnTo>
                    <a:pt x="45" y="20"/>
                  </a:lnTo>
                  <a:lnTo>
                    <a:pt x="45" y="23"/>
                  </a:lnTo>
                  <a:lnTo>
                    <a:pt x="44" y="28"/>
                  </a:lnTo>
                  <a:lnTo>
                    <a:pt x="41" y="31"/>
                  </a:lnTo>
                  <a:lnTo>
                    <a:pt x="39" y="35"/>
                  </a:lnTo>
                  <a:lnTo>
                    <a:pt x="35" y="37"/>
                  </a:lnTo>
                  <a:lnTo>
                    <a:pt x="40" y="43"/>
                  </a:lnTo>
                  <a:lnTo>
                    <a:pt x="44" y="48"/>
                  </a:lnTo>
                  <a:lnTo>
                    <a:pt x="48" y="51"/>
                  </a:lnTo>
                  <a:lnTo>
                    <a:pt x="50" y="52"/>
                  </a:lnTo>
                  <a:lnTo>
                    <a:pt x="53" y="53"/>
                  </a:lnTo>
                  <a:lnTo>
                    <a:pt x="54" y="56"/>
                  </a:lnTo>
                  <a:lnTo>
                    <a:pt x="55" y="58"/>
                  </a:lnTo>
                  <a:lnTo>
                    <a:pt x="55" y="63"/>
                  </a:lnTo>
                  <a:lnTo>
                    <a:pt x="55" y="68"/>
                  </a:lnTo>
                  <a:lnTo>
                    <a:pt x="54" y="75"/>
                  </a:lnTo>
                  <a:lnTo>
                    <a:pt x="52" y="80"/>
                  </a:lnTo>
                  <a:lnTo>
                    <a:pt x="49" y="85"/>
                  </a:lnTo>
                  <a:lnTo>
                    <a:pt x="45" y="90"/>
                  </a:lnTo>
                  <a:lnTo>
                    <a:pt x="43" y="94"/>
                  </a:lnTo>
                  <a:lnTo>
                    <a:pt x="39" y="96"/>
                  </a:lnTo>
                  <a:lnTo>
                    <a:pt x="35" y="98"/>
                  </a:lnTo>
                  <a:lnTo>
                    <a:pt x="30" y="96"/>
                  </a:lnTo>
                  <a:lnTo>
                    <a:pt x="26" y="95"/>
                  </a:lnTo>
                  <a:lnTo>
                    <a:pt x="21" y="93"/>
                  </a:lnTo>
                  <a:lnTo>
                    <a:pt x="16" y="91"/>
                  </a:lnTo>
                  <a:lnTo>
                    <a:pt x="13" y="85"/>
                  </a:lnTo>
                  <a:lnTo>
                    <a:pt x="11" y="79"/>
                  </a:lnTo>
                  <a:lnTo>
                    <a:pt x="10" y="72"/>
                  </a:lnTo>
                  <a:lnTo>
                    <a:pt x="10" y="66"/>
                  </a:lnTo>
                  <a:lnTo>
                    <a:pt x="10" y="59"/>
                  </a:lnTo>
                  <a:lnTo>
                    <a:pt x="10" y="53"/>
                  </a:lnTo>
                  <a:lnTo>
                    <a:pt x="11" y="49"/>
                  </a:lnTo>
                  <a:lnTo>
                    <a:pt x="11" y="47"/>
                  </a:lnTo>
                  <a:lnTo>
                    <a:pt x="12" y="45"/>
                  </a:lnTo>
                  <a:lnTo>
                    <a:pt x="15" y="44"/>
                  </a:lnTo>
                  <a:lnTo>
                    <a:pt x="5" y="31"/>
                  </a:lnTo>
                  <a:lnTo>
                    <a:pt x="1" y="25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0" y="17"/>
                  </a:lnTo>
                  <a:lnTo>
                    <a:pt x="1" y="15"/>
                  </a:lnTo>
                  <a:lnTo>
                    <a:pt x="3" y="12"/>
                  </a:lnTo>
                  <a:lnTo>
                    <a:pt x="7" y="9"/>
                  </a:lnTo>
                  <a:lnTo>
                    <a:pt x="13" y="3"/>
                  </a:lnTo>
                  <a:lnTo>
                    <a:pt x="21" y="0"/>
                  </a:lnTo>
                  <a:close/>
                </a:path>
              </a:pathLst>
            </a:custGeom>
            <a:noFill/>
            <a:ln w="3175">
              <a:solidFill>
                <a:srgbClr val="1F497D">
                  <a:lumMod val="50000"/>
                </a:srgbClr>
              </a:solidFill>
              <a:round/>
              <a:headEnd/>
              <a:tailEnd/>
            </a:ln>
            <a:effectLst>
              <a:outerShdw blurRad="50800" dist="38100" dir="8100000" algn="tr" rotWithShape="0">
                <a:sysClr val="windowText" lastClr="000000">
                  <a:lumMod val="50000"/>
                  <a:lumOff val="50000"/>
                  <a:alpha val="40000"/>
                </a:sys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29" name="Freeform 30">
              <a:extLst>
                <a:ext uri="{FF2B5EF4-FFF2-40B4-BE49-F238E27FC236}">
                  <a16:creationId xmlns:a16="http://schemas.microsoft.com/office/drawing/2014/main" id="{35193BF2-ABBE-441D-B1FE-3DE8222BEF8D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3714" y="3960518"/>
              <a:ext cx="44315" cy="40146"/>
            </a:xfrm>
            <a:custGeom>
              <a:avLst/>
              <a:gdLst>
                <a:gd name="T0" fmla="*/ 36 w 67"/>
                <a:gd name="T1" fmla="*/ 0 h 56"/>
                <a:gd name="T2" fmla="*/ 41 w 67"/>
                <a:gd name="T3" fmla="*/ 0 h 56"/>
                <a:gd name="T4" fmla="*/ 47 w 67"/>
                <a:gd name="T5" fmla="*/ 2 h 56"/>
                <a:gd name="T6" fmla="*/ 52 w 67"/>
                <a:gd name="T7" fmla="*/ 5 h 56"/>
                <a:gd name="T8" fmla="*/ 56 w 67"/>
                <a:gd name="T9" fmla="*/ 7 h 56"/>
                <a:gd name="T10" fmla="*/ 61 w 67"/>
                <a:gd name="T11" fmla="*/ 13 h 56"/>
                <a:gd name="T12" fmla="*/ 64 w 67"/>
                <a:gd name="T13" fmla="*/ 16 h 56"/>
                <a:gd name="T14" fmla="*/ 66 w 67"/>
                <a:gd name="T15" fmla="*/ 21 h 56"/>
                <a:gd name="T16" fmla="*/ 66 w 67"/>
                <a:gd name="T17" fmla="*/ 23 h 56"/>
                <a:gd name="T18" fmla="*/ 67 w 67"/>
                <a:gd name="T19" fmla="*/ 25 h 56"/>
                <a:gd name="T20" fmla="*/ 66 w 67"/>
                <a:gd name="T21" fmla="*/ 28 h 56"/>
                <a:gd name="T22" fmla="*/ 65 w 67"/>
                <a:gd name="T23" fmla="*/ 30 h 56"/>
                <a:gd name="T24" fmla="*/ 65 w 67"/>
                <a:gd name="T25" fmla="*/ 32 h 56"/>
                <a:gd name="T26" fmla="*/ 64 w 67"/>
                <a:gd name="T27" fmla="*/ 33 h 56"/>
                <a:gd name="T28" fmla="*/ 61 w 67"/>
                <a:gd name="T29" fmla="*/ 37 h 56"/>
                <a:gd name="T30" fmla="*/ 59 w 67"/>
                <a:gd name="T31" fmla="*/ 39 h 56"/>
                <a:gd name="T32" fmla="*/ 55 w 67"/>
                <a:gd name="T33" fmla="*/ 42 h 56"/>
                <a:gd name="T34" fmla="*/ 48 w 67"/>
                <a:gd name="T35" fmla="*/ 46 h 56"/>
                <a:gd name="T36" fmla="*/ 41 w 67"/>
                <a:gd name="T37" fmla="*/ 51 h 56"/>
                <a:gd name="T38" fmla="*/ 33 w 67"/>
                <a:gd name="T39" fmla="*/ 53 h 56"/>
                <a:gd name="T40" fmla="*/ 27 w 67"/>
                <a:gd name="T41" fmla="*/ 56 h 56"/>
                <a:gd name="T42" fmla="*/ 25 w 67"/>
                <a:gd name="T43" fmla="*/ 56 h 56"/>
                <a:gd name="T44" fmla="*/ 23 w 67"/>
                <a:gd name="T45" fmla="*/ 56 h 56"/>
                <a:gd name="T46" fmla="*/ 18 w 67"/>
                <a:gd name="T47" fmla="*/ 56 h 56"/>
                <a:gd name="T48" fmla="*/ 13 w 67"/>
                <a:gd name="T49" fmla="*/ 53 h 56"/>
                <a:gd name="T50" fmla="*/ 9 w 67"/>
                <a:gd name="T51" fmla="*/ 49 h 56"/>
                <a:gd name="T52" fmla="*/ 5 w 67"/>
                <a:gd name="T53" fmla="*/ 46 h 56"/>
                <a:gd name="T54" fmla="*/ 3 w 67"/>
                <a:gd name="T55" fmla="*/ 41 h 56"/>
                <a:gd name="T56" fmla="*/ 1 w 67"/>
                <a:gd name="T57" fmla="*/ 37 h 56"/>
                <a:gd name="T58" fmla="*/ 0 w 67"/>
                <a:gd name="T59" fmla="*/ 32 h 56"/>
                <a:gd name="T60" fmla="*/ 0 w 67"/>
                <a:gd name="T61" fmla="*/ 28 h 56"/>
                <a:gd name="T62" fmla="*/ 0 w 67"/>
                <a:gd name="T63" fmla="*/ 24 h 56"/>
                <a:gd name="T64" fmla="*/ 0 w 67"/>
                <a:gd name="T65" fmla="*/ 21 h 56"/>
                <a:gd name="T66" fmla="*/ 1 w 67"/>
                <a:gd name="T67" fmla="*/ 18 h 56"/>
                <a:gd name="T68" fmla="*/ 3 w 67"/>
                <a:gd name="T69" fmla="*/ 15 h 56"/>
                <a:gd name="T70" fmla="*/ 5 w 67"/>
                <a:gd name="T71" fmla="*/ 13 h 56"/>
                <a:gd name="T72" fmla="*/ 6 w 67"/>
                <a:gd name="T73" fmla="*/ 10 h 56"/>
                <a:gd name="T74" fmla="*/ 9 w 67"/>
                <a:gd name="T75" fmla="*/ 7 h 56"/>
                <a:gd name="T76" fmla="*/ 11 w 67"/>
                <a:gd name="T77" fmla="*/ 6 h 56"/>
                <a:gd name="T78" fmla="*/ 14 w 67"/>
                <a:gd name="T79" fmla="*/ 5 h 56"/>
                <a:gd name="T80" fmla="*/ 17 w 67"/>
                <a:gd name="T81" fmla="*/ 4 h 56"/>
                <a:gd name="T82" fmla="*/ 23 w 67"/>
                <a:gd name="T83" fmla="*/ 1 h 56"/>
                <a:gd name="T84" fmla="*/ 29 w 67"/>
                <a:gd name="T85" fmla="*/ 0 h 56"/>
                <a:gd name="T86" fmla="*/ 36 w 67"/>
                <a:gd name="T87" fmla="*/ 0 h 5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7"/>
                <a:gd name="T133" fmla="*/ 0 h 56"/>
                <a:gd name="T134" fmla="*/ 67 w 67"/>
                <a:gd name="T135" fmla="*/ 56 h 5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7" h="56">
                  <a:moveTo>
                    <a:pt x="36" y="0"/>
                  </a:moveTo>
                  <a:lnTo>
                    <a:pt x="41" y="0"/>
                  </a:lnTo>
                  <a:lnTo>
                    <a:pt x="47" y="2"/>
                  </a:lnTo>
                  <a:lnTo>
                    <a:pt x="52" y="5"/>
                  </a:lnTo>
                  <a:lnTo>
                    <a:pt x="56" y="7"/>
                  </a:lnTo>
                  <a:lnTo>
                    <a:pt x="61" y="13"/>
                  </a:lnTo>
                  <a:lnTo>
                    <a:pt x="64" y="16"/>
                  </a:lnTo>
                  <a:lnTo>
                    <a:pt x="66" y="21"/>
                  </a:lnTo>
                  <a:lnTo>
                    <a:pt x="66" y="23"/>
                  </a:lnTo>
                  <a:lnTo>
                    <a:pt x="67" y="25"/>
                  </a:lnTo>
                  <a:lnTo>
                    <a:pt x="66" y="28"/>
                  </a:lnTo>
                  <a:lnTo>
                    <a:pt x="65" y="30"/>
                  </a:lnTo>
                  <a:lnTo>
                    <a:pt x="65" y="32"/>
                  </a:lnTo>
                  <a:lnTo>
                    <a:pt x="64" y="33"/>
                  </a:lnTo>
                  <a:lnTo>
                    <a:pt x="61" y="37"/>
                  </a:lnTo>
                  <a:lnTo>
                    <a:pt x="59" y="39"/>
                  </a:lnTo>
                  <a:lnTo>
                    <a:pt x="55" y="42"/>
                  </a:lnTo>
                  <a:lnTo>
                    <a:pt x="48" y="46"/>
                  </a:lnTo>
                  <a:lnTo>
                    <a:pt x="41" y="51"/>
                  </a:lnTo>
                  <a:lnTo>
                    <a:pt x="33" y="53"/>
                  </a:lnTo>
                  <a:lnTo>
                    <a:pt x="27" y="56"/>
                  </a:lnTo>
                  <a:lnTo>
                    <a:pt x="25" y="56"/>
                  </a:lnTo>
                  <a:lnTo>
                    <a:pt x="23" y="56"/>
                  </a:lnTo>
                  <a:lnTo>
                    <a:pt x="18" y="56"/>
                  </a:lnTo>
                  <a:lnTo>
                    <a:pt x="13" y="53"/>
                  </a:lnTo>
                  <a:lnTo>
                    <a:pt x="9" y="49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1" y="37"/>
                  </a:lnTo>
                  <a:lnTo>
                    <a:pt x="0" y="32"/>
                  </a:lnTo>
                  <a:lnTo>
                    <a:pt x="0" y="28"/>
                  </a:lnTo>
                  <a:lnTo>
                    <a:pt x="0" y="24"/>
                  </a:lnTo>
                  <a:lnTo>
                    <a:pt x="0" y="21"/>
                  </a:lnTo>
                  <a:lnTo>
                    <a:pt x="1" y="18"/>
                  </a:lnTo>
                  <a:lnTo>
                    <a:pt x="3" y="15"/>
                  </a:lnTo>
                  <a:lnTo>
                    <a:pt x="5" y="13"/>
                  </a:lnTo>
                  <a:lnTo>
                    <a:pt x="6" y="10"/>
                  </a:lnTo>
                  <a:lnTo>
                    <a:pt x="9" y="7"/>
                  </a:lnTo>
                  <a:lnTo>
                    <a:pt x="11" y="6"/>
                  </a:lnTo>
                  <a:lnTo>
                    <a:pt x="14" y="5"/>
                  </a:lnTo>
                  <a:lnTo>
                    <a:pt x="17" y="4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36" y="0"/>
                  </a:lnTo>
                  <a:close/>
                </a:path>
              </a:pathLst>
            </a:custGeom>
            <a:noFill/>
            <a:ln w="3175">
              <a:solidFill>
                <a:srgbClr val="1F497D">
                  <a:lumMod val="50000"/>
                </a:srgbClr>
              </a:solidFill>
              <a:round/>
              <a:headEnd/>
              <a:tailEnd/>
            </a:ln>
            <a:effectLst>
              <a:outerShdw blurRad="50800" dist="38100" dir="8100000" algn="tr" rotWithShape="0">
                <a:sysClr val="windowText" lastClr="000000">
                  <a:lumMod val="50000"/>
                  <a:lumOff val="50000"/>
                  <a:alpha val="40000"/>
                </a:sys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0" name="Freeform 31">
              <a:extLst>
                <a:ext uri="{FF2B5EF4-FFF2-40B4-BE49-F238E27FC236}">
                  <a16:creationId xmlns:a16="http://schemas.microsoft.com/office/drawing/2014/main" id="{735D9146-C61E-4BF0-BB4B-AA28DAFA92E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3265" y="4267838"/>
              <a:ext cx="50831" cy="47066"/>
            </a:xfrm>
            <a:custGeom>
              <a:avLst/>
              <a:gdLst>
                <a:gd name="T0" fmla="*/ 42 w 77"/>
                <a:gd name="T1" fmla="*/ 0 h 68"/>
                <a:gd name="T2" fmla="*/ 48 w 77"/>
                <a:gd name="T3" fmla="*/ 2 h 68"/>
                <a:gd name="T4" fmla="*/ 52 w 77"/>
                <a:gd name="T5" fmla="*/ 3 h 68"/>
                <a:gd name="T6" fmla="*/ 55 w 77"/>
                <a:gd name="T7" fmla="*/ 4 h 68"/>
                <a:gd name="T8" fmla="*/ 58 w 77"/>
                <a:gd name="T9" fmla="*/ 7 h 68"/>
                <a:gd name="T10" fmla="*/ 62 w 77"/>
                <a:gd name="T11" fmla="*/ 9 h 68"/>
                <a:gd name="T12" fmla="*/ 67 w 77"/>
                <a:gd name="T13" fmla="*/ 14 h 68"/>
                <a:gd name="T14" fmla="*/ 71 w 77"/>
                <a:gd name="T15" fmla="*/ 21 h 68"/>
                <a:gd name="T16" fmla="*/ 75 w 77"/>
                <a:gd name="T17" fmla="*/ 26 h 68"/>
                <a:gd name="T18" fmla="*/ 76 w 77"/>
                <a:gd name="T19" fmla="*/ 32 h 68"/>
                <a:gd name="T20" fmla="*/ 77 w 77"/>
                <a:gd name="T21" fmla="*/ 37 h 68"/>
                <a:gd name="T22" fmla="*/ 77 w 77"/>
                <a:gd name="T23" fmla="*/ 45 h 68"/>
                <a:gd name="T24" fmla="*/ 76 w 77"/>
                <a:gd name="T25" fmla="*/ 51 h 68"/>
                <a:gd name="T26" fmla="*/ 63 w 77"/>
                <a:gd name="T27" fmla="*/ 60 h 68"/>
                <a:gd name="T28" fmla="*/ 58 w 77"/>
                <a:gd name="T29" fmla="*/ 65 h 68"/>
                <a:gd name="T30" fmla="*/ 55 w 77"/>
                <a:gd name="T31" fmla="*/ 67 h 68"/>
                <a:gd name="T32" fmla="*/ 53 w 77"/>
                <a:gd name="T33" fmla="*/ 68 h 68"/>
                <a:gd name="T34" fmla="*/ 44 w 77"/>
                <a:gd name="T35" fmla="*/ 68 h 68"/>
                <a:gd name="T36" fmla="*/ 36 w 77"/>
                <a:gd name="T37" fmla="*/ 67 h 68"/>
                <a:gd name="T38" fmla="*/ 29 w 77"/>
                <a:gd name="T39" fmla="*/ 64 h 68"/>
                <a:gd name="T40" fmla="*/ 22 w 77"/>
                <a:gd name="T41" fmla="*/ 60 h 68"/>
                <a:gd name="T42" fmla="*/ 15 w 77"/>
                <a:gd name="T43" fmla="*/ 54 h 68"/>
                <a:gd name="T44" fmla="*/ 8 w 77"/>
                <a:gd name="T45" fmla="*/ 49 h 68"/>
                <a:gd name="T46" fmla="*/ 5 w 77"/>
                <a:gd name="T47" fmla="*/ 42 h 68"/>
                <a:gd name="T48" fmla="*/ 2 w 77"/>
                <a:gd name="T49" fmla="*/ 40 h 68"/>
                <a:gd name="T50" fmla="*/ 1 w 77"/>
                <a:gd name="T51" fmla="*/ 37 h 68"/>
                <a:gd name="T52" fmla="*/ 0 w 77"/>
                <a:gd name="T53" fmla="*/ 35 h 68"/>
                <a:gd name="T54" fmla="*/ 0 w 77"/>
                <a:gd name="T55" fmla="*/ 32 h 68"/>
                <a:gd name="T56" fmla="*/ 1 w 77"/>
                <a:gd name="T57" fmla="*/ 28 h 68"/>
                <a:gd name="T58" fmla="*/ 2 w 77"/>
                <a:gd name="T59" fmla="*/ 26 h 68"/>
                <a:gd name="T60" fmla="*/ 10 w 77"/>
                <a:gd name="T61" fmla="*/ 18 h 68"/>
                <a:gd name="T62" fmla="*/ 19 w 77"/>
                <a:gd name="T63" fmla="*/ 9 h 68"/>
                <a:gd name="T64" fmla="*/ 26 w 77"/>
                <a:gd name="T65" fmla="*/ 2 h 68"/>
                <a:gd name="T66" fmla="*/ 34 w 77"/>
                <a:gd name="T67" fmla="*/ 0 h 68"/>
                <a:gd name="T68" fmla="*/ 42 w 77"/>
                <a:gd name="T69" fmla="*/ 0 h 6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7"/>
                <a:gd name="T106" fmla="*/ 0 h 68"/>
                <a:gd name="T107" fmla="*/ 77 w 77"/>
                <a:gd name="T108" fmla="*/ 68 h 6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7" h="68">
                  <a:moveTo>
                    <a:pt x="42" y="0"/>
                  </a:moveTo>
                  <a:lnTo>
                    <a:pt x="48" y="2"/>
                  </a:lnTo>
                  <a:lnTo>
                    <a:pt x="52" y="3"/>
                  </a:lnTo>
                  <a:lnTo>
                    <a:pt x="55" y="4"/>
                  </a:lnTo>
                  <a:lnTo>
                    <a:pt x="58" y="7"/>
                  </a:lnTo>
                  <a:lnTo>
                    <a:pt x="62" y="9"/>
                  </a:lnTo>
                  <a:lnTo>
                    <a:pt x="67" y="14"/>
                  </a:lnTo>
                  <a:lnTo>
                    <a:pt x="71" y="21"/>
                  </a:lnTo>
                  <a:lnTo>
                    <a:pt x="75" y="26"/>
                  </a:lnTo>
                  <a:lnTo>
                    <a:pt x="76" y="32"/>
                  </a:lnTo>
                  <a:lnTo>
                    <a:pt x="77" y="37"/>
                  </a:lnTo>
                  <a:lnTo>
                    <a:pt x="77" y="45"/>
                  </a:lnTo>
                  <a:lnTo>
                    <a:pt x="76" y="51"/>
                  </a:lnTo>
                  <a:lnTo>
                    <a:pt x="63" y="60"/>
                  </a:lnTo>
                  <a:lnTo>
                    <a:pt x="58" y="65"/>
                  </a:lnTo>
                  <a:lnTo>
                    <a:pt x="55" y="67"/>
                  </a:lnTo>
                  <a:lnTo>
                    <a:pt x="53" y="68"/>
                  </a:lnTo>
                  <a:lnTo>
                    <a:pt x="44" y="68"/>
                  </a:lnTo>
                  <a:lnTo>
                    <a:pt x="36" y="67"/>
                  </a:lnTo>
                  <a:lnTo>
                    <a:pt x="29" y="64"/>
                  </a:lnTo>
                  <a:lnTo>
                    <a:pt x="22" y="60"/>
                  </a:lnTo>
                  <a:lnTo>
                    <a:pt x="15" y="54"/>
                  </a:lnTo>
                  <a:lnTo>
                    <a:pt x="8" y="49"/>
                  </a:lnTo>
                  <a:lnTo>
                    <a:pt x="5" y="42"/>
                  </a:lnTo>
                  <a:lnTo>
                    <a:pt x="2" y="40"/>
                  </a:lnTo>
                  <a:lnTo>
                    <a:pt x="1" y="37"/>
                  </a:lnTo>
                  <a:lnTo>
                    <a:pt x="0" y="35"/>
                  </a:lnTo>
                  <a:lnTo>
                    <a:pt x="0" y="32"/>
                  </a:lnTo>
                  <a:lnTo>
                    <a:pt x="1" y="28"/>
                  </a:lnTo>
                  <a:lnTo>
                    <a:pt x="2" y="26"/>
                  </a:lnTo>
                  <a:lnTo>
                    <a:pt x="10" y="18"/>
                  </a:lnTo>
                  <a:lnTo>
                    <a:pt x="19" y="9"/>
                  </a:lnTo>
                  <a:lnTo>
                    <a:pt x="26" y="2"/>
                  </a:lnTo>
                  <a:lnTo>
                    <a:pt x="34" y="0"/>
                  </a:lnTo>
                  <a:lnTo>
                    <a:pt x="42" y="0"/>
                  </a:lnTo>
                  <a:close/>
                </a:path>
              </a:pathLst>
            </a:custGeom>
            <a:noFill/>
            <a:ln w="3175">
              <a:solidFill>
                <a:srgbClr val="1F497D">
                  <a:lumMod val="50000"/>
                </a:srgbClr>
              </a:solidFill>
              <a:round/>
              <a:headEnd/>
              <a:tailEnd/>
            </a:ln>
            <a:effectLst>
              <a:outerShdw blurRad="50800" dist="38100" dir="8100000" algn="tr" rotWithShape="0">
                <a:sysClr val="windowText" lastClr="000000">
                  <a:lumMod val="50000"/>
                  <a:lumOff val="50000"/>
                  <a:alpha val="40000"/>
                </a:sys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1" name="Freeform 32">
              <a:extLst>
                <a:ext uri="{FF2B5EF4-FFF2-40B4-BE49-F238E27FC236}">
                  <a16:creationId xmlns:a16="http://schemas.microsoft.com/office/drawing/2014/main" id="{09CDA2E7-E48D-42B2-A8FB-2E7FF9F5FF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2433" y="4241536"/>
              <a:ext cx="46921" cy="91365"/>
            </a:xfrm>
            <a:custGeom>
              <a:avLst/>
              <a:gdLst>
                <a:gd name="T0" fmla="*/ 36 w 72"/>
                <a:gd name="T1" fmla="*/ 0 h 128"/>
                <a:gd name="T2" fmla="*/ 41 w 72"/>
                <a:gd name="T3" fmla="*/ 3 h 128"/>
                <a:gd name="T4" fmla="*/ 52 w 72"/>
                <a:gd name="T5" fmla="*/ 19 h 128"/>
                <a:gd name="T6" fmla="*/ 64 w 72"/>
                <a:gd name="T7" fmla="*/ 39 h 128"/>
                <a:gd name="T8" fmla="*/ 71 w 72"/>
                <a:gd name="T9" fmla="*/ 58 h 128"/>
                <a:gd name="T10" fmla="*/ 72 w 72"/>
                <a:gd name="T11" fmla="*/ 67 h 128"/>
                <a:gd name="T12" fmla="*/ 71 w 72"/>
                <a:gd name="T13" fmla="*/ 71 h 128"/>
                <a:gd name="T14" fmla="*/ 67 w 72"/>
                <a:gd name="T15" fmla="*/ 76 h 128"/>
                <a:gd name="T16" fmla="*/ 61 w 72"/>
                <a:gd name="T17" fmla="*/ 84 h 128"/>
                <a:gd name="T18" fmla="*/ 57 w 72"/>
                <a:gd name="T19" fmla="*/ 86 h 128"/>
                <a:gd name="T20" fmla="*/ 51 w 72"/>
                <a:gd name="T21" fmla="*/ 89 h 128"/>
                <a:gd name="T22" fmla="*/ 46 w 72"/>
                <a:gd name="T23" fmla="*/ 96 h 128"/>
                <a:gd name="T24" fmla="*/ 39 w 72"/>
                <a:gd name="T25" fmla="*/ 117 h 128"/>
                <a:gd name="T26" fmla="*/ 36 w 72"/>
                <a:gd name="T27" fmla="*/ 128 h 128"/>
                <a:gd name="T28" fmla="*/ 23 w 72"/>
                <a:gd name="T29" fmla="*/ 128 h 128"/>
                <a:gd name="T30" fmla="*/ 15 w 72"/>
                <a:gd name="T31" fmla="*/ 125 h 128"/>
                <a:gd name="T32" fmla="*/ 11 w 72"/>
                <a:gd name="T33" fmla="*/ 122 h 128"/>
                <a:gd name="T34" fmla="*/ 8 w 72"/>
                <a:gd name="T35" fmla="*/ 118 h 128"/>
                <a:gd name="T36" fmla="*/ 1 w 72"/>
                <a:gd name="T37" fmla="*/ 108 h 128"/>
                <a:gd name="T38" fmla="*/ 0 w 72"/>
                <a:gd name="T39" fmla="*/ 102 h 128"/>
                <a:gd name="T40" fmla="*/ 3 w 72"/>
                <a:gd name="T41" fmla="*/ 98 h 128"/>
                <a:gd name="T42" fmla="*/ 10 w 72"/>
                <a:gd name="T43" fmla="*/ 93 h 128"/>
                <a:gd name="T44" fmla="*/ 27 w 72"/>
                <a:gd name="T45" fmla="*/ 89 h 128"/>
                <a:gd name="T46" fmla="*/ 36 w 72"/>
                <a:gd name="T47" fmla="*/ 86 h 128"/>
                <a:gd name="T48" fmla="*/ 37 w 72"/>
                <a:gd name="T49" fmla="*/ 82 h 128"/>
                <a:gd name="T50" fmla="*/ 36 w 72"/>
                <a:gd name="T51" fmla="*/ 79 h 128"/>
                <a:gd name="T52" fmla="*/ 27 w 72"/>
                <a:gd name="T53" fmla="*/ 71 h 128"/>
                <a:gd name="T54" fmla="*/ 23 w 72"/>
                <a:gd name="T55" fmla="*/ 62 h 128"/>
                <a:gd name="T56" fmla="*/ 18 w 72"/>
                <a:gd name="T57" fmla="*/ 47 h 128"/>
                <a:gd name="T58" fmla="*/ 11 w 72"/>
                <a:gd name="T59" fmla="*/ 24 h 128"/>
                <a:gd name="T60" fmla="*/ 11 w 72"/>
                <a:gd name="T61" fmla="*/ 15 h 128"/>
                <a:gd name="T62" fmla="*/ 15 w 72"/>
                <a:gd name="T63" fmla="*/ 6 h 128"/>
                <a:gd name="T64" fmla="*/ 17 w 72"/>
                <a:gd name="T65" fmla="*/ 0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2"/>
                <a:gd name="T100" fmla="*/ 0 h 128"/>
                <a:gd name="T101" fmla="*/ 72 w 7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2" h="128">
                  <a:moveTo>
                    <a:pt x="17" y="0"/>
                  </a:moveTo>
                  <a:lnTo>
                    <a:pt x="36" y="0"/>
                  </a:lnTo>
                  <a:lnTo>
                    <a:pt x="38" y="1"/>
                  </a:lnTo>
                  <a:lnTo>
                    <a:pt x="41" y="3"/>
                  </a:lnTo>
                  <a:lnTo>
                    <a:pt x="46" y="10"/>
                  </a:lnTo>
                  <a:lnTo>
                    <a:pt x="52" y="19"/>
                  </a:lnTo>
                  <a:lnTo>
                    <a:pt x="58" y="29"/>
                  </a:lnTo>
                  <a:lnTo>
                    <a:pt x="64" y="39"/>
                  </a:lnTo>
                  <a:lnTo>
                    <a:pt x="69" y="49"/>
                  </a:lnTo>
                  <a:lnTo>
                    <a:pt x="71" y="58"/>
                  </a:lnTo>
                  <a:lnTo>
                    <a:pt x="72" y="62"/>
                  </a:lnTo>
                  <a:lnTo>
                    <a:pt x="72" y="67"/>
                  </a:lnTo>
                  <a:lnTo>
                    <a:pt x="72" y="68"/>
                  </a:lnTo>
                  <a:lnTo>
                    <a:pt x="71" y="71"/>
                  </a:lnTo>
                  <a:lnTo>
                    <a:pt x="69" y="74"/>
                  </a:lnTo>
                  <a:lnTo>
                    <a:pt x="67" y="76"/>
                  </a:lnTo>
                  <a:lnTo>
                    <a:pt x="64" y="81"/>
                  </a:lnTo>
                  <a:lnTo>
                    <a:pt x="61" y="84"/>
                  </a:lnTo>
                  <a:lnTo>
                    <a:pt x="61" y="86"/>
                  </a:lnTo>
                  <a:lnTo>
                    <a:pt x="57" y="86"/>
                  </a:lnTo>
                  <a:lnTo>
                    <a:pt x="53" y="88"/>
                  </a:lnTo>
                  <a:lnTo>
                    <a:pt x="51" y="89"/>
                  </a:lnTo>
                  <a:lnTo>
                    <a:pt x="48" y="91"/>
                  </a:lnTo>
                  <a:lnTo>
                    <a:pt x="46" y="96"/>
                  </a:lnTo>
                  <a:lnTo>
                    <a:pt x="43" y="103"/>
                  </a:lnTo>
                  <a:lnTo>
                    <a:pt x="39" y="117"/>
                  </a:lnTo>
                  <a:lnTo>
                    <a:pt x="38" y="123"/>
                  </a:lnTo>
                  <a:lnTo>
                    <a:pt x="36" y="128"/>
                  </a:lnTo>
                  <a:lnTo>
                    <a:pt x="28" y="128"/>
                  </a:lnTo>
                  <a:lnTo>
                    <a:pt x="23" y="128"/>
                  </a:lnTo>
                  <a:lnTo>
                    <a:pt x="19" y="126"/>
                  </a:lnTo>
                  <a:lnTo>
                    <a:pt x="15" y="125"/>
                  </a:lnTo>
                  <a:lnTo>
                    <a:pt x="14" y="123"/>
                  </a:lnTo>
                  <a:lnTo>
                    <a:pt x="11" y="122"/>
                  </a:lnTo>
                  <a:lnTo>
                    <a:pt x="10" y="121"/>
                  </a:lnTo>
                  <a:lnTo>
                    <a:pt x="8" y="118"/>
                  </a:lnTo>
                  <a:lnTo>
                    <a:pt x="4" y="113"/>
                  </a:lnTo>
                  <a:lnTo>
                    <a:pt x="1" y="108"/>
                  </a:lnTo>
                  <a:lnTo>
                    <a:pt x="0" y="103"/>
                  </a:lnTo>
                  <a:lnTo>
                    <a:pt x="0" y="102"/>
                  </a:lnTo>
                  <a:lnTo>
                    <a:pt x="1" y="99"/>
                  </a:lnTo>
                  <a:lnTo>
                    <a:pt x="3" y="98"/>
                  </a:lnTo>
                  <a:lnTo>
                    <a:pt x="5" y="96"/>
                  </a:lnTo>
                  <a:lnTo>
                    <a:pt x="10" y="93"/>
                  </a:lnTo>
                  <a:lnTo>
                    <a:pt x="15" y="91"/>
                  </a:lnTo>
                  <a:lnTo>
                    <a:pt x="27" y="89"/>
                  </a:lnTo>
                  <a:lnTo>
                    <a:pt x="34" y="88"/>
                  </a:lnTo>
                  <a:lnTo>
                    <a:pt x="36" y="86"/>
                  </a:lnTo>
                  <a:lnTo>
                    <a:pt x="37" y="86"/>
                  </a:lnTo>
                  <a:lnTo>
                    <a:pt x="37" y="82"/>
                  </a:lnTo>
                  <a:lnTo>
                    <a:pt x="36" y="80"/>
                  </a:lnTo>
                  <a:lnTo>
                    <a:pt x="36" y="79"/>
                  </a:lnTo>
                  <a:lnTo>
                    <a:pt x="33" y="75"/>
                  </a:lnTo>
                  <a:lnTo>
                    <a:pt x="27" y="71"/>
                  </a:lnTo>
                  <a:lnTo>
                    <a:pt x="25" y="67"/>
                  </a:lnTo>
                  <a:lnTo>
                    <a:pt x="23" y="62"/>
                  </a:lnTo>
                  <a:lnTo>
                    <a:pt x="20" y="54"/>
                  </a:lnTo>
                  <a:lnTo>
                    <a:pt x="18" y="47"/>
                  </a:lnTo>
                  <a:lnTo>
                    <a:pt x="13" y="30"/>
                  </a:lnTo>
                  <a:lnTo>
                    <a:pt x="11" y="24"/>
                  </a:lnTo>
                  <a:lnTo>
                    <a:pt x="10" y="20"/>
                  </a:lnTo>
                  <a:lnTo>
                    <a:pt x="11" y="15"/>
                  </a:lnTo>
                  <a:lnTo>
                    <a:pt x="13" y="11"/>
                  </a:lnTo>
                  <a:lnTo>
                    <a:pt x="15" y="6"/>
                  </a:lnTo>
                  <a:lnTo>
                    <a:pt x="15" y="2"/>
                  </a:lnTo>
                  <a:lnTo>
                    <a:pt x="17" y="0"/>
                  </a:lnTo>
                  <a:close/>
                </a:path>
              </a:pathLst>
            </a:custGeom>
            <a:noFill/>
            <a:ln w="3175">
              <a:solidFill>
                <a:srgbClr val="1F497D">
                  <a:lumMod val="50000"/>
                </a:srgbClr>
              </a:solidFill>
              <a:round/>
              <a:headEnd/>
              <a:tailEnd/>
            </a:ln>
            <a:effectLst>
              <a:outerShdw blurRad="50800" dist="38100" dir="8100000" algn="tr" rotWithShape="0">
                <a:sysClr val="windowText" lastClr="000000">
                  <a:lumMod val="50000"/>
                  <a:lumOff val="50000"/>
                  <a:alpha val="40000"/>
                </a:sys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2" name="Freeform 33">
              <a:extLst>
                <a:ext uri="{FF2B5EF4-FFF2-40B4-BE49-F238E27FC236}">
                  <a16:creationId xmlns:a16="http://schemas.microsoft.com/office/drawing/2014/main" id="{07FD866D-B351-4C0D-9457-9E53F36DFD5F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0254" y="4187548"/>
              <a:ext cx="140762" cy="74753"/>
            </a:xfrm>
            <a:custGeom>
              <a:avLst/>
              <a:gdLst>
                <a:gd name="T0" fmla="*/ 43 w 218"/>
                <a:gd name="T1" fmla="*/ 0 h 108"/>
                <a:gd name="T2" fmla="*/ 47 w 218"/>
                <a:gd name="T3" fmla="*/ 3 h 108"/>
                <a:gd name="T4" fmla="*/ 52 w 218"/>
                <a:gd name="T5" fmla="*/ 9 h 108"/>
                <a:gd name="T6" fmla="*/ 56 w 218"/>
                <a:gd name="T7" fmla="*/ 24 h 108"/>
                <a:gd name="T8" fmla="*/ 78 w 218"/>
                <a:gd name="T9" fmla="*/ 31 h 108"/>
                <a:gd name="T10" fmla="*/ 101 w 218"/>
                <a:gd name="T11" fmla="*/ 36 h 108"/>
                <a:gd name="T12" fmla="*/ 110 w 218"/>
                <a:gd name="T13" fmla="*/ 47 h 108"/>
                <a:gd name="T14" fmla="*/ 118 w 218"/>
                <a:gd name="T15" fmla="*/ 56 h 108"/>
                <a:gd name="T16" fmla="*/ 125 w 218"/>
                <a:gd name="T17" fmla="*/ 56 h 108"/>
                <a:gd name="T18" fmla="*/ 134 w 218"/>
                <a:gd name="T19" fmla="*/ 54 h 108"/>
                <a:gd name="T20" fmla="*/ 151 w 218"/>
                <a:gd name="T21" fmla="*/ 36 h 108"/>
                <a:gd name="T22" fmla="*/ 216 w 218"/>
                <a:gd name="T23" fmla="*/ 42 h 108"/>
                <a:gd name="T24" fmla="*/ 218 w 218"/>
                <a:gd name="T25" fmla="*/ 48 h 108"/>
                <a:gd name="T26" fmla="*/ 216 w 218"/>
                <a:gd name="T27" fmla="*/ 52 h 108"/>
                <a:gd name="T28" fmla="*/ 214 w 218"/>
                <a:gd name="T29" fmla="*/ 56 h 108"/>
                <a:gd name="T30" fmla="*/ 204 w 218"/>
                <a:gd name="T31" fmla="*/ 62 h 108"/>
                <a:gd name="T32" fmla="*/ 190 w 218"/>
                <a:gd name="T33" fmla="*/ 68 h 108"/>
                <a:gd name="T34" fmla="*/ 185 w 218"/>
                <a:gd name="T35" fmla="*/ 66 h 108"/>
                <a:gd name="T36" fmla="*/ 174 w 218"/>
                <a:gd name="T37" fmla="*/ 61 h 108"/>
                <a:gd name="T38" fmla="*/ 154 w 218"/>
                <a:gd name="T39" fmla="*/ 68 h 108"/>
                <a:gd name="T40" fmla="*/ 160 w 218"/>
                <a:gd name="T41" fmla="*/ 80 h 108"/>
                <a:gd name="T42" fmla="*/ 160 w 218"/>
                <a:gd name="T43" fmla="*/ 90 h 108"/>
                <a:gd name="T44" fmla="*/ 155 w 218"/>
                <a:gd name="T45" fmla="*/ 99 h 108"/>
                <a:gd name="T46" fmla="*/ 149 w 218"/>
                <a:gd name="T47" fmla="*/ 106 h 108"/>
                <a:gd name="T48" fmla="*/ 141 w 218"/>
                <a:gd name="T49" fmla="*/ 108 h 108"/>
                <a:gd name="T50" fmla="*/ 135 w 218"/>
                <a:gd name="T51" fmla="*/ 108 h 108"/>
                <a:gd name="T52" fmla="*/ 125 w 218"/>
                <a:gd name="T53" fmla="*/ 101 h 108"/>
                <a:gd name="T54" fmla="*/ 108 w 218"/>
                <a:gd name="T55" fmla="*/ 83 h 108"/>
                <a:gd name="T56" fmla="*/ 107 w 218"/>
                <a:gd name="T57" fmla="*/ 70 h 108"/>
                <a:gd name="T58" fmla="*/ 103 w 218"/>
                <a:gd name="T59" fmla="*/ 64 h 108"/>
                <a:gd name="T60" fmla="*/ 96 w 218"/>
                <a:gd name="T61" fmla="*/ 62 h 108"/>
                <a:gd name="T62" fmla="*/ 89 w 218"/>
                <a:gd name="T63" fmla="*/ 65 h 108"/>
                <a:gd name="T64" fmla="*/ 74 w 218"/>
                <a:gd name="T65" fmla="*/ 75 h 108"/>
                <a:gd name="T66" fmla="*/ 65 w 218"/>
                <a:gd name="T67" fmla="*/ 78 h 108"/>
                <a:gd name="T68" fmla="*/ 55 w 218"/>
                <a:gd name="T69" fmla="*/ 76 h 108"/>
                <a:gd name="T70" fmla="*/ 50 w 218"/>
                <a:gd name="T71" fmla="*/ 71 h 108"/>
                <a:gd name="T72" fmla="*/ 47 w 218"/>
                <a:gd name="T73" fmla="*/ 62 h 108"/>
                <a:gd name="T74" fmla="*/ 47 w 218"/>
                <a:gd name="T75" fmla="*/ 50 h 108"/>
                <a:gd name="T76" fmla="*/ 46 w 218"/>
                <a:gd name="T77" fmla="*/ 42 h 108"/>
                <a:gd name="T78" fmla="*/ 42 w 218"/>
                <a:gd name="T79" fmla="*/ 41 h 108"/>
                <a:gd name="T80" fmla="*/ 33 w 218"/>
                <a:gd name="T81" fmla="*/ 43 h 108"/>
                <a:gd name="T82" fmla="*/ 24 w 218"/>
                <a:gd name="T83" fmla="*/ 46 h 108"/>
                <a:gd name="T84" fmla="*/ 14 w 218"/>
                <a:gd name="T85" fmla="*/ 45 h 108"/>
                <a:gd name="T86" fmla="*/ 7 w 218"/>
                <a:gd name="T87" fmla="*/ 40 h 108"/>
                <a:gd name="T88" fmla="*/ 3 w 218"/>
                <a:gd name="T89" fmla="*/ 33 h 108"/>
                <a:gd name="T90" fmla="*/ 0 w 218"/>
                <a:gd name="T91" fmla="*/ 28 h 108"/>
                <a:gd name="T92" fmla="*/ 5 w 218"/>
                <a:gd name="T93" fmla="*/ 20 h 108"/>
                <a:gd name="T94" fmla="*/ 17 w 218"/>
                <a:gd name="T95" fmla="*/ 12 h 108"/>
                <a:gd name="T96" fmla="*/ 29 w 218"/>
                <a:gd name="T97" fmla="*/ 3 h 108"/>
                <a:gd name="T98" fmla="*/ 37 w 218"/>
                <a:gd name="T99" fmla="*/ 0 h 10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18"/>
                <a:gd name="T151" fmla="*/ 0 h 108"/>
                <a:gd name="T152" fmla="*/ 218 w 218"/>
                <a:gd name="T153" fmla="*/ 108 h 10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18" h="108">
                  <a:moveTo>
                    <a:pt x="37" y="0"/>
                  </a:moveTo>
                  <a:lnTo>
                    <a:pt x="43" y="0"/>
                  </a:lnTo>
                  <a:lnTo>
                    <a:pt x="46" y="1"/>
                  </a:lnTo>
                  <a:lnTo>
                    <a:pt x="47" y="3"/>
                  </a:lnTo>
                  <a:lnTo>
                    <a:pt x="51" y="5"/>
                  </a:lnTo>
                  <a:lnTo>
                    <a:pt x="52" y="9"/>
                  </a:lnTo>
                  <a:lnTo>
                    <a:pt x="55" y="19"/>
                  </a:lnTo>
                  <a:lnTo>
                    <a:pt x="56" y="24"/>
                  </a:lnTo>
                  <a:lnTo>
                    <a:pt x="60" y="31"/>
                  </a:lnTo>
                  <a:lnTo>
                    <a:pt x="78" y="31"/>
                  </a:lnTo>
                  <a:lnTo>
                    <a:pt x="97" y="32"/>
                  </a:lnTo>
                  <a:lnTo>
                    <a:pt x="101" y="36"/>
                  </a:lnTo>
                  <a:lnTo>
                    <a:pt x="103" y="40"/>
                  </a:lnTo>
                  <a:lnTo>
                    <a:pt x="110" y="47"/>
                  </a:lnTo>
                  <a:lnTo>
                    <a:pt x="116" y="54"/>
                  </a:lnTo>
                  <a:lnTo>
                    <a:pt x="118" y="56"/>
                  </a:lnTo>
                  <a:lnTo>
                    <a:pt x="122" y="57"/>
                  </a:lnTo>
                  <a:lnTo>
                    <a:pt x="125" y="56"/>
                  </a:lnTo>
                  <a:lnTo>
                    <a:pt x="129" y="55"/>
                  </a:lnTo>
                  <a:lnTo>
                    <a:pt x="134" y="54"/>
                  </a:lnTo>
                  <a:lnTo>
                    <a:pt x="143" y="51"/>
                  </a:lnTo>
                  <a:lnTo>
                    <a:pt x="151" y="36"/>
                  </a:lnTo>
                  <a:lnTo>
                    <a:pt x="211" y="36"/>
                  </a:lnTo>
                  <a:lnTo>
                    <a:pt x="216" y="42"/>
                  </a:lnTo>
                  <a:lnTo>
                    <a:pt x="218" y="45"/>
                  </a:lnTo>
                  <a:lnTo>
                    <a:pt x="218" y="48"/>
                  </a:lnTo>
                  <a:lnTo>
                    <a:pt x="218" y="51"/>
                  </a:lnTo>
                  <a:lnTo>
                    <a:pt x="216" y="52"/>
                  </a:lnTo>
                  <a:lnTo>
                    <a:pt x="215" y="55"/>
                  </a:lnTo>
                  <a:lnTo>
                    <a:pt x="214" y="56"/>
                  </a:lnTo>
                  <a:lnTo>
                    <a:pt x="209" y="60"/>
                  </a:lnTo>
                  <a:lnTo>
                    <a:pt x="204" y="62"/>
                  </a:lnTo>
                  <a:lnTo>
                    <a:pt x="195" y="66"/>
                  </a:lnTo>
                  <a:lnTo>
                    <a:pt x="190" y="68"/>
                  </a:lnTo>
                  <a:lnTo>
                    <a:pt x="187" y="68"/>
                  </a:lnTo>
                  <a:lnTo>
                    <a:pt x="185" y="66"/>
                  </a:lnTo>
                  <a:lnTo>
                    <a:pt x="179" y="65"/>
                  </a:lnTo>
                  <a:lnTo>
                    <a:pt x="174" y="61"/>
                  </a:lnTo>
                  <a:lnTo>
                    <a:pt x="150" y="61"/>
                  </a:lnTo>
                  <a:lnTo>
                    <a:pt x="154" y="68"/>
                  </a:lnTo>
                  <a:lnTo>
                    <a:pt x="158" y="74"/>
                  </a:lnTo>
                  <a:lnTo>
                    <a:pt x="160" y="80"/>
                  </a:lnTo>
                  <a:lnTo>
                    <a:pt x="160" y="85"/>
                  </a:lnTo>
                  <a:lnTo>
                    <a:pt x="160" y="90"/>
                  </a:lnTo>
                  <a:lnTo>
                    <a:pt x="158" y="96"/>
                  </a:lnTo>
                  <a:lnTo>
                    <a:pt x="155" y="99"/>
                  </a:lnTo>
                  <a:lnTo>
                    <a:pt x="153" y="103"/>
                  </a:lnTo>
                  <a:lnTo>
                    <a:pt x="149" y="106"/>
                  </a:lnTo>
                  <a:lnTo>
                    <a:pt x="145" y="107"/>
                  </a:lnTo>
                  <a:lnTo>
                    <a:pt x="141" y="108"/>
                  </a:lnTo>
                  <a:lnTo>
                    <a:pt x="137" y="108"/>
                  </a:lnTo>
                  <a:lnTo>
                    <a:pt x="135" y="108"/>
                  </a:lnTo>
                  <a:lnTo>
                    <a:pt x="132" y="106"/>
                  </a:lnTo>
                  <a:lnTo>
                    <a:pt x="125" y="101"/>
                  </a:lnTo>
                  <a:lnTo>
                    <a:pt x="110" y="87"/>
                  </a:lnTo>
                  <a:lnTo>
                    <a:pt x="108" y="83"/>
                  </a:lnTo>
                  <a:lnTo>
                    <a:pt x="108" y="78"/>
                  </a:lnTo>
                  <a:lnTo>
                    <a:pt x="107" y="70"/>
                  </a:lnTo>
                  <a:lnTo>
                    <a:pt x="106" y="68"/>
                  </a:lnTo>
                  <a:lnTo>
                    <a:pt x="103" y="64"/>
                  </a:lnTo>
                  <a:lnTo>
                    <a:pt x="101" y="62"/>
                  </a:lnTo>
                  <a:lnTo>
                    <a:pt x="96" y="62"/>
                  </a:lnTo>
                  <a:lnTo>
                    <a:pt x="93" y="62"/>
                  </a:lnTo>
                  <a:lnTo>
                    <a:pt x="89" y="65"/>
                  </a:lnTo>
                  <a:lnTo>
                    <a:pt x="82" y="70"/>
                  </a:lnTo>
                  <a:lnTo>
                    <a:pt x="74" y="75"/>
                  </a:lnTo>
                  <a:lnTo>
                    <a:pt x="70" y="76"/>
                  </a:lnTo>
                  <a:lnTo>
                    <a:pt x="65" y="78"/>
                  </a:lnTo>
                  <a:lnTo>
                    <a:pt x="57" y="76"/>
                  </a:lnTo>
                  <a:lnTo>
                    <a:pt x="55" y="76"/>
                  </a:lnTo>
                  <a:lnTo>
                    <a:pt x="52" y="75"/>
                  </a:lnTo>
                  <a:lnTo>
                    <a:pt x="50" y="71"/>
                  </a:lnTo>
                  <a:lnTo>
                    <a:pt x="48" y="68"/>
                  </a:lnTo>
                  <a:lnTo>
                    <a:pt x="47" y="62"/>
                  </a:lnTo>
                  <a:lnTo>
                    <a:pt x="47" y="56"/>
                  </a:lnTo>
                  <a:lnTo>
                    <a:pt x="47" y="50"/>
                  </a:lnTo>
                  <a:lnTo>
                    <a:pt x="47" y="43"/>
                  </a:lnTo>
                  <a:lnTo>
                    <a:pt x="46" y="42"/>
                  </a:lnTo>
                  <a:lnTo>
                    <a:pt x="46" y="41"/>
                  </a:lnTo>
                  <a:lnTo>
                    <a:pt x="42" y="41"/>
                  </a:lnTo>
                  <a:lnTo>
                    <a:pt x="37" y="42"/>
                  </a:lnTo>
                  <a:lnTo>
                    <a:pt x="33" y="43"/>
                  </a:lnTo>
                  <a:lnTo>
                    <a:pt x="28" y="46"/>
                  </a:lnTo>
                  <a:lnTo>
                    <a:pt x="24" y="46"/>
                  </a:lnTo>
                  <a:lnTo>
                    <a:pt x="19" y="46"/>
                  </a:lnTo>
                  <a:lnTo>
                    <a:pt x="14" y="45"/>
                  </a:lnTo>
                  <a:lnTo>
                    <a:pt x="10" y="42"/>
                  </a:lnTo>
                  <a:lnTo>
                    <a:pt x="7" y="40"/>
                  </a:lnTo>
                  <a:lnTo>
                    <a:pt x="4" y="37"/>
                  </a:lnTo>
                  <a:lnTo>
                    <a:pt x="3" y="33"/>
                  </a:lnTo>
                  <a:lnTo>
                    <a:pt x="1" y="31"/>
                  </a:lnTo>
                  <a:lnTo>
                    <a:pt x="0" y="28"/>
                  </a:lnTo>
                  <a:lnTo>
                    <a:pt x="1" y="24"/>
                  </a:lnTo>
                  <a:lnTo>
                    <a:pt x="5" y="20"/>
                  </a:lnTo>
                  <a:lnTo>
                    <a:pt x="10" y="15"/>
                  </a:lnTo>
                  <a:lnTo>
                    <a:pt x="17" y="12"/>
                  </a:lnTo>
                  <a:lnTo>
                    <a:pt x="23" y="6"/>
                  </a:lnTo>
                  <a:lnTo>
                    <a:pt x="29" y="3"/>
                  </a:lnTo>
                  <a:lnTo>
                    <a:pt x="33" y="1"/>
                  </a:lnTo>
                  <a:lnTo>
                    <a:pt x="37" y="0"/>
                  </a:lnTo>
                  <a:close/>
                </a:path>
              </a:pathLst>
            </a:custGeom>
            <a:noFill/>
            <a:ln w="3175">
              <a:solidFill>
                <a:srgbClr val="1F497D">
                  <a:lumMod val="50000"/>
                </a:srgbClr>
              </a:solidFill>
              <a:round/>
              <a:headEnd/>
              <a:tailEnd/>
            </a:ln>
            <a:effectLst>
              <a:outerShdw blurRad="50800" dist="38100" dir="8100000" algn="tr" rotWithShape="0">
                <a:sysClr val="windowText" lastClr="000000">
                  <a:lumMod val="50000"/>
                  <a:lumOff val="50000"/>
                  <a:alpha val="40000"/>
                </a:sys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3" name="Freeform 34">
              <a:extLst>
                <a:ext uri="{FF2B5EF4-FFF2-40B4-BE49-F238E27FC236}">
                  <a16:creationId xmlns:a16="http://schemas.microsoft.com/office/drawing/2014/main" id="{C67B9BFD-326F-47C4-A7E4-8C228BC839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4119" y="4096183"/>
              <a:ext cx="31281" cy="29070"/>
            </a:xfrm>
            <a:custGeom>
              <a:avLst/>
              <a:gdLst>
                <a:gd name="T0" fmla="*/ 22 w 47"/>
                <a:gd name="T1" fmla="*/ 0 h 42"/>
                <a:gd name="T2" fmla="*/ 25 w 47"/>
                <a:gd name="T3" fmla="*/ 1 h 42"/>
                <a:gd name="T4" fmla="*/ 31 w 47"/>
                <a:gd name="T5" fmla="*/ 1 h 42"/>
                <a:gd name="T6" fmla="*/ 34 w 47"/>
                <a:gd name="T7" fmla="*/ 4 h 42"/>
                <a:gd name="T8" fmla="*/ 38 w 47"/>
                <a:gd name="T9" fmla="*/ 6 h 42"/>
                <a:gd name="T10" fmla="*/ 42 w 47"/>
                <a:gd name="T11" fmla="*/ 9 h 42"/>
                <a:gd name="T12" fmla="*/ 45 w 47"/>
                <a:gd name="T13" fmla="*/ 11 h 42"/>
                <a:gd name="T14" fmla="*/ 47 w 47"/>
                <a:gd name="T15" fmla="*/ 15 h 42"/>
                <a:gd name="T16" fmla="*/ 47 w 47"/>
                <a:gd name="T17" fmla="*/ 18 h 42"/>
                <a:gd name="T18" fmla="*/ 46 w 47"/>
                <a:gd name="T19" fmla="*/ 23 h 42"/>
                <a:gd name="T20" fmla="*/ 43 w 47"/>
                <a:gd name="T21" fmla="*/ 28 h 42"/>
                <a:gd name="T22" fmla="*/ 39 w 47"/>
                <a:gd name="T23" fmla="*/ 32 h 42"/>
                <a:gd name="T24" fmla="*/ 36 w 47"/>
                <a:gd name="T25" fmla="*/ 34 h 42"/>
                <a:gd name="T26" fmla="*/ 27 w 47"/>
                <a:gd name="T27" fmla="*/ 39 h 42"/>
                <a:gd name="T28" fmla="*/ 22 w 47"/>
                <a:gd name="T29" fmla="*/ 42 h 42"/>
                <a:gd name="T30" fmla="*/ 17 w 47"/>
                <a:gd name="T31" fmla="*/ 41 h 42"/>
                <a:gd name="T32" fmla="*/ 15 w 47"/>
                <a:gd name="T33" fmla="*/ 41 h 42"/>
                <a:gd name="T34" fmla="*/ 13 w 47"/>
                <a:gd name="T35" fmla="*/ 39 h 42"/>
                <a:gd name="T36" fmla="*/ 9 w 47"/>
                <a:gd name="T37" fmla="*/ 37 h 42"/>
                <a:gd name="T38" fmla="*/ 6 w 47"/>
                <a:gd name="T39" fmla="*/ 33 h 42"/>
                <a:gd name="T40" fmla="*/ 4 w 47"/>
                <a:gd name="T41" fmla="*/ 29 h 42"/>
                <a:gd name="T42" fmla="*/ 3 w 47"/>
                <a:gd name="T43" fmla="*/ 25 h 42"/>
                <a:gd name="T44" fmla="*/ 1 w 47"/>
                <a:gd name="T45" fmla="*/ 22 h 42"/>
                <a:gd name="T46" fmla="*/ 0 w 47"/>
                <a:gd name="T47" fmla="*/ 18 h 42"/>
                <a:gd name="T48" fmla="*/ 1 w 47"/>
                <a:gd name="T49" fmla="*/ 14 h 42"/>
                <a:gd name="T50" fmla="*/ 3 w 47"/>
                <a:gd name="T51" fmla="*/ 13 h 42"/>
                <a:gd name="T52" fmla="*/ 3 w 47"/>
                <a:gd name="T53" fmla="*/ 10 h 42"/>
                <a:gd name="T54" fmla="*/ 6 w 47"/>
                <a:gd name="T55" fmla="*/ 8 h 42"/>
                <a:gd name="T56" fmla="*/ 9 w 47"/>
                <a:gd name="T57" fmla="*/ 5 h 42"/>
                <a:gd name="T58" fmla="*/ 13 w 47"/>
                <a:gd name="T59" fmla="*/ 3 h 42"/>
                <a:gd name="T60" fmla="*/ 15 w 47"/>
                <a:gd name="T61" fmla="*/ 1 h 42"/>
                <a:gd name="T62" fmla="*/ 19 w 47"/>
                <a:gd name="T63" fmla="*/ 0 h 42"/>
                <a:gd name="T64" fmla="*/ 22 w 47"/>
                <a:gd name="T65" fmla="*/ 0 h 4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7"/>
                <a:gd name="T100" fmla="*/ 0 h 42"/>
                <a:gd name="T101" fmla="*/ 47 w 47"/>
                <a:gd name="T102" fmla="*/ 42 h 4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7" h="42">
                  <a:moveTo>
                    <a:pt x="22" y="0"/>
                  </a:moveTo>
                  <a:lnTo>
                    <a:pt x="25" y="1"/>
                  </a:lnTo>
                  <a:lnTo>
                    <a:pt x="31" y="1"/>
                  </a:lnTo>
                  <a:lnTo>
                    <a:pt x="34" y="4"/>
                  </a:lnTo>
                  <a:lnTo>
                    <a:pt x="38" y="6"/>
                  </a:lnTo>
                  <a:lnTo>
                    <a:pt x="42" y="9"/>
                  </a:lnTo>
                  <a:lnTo>
                    <a:pt x="45" y="11"/>
                  </a:lnTo>
                  <a:lnTo>
                    <a:pt x="47" y="15"/>
                  </a:lnTo>
                  <a:lnTo>
                    <a:pt x="47" y="18"/>
                  </a:lnTo>
                  <a:lnTo>
                    <a:pt x="46" y="23"/>
                  </a:lnTo>
                  <a:lnTo>
                    <a:pt x="43" y="28"/>
                  </a:lnTo>
                  <a:lnTo>
                    <a:pt x="39" y="32"/>
                  </a:lnTo>
                  <a:lnTo>
                    <a:pt x="36" y="34"/>
                  </a:lnTo>
                  <a:lnTo>
                    <a:pt x="27" y="39"/>
                  </a:lnTo>
                  <a:lnTo>
                    <a:pt x="22" y="42"/>
                  </a:lnTo>
                  <a:lnTo>
                    <a:pt x="17" y="41"/>
                  </a:lnTo>
                  <a:lnTo>
                    <a:pt x="15" y="41"/>
                  </a:lnTo>
                  <a:lnTo>
                    <a:pt x="13" y="39"/>
                  </a:lnTo>
                  <a:lnTo>
                    <a:pt x="9" y="37"/>
                  </a:lnTo>
                  <a:lnTo>
                    <a:pt x="6" y="33"/>
                  </a:lnTo>
                  <a:lnTo>
                    <a:pt x="4" y="29"/>
                  </a:lnTo>
                  <a:lnTo>
                    <a:pt x="3" y="25"/>
                  </a:lnTo>
                  <a:lnTo>
                    <a:pt x="1" y="22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3" y="13"/>
                  </a:lnTo>
                  <a:lnTo>
                    <a:pt x="3" y="10"/>
                  </a:lnTo>
                  <a:lnTo>
                    <a:pt x="6" y="8"/>
                  </a:lnTo>
                  <a:lnTo>
                    <a:pt x="9" y="5"/>
                  </a:lnTo>
                  <a:lnTo>
                    <a:pt x="13" y="3"/>
                  </a:lnTo>
                  <a:lnTo>
                    <a:pt x="15" y="1"/>
                  </a:lnTo>
                  <a:lnTo>
                    <a:pt x="19" y="0"/>
                  </a:lnTo>
                  <a:lnTo>
                    <a:pt x="22" y="0"/>
                  </a:lnTo>
                  <a:close/>
                </a:path>
              </a:pathLst>
            </a:custGeom>
            <a:noFill/>
            <a:ln w="3175">
              <a:solidFill>
                <a:srgbClr val="1F497D">
                  <a:lumMod val="50000"/>
                </a:srgbClr>
              </a:solidFill>
              <a:round/>
              <a:headEnd/>
              <a:tailEnd/>
            </a:ln>
            <a:effectLst>
              <a:outerShdw blurRad="50800" dist="38100" dir="8100000" algn="tr" rotWithShape="0">
                <a:sysClr val="windowText" lastClr="000000">
                  <a:lumMod val="50000"/>
                  <a:lumOff val="50000"/>
                  <a:alpha val="40000"/>
                </a:sys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4" name="Freeform 35">
              <a:extLst>
                <a:ext uri="{FF2B5EF4-FFF2-40B4-BE49-F238E27FC236}">
                  <a16:creationId xmlns:a16="http://schemas.microsoft.com/office/drawing/2014/main" id="{C4DDB686-77B0-47B2-B935-E9E19A7B8753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6344" y="3703034"/>
              <a:ext cx="372761" cy="689393"/>
            </a:xfrm>
            <a:custGeom>
              <a:avLst/>
              <a:gdLst>
                <a:gd name="T0" fmla="*/ 530 w 568"/>
                <a:gd name="T1" fmla="*/ 93 h 995"/>
                <a:gd name="T2" fmla="*/ 568 w 568"/>
                <a:gd name="T3" fmla="*/ 128 h 995"/>
                <a:gd name="T4" fmla="*/ 534 w 568"/>
                <a:gd name="T5" fmla="*/ 173 h 995"/>
                <a:gd name="T6" fmla="*/ 488 w 568"/>
                <a:gd name="T7" fmla="*/ 186 h 995"/>
                <a:gd name="T8" fmla="*/ 506 w 568"/>
                <a:gd name="T9" fmla="*/ 210 h 995"/>
                <a:gd name="T10" fmla="*/ 530 w 568"/>
                <a:gd name="T11" fmla="*/ 271 h 995"/>
                <a:gd name="T12" fmla="*/ 486 w 568"/>
                <a:gd name="T13" fmla="*/ 349 h 995"/>
                <a:gd name="T14" fmla="*/ 493 w 568"/>
                <a:gd name="T15" fmla="*/ 413 h 995"/>
                <a:gd name="T16" fmla="*/ 487 w 568"/>
                <a:gd name="T17" fmla="*/ 466 h 995"/>
                <a:gd name="T18" fmla="*/ 478 w 568"/>
                <a:gd name="T19" fmla="*/ 554 h 995"/>
                <a:gd name="T20" fmla="*/ 445 w 568"/>
                <a:gd name="T21" fmla="*/ 632 h 995"/>
                <a:gd name="T22" fmla="*/ 389 w 568"/>
                <a:gd name="T23" fmla="*/ 697 h 995"/>
                <a:gd name="T24" fmla="*/ 407 w 568"/>
                <a:gd name="T25" fmla="*/ 793 h 995"/>
                <a:gd name="T26" fmla="*/ 379 w 568"/>
                <a:gd name="T27" fmla="*/ 847 h 995"/>
                <a:gd name="T28" fmla="*/ 343 w 568"/>
                <a:gd name="T29" fmla="*/ 964 h 995"/>
                <a:gd name="T30" fmla="*/ 313 w 568"/>
                <a:gd name="T31" fmla="*/ 992 h 995"/>
                <a:gd name="T32" fmla="*/ 265 w 568"/>
                <a:gd name="T33" fmla="*/ 937 h 995"/>
                <a:gd name="T34" fmla="*/ 238 w 568"/>
                <a:gd name="T35" fmla="*/ 921 h 995"/>
                <a:gd name="T36" fmla="*/ 205 w 568"/>
                <a:gd name="T37" fmla="*/ 907 h 995"/>
                <a:gd name="T38" fmla="*/ 207 w 568"/>
                <a:gd name="T39" fmla="*/ 837 h 995"/>
                <a:gd name="T40" fmla="*/ 187 w 568"/>
                <a:gd name="T41" fmla="*/ 805 h 995"/>
                <a:gd name="T42" fmla="*/ 212 w 568"/>
                <a:gd name="T43" fmla="*/ 786 h 995"/>
                <a:gd name="T44" fmla="*/ 267 w 568"/>
                <a:gd name="T45" fmla="*/ 796 h 995"/>
                <a:gd name="T46" fmla="*/ 253 w 568"/>
                <a:gd name="T47" fmla="*/ 751 h 995"/>
                <a:gd name="T48" fmla="*/ 256 w 568"/>
                <a:gd name="T49" fmla="*/ 729 h 995"/>
                <a:gd name="T50" fmla="*/ 197 w 568"/>
                <a:gd name="T51" fmla="*/ 718 h 995"/>
                <a:gd name="T52" fmla="*/ 160 w 568"/>
                <a:gd name="T53" fmla="*/ 700 h 995"/>
                <a:gd name="T54" fmla="*/ 160 w 568"/>
                <a:gd name="T55" fmla="*/ 678 h 995"/>
                <a:gd name="T56" fmla="*/ 195 w 568"/>
                <a:gd name="T57" fmla="*/ 627 h 995"/>
                <a:gd name="T58" fmla="*/ 184 w 568"/>
                <a:gd name="T59" fmla="*/ 587 h 995"/>
                <a:gd name="T60" fmla="*/ 141 w 568"/>
                <a:gd name="T61" fmla="*/ 545 h 995"/>
                <a:gd name="T62" fmla="*/ 84 w 568"/>
                <a:gd name="T63" fmla="*/ 541 h 995"/>
                <a:gd name="T64" fmla="*/ 62 w 568"/>
                <a:gd name="T65" fmla="*/ 509 h 995"/>
                <a:gd name="T66" fmla="*/ 20 w 568"/>
                <a:gd name="T67" fmla="*/ 568 h 995"/>
                <a:gd name="T68" fmla="*/ 15 w 568"/>
                <a:gd name="T69" fmla="*/ 516 h 995"/>
                <a:gd name="T70" fmla="*/ 112 w 568"/>
                <a:gd name="T71" fmla="*/ 428 h 995"/>
                <a:gd name="T72" fmla="*/ 170 w 568"/>
                <a:gd name="T73" fmla="*/ 391 h 995"/>
                <a:gd name="T74" fmla="*/ 173 w 568"/>
                <a:gd name="T75" fmla="*/ 432 h 995"/>
                <a:gd name="T76" fmla="*/ 201 w 568"/>
                <a:gd name="T77" fmla="*/ 437 h 995"/>
                <a:gd name="T78" fmla="*/ 228 w 568"/>
                <a:gd name="T79" fmla="*/ 458 h 995"/>
                <a:gd name="T80" fmla="*/ 205 w 568"/>
                <a:gd name="T81" fmla="*/ 485 h 995"/>
                <a:gd name="T82" fmla="*/ 210 w 568"/>
                <a:gd name="T83" fmla="*/ 516 h 995"/>
                <a:gd name="T84" fmla="*/ 244 w 568"/>
                <a:gd name="T85" fmla="*/ 493 h 995"/>
                <a:gd name="T86" fmla="*/ 266 w 568"/>
                <a:gd name="T87" fmla="*/ 418 h 995"/>
                <a:gd name="T88" fmla="*/ 254 w 568"/>
                <a:gd name="T89" fmla="*/ 335 h 995"/>
                <a:gd name="T90" fmla="*/ 286 w 568"/>
                <a:gd name="T91" fmla="*/ 299 h 995"/>
                <a:gd name="T92" fmla="*/ 326 w 568"/>
                <a:gd name="T93" fmla="*/ 313 h 995"/>
                <a:gd name="T94" fmla="*/ 336 w 568"/>
                <a:gd name="T95" fmla="*/ 283 h 995"/>
                <a:gd name="T96" fmla="*/ 280 w 568"/>
                <a:gd name="T97" fmla="*/ 249 h 995"/>
                <a:gd name="T98" fmla="*/ 347 w 568"/>
                <a:gd name="T99" fmla="*/ 195 h 995"/>
                <a:gd name="T100" fmla="*/ 360 w 568"/>
                <a:gd name="T101" fmla="*/ 121 h 995"/>
                <a:gd name="T102" fmla="*/ 289 w 568"/>
                <a:gd name="T103" fmla="*/ 66 h 995"/>
                <a:gd name="T104" fmla="*/ 299 w 568"/>
                <a:gd name="T105" fmla="*/ 25 h 995"/>
                <a:gd name="T106" fmla="*/ 331 w 568"/>
                <a:gd name="T107" fmla="*/ 0 h 995"/>
                <a:gd name="T108" fmla="*/ 352 w 568"/>
                <a:gd name="T109" fmla="*/ 13 h 995"/>
                <a:gd name="T110" fmla="*/ 422 w 568"/>
                <a:gd name="T111" fmla="*/ 38 h 995"/>
                <a:gd name="T112" fmla="*/ 472 w 568"/>
                <a:gd name="T113" fmla="*/ 41 h 99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68"/>
                <a:gd name="T172" fmla="*/ 0 h 995"/>
                <a:gd name="T173" fmla="*/ 568 w 568"/>
                <a:gd name="T174" fmla="*/ 995 h 99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68" h="995">
                  <a:moveTo>
                    <a:pt x="495" y="47"/>
                  </a:moveTo>
                  <a:lnTo>
                    <a:pt x="500" y="52"/>
                  </a:lnTo>
                  <a:lnTo>
                    <a:pt x="504" y="65"/>
                  </a:lnTo>
                  <a:lnTo>
                    <a:pt x="507" y="76"/>
                  </a:lnTo>
                  <a:lnTo>
                    <a:pt x="511" y="81"/>
                  </a:lnTo>
                  <a:lnTo>
                    <a:pt x="515" y="85"/>
                  </a:lnTo>
                  <a:lnTo>
                    <a:pt x="519" y="89"/>
                  </a:lnTo>
                  <a:lnTo>
                    <a:pt x="524" y="92"/>
                  </a:lnTo>
                  <a:lnTo>
                    <a:pt x="530" y="93"/>
                  </a:lnTo>
                  <a:lnTo>
                    <a:pt x="535" y="94"/>
                  </a:lnTo>
                  <a:lnTo>
                    <a:pt x="542" y="95"/>
                  </a:lnTo>
                  <a:lnTo>
                    <a:pt x="547" y="98"/>
                  </a:lnTo>
                  <a:lnTo>
                    <a:pt x="549" y="102"/>
                  </a:lnTo>
                  <a:lnTo>
                    <a:pt x="553" y="106"/>
                  </a:lnTo>
                  <a:lnTo>
                    <a:pt x="557" y="109"/>
                  </a:lnTo>
                  <a:lnTo>
                    <a:pt x="561" y="114"/>
                  </a:lnTo>
                  <a:lnTo>
                    <a:pt x="566" y="123"/>
                  </a:lnTo>
                  <a:lnTo>
                    <a:pt x="568" y="128"/>
                  </a:lnTo>
                  <a:lnTo>
                    <a:pt x="568" y="131"/>
                  </a:lnTo>
                  <a:lnTo>
                    <a:pt x="567" y="135"/>
                  </a:lnTo>
                  <a:lnTo>
                    <a:pt x="566" y="141"/>
                  </a:lnTo>
                  <a:lnTo>
                    <a:pt x="562" y="146"/>
                  </a:lnTo>
                  <a:lnTo>
                    <a:pt x="558" y="153"/>
                  </a:lnTo>
                  <a:lnTo>
                    <a:pt x="551" y="163"/>
                  </a:lnTo>
                  <a:lnTo>
                    <a:pt x="547" y="168"/>
                  </a:lnTo>
                  <a:lnTo>
                    <a:pt x="539" y="172"/>
                  </a:lnTo>
                  <a:lnTo>
                    <a:pt x="534" y="173"/>
                  </a:lnTo>
                  <a:lnTo>
                    <a:pt x="530" y="174"/>
                  </a:lnTo>
                  <a:lnTo>
                    <a:pt x="524" y="174"/>
                  </a:lnTo>
                  <a:lnTo>
                    <a:pt x="516" y="176"/>
                  </a:lnTo>
                  <a:lnTo>
                    <a:pt x="509" y="177"/>
                  </a:lnTo>
                  <a:lnTo>
                    <a:pt x="501" y="177"/>
                  </a:lnTo>
                  <a:lnTo>
                    <a:pt x="496" y="179"/>
                  </a:lnTo>
                  <a:lnTo>
                    <a:pt x="492" y="181"/>
                  </a:lnTo>
                  <a:lnTo>
                    <a:pt x="491" y="183"/>
                  </a:lnTo>
                  <a:lnTo>
                    <a:pt x="488" y="186"/>
                  </a:lnTo>
                  <a:lnTo>
                    <a:pt x="487" y="188"/>
                  </a:lnTo>
                  <a:lnTo>
                    <a:pt x="486" y="191"/>
                  </a:lnTo>
                  <a:lnTo>
                    <a:pt x="486" y="196"/>
                  </a:lnTo>
                  <a:lnTo>
                    <a:pt x="486" y="197"/>
                  </a:lnTo>
                  <a:lnTo>
                    <a:pt x="487" y="200"/>
                  </a:lnTo>
                  <a:lnTo>
                    <a:pt x="490" y="202"/>
                  </a:lnTo>
                  <a:lnTo>
                    <a:pt x="493" y="205"/>
                  </a:lnTo>
                  <a:lnTo>
                    <a:pt x="497" y="207"/>
                  </a:lnTo>
                  <a:lnTo>
                    <a:pt x="506" y="210"/>
                  </a:lnTo>
                  <a:lnTo>
                    <a:pt x="510" y="213"/>
                  </a:lnTo>
                  <a:lnTo>
                    <a:pt x="524" y="227"/>
                  </a:lnTo>
                  <a:lnTo>
                    <a:pt x="528" y="232"/>
                  </a:lnTo>
                  <a:lnTo>
                    <a:pt x="530" y="235"/>
                  </a:lnTo>
                  <a:lnTo>
                    <a:pt x="531" y="239"/>
                  </a:lnTo>
                  <a:lnTo>
                    <a:pt x="533" y="243"/>
                  </a:lnTo>
                  <a:lnTo>
                    <a:pt x="533" y="255"/>
                  </a:lnTo>
                  <a:lnTo>
                    <a:pt x="531" y="264"/>
                  </a:lnTo>
                  <a:lnTo>
                    <a:pt x="530" y="271"/>
                  </a:lnTo>
                  <a:lnTo>
                    <a:pt x="529" y="279"/>
                  </a:lnTo>
                  <a:lnTo>
                    <a:pt x="526" y="285"/>
                  </a:lnTo>
                  <a:lnTo>
                    <a:pt x="523" y="293"/>
                  </a:lnTo>
                  <a:lnTo>
                    <a:pt x="519" y="299"/>
                  </a:lnTo>
                  <a:lnTo>
                    <a:pt x="511" y="313"/>
                  </a:lnTo>
                  <a:lnTo>
                    <a:pt x="497" y="330"/>
                  </a:lnTo>
                  <a:lnTo>
                    <a:pt x="490" y="341"/>
                  </a:lnTo>
                  <a:lnTo>
                    <a:pt x="487" y="345"/>
                  </a:lnTo>
                  <a:lnTo>
                    <a:pt x="486" y="349"/>
                  </a:lnTo>
                  <a:lnTo>
                    <a:pt x="487" y="351"/>
                  </a:lnTo>
                  <a:lnTo>
                    <a:pt x="488" y="355"/>
                  </a:lnTo>
                  <a:lnTo>
                    <a:pt x="493" y="365"/>
                  </a:lnTo>
                  <a:lnTo>
                    <a:pt x="498" y="374"/>
                  </a:lnTo>
                  <a:lnTo>
                    <a:pt x="501" y="379"/>
                  </a:lnTo>
                  <a:lnTo>
                    <a:pt x="501" y="382"/>
                  </a:lnTo>
                  <a:lnTo>
                    <a:pt x="500" y="390"/>
                  </a:lnTo>
                  <a:lnTo>
                    <a:pt x="496" y="401"/>
                  </a:lnTo>
                  <a:lnTo>
                    <a:pt x="493" y="413"/>
                  </a:lnTo>
                  <a:lnTo>
                    <a:pt x="491" y="420"/>
                  </a:lnTo>
                  <a:lnTo>
                    <a:pt x="492" y="425"/>
                  </a:lnTo>
                  <a:lnTo>
                    <a:pt x="493" y="432"/>
                  </a:lnTo>
                  <a:lnTo>
                    <a:pt x="496" y="437"/>
                  </a:lnTo>
                  <a:lnTo>
                    <a:pt x="496" y="442"/>
                  </a:lnTo>
                  <a:lnTo>
                    <a:pt x="496" y="446"/>
                  </a:lnTo>
                  <a:lnTo>
                    <a:pt x="495" y="451"/>
                  </a:lnTo>
                  <a:lnTo>
                    <a:pt x="491" y="458"/>
                  </a:lnTo>
                  <a:lnTo>
                    <a:pt x="487" y="466"/>
                  </a:lnTo>
                  <a:lnTo>
                    <a:pt x="487" y="469"/>
                  </a:lnTo>
                  <a:lnTo>
                    <a:pt x="486" y="471"/>
                  </a:lnTo>
                  <a:lnTo>
                    <a:pt x="486" y="536"/>
                  </a:lnTo>
                  <a:lnTo>
                    <a:pt x="486" y="539"/>
                  </a:lnTo>
                  <a:lnTo>
                    <a:pt x="484" y="539"/>
                  </a:lnTo>
                  <a:lnTo>
                    <a:pt x="483" y="539"/>
                  </a:lnTo>
                  <a:lnTo>
                    <a:pt x="481" y="539"/>
                  </a:lnTo>
                  <a:lnTo>
                    <a:pt x="479" y="545"/>
                  </a:lnTo>
                  <a:lnTo>
                    <a:pt x="478" y="554"/>
                  </a:lnTo>
                  <a:lnTo>
                    <a:pt x="477" y="569"/>
                  </a:lnTo>
                  <a:lnTo>
                    <a:pt x="476" y="581"/>
                  </a:lnTo>
                  <a:lnTo>
                    <a:pt x="474" y="592"/>
                  </a:lnTo>
                  <a:lnTo>
                    <a:pt x="470" y="599"/>
                  </a:lnTo>
                  <a:lnTo>
                    <a:pt x="465" y="604"/>
                  </a:lnTo>
                  <a:lnTo>
                    <a:pt x="455" y="614"/>
                  </a:lnTo>
                  <a:lnTo>
                    <a:pt x="450" y="619"/>
                  </a:lnTo>
                  <a:lnTo>
                    <a:pt x="448" y="625"/>
                  </a:lnTo>
                  <a:lnTo>
                    <a:pt x="445" y="632"/>
                  </a:lnTo>
                  <a:lnTo>
                    <a:pt x="444" y="636"/>
                  </a:lnTo>
                  <a:lnTo>
                    <a:pt x="444" y="639"/>
                  </a:lnTo>
                  <a:lnTo>
                    <a:pt x="434" y="647"/>
                  </a:lnTo>
                  <a:lnTo>
                    <a:pt x="423" y="655"/>
                  </a:lnTo>
                  <a:lnTo>
                    <a:pt x="413" y="664"/>
                  </a:lnTo>
                  <a:lnTo>
                    <a:pt x="403" y="674"/>
                  </a:lnTo>
                  <a:lnTo>
                    <a:pt x="399" y="680"/>
                  </a:lnTo>
                  <a:lnTo>
                    <a:pt x="395" y="685"/>
                  </a:lnTo>
                  <a:lnTo>
                    <a:pt x="389" y="697"/>
                  </a:lnTo>
                  <a:lnTo>
                    <a:pt x="387" y="703"/>
                  </a:lnTo>
                  <a:lnTo>
                    <a:pt x="384" y="708"/>
                  </a:lnTo>
                  <a:lnTo>
                    <a:pt x="383" y="715"/>
                  </a:lnTo>
                  <a:lnTo>
                    <a:pt x="383" y="721"/>
                  </a:lnTo>
                  <a:lnTo>
                    <a:pt x="384" y="726"/>
                  </a:lnTo>
                  <a:lnTo>
                    <a:pt x="387" y="735"/>
                  </a:lnTo>
                  <a:lnTo>
                    <a:pt x="395" y="760"/>
                  </a:lnTo>
                  <a:lnTo>
                    <a:pt x="404" y="785"/>
                  </a:lnTo>
                  <a:lnTo>
                    <a:pt x="407" y="793"/>
                  </a:lnTo>
                  <a:lnTo>
                    <a:pt x="408" y="799"/>
                  </a:lnTo>
                  <a:lnTo>
                    <a:pt x="408" y="804"/>
                  </a:lnTo>
                  <a:lnTo>
                    <a:pt x="407" y="808"/>
                  </a:lnTo>
                  <a:lnTo>
                    <a:pt x="406" y="811"/>
                  </a:lnTo>
                  <a:lnTo>
                    <a:pt x="404" y="816"/>
                  </a:lnTo>
                  <a:lnTo>
                    <a:pt x="402" y="820"/>
                  </a:lnTo>
                  <a:lnTo>
                    <a:pt x="399" y="824"/>
                  </a:lnTo>
                  <a:lnTo>
                    <a:pt x="393" y="832"/>
                  </a:lnTo>
                  <a:lnTo>
                    <a:pt x="379" y="847"/>
                  </a:lnTo>
                  <a:lnTo>
                    <a:pt x="373" y="853"/>
                  </a:lnTo>
                  <a:lnTo>
                    <a:pt x="367" y="860"/>
                  </a:lnTo>
                  <a:lnTo>
                    <a:pt x="367" y="930"/>
                  </a:lnTo>
                  <a:lnTo>
                    <a:pt x="364" y="932"/>
                  </a:lnTo>
                  <a:lnTo>
                    <a:pt x="360" y="935"/>
                  </a:lnTo>
                  <a:lnTo>
                    <a:pt x="355" y="943"/>
                  </a:lnTo>
                  <a:lnTo>
                    <a:pt x="350" y="951"/>
                  </a:lnTo>
                  <a:lnTo>
                    <a:pt x="346" y="960"/>
                  </a:lnTo>
                  <a:lnTo>
                    <a:pt x="343" y="964"/>
                  </a:lnTo>
                  <a:lnTo>
                    <a:pt x="341" y="968"/>
                  </a:lnTo>
                  <a:lnTo>
                    <a:pt x="338" y="972"/>
                  </a:lnTo>
                  <a:lnTo>
                    <a:pt x="336" y="976"/>
                  </a:lnTo>
                  <a:lnTo>
                    <a:pt x="331" y="978"/>
                  </a:lnTo>
                  <a:lnTo>
                    <a:pt x="327" y="980"/>
                  </a:lnTo>
                  <a:lnTo>
                    <a:pt x="322" y="982"/>
                  </a:lnTo>
                  <a:lnTo>
                    <a:pt x="315" y="982"/>
                  </a:lnTo>
                  <a:lnTo>
                    <a:pt x="317" y="995"/>
                  </a:lnTo>
                  <a:lnTo>
                    <a:pt x="313" y="992"/>
                  </a:lnTo>
                  <a:lnTo>
                    <a:pt x="309" y="990"/>
                  </a:lnTo>
                  <a:lnTo>
                    <a:pt x="299" y="985"/>
                  </a:lnTo>
                  <a:lnTo>
                    <a:pt x="290" y="978"/>
                  </a:lnTo>
                  <a:lnTo>
                    <a:pt x="285" y="976"/>
                  </a:lnTo>
                  <a:lnTo>
                    <a:pt x="281" y="972"/>
                  </a:lnTo>
                  <a:lnTo>
                    <a:pt x="279" y="967"/>
                  </a:lnTo>
                  <a:lnTo>
                    <a:pt x="275" y="962"/>
                  </a:lnTo>
                  <a:lnTo>
                    <a:pt x="266" y="943"/>
                  </a:lnTo>
                  <a:lnTo>
                    <a:pt x="265" y="937"/>
                  </a:lnTo>
                  <a:lnTo>
                    <a:pt x="263" y="936"/>
                  </a:lnTo>
                  <a:lnTo>
                    <a:pt x="262" y="934"/>
                  </a:lnTo>
                  <a:lnTo>
                    <a:pt x="258" y="929"/>
                  </a:lnTo>
                  <a:lnTo>
                    <a:pt x="253" y="925"/>
                  </a:lnTo>
                  <a:lnTo>
                    <a:pt x="251" y="923"/>
                  </a:lnTo>
                  <a:lnTo>
                    <a:pt x="247" y="923"/>
                  </a:lnTo>
                  <a:lnTo>
                    <a:pt x="244" y="923"/>
                  </a:lnTo>
                  <a:lnTo>
                    <a:pt x="240" y="923"/>
                  </a:lnTo>
                  <a:lnTo>
                    <a:pt x="238" y="921"/>
                  </a:lnTo>
                  <a:lnTo>
                    <a:pt x="234" y="920"/>
                  </a:lnTo>
                  <a:lnTo>
                    <a:pt x="228" y="917"/>
                  </a:lnTo>
                  <a:lnTo>
                    <a:pt x="225" y="916"/>
                  </a:lnTo>
                  <a:lnTo>
                    <a:pt x="223" y="913"/>
                  </a:lnTo>
                  <a:lnTo>
                    <a:pt x="219" y="911"/>
                  </a:lnTo>
                  <a:lnTo>
                    <a:pt x="214" y="911"/>
                  </a:lnTo>
                  <a:lnTo>
                    <a:pt x="209" y="911"/>
                  </a:lnTo>
                  <a:lnTo>
                    <a:pt x="207" y="909"/>
                  </a:lnTo>
                  <a:lnTo>
                    <a:pt x="205" y="907"/>
                  </a:lnTo>
                  <a:lnTo>
                    <a:pt x="200" y="904"/>
                  </a:lnTo>
                  <a:lnTo>
                    <a:pt x="190" y="902"/>
                  </a:lnTo>
                  <a:lnTo>
                    <a:pt x="182" y="899"/>
                  </a:lnTo>
                  <a:lnTo>
                    <a:pt x="190" y="885"/>
                  </a:lnTo>
                  <a:lnTo>
                    <a:pt x="198" y="867"/>
                  </a:lnTo>
                  <a:lnTo>
                    <a:pt x="205" y="852"/>
                  </a:lnTo>
                  <a:lnTo>
                    <a:pt x="206" y="844"/>
                  </a:lnTo>
                  <a:lnTo>
                    <a:pt x="207" y="841"/>
                  </a:lnTo>
                  <a:lnTo>
                    <a:pt x="207" y="837"/>
                  </a:lnTo>
                  <a:lnTo>
                    <a:pt x="206" y="834"/>
                  </a:lnTo>
                  <a:lnTo>
                    <a:pt x="203" y="829"/>
                  </a:lnTo>
                  <a:lnTo>
                    <a:pt x="201" y="824"/>
                  </a:lnTo>
                  <a:lnTo>
                    <a:pt x="197" y="820"/>
                  </a:lnTo>
                  <a:lnTo>
                    <a:pt x="193" y="816"/>
                  </a:lnTo>
                  <a:lnTo>
                    <a:pt x="190" y="813"/>
                  </a:lnTo>
                  <a:lnTo>
                    <a:pt x="188" y="810"/>
                  </a:lnTo>
                  <a:lnTo>
                    <a:pt x="187" y="808"/>
                  </a:lnTo>
                  <a:lnTo>
                    <a:pt x="187" y="805"/>
                  </a:lnTo>
                  <a:lnTo>
                    <a:pt x="186" y="801"/>
                  </a:lnTo>
                  <a:lnTo>
                    <a:pt x="187" y="796"/>
                  </a:lnTo>
                  <a:lnTo>
                    <a:pt x="188" y="791"/>
                  </a:lnTo>
                  <a:lnTo>
                    <a:pt x="190" y="788"/>
                  </a:lnTo>
                  <a:lnTo>
                    <a:pt x="193" y="787"/>
                  </a:lnTo>
                  <a:lnTo>
                    <a:pt x="196" y="786"/>
                  </a:lnTo>
                  <a:lnTo>
                    <a:pt x="200" y="786"/>
                  </a:lnTo>
                  <a:lnTo>
                    <a:pt x="207" y="786"/>
                  </a:lnTo>
                  <a:lnTo>
                    <a:pt x="212" y="786"/>
                  </a:lnTo>
                  <a:lnTo>
                    <a:pt x="220" y="788"/>
                  </a:lnTo>
                  <a:lnTo>
                    <a:pt x="233" y="793"/>
                  </a:lnTo>
                  <a:lnTo>
                    <a:pt x="245" y="799"/>
                  </a:lnTo>
                  <a:lnTo>
                    <a:pt x="252" y="801"/>
                  </a:lnTo>
                  <a:lnTo>
                    <a:pt x="256" y="801"/>
                  </a:lnTo>
                  <a:lnTo>
                    <a:pt x="261" y="801"/>
                  </a:lnTo>
                  <a:lnTo>
                    <a:pt x="263" y="800"/>
                  </a:lnTo>
                  <a:lnTo>
                    <a:pt x="266" y="797"/>
                  </a:lnTo>
                  <a:lnTo>
                    <a:pt x="267" y="796"/>
                  </a:lnTo>
                  <a:lnTo>
                    <a:pt x="268" y="793"/>
                  </a:lnTo>
                  <a:lnTo>
                    <a:pt x="268" y="791"/>
                  </a:lnTo>
                  <a:lnTo>
                    <a:pt x="268" y="786"/>
                  </a:lnTo>
                  <a:lnTo>
                    <a:pt x="268" y="782"/>
                  </a:lnTo>
                  <a:lnTo>
                    <a:pt x="267" y="778"/>
                  </a:lnTo>
                  <a:lnTo>
                    <a:pt x="261" y="769"/>
                  </a:lnTo>
                  <a:lnTo>
                    <a:pt x="256" y="759"/>
                  </a:lnTo>
                  <a:lnTo>
                    <a:pt x="254" y="755"/>
                  </a:lnTo>
                  <a:lnTo>
                    <a:pt x="253" y="751"/>
                  </a:lnTo>
                  <a:lnTo>
                    <a:pt x="253" y="750"/>
                  </a:lnTo>
                  <a:lnTo>
                    <a:pt x="254" y="748"/>
                  </a:lnTo>
                  <a:lnTo>
                    <a:pt x="256" y="744"/>
                  </a:lnTo>
                  <a:lnTo>
                    <a:pt x="258" y="741"/>
                  </a:lnTo>
                  <a:lnTo>
                    <a:pt x="258" y="739"/>
                  </a:lnTo>
                  <a:lnTo>
                    <a:pt x="258" y="736"/>
                  </a:lnTo>
                  <a:lnTo>
                    <a:pt x="258" y="734"/>
                  </a:lnTo>
                  <a:lnTo>
                    <a:pt x="257" y="731"/>
                  </a:lnTo>
                  <a:lnTo>
                    <a:pt x="256" y="729"/>
                  </a:lnTo>
                  <a:lnTo>
                    <a:pt x="253" y="726"/>
                  </a:lnTo>
                  <a:lnTo>
                    <a:pt x="248" y="722"/>
                  </a:lnTo>
                  <a:lnTo>
                    <a:pt x="242" y="718"/>
                  </a:lnTo>
                  <a:lnTo>
                    <a:pt x="234" y="716"/>
                  </a:lnTo>
                  <a:lnTo>
                    <a:pt x="228" y="715"/>
                  </a:lnTo>
                  <a:lnTo>
                    <a:pt x="221" y="713"/>
                  </a:lnTo>
                  <a:lnTo>
                    <a:pt x="217" y="713"/>
                  </a:lnTo>
                  <a:lnTo>
                    <a:pt x="209" y="715"/>
                  </a:lnTo>
                  <a:lnTo>
                    <a:pt x="197" y="718"/>
                  </a:lnTo>
                  <a:lnTo>
                    <a:pt x="184" y="722"/>
                  </a:lnTo>
                  <a:lnTo>
                    <a:pt x="176" y="723"/>
                  </a:lnTo>
                  <a:lnTo>
                    <a:pt x="170" y="722"/>
                  </a:lnTo>
                  <a:lnTo>
                    <a:pt x="164" y="721"/>
                  </a:lnTo>
                  <a:lnTo>
                    <a:pt x="158" y="720"/>
                  </a:lnTo>
                  <a:lnTo>
                    <a:pt x="150" y="718"/>
                  </a:lnTo>
                  <a:lnTo>
                    <a:pt x="150" y="709"/>
                  </a:lnTo>
                  <a:lnTo>
                    <a:pt x="155" y="704"/>
                  </a:lnTo>
                  <a:lnTo>
                    <a:pt x="160" y="700"/>
                  </a:lnTo>
                  <a:lnTo>
                    <a:pt x="164" y="697"/>
                  </a:lnTo>
                  <a:lnTo>
                    <a:pt x="165" y="695"/>
                  </a:lnTo>
                  <a:lnTo>
                    <a:pt x="165" y="693"/>
                  </a:lnTo>
                  <a:lnTo>
                    <a:pt x="165" y="690"/>
                  </a:lnTo>
                  <a:lnTo>
                    <a:pt x="165" y="688"/>
                  </a:lnTo>
                  <a:lnTo>
                    <a:pt x="163" y="685"/>
                  </a:lnTo>
                  <a:lnTo>
                    <a:pt x="162" y="681"/>
                  </a:lnTo>
                  <a:lnTo>
                    <a:pt x="160" y="679"/>
                  </a:lnTo>
                  <a:lnTo>
                    <a:pt x="160" y="678"/>
                  </a:lnTo>
                  <a:lnTo>
                    <a:pt x="160" y="672"/>
                  </a:lnTo>
                  <a:lnTo>
                    <a:pt x="162" y="669"/>
                  </a:lnTo>
                  <a:lnTo>
                    <a:pt x="164" y="664"/>
                  </a:lnTo>
                  <a:lnTo>
                    <a:pt x="167" y="660"/>
                  </a:lnTo>
                  <a:lnTo>
                    <a:pt x="172" y="652"/>
                  </a:lnTo>
                  <a:lnTo>
                    <a:pt x="178" y="646"/>
                  </a:lnTo>
                  <a:lnTo>
                    <a:pt x="191" y="633"/>
                  </a:lnTo>
                  <a:lnTo>
                    <a:pt x="193" y="629"/>
                  </a:lnTo>
                  <a:lnTo>
                    <a:pt x="195" y="627"/>
                  </a:lnTo>
                  <a:lnTo>
                    <a:pt x="196" y="623"/>
                  </a:lnTo>
                  <a:lnTo>
                    <a:pt x="197" y="620"/>
                  </a:lnTo>
                  <a:lnTo>
                    <a:pt x="196" y="618"/>
                  </a:lnTo>
                  <a:lnTo>
                    <a:pt x="196" y="615"/>
                  </a:lnTo>
                  <a:lnTo>
                    <a:pt x="192" y="611"/>
                  </a:lnTo>
                  <a:lnTo>
                    <a:pt x="190" y="607"/>
                  </a:lnTo>
                  <a:lnTo>
                    <a:pt x="187" y="602"/>
                  </a:lnTo>
                  <a:lnTo>
                    <a:pt x="186" y="596"/>
                  </a:lnTo>
                  <a:lnTo>
                    <a:pt x="184" y="587"/>
                  </a:lnTo>
                  <a:lnTo>
                    <a:pt x="183" y="579"/>
                  </a:lnTo>
                  <a:lnTo>
                    <a:pt x="181" y="571"/>
                  </a:lnTo>
                  <a:lnTo>
                    <a:pt x="179" y="568"/>
                  </a:lnTo>
                  <a:lnTo>
                    <a:pt x="177" y="565"/>
                  </a:lnTo>
                  <a:lnTo>
                    <a:pt x="172" y="560"/>
                  </a:lnTo>
                  <a:lnTo>
                    <a:pt x="165" y="557"/>
                  </a:lnTo>
                  <a:lnTo>
                    <a:pt x="158" y="551"/>
                  </a:lnTo>
                  <a:lnTo>
                    <a:pt x="150" y="548"/>
                  </a:lnTo>
                  <a:lnTo>
                    <a:pt x="141" y="545"/>
                  </a:lnTo>
                  <a:lnTo>
                    <a:pt x="134" y="543"/>
                  </a:lnTo>
                  <a:lnTo>
                    <a:pt x="127" y="543"/>
                  </a:lnTo>
                  <a:lnTo>
                    <a:pt x="121" y="544"/>
                  </a:lnTo>
                  <a:lnTo>
                    <a:pt x="116" y="545"/>
                  </a:lnTo>
                  <a:lnTo>
                    <a:pt x="109" y="546"/>
                  </a:lnTo>
                  <a:lnTo>
                    <a:pt x="103" y="548"/>
                  </a:lnTo>
                  <a:lnTo>
                    <a:pt x="98" y="546"/>
                  </a:lnTo>
                  <a:lnTo>
                    <a:pt x="92" y="544"/>
                  </a:lnTo>
                  <a:lnTo>
                    <a:pt x="84" y="541"/>
                  </a:lnTo>
                  <a:lnTo>
                    <a:pt x="78" y="536"/>
                  </a:lnTo>
                  <a:lnTo>
                    <a:pt x="78" y="527"/>
                  </a:lnTo>
                  <a:lnTo>
                    <a:pt x="83" y="525"/>
                  </a:lnTo>
                  <a:lnTo>
                    <a:pt x="87" y="522"/>
                  </a:lnTo>
                  <a:lnTo>
                    <a:pt x="94" y="514"/>
                  </a:lnTo>
                  <a:lnTo>
                    <a:pt x="94" y="500"/>
                  </a:lnTo>
                  <a:lnTo>
                    <a:pt x="69" y="500"/>
                  </a:lnTo>
                  <a:lnTo>
                    <a:pt x="66" y="504"/>
                  </a:lnTo>
                  <a:lnTo>
                    <a:pt x="62" y="509"/>
                  </a:lnTo>
                  <a:lnTo>
                    <a:pt x="56" y="520"/>
                  </a:lnTo>
                  <a:lnTo>
                    <a:pt x="52" y="525"/>
                  </a:lnTo>
                  <a:lnTo>
                    <a:pt x="48" y="529"/>
                  </a:lnTo>
                  <a:lnTo>
                    <a:pt x="47" y="531"/>
                  </a:lnTo>
                  <a:lnTo>
                    <a:pt x="45" y="532"/>
                  </a:lnTo>
                  <a:lnTo>
                    <a:pt x="39" y="536"/>
                  </a:lnTo>
                  <a:lnTo>
                    <a:pt x="31" y="541"/>
                  </a:lnTo>
                  <a:lnTo>
                    <a:pt x="22" y="545"/>
                  </a:lnTo>
                  <a:lnTo>
                    <a:pt x="20" y="568"/>
                  </a:lnTo>
                  <a:lnTo>
                    <a:pt x="6" y="568"/>
                  </a:lnTo>
                  <a:lnTo>
                    <a:pt x="3" y="559"/>
                  </a:lnTo>
                  <a:lnTo>
                    <a:pt x="1" y="555"/>
                  </a:lnTo>
                  <a:lnTo>
                    <a:pt x="0" y="550"/>
                  </a:lnTo>
                  <a:lnTo>
                    <a:pt x="1" y="544"/>
                  </a:lnTo>
                  <a:lnTo>
                    <a:pt x="3" y="537"/>
                  </a:lnTo>
                  <a:lnTo>
                    <a:pt x="5" y="531"/>
                  </a:lnTo>
                  <a:lnTo>
                    <a:pt x="8" y="526"/>
                  </a:lnTo>
                  <a:lnTo>
                    <a:pt x="15" y="516"/>
                  </a:lnTo>
                  <a:lnTo>
                    <a:pt x="22" y="507"/>
                  </a:lnTo>
                  <a:lnTo>
                    <a:pt x="26" y="503"/>
                  </a:lnTo>
                  <a:lnTo>
                    <a:pt x="29" y="499"/>
                  </a:lnTo>
                  <a:lnTo>
                    <a:pt x="39" y="494"/>
                  </a:lnTo>
                  <a:lnTo>
                    <a:pt x="51" y="488"/>
                  </a:lnTo>
                  <a:lnTo>
                    <a:pt x="56" y="484"/>
                  </a:lnTo>
                  <a:lnTo>
                    <a:pt x="60" y="480"/>
                  </a:lnTo>
                  <a:lnTo>
                    <a:pt x="80" y="458"/>
                  </a:lnTo>
                  <a:lnTo>
                    <a:pt x="112" y="428"/>
                  </a:lnTo>
                  <a:lnTo>
                    <a:pt x="128" y="413"/>
                  </a:lnTo>
                  <a:lnTo>
                    <a:pt x="142" y="400"/>
                  </a:lnTo>
                  <a:lnTo>
                    <a:pt x="154" y="391"/>
                  </a:lnTo>
                  <a:lnTo>
                    <a:pt x="158" y="388"/>
                  </a:lnTo>
                  <a:lnTo>
                    <a:pt x="160" y="387"/>
                  </a:lnTo>
                  <a:lnTo>
                    <a:pt x="164" y="387"/>
                  </a:lnTo>
                  <a:lnTo>
                    <a:pt x="167" y="388"/>
                  </a:lnTo>
                  <a:lnTo>
                    <a:pt x="168" y="390"/>
                  </a:lnTo>
                  <a:lnTo>
                    <a:pt x="170" y="391"/>
                  </a:lnTo>
                  <a:lnTo>
                    <a:pt x="172" y="393"/>
                  </a:lnTo>
                  <a:lnTo>
                    <a:pt x="174" y="395"/>
                  </a:lnTo>
                  <a:lnTo>
                    <a:pt x="178" y="396"/>
                  </a:lnTo>
                  <a:lnTo>
                    <a:pt x="181" y="399"/>
                  </a:lnTo>
                  <a:lnTo>
                    <a:pt x="174" y="411"/>
                  </a:lnTo>
                  <a:lnTo>
                    <a:pt x="172" y="418"/>
                  </a:lnTo>
                  <a:lnTo>
                    <a:pt x="170" y="423"/>
                  </a:lnTo>
                  <a:lnTo>
                    <a:pt x="172" y="428"/>
                  </a:lnTo>
                  <a:lnTo>
                    <a:pt x="173" y="432"/>
                  </a:lnTo>
                  <a:lnTo>
                    <a:pt x="176" y="435"/>
                  </a:lnTo>
                  <a:lnTo>
                    <a:pt x="178" y="438"/>
                  </a:lnTo>
                  <a:lnTo>
                    <a:pt x="181" y="441"/>
                  </a:lnTo>
                  <a:lnTo>
                    <a:pt x="184" y="443"/>
                  </a:lnTo>
                  <a:lnTo>
                    <a:pt x="187" y="443"/>
                  </a:lnTo>
                  <a:lnTo>
                    <a:pt x="190" y="444"/>
                  </a:lnTo>
                  <a:lnTo>
                    <a:pt x="192" y="443"/>
                  </a:lnTo>
                  <a:lnTo>
                    <a:pt x="195" y="442"/>
                  </a:lnTo>
                  <a:lnTo>
                    <a:pt x="201" y="437"/>
                  </a:lnTo>
                  <a:lnTo>
                    <a:pt x="207" y="430"/>
                  </a:lnTo>
                  <a:lnTo>
                    <a:pt x="210" y="429"/>
                  </a:lnTo>
                  <a:lnTo>
                    <a:pt x="212" y="428"/>
                  </a:lnTo>
                  <a:lnTo>
                    <a:pt x="214" y="429"/>
                  </a:lnTo>
                  <a:lnTo>
                    <a:pt x="216" y="433"/>
                  </a:lnTo>
                  <a:lnTo>
                    <a:pt x="221" y="441"/>
                  </a:lnTo>
                  <a:lnTo>
                    <a:pt x="226" y="450"/>
                  </a:lnTo>
                  <a:lnTo>
                    <a:pt x="228" y="455"/>
                  </a:lnTo>
                  <a:lnTo>
                    <a:pt x="228" y="458"/>
                  </a:lnTo>
                  <a:lnTo>
                    <a:pt x="226" y="461"/>
                  </a:lnTo>
                  <a:lnTo>
                    <a:pt x="225" y="464"/>
                  </a:lnTo>
                  <a:lnTo>
                    <a:pt x="224" y="466"/>
                  </a:lnTo>
                  <a:lnTo>
                    <a:pt x="221" y="469"/>
                  </a:lnTo>
                  <a:lnTo>
                    <a:pt x="220" y="470"/>
                  </a:lnTo>
                  <a:lnTo>
                    <a:pt x="215" y="474"/>
                  </a:lnTo>
                  <a:lnTo>
                    <a:pt x="210" y="478"/>
                  </a:lnTo>
                  <a:lnTo>
                    <a:pt x="206" y="483"/>
                  </a:lnTo>
                  <a:lnTo>
                    <a:pt x="205" y="485"/>
                  </a:lnTo>
                  <a:lnTo>
                    <a:pt x="203" y="489"/>
                  </a:lnTo>
                  <a:lnTo>
                    <a:pt x="202" y="494"/>
                  </a:lnTo>
                  <a:lnTo>
                    <a:pt x="202" y="498"/>
                  </a:lnTo>
                  <a:lnTo>
                    <a:pt x="202" y="503"/>
                  </a:lnTo>
                  <a:lnTo>
                    <a:pt x="202" y="507"/>
                  </a:lnTo>
                  <a:lnTo>
                    <a:pt x="203" y="511"/>
                  </a:lnTo>
                  <a:lnTo>
                    <a:pt x="206" y="513"/>
                  </a:lnTo>
                  <a:lnTo>
                    <a:pt x="207" y="514"/>
                  </a:lnTo>
                  <a:lnTo>
                    <a:pt x="210" y="516"/>
                  </a:lnTo>
                  <a:lnTo>
                    <a:pt x="214" y="516"/>
                  </a:lnTo>
                  <a:lnTo>
                    <a:pt x="217" y="517"/>
                  </a:lnTo>
                  <a:lnTo>
                    <a:pt x="225" y="517"/>
                  </a:lnTo>
                  <a:lnTo>
                    <a:pt x="228" y="516"/>
                  </a:lnTo>
                  <a:lnTo>
                    <a:pt x="229" y="516"/>
                  </a:lnTo>
                  <a:lnTo>
                    <a:pt x="231" y="514"/>
                  </a:lnTo>
                  <a:lnTo>
                    <a:pt x="233" y="512"/>
                  </a:lnTo>
                  <a:lnTo>
                    <a:pt x="237" y="504"/>
                  </a:lnTo>
                  <a:lnTo>
                    <a:pt x="244" y="493"/>
                  </a:lnTo>
                  <a:lnTo>
                    <a:pt x="257" y="475"/>
                  </a:lnTo>
                  <a:lnTo>
                    <a:pt x="263" y="465"/>
                  </a:lnTo>
                  <a:lnTo>
                    <a:pt x="268" y="455"/>
                  </a:lnTo>
                  <a:lnTo>
                    <a:pt x="272" y="447"/>
                  </a:lnTo>
                  <a:lnTo>
                    <a:pt x="273" y="444"/>
                  </a:lnTo>
                  <a:lnTo>
                    <a:pt x="275" y="442"/>
                  </a:lnTo>
                  <a:lnTo>
                    <a:pt x="273" y="437"/>
                  </a:lnTo>
                  <a:lnTo>
                    <a:pt x="272" y="432"/>
                  </a:lnTo>
                  <a:lnTo>
                    <a:pt x="266" y="418"/>
                  </a:lnTo>
                  <a:lnTo>
                    <a:pt x="258" y="400"/>
                  </a:lnTo>
                  <a:lnTo>
                    <a:pt x="259" y="399"/>
                  </a:lnTo>
                  <a:lnTo>
                    <a:pt x="259" y="397"/>
                  </a:lnTo>
                  <a:lnTo>
                    <a:pt x="263" y="391"/>
                  </a:lnTo>
                  <a:lnTo>
                    <a:pt x="272" y="377"/>
                  </a:lnTo>
                  <a:lnTo>
                    <a:pt x="284" y="362"/>
                  </a:lnTo>
                  <a:lnTo>
                    <a:pt x="290" y="354"/>
                  </a:lnTo>
                  <a:lnTo>
                    <a:pt x="290" y="335"/>
                  </a:lnTo>
                  <a:lnTo>
                    <a:pt x="254" y="335"/>
                  </a:lnTo>
                  <a:lnTo>
                    <a:pt x="254" y="321"/>
                  </a:lnTo>
                  <a:lnTo>
                    <a:pt x="259" y="316"/>
                  </a:lnTo>
                  <a:lnTo>
                    <a:pt x="267" y="308"/>
                  </a:lnTo>
                  <a:lnTo>
                    <a:pt x="271" y="304"/>
                  </a:lnTo>
                  <a:lnTo>
                    <a:pt x="275" y="302"/>
                  </a:lnTo>
                  <a:lnTo>
                    <a:pt x="279" y="299"/>
                  </a:lnTo>
                  <a:lnTo>
                    <a:pt x="280" y="299"/>
                  </a:lnTo>
                  <a:lnTo>
                    <a:pt x="282" y="299"/>
                  </a:lnTo>
                  <a:lnTo>
                    <a:pt x="286" y="299"/>
                  </a:lnTo>
                  <a:lnTo>
                    <a:pt x="287" y="300"/>
                  </a:lnTo>
                  <a:lnTo>
                    <a:pt x="289" y="302"/>
                  </a:lnTo>
                  <a:lnTo>
                    <a:pt x="295" y="307"/>
                  </a:lnTo>
                  <a:lnTo>
                    <a:pt x="298" y="309"/>
                  </a:lnTo>
                  <a:lnTo>
                    <a:pt x="301" y="312"/>
                  </a:lnTo>
                  <a:lnTo>
                    <a:pt x="306" y="314"/>
                  </a:lnTo>
                  <a:lnTo>
                    <a:pt x="313" y="314"/>
                  </a:lnTo>
                  <a:lnTo>
                    <a:pt x="319" y="314"/>
                  </a:lnTo>
                  <a:lnTo>
                    <a:pt x="326" y="313"/>
                  </a:lnTo>
                  <a:lnTo>
                    <a:pt x="331" y="312"/>
                  </a:lnTo>
                  <a:lnTo>
                    <a:pt x="334" y="309"/>
                  </a:lnTo>
                  <a:lnTo>
                    <a:pt x="337" y="307"/>
                  </a:lnTo>
                  <a:lnTo>
                    <a:pt x="340" y="303"/>
                  </a:lnTo>
                  <a:lnTo>
                    <a:pt x="341" y="299"/>
                  </a:lnTo>
                  <a:lnTo>
                    <a:pt x="341" y="294"/>
                  </a:lnTo>
                  <a:lnTo>
                    <a:pt x="341" y="290"/>
                  </a:lnTo>
                  <a:lnTo>
                    <a:pt x="338" y="286"/>
                  </a:lnTo>
                  <a:lnTo>
                    <a:pt x="336" y="283"/>
                  </a:lnTo>
                  <a:lnTo>
                    <a:pt x="332" y="280"/>
                  </a:lnTo>
                  <a:lnTo>
                    <a:pt x="322" y="276"/>
                  </a:lnTo>
                  <a:lnTo>
                    <a:pt x="310" y="272"/>
                  </a:lnTo>
                  <a:lnTo>
                    <a:pt x="299" y="269"/>
                  </a:lnTo>
                  <a:lnTo>
                    <a:pt x="289" y="264"/>
                  </a:lnTo>
                  <a:lnTo>
                    <a:pt x="285" y="261"/>
                  </a:lnTo>
                  <a:lnTo>
                    <a:pt x="282" y="257"/>
                  </a:lnTo>
                  <a:lnTo>
                    <a:pt x="280" y="255"/>
                  </a:lnTo>
                  <a:lnTo>
                    <a:pt x="280" y="249"/>
                  </a:lnTo>
                  <a:lnTo>
                    <a:pt x="280" y="247"/>
                  </a:lnTo>
                  <a:lnTo>
                    <a:pt x="284" y="243"/>
                  </a:lnTo>
                  <a:lnTo>
                    <a:pt x="287" y="238"/>
                  </a:lnTo>
                  <a:lnTo>
                    <a:pt x="292" y="234"/>
                  </a:lnTo>
                  <a:lnTo>
                    <a:pt x="306" y="224"/>
                  </a:lnTo>
                  <a:lnTo>
                    <a:pt x="323" y="214"/>
                  </a:lnTo>
                  <a:lnTo>
                    <a:pt x="332" y="207"/>
                  </a:lnTo>
                  <a:lnTo>
                    <a:pt x="340" y="201"/>
                  </a:lnTo>
                  <a:lnTo>
                    <a:pt x="347" y="195"/>
                  </a:lnTo>
                  <a:lnTo>
                    <a:pt x="354" y="187"/>
                  </a:lnTo>
                  <a:lnTo>
                    <a:pt x="359" y="179"/>
                  </a:lnTo>
                  <a:lnTo>
                    <a:pt x="364" y="172"/>
                  </a:lnTo>
                  <a:lnTo>
                    <a:pt x="366" y="163"/>
                  </a:lnTo>
                  <a:lnTo>
                    <a:pt x="367" y="159"/>
                  </a:lnTo>
                  <a:lnTo>
                    <a:pt x="367" y="154"/>
                  </a:lnTo>
                  <a:lnTo>
                    <a:pt x="366" y="146"/>
                  </a:lnTo>
                  <a:lnTo>
                    <a:pt x="364" y="135"/>
                  </a:lnTo>
                  <a:lnTo>
                    <a:pt x="360" y="121"/>
                  </a:lnTo>
                  <a:lnTo>
                    <a:pt x="356" y="109"/>
                  </a:lnTo>
                  <a:lnTo>
                    <a:pt x="351" y="106"/>
                  </a:lnTo>
                  <a:lnTo>
                    <a:pt x="346" y="103"/>
                  </a:lnTo>
                  <a:lnTo>
                    <a:pt x="334" y="97"/>
                  </a:lnTo>
                  <a:lnTo>
                    <a:pt x="312" y="85"/>
                  </a:lnTo>
                  <a:lnTo>
                    <a:pt x="301" y="77"/>
                  </a:lnTo>
                  <a:lnTo>
                    <a:pt x="296" y="74"/>
                  </a:lnTo>
                  <a:lnTo>
                    <a:pt x="292" y="70"/>
                  </a:lnTo>
                  <a:lnTo>
                    <a:pt x="289" y="66"/>
                  </a:lnTo>
                  <a:lnTo>
                    <a:pt x="286" y="61"/>
                  </a:lnTo>
                  <a:lnTo>
                    <a:pt x="285" y="56"/>
                  </a:lnTo>
                  <a:lnTo>
                    <a:pt x="285" y="51"/>
                  </a:lnTo>
                  <a:lnTo>
                    <a:pt x="285" y="44"/>
                  </a:lnTo>
                  <a:lnTo>
                    <a:pt x="286" y="38"/>
                  </a:lnTo>
                  <a:lnTo>
                    <a:pt x="289" y="34"/>
                  </a:lnTo>
                  <a:lnTo>
                    <a:pt x="291" y="30"/>
                  </a:lnTo>
                  <a:lnTo>
                    <a:pt x="295" y="28"/>
                  </a:lnTo>
                  <a:lnTo>
                    <a:pt x="299" y="25"/>
                  </a:lnTo>
                  <a:lnTo>
                    <a:pt x="303" y="23"/>
                  </a:lnTo>
                  <a:lnTo>
                    <a:pt x="306" y="21"/>
                  </a:lnTo>
                  <a:lnTo>
                    <a:pt x="315" y="18"/>
                  </a:lnTo>
                  <a:lnTo>
                    <a:pt x="322" y="14"/>
                  </a:lnTo>
                  <a:lnTo>
                    <a:pt x="326" y="11"/>
                  </a:lnTo>
                  <a:lnTo>
                    <a:pt x="328" y="7"/>
                  </a:lnTo>
                  <a:lnTo>
                    <a:pt x="329" y="4"/>
                  </a:lnTo>
                  <a:lnTo>
                    <a:pt x="331" y="2"/>
                  </a:lnTo>
                  <a:lnTo>
                    <a:pt x="331" y="0"/>
                  </a:lnTo>
                  <a:lnTo>
                    <a:pt x="333" y="1"/>
                  </a:lnTo>
                  <a:lnTo>
                    <a:pt x="334" y="2"/>
                  </a:lnTo>
                  <a:lnTo>
                    <a:pt x="337" y="5"/>
                  </a:lnTo>
                  <a:lnTo>
                    <a:pt x="338" y="6"/>
                  </a:lnTo>
                  <a:lnTo>
                    <a:pt x="343" y="7"/>
                  </a:lnTo>
                  <a:lnTo>
                    <a:pt x="346" y="9"/>
                  </a:lnTo>
                  <a:lnTo>
                    <a:pt x="348" y="9"/>
                  </a:lnTo>
                  <a:lnTo>
                    <a:pt x="351" y="10"/>
                  </a:lnTo>
                  <a:lnTo>
                    <a:pt x="352" y="13"/>
                  </a:lnTo>
                  <a:lnTo>
                    <a:pt x="355" y="15"/>
                  </a:lnTo>
                  <a:lnTo>
                    <a:pt x="357" y="16"/>
                  </a:lnTo>
                  <a:lnTo>
                    <a:pt x="371" y="23"/>
                  </a:lnTo>
                  <a:lnTo>
                    <a:pt x="378" y="27"/>
                  </a:lnTo>
                  <a:lnTo>
                    <a:pt x="385" y="28"/>
                  </a:lnTo>
                  <a:lnTo>
                    <a:pt x="401" y="34"/>
                  </a:lnTo>
                  <a:lnTo>
                    <a:pt x="407" y="35"/>
                  </a:lnTo>
                  <a:lnTo>
                    <a:pt x="416" y="38"/>
                  </a:lnTo>
                  <a:lnTo>
                    <a:pt x="422" y="38"/>
                  </a:lnTo>
                  <a:lnTo>
                    <a:pt x="429" y="38"/>
                  </a:lnTo>
                  <a:lnTo>
                    <a:pt x="436" y="38"/>
                  </a:lnTo>
                  <a:lnTo>
                    <a:pt x="443" y="38"/>
                  </a:lnTo>
                  <a:lnTo>
                    <a:pt x="445" y="38"/>
                  </a:lnTo>
                  <a:lnTo>
                    <a:pt x="448" y="39"/>
                  </a:lnTo>
                  <a:lnTo>
                    <a:pt x="450" y="41"/>
                  </a:lnTo>
                  <a:lnTo>
                    <a:pt x="453" y="41"/>
                  </a:lnTo>
                  <a:lnTo>
                    <a:pt x="463" y="41"/>
                  </a:lnTo>
                  <a:lnTo>
                    <a:pt x="472" y="41"/>
                  </a:lnTo>
                  <a:lnTo>
                    <a:pt x="477" y="42"/>
                  </a:lnTo>
                  <a:lnTo>
                    <a:pt x="482" y="43"/>
                  </a:lnTo>
                  <a:lnTo>
                    <a:pt x="486" y="46"/>
                  </a:lnTo>
                  <a:lnTo>
                    <a:pt x="492" y="47"/>
                  </a:lnTo>
                  <a:lnTo>
                    <a:pt x="495" y="47"/>
                  </a:lnTo>
                  <a:close/>
                </a:path>
              </a:pathLst>
            </a:custGeom>
            <a:noFill/>
            <a:ln w="3175">
              <a:solidFill>
                <a:srgbClr val="1F497D">
                  <a:lumMod val="50000"/>
                </a:srgbClr>
              </a:solidFill>
              <a:round/>
              <a:headEnd/>
              <a:tailEnd/>
            </a:ln>
            <a:effectLst>
              <a:outerShdw blurRad="50800" dist="38100" dir="8100000" algn="tr" rotWithShape="0">
                <a:sysClr val="windowText" lastClr="000000">
                  <a:lumMod val="50000"/>
                  <a:lumOff val="50000"/>
                  <a:alpha val="40000"/>
                </a:sys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5" name="Freeform 36">
              <a:extLst>
                <a:ext uri="{FF2B5EF4-FFF2-40B4-BE49-F238E27FC236}">
                  <a16:creationId xmlns:a16="http://schemas.microsoft.com/office/drawing/2014/main" id="{D064D152-3283-4F84-BF47-A512CAE0730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0230" y="3664273"/>
              <a:ext cx="36494" cy="34608"/>
            </a:xfrm>
            <a:custGeom>
              <a:avLst/>
              <a:gdLst>
                <a:gd name="T0" fmla="*/ 21 w 57"/>
                <a:gd name="T1" fmla="*/ 0 h 51"/>
                <a:gd name="T2" fmla="*/ 26 w 57"/>
                <a:gd name="T3" fmla="*/ 0 h 51"/>
                <a:gd name="T4" fmla="*/ 29 w 57"/>
                <a:gd name="T5" fmla="*/ 3 h 51"/>
                <a:gd name="T6" fmla="*/ 35 w 57"/>
                <a:gd name="T7" fmla="*/ 4 h 51"/>
                <a:gd name="T8" fmla="*/ 40 w 57"/>
                <a:gd name="T9" fmla="*/ 6 h 51"/>
                <a:gd name="T10" fmla="*/ 41 w 57"/>
                <a:gd name="T11" fmla="*/ 9 h 51"/>
                <a:gd name="T12" fmla="*/ 43 w 57"/>
                <a:gd name="T13" fmla="*/ 12 h 51"/>
                <a:gd name="T14" fmla="*/ 46 w 57"/>
                <a:gd name="T15" fmla="*/ 17 h 51"/>
                <a:gd name="T16" fmla="*/ 51 w 57"/>
                <a:gd name="T17" fmla="*/ 22 h 51"/>
                <a:gd name="T18" fmla="*/ 54 w 57"/>
                <a:gd name="T19" fmla="*/ 25 h 51"/>
                <a:gd name="T20" fmla="*/ 55 w 57"/>
                <a:gd name="T21" fmla="*/ 28 h 51"/>
                <a:gd name="T22" fmla="*/ 56 w 57"/>
                <a:gd name="T23" fmla="*/ 30 h 51"/>
                <a:gd name="T24" fmla="*/ 56 w 57"/>
                <a:gd name="T25" fmla="*/ 31 h 51"/>
                <a:gd name="T26" fmla="*/ 57 w 57"/>
                <a:gd name="T27" fmla="*/ 36 h 51"/>
                <a:gd name="T28" fmla="*/ 56 w 57"/>
                <a:gd name="T29" fmla="*/ 42 h 51"/>
                <a:gd name="T30" fmla="*/ 55 w 57"/>
                <a:gd name="T31" fmla="*/ 45 h 51"/>
                <a:gd name="T32" fmla="*/ 55 w 57"/>
                <a:gd name="T33" fmla="*/ 46 h 51"/>
                <a:gd name="T34" fmla="*/ 54 w 57"/>
                <a:gd name="T35" fmla="*/ 48 h 51"/>
                <a:gd name="T36" fmla="*/ 52 w 57"/>
                <a:gd name="T37" fmla="*/ 49 h 51"/>
                <a:gd name="T38" fmla="*/ 49 w 57"/>
                <a:gd name="T39" fmla="*/ 51 h 51"/>
                <a:gd name="T40" fmla="*/ 45 w 57"/>
                <a:gd name="T41" fmla="*/ 51 h 51"/>
                <a:gd name="T42" fmla="*/ 41 w 57"/>
                <a:gd name="T43" fmla="*/ 51 h 51"/>
                <a:gd name="T44" fmla="*/ 33 w 57"/>
                <a:gd name="T45" fmla="*/ 51 h 51"/>
                <a:gd name="T46" fmla="*/ 26 w 57"/>
                <a:gd name="T47" fmla="*/ 51 h 51"/>
                <a:gd name="T48" fmla="*/ 19 w 57"/>
                <a:gd name="T49" fmla="*/ 50 h 51"/>
                <a:gd name="T50" fmla="*/ 15 w 57"/>
                <a:gd name="T51" fmla="*/ 49 h 51"/>
                <a:gd name="T52" fmla="*/ 13 w 57"/>
                <a:gd name="T53" fmla="*/ 49 h 51"/>
                <a:gd name="T54" fmla="*/ 8 w 57"/>
                <a:gd name="T55" fmla="*/ 46 h 51"/>
                <a:gd name="T56" fmla="*/ 5 w 57"/>
                <a:gd name="T57" fmla="*/ 42 h 51"/>
                <a:gd name="T58" fmla="*/ 1 w 57"/>
                <a:gd name="T59" fmla="*/ 37 h 51"/>
                <a:gd name="T60" fmla="*/ 0 w 57"/>
                <a:gd name="T61" fmla="*/ 32 h 51"/>
                <a:gd name="T62" fmla="*/ 0 w 57"/>
                <a:gd name="T63" fmla="*/ 26 h 51"/>
                <a:gd name="T64" fmla="*/ 0 w 57"/>
                <a:gd name="T65" fmla="*/ 21 h 51"/>
                <a:gd name="T66" fmla="*/ 1 w 57"/>
                <a:gd name="T67" fmla="*/ 17 h 51"/>
                <a:gd name="T68" fmla="*/ 3 w 57"/>
                <a:gd name="T69" fmla="*/ 12 h 51"/>
                <a:gd name="T70" fmla="*/ 5 w 57"/>
                <a:gd name="T71" fmla="*/ 8 h 51"/>
                <a:gd name="T72" fmla="*/ 8 w 57"/>
                <a:gd name="T73" fmla="*/ 6 h 51"/>
                <a:gd name="T74" fmla="*/ 12 w 57"/>
                <a:gd name="T75" fmla="*/ 2 h 51"/>
                <a:gd name="T76" fmla="*/ 15 w 57"/>
                <a:gd name="T77" fmla="*/ 0 h 51"/>
                <a:gd name="T78" fmla="*/ 21 w 57"/>
                <a:gd name="T79" fmla="*/ 0 h 5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57"/>
                <a:gd name="T121" fmla="*/ 0 h 51"/>
                <a:gd name="T122" fmla="*/ 57 w 57"/>
                <a:gd name="T123" fmla="*/ 51 h 5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57" h="51">
                  <a:moveTo>
                    <a:pt x="21" y="0"/>
                  </a:moveTo>
                  <a:lnTo>
                    <a:pt x="26" y="0"/>
                  </a:lnTo>
                  <a:lnTo>
                    <a:pt x="29" y="3"/>
                  </a:lnTo>
                  <a:lnTo>
                    <a:pt x="35" y="4"/>
                  </a:lnTo>
                  <a:lnTo>
                    <a:pt x="40" y="6"/>
                  </a:lnTo>
                  <a:lnTo>
                    <a:pt x="41" y="9"/>
                  </a:lnTo>
                  <a:lnTo>
                    <a:pt x="43" y="12"/>
                  </a:lnTo>
                  <a:lnTo>
                    <a:pt x="46" y="17"/>
                  </a:lnTo>
                  <a:lnTo>
                    <a:pt x="51" y="22"/>
                  </a:lnTo>
                  <a:lnTo>
                    <a:pt x="54" y="25"/>
                  </a:lnTo>
                  <a:lnTo>
                    <a:pt x="55" y="28"/>
                  </a:lnTo>
                  <a:lnTo>
                    <a:pt x="56" y="30"/>
                  </a:lnTo>
                  <a:lnTo>
                    <a:pt x="56" y="31"/>
                  </a:lnTo>
                  <a:lnTo>
                    <a:pt x="57" y="36"/>
                  </a:lnTo>
                  <a:lnTo>
                    <a:pt x="56" y="42"/>
                  </a:lnTo>
                  <a:lnTo>
                    <a:pt x="55" y="45"/>
                  </a:lnTo>
                  <a:lnTo>
                    <a:pt x="55" y="46"/>
                  </a:lnTo>
                  <a:lnTo>
                    <a:pt x="54" y="48"/>
                  </a:lnTo>
                  <a:lnTo>
                    <a:pt x="52" y="49"/>
                  </a:lnTo>
                  <a:lnTo>
                    <a:pt x="49" y="51"/>
                  </a:lnTo>
                  <a:lnTo>
                    <a:pt x="45" y="51"/>
                  </a:lnTo>
                  <a:lnTo>
                    <a:pt x="41" y="51"/>
                  </a:lnTo>
                  <a:lnTo>
                    <a:pt x="33" y="51"/>
                  </a:lnTo>
                  <a:lnTo>
                    <a:pt x="26" y="51"/>
                  </a:lnTo>
                  <a:lnTo>
                    <a:pt x="19" y="50"/>
                  </a:lnTo>
                  <a:lnTo>
                    <a:pt x="15" y="49"/>
                  </a:lnTo>
                  <a:lnTo>
                    <a:pt x="13" y="49"/>
                  </a:lnTo>
                  <a:lnTo>
                    <a:pt x="8" y="46"/>
                  </a:lnTo>
                  <a:lnTo>
                    <a:pt x="5" y="42"/>
                  </a:lnTo>
                  <a:lnTo>
                    <a:pt x="1" y="37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0" y="21"/>
                  </a:lnTo>
                  <a:lnTo>
                    <a:pt x="1" y="17"/>
                  </a:lnTo>
                  <a:lnTo>
                    <a:pt x="3" y="12"/>
                  </a:lnTo>
                  <a:lnTo>
                    <a:pt x="5" y="8"/>
                  </a:lnTo>
                  <a:lnTo>
                    <a:pt x="8" y="6"/>
                  </a:lnTo>
                  <a:lnTo>
                    <a:pt x="12" y="2"/>
                  </a:lnTo>
                  <a:lnTo>
                    <a:pt x="15" y="0"/>
                  </a:lnTo>
                  <a:lnTo>
                    <a:pt x="21" y="0"/>
                  </a:lnTo>
                  <a:close/>
                </a:path>
              </a:pathLst>
            </a:custGeom>
            <a:noFill/>
            <a:ln w="3175">
              <a:solidFill>
                <a:srgbClr val="1F497D">
                  <a:lumMod val="50000"/>
                </a:srgbClr>
              </a:solidFill>
              <a:round/>
              <a:headEnd/>
              <a:tailEnd/>
            </a:ln>
            <a:effectLst>
              <a:outerShdw blurRad="50800" dist="38100" dir="8100000" algn="tr" rotWithShape="0">
                <a:sysClr val="windowText" lastClr="000000">
                  <a:lumMod val="50000"/>
                  <a:lumOff val="50000"/>
                  <a:alpha val="40000"/>
                </a:sys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6" name="Freeform 38">
              <a:extLst>
                <a:ext uri="{FF2B5EF4-FFF2-40B4-BE49-F238E27FC236}">
                  <a16:creationId xmlns:a16="http://schemas.microsoft.com/office/drawing/2014/main" id="{532DDC68-24E9-4CBC-ADAF-7FD56B8CAFE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9074" y="3437787"/>
              <a:ext cx="22052" cy="27653"/>
            </a:xfrm>
            <a:custGeom>
              <a:avLst/>
              <a:gdLst>
                <a:gd name="T0" fmla="*/ 28 w 36"/>
                <a:gd name="T1" fmla="*/ 0 h 41"/>
                <a:gd name="T2" fmla="*/ 33 w 36"/>
                <a:gd name="T3" fmla="*/ 5 h 41"/>
                <a:gd name="T4" fmla="*/ 36 w 36"/>
                <a:gd name="T5" fmla="*/ 8 h 41"/>
                <a:gd name="T6" fmla="*/ 36 w 36"/>
                <a:gd name="T7" fmla="*/ 10 h 41"/>
                <a:gd name="T8" fmla="*/ 36 w 36"/>
                <a:gd name="T9" fmla="*/ 13 h 41"/>
                <a:gd name="T10" fmla="*/ 36 w 36"/>
                <a:gd name="T11" fmla="*/ 14 h 41"/>
                <a:gd name="T12" fmla="*/ 35 w 36"/>
                <a:gd name="T13" fmla="*/ 17 h 41"/>
                <a:gd name="T14" fmla="*/ 28 w 36"/>
                <a:gd name="T15" fmla="*/ 25 h 41"/>
                <a:gd name="T16" fmla="*/ 22 w 36"/>
                <a:gd name="T17" fmla="*/ 32 h 41"/>
                <a:gd name="T18" fmla="*/ 18 w 36"/>
                <a:gd name="T19" fmla="*/ 36 h 41"/>
                <a:gd name="T20" fmla="*/ 16 w 36"/>
                <a:gd name="T21" fmla="*/ 41 h 41"/>
                <a:gd name="T22" fmla="*/ 5 w 36"/>
                <a:gd name="T23" fmla="*/ 41 h 41"/>
                <a:gd name="T24" fmla="*/ 4 w 36"/>
                <a:gd name="T25" fmla="*/ 37 h 41"/>
                <a:gd name="T26" fmla="*/ 3 w 36"/>
                <a:gd name="T27" fmla="*/ 36 h 41"/>
                <a:gd name="T28" fmla="*/ 0 w 36"/>
                <a:gd name="T29" fmla="*/ 36 h 41"/>
                <a:gd name="T30" fmla="*/ 0 w 36"/>
                <a:gd name="T31" fmla="*/ 26 h 41"/>
                <a:gd name="T32" fmla="*/ 4 w 36"/>
                <a:gd name="T33" fmla="*/ 23 h 41"/>
                <a:gd name="T34" fmla="*/ 8 w 36"/>
                <a:gd name="T35" fmla="*/ 19 h 41"/>
                <a:gd name="T36" fmla="*/ 14 w 36"/>
                <a:gd name="T37" fmla="*/ 12 h 41"/>
                <a:gd name="T38" fmla="*/ 21 w 36"/>
                <a:gd name="T39" fmla="*/ 5 h 41"/>
                <a:gd name="T40" fmla="*/ 23 w 36"/>
                <a:gd name="T41" fmla="*/ 2 h 41"/>
                <a:gd name="T42" fmla="*/ 28 w 36"/>
                <a:gd name="T43" fmla="*/ 0 h 4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36"/>
                <a:gd name="T67" fmla="*/ 0 h 41"/>
                <a:gd name="T68" fmla="*/ 36 w 36"/>
                <a:gd name="T69" fmla="*/ 41 h 4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36" h="41">
                  <a:moveTo>
                    <a:pt x="28" y="0"/>
                  </a:moveTo>
                  <a:lnTo>
                    <a:pt x="33" y="5"/>
                  </a:lnTo>
                  <a:lnTo>
                    <a:pt x="36" y="8"/>
                  </a:lnTo>
                  <a:lnTo>
                    <a:pt x="36" y="10"/>
                  </a:lnTo>
                  <a:lnTo>
                    <a:pt x="36" y="13"/>
                  </a:lnTo>
                  <a:lnTo>
                    <a:pt x="36" y="14"/>
                  </a:lnTo>
                  <a:lnTo>
                    <a:pt x="35" y="17"/>
                  </a:lnTo>
                  <a:lnTo>
                    <a:pt x="28" y="25"/>
                  </a:lnTo>
                  <a:lnTo>
                    <a:pt x="22" y="32"/>
                  </a:lnTo>
                  <a:lnTo>
                    <a:pt x="18" y="36"/>
                  </a:lnTo>
                  <a:lnTo>
                    <a:pt x="16" y="41"/>
                  </a:lnTo>
                  <a:lnTo>
                    <a:pt x="5" y="41"/>
                  </a:lnTo>
                  <a:lnTo>
                    <a:pt x="4" y="37"/>
                  </a:lnTo>
                  <a:lnTo>
                    <a:pt x="3" y="36"/>
                  </a:lnTo>
                  <a:lnTo>
                    <a:pt x="0" y="36"/>
                  </a:lnTo>
                  <a:lnTo>
                    <a:pt x="0" y="26"/>
                  </a:lnTo>
                  <a:lnTo>
                    <a:pt x="4" y="23"/>
                  </a:lnTo>
                  <a:lnTo>
                    <a:pt x="8" y="19"/>
                  </a:lnTo>
                  <a:lnTo>
                    <a:pt x="14" y="12"/>
                  </a:lnTo>
                  <a:lnTo>
                    <a:pt x="21" y="5"/>
                  </a:lnTo>
                  <a:lnTo>
                    <a:pt x="23" y="2"/>
                  </a:lnTo>
                  <a:lnTo>
                    <a:pt x="28" y="0"/>
                  </a:lnTo>
                  <a:close/>
                </a:path>
              </a:pathLst>
            </a:custGeom>
            <a:noFill/>
            <a:ln w="3175">
              <a:solidFill>
                <a:srgbClr val="1F497D">
                  <a:lumMod val="50000"/>
                </a:srgbClr>
              </a:solidFill>
              <a:round/>
              <a:headEnd/>
              <a:tailEnd/>
            </a:ln>
            <a:effectLst>
              <a:outerShdw blurRad="50800" dist="38100" dir="8100000" algn="tr" rotWithShape="0">
                <a:sysClr val="windowText" lastClr="000000">
                  <a:lumMod val="50000"/>
                  <a:lumOff val="50000"/>
                  <a:alpha val="40000"/>
                </a:sys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7" name="Freeform 39">
              <a:extLst>
                <a:ext uri="{FF2B5EF4-FFF2-40B4-BE49-F238E27FC236}">
                  <a16:creationId xmlns:a16="http://schemas.microsoft.com/office/drawing/2014/main" id="{2A554C65-1EB8-46FF-A94B-828F896920C5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4545" y="3461293"/>
              <a:ext cx="127123" cy="206017"/>
            </a:xfrm>
            <a:custGeom>
              <a:avLst/>
              <a:gdLst>
                <a:gd name="T0" fmla="*/ 85 w 195"/>
                <a:gd name="T1" fmla="*/ 3 h 301"/>
                <a:gd name="T2" fmla="*/ 99 w 195"/>
                <a:gd name="T3" fmla="*/ 4 h 301"/>
                <a:gd name="T4" fmla="*/ 113 w 195"/>
                <a:gd name="T5" fmla="*/ 0 h 301"/>
                <a:gd name="T6" fmla="*/ 132 w 195"/>
                <a:gd name="T7" fmla="*/ 8 h 301"/>
                <a:gd name="T8" fmla="*/ 142 w 195"/>
                <a:gd name="T9" fmla="*/ 29 h 301"/>
                <a:gd name="T10" fmla="*/ 157 w 195"/>
                <a:gd name="T11" fmla="*/ 70 h 301"/>
                <a:gd name="T12" fmla="*/ 165 w 195"/>
                <a:gd name="T13" fmla="*/ 78 h 301"/>
                <a:gd name="T14" fmla="*/ 174 w 195"/>
                <a:gd name="T15" fmla="*/ 73 h 301"/>
                <a:gd name="T16" fmla="*/ 183 w 195"/>
                <a:gd name="T17" fmla="*/ 67 h 301"/>
                <a:gd name="T18" fmla="*/ 190 w 195"/>
                <a:gd name="T19" fmla="*/ 75 h 301"/>
                <a:gd name="T20" fmla="*/ 195 w 195"/>
                <a:gd name="T21" fmla="*/ 85 h 301"/>
                <a:gd name="T22" fmla="*/ 190 w 195"/>
                <a:gd name="T23" fmla="*/ 93 h 301"/>
                <a:gd name="T24" fmla="*/ 183 w 195"/>
                <a:gd name="T25" fmla="*/ 98 h 301"/>
                <a:gd name="T26" fmla="*/ 170 w 195"/>
                <a:gd name="T27" fmla="*/ 96 h 301"/>
                <a:gd name="T28" fmla="*/ 155 w 195"/>
                <a:gd name="T29" fmla="*/ 93 h 301"/>
                <a:gd name="T30" fmla="*/ 132 w 195"/>
                <a:gd name="T31" fmla="*/ 103 h 301"/>
                <a:gd name="T32" fmla="*/ 111 w 195"/>
                <a:gd name="T33" fmla="*/ 122 h 301"/>
                <a:gd name="T34" fmla="*/ 104 w 195"/>
                <a:gd name="T35" fmla="*/ 135 h 301"/>
                <a:gd name="T36" fmla="*/ 103 w 195"/>
                <a:gd name="T37" fmla="*/ 146 h 301"/>
                <a:gd name="T38" fmla="*/ 106 w 195"/>
                <a:gd name="T39" fmla="*/ 157 h 301"/>
                <a:gd name="T40" fmla="*/ 115 w 195"/>
                <a:gd name="T41" fmla="*/ 163 h 301"/>
                <a:gd name="T42" fmla="*/ 124 w 195"/>
                <a:gd name="T43" fmla="*/ 169 h 301"/>
                <a:gd name="T44" fmla="*/ 128 w 195"/>
                <a:gd name="T45" fmla="*/ 177 h 301"/>
                <a:gd name="T46" fmla="*/ 128 w 195"/>
                <a:gd name="T47" fmla="*/ 186 h 301"/>
                <a:gd name="T48" fmla="*/ 123 w 195"/>
                <a:gd name="T49" fmla="*/ 195 h 301"/>
                <a:gd name="T50" fmla="*/ 124 w 195"/>
                <a:gd name="T51" fmla="*/ 201 h 301"/>
                <a:gd name="T52" fmla="*/ 128 w 195"/>
                <a:gd name="T53" fmla="*/ 210 h 301"/>
                <a:gd name="T54" fmla="*/ 125 w 195"/>
                <a:gd name="T55" fmla="*/ 222 h 301"/>
                <a:gd name="T56" fmla="*/ 115 w 195"/>
                <a:gd name="T57" fmla="*/ 239 h 301"/>
                <a:gd name="T58" fmla="*/ 106 w 195"/>
                <a:gd name="T59" fmla="*/ 259 h 301"/>
                <a:gd name="T60" fmla="*/ 103 w 195"/>
                <a:gd name="T61" fmla="*/ 287 h 301"/>
                <a:gd name="T62" fmla="*/ 89 w 195"/>
                <a:gd name="T63" fmla="*/ 297 h 301"/>
                <a:gd name="T64" fmla="*/ 73 w 195"/>
                <a:gd name="T65" fmla="*/ 299 h 301"/>
                <a:gd name="T66" fmla="*/ 47 w 195"/>
                <a:gd name="T67" fmla="*/ 287 h 301"/>
                <a:gd name="T68" fmla="*/ 10 w 195"/>
                <a:gd name="T69" fmla="*/ 262 h 301"/>
                <a:gd name="T70" fmla="*/ 0 w 195"/>
                <a:gd name="T71" fmla="*/ 252 h 301"/>
                <a:gd name="T72" fmla="*/ 2 w 195"/>
                <a:gd name="T73" fmla="*/ 245 h 301"/>
                <a:gd name="T74" fmla="*/ 15 w 195"/>
                <a:gd name="T75" fmla="*/ 222 h 301"/>
                <a:gd name="T76" fmla="*/ 29 w 195"/>
                <a:gd name="T77" fmla="*/ 152 h 301"/>
                <a:gd name="T78" fmla="*/ 42 w 195"/>
                <a:gd name="T79" fmla="*/ 82 h 301"/>
                <a:gd name="T80" fmla="*/ 48 w 195"/>
                <a:gd name="T81" fmla="*/ 31 h 301"/>
                <a:gd name="T82" fmla="*/ 63 w 195"/>
                <a:gd name="T83" fmla="*/ 3 h 30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95"/>
                <a:gd name="T127" fmla="*/ 0 h 301"/>
                <a:gd name="T128" fmla="*/ 195 w 195"/>
                <a:gd name="T129" fmla="*/ 301 h 30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95" h="301">
                  <a:moveTo>
                    <a:pt x="75" y="0"/>
                  </a:moveTo>
                  <a:lnTo>
                    <a:pt x="80" y="1"/>
                  </a:lnTo>
                  <a:lnTo>
                    <a:pt x="85" y="3"/>
                  </a:lnTo>
                  <a:lnTo>
                    <a:pt x="90" y="4"/>
                  </a:lnTo>
                  <a:lnTo>
                    <a:pt x="95" y="5"/>
                  </a:lnTo>
                  <a:lnTo>
                    <a:pt x="99" y="4"/>
                  </a:lnTo>
                  <a:lnTo>
                    <a:pt x="104" y="3"/>
                  </a:lnTo>
                  <a:lnTo>
                    <a:pt x="108" y="1"/>
                  </a:lnTo>
                  <a:lnTo>
                    <a:pt x="113" y="0"/>
                  </a:lnTo>
                  <a:lnTo>
                    <a:pt x="118" y="1"/>
                  </a:lnTo>
                  <a:lnTo>
                    <a:pt x="125" y="4"/>
                  </a:lnTo>
                  <a:lnTo>
                    <a:pt x="132" y="8"/>
                  </a:lnTo>
                  <a:lnTo>
                    <a:pt x="137" y="11"/>
                  </a:lnTo>
                  <a:lnTo>
                    <a:pt x="139" y="19"/>
                  </a:lnTo>
                  <a:lnTo>
                    <a:pt x="142" y="29"/>
                  </a:lnTo>
                  <a:lnTo>
                    <a:pt x="150" y="51"/>
                  </a:lnTo>
                  <a:lnTo>
                    <a:pt x="153" y="61"/>
                  </a:lnTo>
                  <a:lnTo>
                    <a:pt x="157" y="70"/>
                  </a:lnTo>
                  <a:lnTo>
                    <a:pt x="161" y="75"/>
                  </a:lnTo>
                  <a:lnTo>
                    <a:pt x="164" y="76"/>
                  </a:lnTo>
                  <a:lnTo>
                    <a:pt x="165" y="78"/>
                  </a:lnTo>
                  <a:lnTo>
                    <a:pt x="167" y="78"/>
                  </a:lnTo>
                  <a:lnTo>
                    <a:pt x="169" y="76"/>
                  </a:lnTo>
                  <a:lnTo>
                    <a:pt x="174" y="73"/>
                  </a:lnTo>
                  <a:lnTo>
                    <a:pt x="178" y="69"/>
                  </a:lnTo>
                  <a:lnTo>
                    <a:pt x="180" y="67"/>
                  </a:lnTo>
                  <a:lnTo>
                    <a:pt x="183" y="67"/>
                  </a:lnTo>
                  <a:lnTo>
                    <a:pt x="184" y="67"/>
                  </a:lnTo>
                  <a:lnTo>
                    <a:pt x="186" y="70"/>
                  </a:lnTo>
                  <a:lnTo>
                    <a:pt x="190" y="75"/>
                  </a:lnTo>
                  <a:lnTo>
                    <a:pt x="194" y="80"/>
                  </a:lnTo>
                  <a:lnTo>
                    <a:pt x="195" y="83"/>
                  </a:lnTo>
                  <a:lnTo>
                    <a:pt x="195" y="85"/>
                  </a:lnTo>
                  <a:lnTo>
                    <a:pt x="194" y="88"/>
                  </a:lnTo>
                  <a:lnTo>
                    <a:pt x="193" y="90"/>
                  </a:lnTo>
                  <a:lnTo>
                    <a:pt x="190" y="93"/>
                  </a:lnTo>
                  <a:lnTo>
                    <a:pt x="188" y="96"/>
                  </a:lnTo>
                  <a:lnTo>
                    <a:pt x="185" y="97"/>
                  </a:lnTo>
                  <a:lnTo>
                    <a:pt x="183" y="98"/>
                  </a:lnTo>
                  <a:lnTo>
                    <a:pt x="180" y="98"/>
                  </a:lnTo>
                  <a:lnTo>
                    <a:pt x="175" y="98"/>
                  </a:lnTo>
                  <a:lnTo>
                    <a:pt x="170" y="96"/>
                  </a:lnTo>
                  <a:lnTo>
                    <a:pt x="165" y="94"/>
                  </a:lnTo>
                  <a:lnTo>
                    <a:pt x="160" y="93"/>
                  </a:lnTo>
                  <a:lnTo>
                    <a:pt x="155" y="93"/>
                  </a:lnTo>
                  <a:lnTo>
                    <a:pt x="151" y="94"/>
                  </a:lnTo>
                  <a:lnTo>
                    <a:pt x="142" y="98"/>
                  </a:lnTo>
                  <a:lnTo>
                    <a:pt x="132" y="103"/>
                  </a:lnTo>
                  <a:lnTo>
                    <a:pt x="123" y="111"/>
                  </a:lnTo>
                  <a:lnTo>
                    <a:pt x="115" y="118"/>
                  </a:lnTo>
                  <a:lnTo>
                    <a:pt x="111" y="122"/>
                  </a:lnTo>
                  <a:lnTo>
                    <a:pt x="109" y="126"/>
                  </a:lnTo>
                  <a:lnTo>
                    <a:pt x="106" y="131"/>
                  </a:lnTo>
                  <a:lnTo>
                    <a:pt x="104" y="135"/>
                  </a:lnTo>
                  <a:lnTo>
                    <a:pt x="103" y="139"/>
                  </a:lnTo>
                  <a:lnTo>
                    <a:pt x="103" y="143"/>
                  </a:lnTo>
                  <a:lnTo>
                    <a:pt x="103" y="146"/>
                  </a:lnTo>
                  <a:lnTo>
                    <a:pt x="104" y="150"/>
                  </a:lnTo>
                  <a:lnTo>
                    <a:pt x="105" y="154"/>
                  </a:lnTo>
                  <a:lnTo>
                    <a:pt x="106" y="157"/>
                  </a:lnTo>
                  <a:lnTo>
                    <a:pt x="109" y="158"/>
                  </a:lnTo>
                  <a:lnTo>
                    <a:pt x="110" y="160"/>
                  </a:lnTo>
                  <a:lnTo>
                    <a:pt x="115" y="163"/>
                  </a:lnTo>
                  <a:lnTo>
                    <a:pt x="120" y="166"/>
                  </a:lnTo>
                  <a:lnTo>
                    <a:pt x="123" y="167"/>
                  </a:lnTo>
                  <a:lnTo>
                    <a:pt x="124" y="169"/>
                  </a:lnTo>
                  <a:lnTo>
                    <a:pt x="125" y="172"/>
                  </a:lnTo>
                  <a:lnTo>
                    <a:pt x="127" y="175"/>
                  </a:lnTo>
                  <a:lnTo>
                    <a:pt x="128" y="177"/>
                  </a:lnTo>
                  <a:lnTo>
                    <a:pt x="128" y="181"/>
                  </a:lnTo>
                  <a:lnTo>
                    <a:pt x="128" y="183"/>
                  </a:lnTo>
                  <a:lnTo>
                    <a:pt x="128" y="186"/>
                  </a:lnTo>
                  <a:lnTo>
                    <a:pt x="125" y="189"/>
                  </a:lnTo>
                  <a:lnTo>
                    <a:pt x="124" y="192"/>
                  </a:lnTo>
                  <a:lnTo>
                    <a:pt x="123" y="195"/>
                  </a:lnTo>
                  <a:lnTo>
                    <a:pt x="123" y="196"/>
                  </a:lnTo>
                  <a:lnTo>
                    <a:pt x="123" y="199"/>
                  </a:lnTo>
                  <a:lnTo>
                    <a:pt x="124" y="201"/>
                  </a:lnTo>
                  <a:lnTo>
                    <a:pt x="125" y="204"/>
                  </a:lnTo>
                  <a:lnTo>
                    <a:pt x="128" y="208"/>
                  </a:lnTo>
                  <a:lnTo>
                    <a:pt x="128" y="210"/>
                  </a:lnTo>
                  <a:lnTo>
                    <a:pt x="128" y="213"/>
                  </a:lnTo>
                  <a:lnTo>
                    <a:pt x="128" y="217"/>
                  </a:lnTo>
                  <a:lnTo>
                    <a:pt x="125" y="222"/>
                  </a:lnTo>
                  <a:lnTo>
                    <a:pt x="123" y="227"/>
                  </a:lnTo>
                  <a:lnTo>
                    <a:pt x="122" y="232"/>
                  </a:lnTo>
                  <a:lnTo>
                    <a:pt x="115" y="239"/>
                  </a:lnTo>
                  <a:lnTo>
                    <a:pt x="110" y="247"/>
                  </a:lnTo>
                  <a:lnTo>
                    <a:pt x="108" y="255"/>
                  </a:lnTo>
                  <a:lnTo>
                    <a:pt x="106" y="259"/>
                  </a:lnTo>
                  <a:lnTo>
                    <a:pt x="105" y="262"/>
                  </a:lnTo>
                  <a:lnTo>
                    <a:pt x="104" y="279"/>
                  </a:lnTo>
                  <a:lnTo>
                    <a:pt x="103" y="287"/>
                  </a:lnTo>
                  <a:lnTo>
                    <a:pt x="101" y="294"/>
                  </a:lnTo>
                  <a:lnTo>
                    <a:pt x="95" y="296"/>
                  </a:lnTo>
                  <a:lnTo>
                    <a:pt x="89" y="297"/>
                  </a:lnTo>
                  <a:lnTo>
                    <a:pt x="82" y="299"/>
                  </a:lnTo>
                  <a:lnTo>
                    <a:pt x="77" y="301"/>
                  </a:lnTo>
                  <a:lnTo>
                    <a:pt x="73" y="299"/>
                  </a:lnTo>
                  <a:lnTo>
                    <a:pt x="70" y="298"/>
                  </a:lnTo>
                  <a:lnTo>
                    <a:pt x="59" y="294"/>
                  </a:lnTo>
                  <a:lnTo>
                    <a:pt x="47" y="287"/>
                  </a:lnTo>
                  <a:lnTo>
                    <a:pt x="34" y="279"/>
                  </a:lnTo>
                  <a:lnTo>
                    <a:pt x="20" y="270"/>
                  </a:lnTo>
                  <a:lnTo>
                    <a:pt x="10" y="262"/>
                  </a:lnTo>
                  <a:lnTo>
                    <a:pt x="2" y="256"/>
                  </a:lnTo>
                  <a:lnTo>
                    <a:pt x="0" y="253"/>
                  </a:lnTo>
                  <a:lnTo>
                    <a:pt x="0" y="252"/>
                  </a:lnTo>
                  <a:lnTo>
                    <a:pt x="0" y="251"/>
                  </a:lnTo>
                  <a:lnTo>
                    <a:pt x="0" y="248"/>
                  </a:lnTo>
                  <a:lnTo>
                    <a:pt x="2" y="245"/>
                  </a:lnTo>
                  <a:lnTo>
                    <a:pt x="8" y="234"/>
                  </a:lnTo>
                  <a:lnTo>
                    <a:pt x="11" y="228"/>
                  </a:lnTo>
                  <a:lnTo>
                    <a:pt x="15" y="222"/>
                  </a:lnTo>
                  <a:lnTo>
                    <a:pt x="17" y="217"/>
                  </a:lnTo>
                  <a:lnTo>
                    <a:pt x="19" y="210"/>
                  </a:lnTo>
                  <a:lnTo>
                    <a:pt x="29" y="152"/>
                  </a:lnTo>
                  <a:lnTo>
                    <a:pt x="34" y="121"/>
                  </a:lnTo>
                  <a:lnTo>
                    <a:pt x="39" y="92"/>
                  </a:lnTo>
                  <a:lnTo>
                    <a:pt x="42" y="82"/>
                  </a:lnTo>
                  <a:lnTo>
                    <a:pt x="43" y="71"/>
                  </a:lnTo>
                  <a:lnTo>
                    <a:pt x="45" y="51"/>
                  </a:lnTo>
                  <a:lnTo>
                    <a:pt x="48" y="31"/>
                  </a:lnTo>
                  <a:lnTo>
                    <a:pt x="52" y="11"/>
                  </a:lnTo>
                  <a:lnTo>
                    <a:pt x="59" y="6"/>
                  </a:lnTo>
                  <a:lnTo>
                    <a:pt x="63" y="3"/>
                  </a:lnTo>
                  <a:lnTo>
                    <a:pt x="67" y="0"/>
                  </a:lnTo>
                  <a:lnTo>
                    <a:pt x="75" y="0"/>
                  </a:lnTo>
                  <a:close/>
                </a:path>
              </a:pathLst>
            </a:custGeom>
            <a:noFill/>
            <a:ln w="3175">
              <a:solidFill>
                <a:srgbClr val="1F497D">
                  <a:lumMod val="50000"/>
                </a:srgbClr>
              </a:solidFill>
              <a:round/>
              <a:headEnd/>
              <a:tailEnd/>
            </a:ln>
            <a:effectLst>
              <a:outerShdw blurRad="50800" dist="38100" dir="8100000" algn="tr" rotWithShape="0">
                <a:sysClr val="windowText" lastClr="000000">
                  <a:lumMod val="50000"/>
                  <a:lumOff val="50000"/>
                  <a:alpha val="40000"/>
                </a:sys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8" name="Freeform 40">
              <a:extLst>
                <a:ext uri="{FF2B5EF4-FFF2-40B4-BE49-F238E27FC236}">
                  <a16:creationId xmlns:a16="http://schemas.microsoft.com/office/drawing/2014/main" id="{9B8777DB-F2C7-40D9-9410-7CF4FFA48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4216" y="3140514"/>
              <a:ext cx="215332" cy="587633"/>
            </a:xfrm>
            <a:custGeom>
              <a:avLst/>
              <a:gdLst>
                <a:gd name="T0" fmla="*/ 159 w 329"/>
                <a:gd name="T1" fmla="*/ 20 h 850"/>
                <a:gd name="T2" fmla="*/ 172 w 329"/>
                <a:gd name="T3" fmla="*/ 29 h 850"/>
                <a:gd name="T4" fmla="*/ 202 w 329"/>
                <a:gd name="T5" fmla="*/ 28 h 850"/>
                <a:gd name="T6" fmla="*/ 245 w 329"/>
                <a:gd name="T7" fmla="*/ 20 h 850"/>
                <a:gd name="T8" fmla="*/ 329 w 329"/>
                <a:gd name="T9" fmla="*/ 61 h 850"/>
                <a:gd name="T10" fmla="*/ 313 w 329"/>
                <a:gd name="T11" fmla="*/ 90 h 850"/>
                <a:gd name="T12" fmla="*/ 315 w 329"/>
                <a:gd name="T13" fmla="*/ 125 h 850"/>
                <a:gd name="T14" fmla="*/ 299 w 329"/>
                <a:gd name="T15" fmla="*/ 158 h 850"/>
                <a:gd name="T16" fmla="*/ 280 w 329"/>
                <a:gd name="T17" fmla="*/ 310 h 850"/>
                <a:gd name="T18" fmla="*/ 290 w 329"/>
                <a:gd name="T19" fmla="*/ 456 h 850"/>
                <a:gd name="T20" fmla="*/ 286 w 329"/>
                <a:gd name="T21" fmla="*/ 516 h 850"/>
                <a:gd name="T22" fmla="*/ 259 w 329"/>
                <a:gd name="T23" fmla="*/ 543 h 850"/>
                <a:gd name="T24" fmla="*/ 240 w 329"/>
                <a:gd name="T25" fmla="*/ 589 h 850"/>
                <a:gd name="T26" fmla="*/ 235 w 329"/>
                <a:gd name="T27" fmla="*/ 631 h 850"/>
                <a:gd name="T28" fmla="*/ 248 w 329"/>
                <a:gd name="T29" fmla="*/ 669 h 850"/>
                <a:gd name="T30" fmla="*/ 261 w 329"/>
                <a:gd name="T31" fmla="*/ 699 h 850"/>
                <a:gd name="T32" fmla="*/ 280 w 329"/>
                <a:gd name="T33" fmla="*/ 735 h 850"/>
                <a:gd name="T34" fmla="*/ 290 w 329"/>
                <a:gd name="T35" fmla="*/ 791 h 850"/>
                <a:gd name="T36" fmla="*/ 281 w 329"/>
                <a:gd name="T37" fmla="*/ 823 h 850"/>
                <a:gd name="T38" fmla="*/ 284 w 329"/>
                <a:gd name="T39" fmla="*/ 840 h 850"/>
                <a:gd name="T40" fmla="*/ 295 w 329"/>
                <a:gd name="T41" fmla="*/ 843 h 850"/>
                <a:gd name="T42" fmla="*/ 286 w 329"/>
                <a:gd name="T43" fmla="*/ 850 h 850"/>
                <a:gd name="T44" fmla="*/ 220 w 329"/>
                <a:gd name="T45" fmla="*/ 845 h 850"/>
                <a:gd name="T46" fmla="*/ 164 w 329"/>
                <a:gd name="T47" fmla="*/ 827 h 850"/>
                <a:gd name="T48" fmla="*/ 123 w 329"/>
                <a:gd name="T49" fmla="*/ 781 h 850"/>
                <a:gd name="T50" fmla="*/ 135 w 329"/>
                <a:gd name="T51" fmla="*/ 716 h 850"/>
                <a:gd name="T52" fmla="*/ 148 w 329"/>
                <a:gd name="T53" fmla="*/ 654 h 850"/>
                <a:gd name="T54" fmla="*/ 160 w 329"/>
                <a:gd name="T55" fmla="*/ 599 h 850"/>
                <a:gd name="T56" fmla="*/ 165 w 329"/>
                <a:gd name="T57" fmla="*/ 569 h 850"/>
                <a:gd name="T58" fmla="*/ 184 w 329"/>
                <a:gd name="T59" fmla="*/ 558 h 850"/>
                <a:gd name="T60" fmla="*/ 206 w 329"/>
                <a:gd name="T61" fmla="*/ 516 h 850"/>
                <a:gd name="T62" fmla="*/ 206 w 329"/>
                <a:gd name="T63" fmla="*/ 494 h 850"/>
                <a:gd name="T64" fmla="*/ 184 w 329"/>
                <a:gd name="T65" fmla="*/ 478 h 850"/>
                <a:gd name="T66" fmla="*/ 201 w 329"/>
                <a:gd name="T67" fmla="*/ 471 h 850"/>
                <a:gd name="T68" fmla="*/ 223 w 329"/>
                <a:gd name="T69" fmla="*/ 454 h 850"/>
                <a:gd name="T70" fmla="*/ 234 w 329"/>
                <a:gd name="T71" fmla="*/ 428 h 850"/>
                <a:gd name="T72" fmla="*/ 228 w 329"/>
                <a:gd name="T73" fmla="*/ 408 h 850"/>
                <a:gd name="T74" fmla="*/ 207 w 329"/>
                <a:gd name="T75" fmla="*/ 403 h 850"/>
                <a:gd name="T76" fmla="*/ 170 w 329"/>
                <a:gd name="T77" fmla="*/ 410 h 850"/>
                <a:gd name="T78" fmla="*/ 143 w 329"/>
                <a:gd name="T79" fmla="*/ 387 h 850"/>
                <a:gd name="T80" fmla="*/ 121 w 329"/>
                <a:gd name="T81" fmla="*/ 392 h 850"/>
                <a:gd name="T82" fmla="*/ 97 w 329"/>
                <a:gd name="T83" fmla="*/ 424 h 850"/>
                <a:gd name="T84" fmla="*/ 56 w 329"/>
                <a:gd name="T85" fmla="*/ 425 h 850"/>
                <a:gd name="T86" fmla="*/ 26 w 329"/>
                <a:gd name="T87" fmla="*/ 404 h 850"/>
                <a:gd name="T88" fmla="*/ 5 w 329"/>
                <a:gd name="T89" fmla="*/ 369 h 850"/>
                <a:gd name="T90" fmla="*/ 3 w 329"/>
                <a:gd name="T91" fmla="*/ 313 h 850"/>
                <a:gd name="T92" fmla="*/ 14 w 329"/>
                <a:gd name="T93" fmla="*/ 266 h 850"/>
                <a:gd name="T94" fmla="*/ 37 w 329"/>
                <a:gd name="T95" fmla="*/ 237 h 850"/>
                <a:gd name="T96" fmla="*/ 37 w 329"/>
                <a:gd name="T97" fmla="*/ 185 h 850"/>
                <a:gd name="T98" fmla="*/ 41 w 329"/>
                <a:gd name="T99" fmla="*/ 155 h 850"/>
                <a:gd name="T100" fmla="*/ 69 w 329"/>
                <a:gd name="T101" fmla="*/ 118 h 850"/>
                <a:gd name="T102" fmla="*/ 93 w 329"/>
                <a:gd name="T103" fmla="*/ 67 h 85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29"/>
                <a:gd name="T157" fmla="*/ 0 h 850"/>
                <a:gd name="T158" fmla="*/ 329 w 329"/>
                <a:gd name="T159" fmla="*/ 850 h 85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29" h="850">
                  <a:moveTo>
                    <a:pt x="108" y="0"/>
                  </a:moveTo>
                  <a:lnTo>
                    <a:pt x="151" y="0"/>
                  </a:lnTo>
                  <a:lnTo>
                    <a:pt x="155" y="11"/>
                  </a:lnTo>
                  <a:lnTo>
                    <a:pt x="156" y="17"/>
                  </a:lnTo>
                  <a:lnTo>
                    <a:pt x="159" y="20"/>
                  </a:lnTo>
                  <a:lnTo>
                    <a:pt x="162" y="23"/>
                  </a:lnTo>
                  <a:lnTo>
                    <a:pt x="164" y="25"/>
                  </a:lnTo>
                  <a:lnTo>
                    <a:pt x="167" y="28"/>
                  </a:lnTo>
                  <a:lnTo>
                    <a:pt x="169" y="29"/>
                  </a:lnTo>
                  <a:lnTo>
                    <a:pt x="172" y="29"/>
                  </a:lnTo>
                  <a:lnTo>
                    <a:pt x="174" y="31"/>
                  </a:lnTo>
                  <a:lnTo>
                    <a:pt x="181" y="31"/>
                  </a:lnTo>
                  <a:lnTo>
                    <a:pt x="191" y="29"/>
                  </a:lnTo>
                  <a:lnTo>
                    <a:pt x="196" y="29"/>
                  </a:lnTo>
                  <a:lnTo>
                    <a:pt x="202" y="28"/>
                  </a:lnTo>
                  <a:lnTo>
                    <a:pt x="215" y="24"/>
                  </a:lnTo>
                  <a:lnTo>
                    <a:pt x="228" y="22"/>
                  </a:lnTo>
                  <a:lnTo>
                    <a:pt x="234" y="20"/>
                  </a:lnTo>
                  <a:lnTo>
                    <a:pt x="239" y="19"/>
                  </a:lnTo>
                  <a:lnTo>
                    <a:pt x="245" y="20"/>
                  </a:lnTo>
                  <a:lnTo>
                    <a:pt x="254" y="22"/>
                  </a:lnTo>
                  <a:lnTo>
                    <a:pt x="277" y="28"/>
                  </a:lnTo>
                  <a:lnTo>
                    <a:pt x="304" y="36"/>
                  </a:lnTo>
                  <a:lnTo>
                    <a:pt x="329" y="41"/>
                  </a:lnTo>
                  <a:lnTo>
                    <a:pt x="329" y="61"/>
                  </a:lnTo>
                  <a:lnTo>
                    <a:pt x="328" y="66"/>
                  </a:lnTo>
                  <a:lnTo>
                    <a:pt x="326" y="70"/>
                  </a:lnTo>
                  <a:lnTo>
                    <a:pt x="320" y="79"/>
                  </a:lnTo>
                  <a:lnTo>
                    <a:pt x="315" y="87"/>
                  </a:lnTo>
                  <a:lnTo>
                    <a:pt x="313" y="90"/>
                  </a:lnTo>
                  <a:lnTo>
                    <a:pt x="312" y="94"/>
                  </a:lnTo>
                  <a:lnTo>
                    <a:pt x="312" y="98"/>
                  </a:lnTo>
                  <a:lnTo>
                    <a:pt x="312" y="103"/>
                  </a:lnTo>
                  <a:lnTo>
                    <a:pt x="313" y="113"/>
                  </a:lnTo>
                  <a:lnTo>
                    <a:pt x="315" y="125"/>
                  </a:lnTo>
                  <a:lnTo>
                    <a:pt x="314" y="130"/>
                  </a:lnTo>
                  <a:lnTo>
                    <a:pt x="313" y="135"/>
                  </a:lnTo>
                  <a:lnTo>
                    <a:pt x="309" y="144"/>
                  </a:lnTo>
                  <a:lnTo>
                    <a:pt x="304" y="150"/>
                  </a:lnTo>
                  <a:lnTo>
                    <a:pt x="299" y="158"/>
                  </a:lnTo>
                  <a:lnTo>
                    <a:pt x="296" y="166"/>
                  </a:lnTo>
                  <a:lnTo>
                    <a:pt x="290" y="205"/>
                  </a:lnTo>
                  <a:lnTo>
                    <a:pt x="285" y="250"/>
                  </a:lnTo>
                  <a:lnTo>
                    <a:pt x="281" y="288"/>
                  </a:lnTo>
                  <a:lnTo>
                    <a:pt x="280" y="310"/>
                  </a:lnTo>
                  <a:lnTo>
                    <a:pt x="281" y="325"/>
                  </a:lnTo>
                  <a:lnTo>
                    <a:pt x="285" y="358"/>
                  </a:lnTo>
                  <a:lnTo>
                    <a:pt x="287" y="382"/>
                  </a:lnTo>
                  <a:lnTo>
                    <a:pt x="289" y="415"/>
                  </a:lnTo>
                  <a:lnTo>
                    <a:pt x="290" y="456"/>
                  </a:lnTo>
                  <a:lnTo>
                    <a:pt x="290" y="506"/>
                  </a:lnTo>
                  <a:lnTo>
                    <a:pt x="290" y="510"/>
                  </a:lnTo>
                  <a:lnTo>
                    <a:pt x="289" y="512"/>
                  </a:lnTo>
                  <a:lnTo>
                    <a:pt x="287" y="515"/>
                  </a:lnTo>
                  <a:lnTo>
                    <a:pt x="286" y="516"/>
                  </a:lnTo>
                  <a:lnTo>
                    <a:pt x="286" y="517"/>
                  </a:lnTo>
                  <a:lnTo>
                    <a:pt x="281" y="522"/>
                  </a:lnTo>
                  <a:lnTo>
                    <a:pt x="276" y="527"/>
                  </a:lnTo>
                  <a:lnTo>
                    <a:pt x="265" y="538"/>
                  </a:lnTo>
                  <a:lnTo>
                    <a:pt x="259" y="543"/>
                  </a:lnTo>
                  <a:lnTo>
                    <a:pt x="257" y="545"/>
                  </a:lnTo>
                  <a:lnTo>
                    <a:pt x="256" y="548"/>
                  </a:lnTo>
                  <a:lnTo>
                    <a:pt x="251" y="558"/>
                  </a:lnTo>
                  <a:lnTo>
                    <a:pt x="247" y="567"/>
                  </a:lnTo>
                  <a:lnTo>
                    <a:pt x="240" y="589"/>
                  </a:lnTo>
                  <a:lnTo>
                    <a:pt x="235" y="608"/>
                  </a:lnTo>
                  <a:lnTo>
                    <a:pt x="234" y="615"/>
                  </a:lnTo>
                  <a:lnTo>
                    <a:pt x="234" y="620"/>
                  </a:lnTo>
                  <a:lnTo>
                    <a:pt x="234" y="625"/>
                  </a:lnTo>
                  <a:lnTo>
                    <a:pt x="235" y="631"/>
                  </a:lnTo>
                  <a:lnTo>
                    <a:pt x="239" y="641"/>
                  </a:lnTo>
                  <a:lnTo>
                    <a:pt x="244" y="651"/>
                  </a:lnTo>
                  <a:lnTo>
                    <a:pt x="247" y="659"/>
                  </a:lnTo>
                  <a:lnTo>
                    <a:pt x="248" y="662"/>
                  </a:lnTo>
                  <a:lnTo>
                    <a:pt x="248" y="669"/>
                  </a:lnTo>
                  <a:lnTo>
                    <a:pt x="249" y="676"/>
                  </a:lnTo>
                  <a:lnTo>
                    <a:pt x="251" y="684"/>
                  </a:lnTo>
                  <a:lnTo>
                    <a:pt x="252" y="688"/>
                  </a:lnTo>
                  <a:lnTo>
                    <a:pt x="254" y="692"/>
                  </a:lnTo>
                  <a:lnTo>
                    <a:pt x="261" y="699"/>
                  </a:lnTo>
                  <a:lnTo>
                    <a:pt x="267" y="706"/>
                  </a:lnTo>
                  <a:lnTo>
                    <a:pt x="271" y="710"/>
                  </a:lnTo>
                  <a:lnTo>
                    <a:pt x="272" y="715"/>
                  </a:lnTo>
                  <a:lnTo>
                    <a:pt x="276" y="725"/>
                  </a:lnTo>
                  <a:lnTo>
                    <a:pt x="280" y="735"/>
                  </a:lnTo>
                  <a:lnTo>
                    <a:pt x="282" y="748"/>
                  </a:lnTo>
                  <a:lnTo>
                    <a:pt x="285" y="759"/>
                  </a:lnTo>
                  <a:lnTo>
                    <a:pt x="287" y="772"/>
                  </a:lnTo>
                  <a:lnTo>
                    <a:pt x="289" y="782"/>
                  </a:lnTo>
                  <a:lnTo>
                    <a:pt x="290" y="791"/>
                  </a:lnTo>
                  <a:lnTo>
                    <a:pt x="290" y="796"/>
                  </a:lnTo>
                  <a:lnTo>
                    <a:pt x="290" y="801"/>
                  </a:lnTo>
                  <a:lnTo>
                    <a:pt x="289" y="806"/>
                  </a:lnTo>
                  <a:lnTo>
                    <a:pt x="285" y="814"/>
                  </a:lnTo>
                  <a:lnTo>
                    <a:pt x="281" y="823"/>
                  </a:lnTo>
                  <a:lnTo>
                    <a:pt x="280" y="828"/>
                  </a:lnTo>
                  <a:lnTo>
                    <a:pt x="280" y="832"/>
                  </a:lnTo>
                  <a:lnTo>
                    <a:pt x="280" y="836"/>
                  </a:lnTo>
                  <a:lnTo>
                    <a:pt x="281" y="838"/>
                  </a:lnTo>
                  <a:lnTo>
                    <a:pt x="284" y="840"/>
                  </a:lnTo>
                  <a:lnTo>
                    <a:pt x="285" y="840"/>
                  </a:lnTo>
                  <a:lnTo>
                    <a:pt x="290" y="840"/>
                  </a:lnTo>
                  <a:lnTo>
                    <a:pt x="293" y="841"/>
                  </a:lnTo>
                  <a:lnTo>
                    <a:pt x="294" y="842"/>
                  </a:lnTo>
                  <a:lnTo>
                    <a:pt x="295" y="843"/>
                  </a:lnTo>
                  <a:lnTo>
                    <a:pt x="295" y="845"/>
                  </a:lnTo>
                  <a:lnTo>
                    <a:pt x="294" y="847"/>
                  </a:lnTo>
                  <a:lnTo>
                    <a:pt x="293" y="848"/>
                  </a:lnTo>
                  <a:lnTo>
                    <a:pt x="290" y="850"/>
                  </a:lnTo>
                  <a:lnTo>
                    <a:pt x="286" y="850"/>
                  </a:lnTo>
                  <a:lnTo>
                    <a:pt x="282" y="850"/>
                  </a:lnTo>
                  <a:lnTo>
                    <a:pt x="265" y="850"/>
                  </a:lnTo>
                  <a:lnTo>
                    <a:pt x="252" y="848"/>
                  </a:lnTo>
                  <a:lnTo>
                    <a:pt x="237" y="847"/>
                  </a:lnTo>
                  <a:lnTo>
                    <a:pt x="220" y="845"/>
                  </a:lnTo>
                  <a:lnTo>
                    <a:pt x="204" y="842"/>
                  </a:lnTo>
                  <a:lnTo>
                    <a:pt x="188" y="838"/>
                  </a:lnTo>
                  <a:lnTo>
                    <a:pt x="174" y="833"/>
                  </a:lnTo>
                  <a:lnTo>
                    <a:pt x="169" y="831"/>
                  </a:lnTo>
                  <a:lnTo>
                    <a:pt x="164" y="827"/>
                  </a:lnTo>
                  <a:lnTo>
                    <a:pt x="155" y="819"/>
                  </a:lnTo>
                  <a:lnTo>
                    <a:pt x="151" y="815"/>
                  </a:lnTo>
                  <a:lnTo>
                    <a:pt x="146" y="812"/>
                  </a:lnTo>
                  <a:lnTo>
                    <a:pt x="139" y="801"/>
                  </a:lnTo>
                  <a:lnTo>
                    <a:pt x="123" y="781"/>
                  </a:lnTo>
                  <a:lnTo>
                    <a:pt x="116" y="771"/>
                  </a:lnTo>
                  <a:lnTo>
                    <a:pt x="107" y="762"/>
                  </a:lnTo>
                  <a:lnTo>
                    <a:pt x="120" y="743"/>
                  </a:lnTo>
                  <a:lnTo>
                    <a:pt x="131" y="725"/>
                  </a:lnTo>
                  <a:lnTo>
                    <a:pt x="135" y="716"/>
                  </a:lnTo>
                  <a:lnTo>
                    <a:pt x="139" y="707"/>
                  </a:lnTo>
                  <a:lnTo>
                    <a:pt x="141" y="698"/>
                  </a:lnTo>
                  <a:lnTo>
                    <a:pt x="144" y="689"/>
                  </a:lnTo>
                  <a:lnTo>
                    <a:pt x="146" y="671"/>
                  </a:lnTo>
                  <a:lnTo>
                    <a:pt x="148" y="654"/>
                  </a:lnTo>
                  <a:lnTo>
                    <a:pt x="146" y="636"/>
                  </a:lnTo>
                  <a:lnTo>
                    <a:pt x="144" y="618"/>
                  </a:lnTo>
                  <a:lnTo>
                    <a:pt x="151" y="609"/>
                  </a:lnTo>
                  <a:lnTo>
                    <a:pt x="158" y="603"/>
                  </a:lnTo>
                  <a:lnTo>
                    <a:pt x="160" y="599"/>
                  </a:lnTo>
                  <a:lnTo>
                    <a:pt x="163" y="595"/>
                  </a:lnTo>
                  <a:lnTo>
                    <a:pt x="165" y="590"/>
                  </a:lnTo>
                  <a:lnTo>
                    <a:pt x="167" y="583"/>
                  </a:lnTo>
                  <a:lnTo>
                    <a:pt x="167" y="577"/>
                  </a:lnTo>
                  <a:lnTo>
                    <a:pt x="165" y="569"/>
                  </a:lnTo>
                  <a:lnTo>
                    <a:pt x="163" y="561"/>
                  </a:lnTo>
                  <a:lnTo>
                    <a:pt x="169" y="561"/>
                  </a:lnTo>
                  <a:lnTo>
                    <a:pt x="174" y="559"/>
                  </a:lnTo>
                  <a:lnTo>
                    <a:pt x="181" y="559"/>
                  </a:lnTo>
                  <a:lnTo>
                    <a:pt x="184" y="558"/>
                  </a:lnTo>
                  <a:lnTo>
                    <a:pt x="187" y="555"/>
                  </a:lnTo>
                  <a:lnTo>
                    <a:pt x="191" y="549"/>
                  </a:lnTo>
                  <a:lnTo>
                    <a:pt x="195" y="541"/>
                  </a:lnTo>
                  <a:lnTo>
                    <a:pt x="198" y="532"/>
                  </a:lnTo>
                  <a:lnTo>
                    <a:pt x="206" y="516"/>
                  </a:lnTo>
                  <a:lnTo>
                    <a:pt x="207" y="508"/>
                  </a:lnTo>
                  <a:lnTo>
                    <a:pt x="209" y="503"/>
                  </a:lnTo>
                  <a:lnTo>
                    <a:pt x="209" y="499"/>
                  </a:lnTo>
                  <a:lnTo>
                    <a:pt x="207" y="497"/>
                  </a:lnTo>
                  <a:lnTo>
                    <a:pt x="206" y="494"/>
                  </a:lnTo>
                  <a:lnTo>
                    <a:pt x="204" y="490"/>
                  </a:lnTo>
                  <a:lnTo>
                    <a:pt x="200" y="487"/>
                  </a:lnTo>
                  <a:lnTo>
                    <a:pt x="195" y="483"/>
                  </a:lnTo>
                  <a:lnTo>
                    <a:pt x="190" y="480"/>
                  </a:lnTo>
                  <a:lnTo>
                    <a:pt x="184" y="478"/>
                  </a:lnTo>
                  <a:lnTo>
                    <a:pt x="178" y="476"/>
                  </a:lnTo>
                  <a:lnTo>
                    <a:pt x="183" y="476"/>
                  </a:lnTo>
                  <a:lnTo>
                    <a:pt x="187" y="476"/>
                  </a:lnTo>
                  <a:lnTo>
                    <a:pt x="197" y="473"/>
                  </a:lnTo>
                  <a:lnTo>
                    <a:pt x="201" y="471"/>
                  </a:lnTo>
                  <a:lnTo>
                    <a:pt x="206" y="468"/>
                  </a:lnTo>
                  <a:lnTo>
                    <a:pt x="211" y="465"/>
                  </a:lnTo>
                  <a:lnTo>
                    <a:pt x="215" y="461"/>
                  </a:lnTo>
                  <a:lnTo>
                    <a:pt x="219" y="457"/>
                  </a:lnTo>
                  <a:lnTo>
                    <a:pt x="223" y="454"/>
                  </a:lnTo>
                  <a:lnTo>
                    <a:pt x="226" y="448"/>
                  </a:lnTo>
                  <a:lnTo>
                    <a:pt x="229" y="443"/>
                  </a:lnTo>
                  <a:lnTo>
                    <a:pt x="232" y="438"/>
                  </a:lnTo>
                  <a:lnTo>
                    <a:pt x="233" y="433"/>
                  </a:lnTo>
                  <a:lnTo>
                    <a:pt x="234" y="428"/>
                  </a:lnTo>
                  <a:lnTo>
                    <a:pt x="234" y="422"/>
                  </a:lnTo>
                  <a:lnTo>
                    <a:pt x="234" y="418"/>
                  </a:lnTo>
                  <a:lnTo>
                    <a:pt x="233" y="414"/>
                  </a:lnTo>
                  <a:lnTo>
                    <a:pt x="230" y="410"/>
                  </a:lnTo>
                  <a:lnTo>
                    <a:pt x="228" y="408"/>
                  </a:lnTo>
                  <a:lnTo>
                    <a:pt x="224" y="405"/>
                  </a:lnTo>
                  <a:lnTo>
                    <a:pt x="220" y="404"/>
                  </a:lnTo>
                  <a:lnTo>
                    <a:pt x="216" y="403"/>
                  </a:lnTo>
                  <a:lnTo>
                    <a:pt x="211" y="401"/>
                  </a:lnTo>
                  <a:lnTo>
                    <a:pt x="207" y="403"/>
                  </a:lnTo>
                  <a:lnTo>
                    <a:pt x="202" y="404"/>
                  </a:lnTo>
                  <a:lnTo>
                    <a:pt x="200" y="405"/>
                  </a:lnTo>
                  <a:lnTo>
                    <a:pt x="196" y="408"/>
                  </a:lnTo>
                  <a:lnTo>
                    <a:pt x="181" y="422"/>
                  </a:lnTo>
                  <a:lnTo>
                    <a:pt x="170" y="410"/>
                  </a:lnTo>
                  <a:lnTo>
                    <a:pt x="165" y="404"/>
                  </a:lnTo>
                  <a:lnTo>
                    <a:pt x="159" y="399"/>
                  </a:lnTo>
                  <a:lnTo>
                    <a:pt x="154" y="394"/>
                  </a:lnTo>
                  <a:lnTo>
                    <a:pt x="148" y="390"/>
                  </a:lnTo>
                  <a:lnTo>
                    <a:pt x="143" y="387"/>
                  </a:lnTo>
                  <a:lnTo>
                    <a:pt x="137" y="386"/>
                  </a:lnTo>
                  <a:lnTo>
                    <a:pt x="134" y="387"/>
                  </a:lnTo>
                  <a:lnTo>
                    <a:pt x="129" y="389"/>
                  </a:lnTo>
                  <a:lnTo>
                    <a:pt x="125" y="390"/>
                  </a:lnTo>
                  <a:lnTo>
                    <a:pt x="121" y="392"/>
                  </a:lnTo>
                  <a:lnTo>
                    <a:pt x="117" y="396"/>
                  </a:lnTo>
                  <a:lnTo>
                    <a:pt x="115" y="399"/>
                  </a:lnTo>
                  <a:lnTo>
                    <a:pt x="108" y="406"/>
                  </a:lnTo>
                  <a:lnTo>
                    <a:pt x="102" y="415"/>
                  </a:lnTo>
                  <a:lnTo>
                    <a:pt x="97" y="424"/>
                  </a:lnTo>
                  <a:lnTo>
                    <a:pt x="90" y="432"/>
                  </a:lnTo>
                  <a:lnTo>
                    <a:pt x="84" y="437"/>
                  </a:lnTo>
                  <a:lnTo>
                    <a:pt x="71" y="432"/>
                  </a:lnTo>
                  <a:lnTo>
                    <a:pt x="64" y="429"/>
                  </a:lnTo>
                  <a:lnTo>
                    <a:pt x="56" y="425"/>
                  </a:lnTo>
                  <a:lnTo>
                    <a:pt x="50" y="422"/>
                  </a:lnTo>
                  <a:lnTo>
                    <a:pt x="43" y="418"/>
                  </a:lnTo>
                  <a:lnTo>
                    <a:pt x="32" y="410"/>
                  </a:lnTo>
                  <a:lnTo>
                    <a:pt x="28" y="406"/>
                  </a:lnTo>
                  <a:lnTo>
                    <a:pt x="26" y="404"/>
                  </a:lnTo>
                  <a:lnTo>
                    <a:pt x="22" y="400"/>
                  </a:lnTo>
                  <a:lnTo>
                    <a:pt x="19" y="396"/>
                  </a:lnTo>
                  <a:lnTo>
                    <a:pt x="14" y="387"/>
                  </a:lnTo>
                  <a:lnTo>
                    <a:pt x="9" y="378"/>
                  </a:lnTo>
                  <a:lnTo>
                    <a:pt x="5" y="369"/>
                  </a:lnTo>
                  <a:lnTo>
                    <a:pt x="3" y="362"/>
                  </a:lnTo>
                  <a:lnTo>
                    <a:pt x="1" y="354"/>
                  </a:lnTo>
                  <a:lnTo>
                    <a:pt x="0" y="348"/>
                  </a:lnTo>
                  <a:lnTo>
                    <a:pt x="0" y="334"/>
                  </a:lnTo>
                  <a:lnTo>
                    <a:pt x="3" y="313"/>
                  </a:lnTo>
                  <a:lnTo>
                    <a:pt x="4" y="303"/>
                  </a:lnTo>
                  <a:lnTo>
                    <a:pt x="5" y="292"/>
                  </a:lnTo>
                  <a:lnTo>
                    <a:pt x="9" y="280"/>
                  </a:lnTo>
                  <a:lnTo>
                    <a:pt x="12" y="271"/>
                  </a:lnTo>
                  <a:lnTo>
                    <a:pt x="14" y="266"/>
                  </a:lnTo>
                  <a:lnTo>
                    <a:pt x="18" y="261"/>
                  </a:lnTo>
                  <a:lnTo>
                    <a:pt x="27" y="252"/>
                  </a:lnTo>
                  <a:lnTo>
                    <a:pt x="31" y="247"/>
                  </a:lnTo>
                  <a:lnTo>
                    <a:pt x="34" y="242"/>
                  </a:lnTo>
                  <a:lnTo>
                    <a:pt x="37" y="237"/>
                  </a:lnTo>
                  <a:lnTo>
                    <a:pt x="40" y="231"/>
                  </a:lnTo>
                  <a:lnTo>
                    <a:pt x="40" y="223"/>
                  </a:lnTo>
                  <a:lnTo>
                    <a:pt x="40" y="215"/>
                  </a:lnTo>
                  <a:lnTo>
                    <a:pt x="38" y="199"/>
                  </a:lnTo>
                  <a:lnTo>
                    <a:pt x="37" y="185"/>
                  </a:lnTo>
                  <a:lnTo>
                    <a:pt x="36" y="172"/>
                  </a:lnTo>
                  <a:lnTo>
                    <a:pt x="36" y="168"/>
                  </a:lnTo>
                  <a:lnTo>
                    <a:pt x="37" y="163"/>
                  </a:lnTo>
                  <a:lnTo>
                    <a:pt x="38" y="159"/>
                  </a:lnTo>
                  <a:lnTo>
                    <a:pt x="41" y="155"/>
                  </a:lnTo>
                  <a:lnTo>
                    <a:pt x="45" y="148"/>
                  </a:lnTo>
                  <a:lnTo>
                    <a:pt x="51" y="140"/>
                  </a:lnTo>
                  <a:lnTo>
                    <a:pt x="59" y="132"/>
                  </a:lnTo>
                  <a:lnTo>
                    <a:pt x="65" y="124"/>
                  </a:lnTo>
                  <a:lnTo>
                    <a:pt x="69" y="118"/>
                  </a:lnTo>
                  <a:lnTo>
                    <a:pt x="73" y="113"/>
                  </a:lnTo>
                  <a:lnTo>
                    <a:pt x="80" y="102"/>
                  </a:lnTo>
                  <a:lnTo>
                    <a:pt x="85" y="92"/>
                  </a:lnTo>
                  <a:lnTo>
                    <a:pt x="89" y="80"/>
                  </a:lnTo>
                  <a:lnTo>
                    <a:pt x="93" y="67"/>
                  </a:lnTo>
                  <a:lnTo>
                    <a:pt x="95" y="55"/>
                  </a:lnTo>
                  <a:lnTo>
                    <a:pt x="101" y="28"/>
                  </a:lnTo>
                  <a:lnTo>
                    <a:pt x="108" y="0"/>
                  </a:lnTo>
                  <a:close/>
                </a:path>
              </a:pathLst>
            </a:custGeom>
            <a:noFill/>
            <a:ln w="3175">
              <a:solidFill>
                <a:srgbClr val="1F497D">
                  <a:lumMod val="50000"/>
                </a:srgbClr>
              </a:solidFill>
              <a:round/>
              <a:headEnd/>
              <a:tailEnd/>
            </a:ln>
            <a:effectLst>
              <a:outerShdw blurRad="50800" dist="38100" dir="8100000" algn="tr" rotWithShape="0">
                <a:sysClr val="windowText" lastClr="000000">
                  <a:lumMod val="50000"/>
                  <a:lumOff val="50000"/>
                  <a:alpha val="40000"/>
                </a:sys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9" name="Freeform 42">
              <a:extLst>
                <a:ext uri="{FF2B5EF4-FFF2-40B4-BE49-F238E27FC236}">
                  <a16:creationId xmlns:a16="http://schemas.microsoft.com/office/drawing/2014/main" id="{97C4DFF9-189D-4A2B-891F-E2688DC6AF1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9046" y="4797657"/>
              <a:ext cx="257228" cy="425680"/>
            </a:xfrm>
            <a:custGeom>
              <a:avLst/>
              <a:gdLst>
                <a:gd name="T0" fmla="*/ 351 w 397"/>
                <a:gd name="T1" fmla="*/ 26 h 611"/>
                <a:gd name="T2" fmla="*/ 376 w 397"/>
                <a:gd name="T3" fmla="*/ 439 h 611"/>
                <a:gd name="T4" fmla="*/ 355 w 397"/>
                <a:gd name="T5" fmla="*/ 449 h 611"/>
                <a:gd name="T6" fmla="*/ 327 w 397"/>
                <a:gd name="T7" fmla="*/ 453 h 611"/>
                <a:gd name="T8" fmla="*/ 333 w 397"/>
                <a:gd name="T9" fmla="*/ 468 h 611"/>
                <a:gd name="T10" fmla="*/ 362 w 397"/>
                <a:gd name="T11" fmla="*/ 488 h 611"/>
                <a:gd name="T12" fmla="*/ 356 w 397"/>
                <a:gd name="T13" fmla="*/ 500 h 611"/>
                <a:gd name="T14" fmla="*/ 375 w 397"/>
                <a:gd name="T15" fmla="*/ 523 h 611"/>
                <a:gd name="T16" fmla="*/ 389 w 397"/>
                <a:gd name="T17" fmla="*/ 543 h 611"/>
                <a:gd name="T18" fmla="*/ 397 w 397"/>
                <a:gd name="T19" fmla="*/ 577 h 611"/>
                <a:gd name="T20" fmla="*/ 390 w 397"/>
                <a:gd name="T21" fmla="*/ 607 h 611"/>
                <a:gd name="T22" fmla="*/ 374 w 397"/>
                <a:gd name="T23" fmla="*/ 608 h 611"/>
                <a:gd name="T24" fmla="*/ 352 w 397"/>
                <a:gd name="T25" fmla="*/ 577 h 611"/>
                <a:gd name="T26" fmla="*/ 339 w 397"/>
                <a:gd name="T27" fmla="*/ 560 h 611"/>
                <a:gd name="T28" fmla="*/ 305 w 397"/>
                <a:gd name="T29" fmla="*/ 529 h 611"/>
                <a:gd name="T30" fmla="*/ 288 w 397"/>
                <a:gd name="T31" fmla="*/ 512 h 611"/>
                <a:gd name="T32" fmla="*/ 276 w 397"/>
                <a:gd name="T33" fmla="*/ 524 h 611"/>
                <a:gd name="T34" fmla="*/ 262 w 397"/>
                <a:gd name="T35" fmla="*/ 553 h 611"/>
                <a:gd name="T36" fmla="*/ 238 w 397"/>
                <a:gd name="T37" fmla="*/ 542 h 611"/>
                <a:gd name="T38" fmla="*/ 203 w 397"/>
                <a:gd name="T39" fmla="*/ 515 h 611"/>
                <a:gd name="T40" fmla="*/ 216 w 397"/>
                <a:gd name="T41" fmla="*/ 481 h 611"/>
                <a:gd name="T42" fmla="*/ 192 w 397"/>
                <a:gd name="T43" fmla="*/ 456 h 611"/>
                <a:gd name="T44" fmla="*/ 169 w 397"/>
                <a:gd name="T45" fmla="*/ 469 h 611"/>
                <a:gd name="T46" fmla="*/ 175 w 397"/>
                <a:gd name="T47" fmla="*/ 478 h 611"/>
                <a:gd name="T48" fmla="*/ 151 w 397"/>
                <a:gd name="T49" fmla="*/ 495 h 611"/>
                <a:gd name="T50" fmla="*/ 126 w 397"/>
                <a:gd name="T51" fmla="*/ 488 h 611"/>
                <a:gd name="T52" fmla="*/ 94 w 397"/>
                <a:gd name="T53" fmla="*/ 458 h 611"/>
                <a:gd name="T54" fmla="*/ 57 w 397"/>
                <a:gd name="T55" fmla="*/ 440 h 611"/>
                <a:gd name="T56" fmla="*/ 63 w 397"/>
                <a:gd name="T57" fmla="*/ 421 h 611"/>
                <a:gd name="T58" fmla="*/ 80 w 397"/>
                <a:gd name="T59" fmla="*/ 422 h 611"/>
                <a:gd name="T60" fmla="*/ 104 w 397"/>
                <a:gd name="T61" fmla="*/ 445 h 611"/>
                <a:gd name="T62" fmla="*/ 133 w 397"/>
                <a:gd name="T63" fmla="*/ 439 h 611"/>
                <a:gd name="T64" fmla="*/ 114 w 397"/>
                <a:gd name="T65" fmla="*/ 412 h 611"/>
                <a:gd name="T66" fmla="*/ 83 w 397"/>
                <a:gd name="T67" fmla="*/ 394 h 611"/>
                <a:gd name="T68" fmla="*/ 41 w 397"/>
                <a:gd name="T69" fmla="*/ 398 h 611"/>
                <a:gd name="T70" fmla="*/ 0 w 397"/>
                <a:gd name="T71" fmla="*/ 371 h 611"/>
                <a:gd name="T72" fmla="*/ 15 w 397"/>
                <a:gd name="T73" fmla="*/ 357 h 611"/>
                <a:gd name="T74" fmla="*/ 52 w 397"/>
                <a:gd name="T75" fmla="*/ 352 h 611"/>
                <a:gd name="T76" fmla="*/ 110 w 397"/>
                <a:gd name="T77" fmla="*/ 357 h 611"/>
                <a:gd name="T78" fmla="*/ 138 w 397"/>
                <a:gd name="T79" fmla="*/ 353 h 611"/>
                <a:gd name="T80" fmla="*/ 170 w 397"/>
                <a:gd name="T81" fmla="*/ 342 h 611"/>
                <a:gd name="T82" fmla="*/ 208 w 397"/>
                <a:gd name="T83" fmla="*/ 329 h 611"/>
                <a:gd name="T84" fmla="*/ 283 w 397"/>
                <a:gd name="T85" fmla="*/ 361 h 611"/>
                <a:gd name="T86" fmla="*/ 234 w 397"/>
                <a:gd name="T87" fmla="*/ 318 h 611"/>
                <a:gd name="T88" fmla="*/ 202 w 397"/>
                <a:gd name="T89" fmla="*/ 292 h 611"/>
                <a:gd name="T90" fmla="*/ 192 w 397"/>
                <a:gd name="T91" fmla="*/ 260 h 611"/>
                <a:gd name="T92" fmla="*/ 202 w 397"/>
                <a:gd name="T93" fmla="*/ 228 h 611"/>
                <a:gd name="T94" fmla="*/ 231 w 397"/>
                <a:gd name="T95" fmla="*/ 198 h 611"/>
                <a:gd name="T96" fmla="*/ 207 w 397"/>
                <a:gd name="T97" fmla="*/ 190 h 611"/>
                <a:gd name="T98" fmla="*/ 160 w 397"/>
                <a:gd name="T99" fmla="*/ 174 h 611"/>
                <a:gd name="T100" fmla="*/ 156 w 397"/>
                <a:gd name="T101" fmla="*/ 134 h 611"/>
                <a:gd name="T102" fmla="*/ 169 w 397"/>
                <a:gd name="T103" fmla="*/ 111 h 611"/>
                <a:gd name="T104" fmla="*/ 165 w 397"/>
                <a:gd name="T105" fmla="*/ 73 h 611"/>
                <a:gd name="T106" fmla="*/ 258 w 397"/>
                <a:gd name="T107" fmla="*/ 28 h 611"/>
                <a:gd name="T108" fmla="*/ 296 w 397"/>
                <a:gd name="T109" fmla="*/ 4 h 611"/>
                <a:gd name="T110" fmla="*/ 324 w 397"/>
                <a:gd name="T111" fmla="*/ 32 h 61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97"/>
                <a:gd name="T169" fmla="*/ 0 h 611"/>
                <a:gd name="T170" fmla="*/ 397 w 397"/>
                <a:gd name="T171" fmla="*/ 611 h 611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97" h="611">
                  <a:moveTo>
                    <a:pt x="330" y="36"/>
                  </a:moveTo>
                  <a:lnTo>
                    <a:pt x="333" y="36"/>
                  </a:lnTo>
                  <a:lnTo>
                    <a:pt x="336" y="35"/>
                  </a:lnTo>
                  <a:lnTo>
                    <a:pt x="342" y="31"/>
                  </a:lnTo>
                  <a:lnTo>
                    <a:pt x="348" y="27"/>
                  </a:lnTo>
                  <a:lnTo>
                    <a:pt x="351" y="26"/>
                  </a:lnTo>
                  <a:lnTo>
                    <a:pt x="353" y="26"/>
                  </a:lnTo>
                  <a:lnTo>
                    <a:pt x="358" y="27"/>
                  </a:lnTo>
                  <a:lnTo>
                    <a:pt x="365" y="30"/>
                  </a:lnTo>
                  <a:lnTo>
                    <a:pt x="371" y="32"/>
                  </a:lnTo>
                  <a:lnTo>
                    <a:pt x="376" y="37"/>
                  </a:lnTo>
                  <a:lnTo>
                    <a:pt x="376" y="439"/>
                  </a:lnTo>
                  <a:lnTo>
                    <a:pt x="372" y="444"/>
                  </a:lnTo>
                  <a:lnTo>
                    <a:pt x="367" y="446"/>
                  </a:lnTo>
                  <a:lnTo>
                    <a:pt x="363" y="449"/>
                  </a:lnTo>
                  <a:lnTo>
                    <a:pt x="358" y="450"/>
                  </a:lnTo>
                  <a:lnTo>
                    <a:pt x="356" y="450"/>
                  </a:lnTo>
                  <a:lnTo>
                    <a:pt x="355" y="449"/>
                  </a:lnTo>
                  <a:lnTo>
                    <a:pt x="353" y="447"/>
                  </a:lnTo>
                  <a:lnTo>
                    <a:pt x="352" y="446"/>
                  </a:lnTo>
                  <a:lnTo>
                    <a:pt x="349" y="445"/>
                  </a:lnTo>
                  <a:lnTo>
                    <a:pt x="348" y="445"/>
                  </a:lnTo>
                  <a:lnTo>
                    <a:pt x="337" y="449"/>
                  </a:lnTo>
                  <a:lnTo>
                    <a:pt x="327" y="453"/>
                  </a:lnTo>
                  <a:lnTo>
                    <a:pt x="319" y="456"/>
                  </a:lnTo>
                  <a:lnTo>
                    <a:pt x="320" y="460"/>
                  </a:lnTo>
                  <a:lnTo>
                    <a:pt x="323" y="463"/>
                  </a:lnTo>
                  <a:lnTo>
                    <a:pt x="324" y="464"/>
                  </a:lnTo>
                  <a:lnTo>
                    <a:pt x="327" y="465"/>
                  </a:lnTo>
                  <a:lnTo>
                    <a:pt x="333" y="468"/>
                  </a:lnTo>
                  <a:lnTo>
                    <a:pt x="339" y="469"/>
                  </a:lnTo>
                  <a:lnTo>
                    <a:pt x="352" y="470"/>
                  </a:lnTo>
                  <a:lnTo>
                    <a:pt x="360" y="470"/>
                  </a:lnTo>
                  <a:lnTo>
                    <a:pt x="366" y="472"/>
                  </a:lnTo>
                  <a:lnTo>
                    <a:pt x="366" y="486"/>
                  </a:lnTo>
                  <a:lnTo>
                    <a:pt x="362" y="488"/>
                  </a:lnTo>
                  <a:lnTo>
                    <a:pt x="358" y="490"/>
                  </a:lnTo>
                  <a:lnTo>
                    <a:pt x="357" y="491"/>
                  </a:lnTo>
                  <a:lnTo>
                    <a:pt x="357" y="493"/>
                  </a:lnTo>
                  <a:lnTo>
                    <a:pt x="356" y="495"/>
                  </a:lnTo>
                  <a:lnTo>
                    <a:pt x="356" y="497"/>
                  </a:lnTo>
                  <a:lnTo>
                    <a:pt x="356" y="500"/>
                  </a:lnTo>
                  <a:lnTo>
                    <a:pt x="358" y="501"/>
                  </a:lnTo>
                  <a:lnTo>
                    <a:pt x="363" y="505"/>
                  </a:lnTo>
                  <a:lnTo>
                    <a:pt x="370" y="509"/>
                  </a:lnTo>
                  <a:lnTo>
                    <a:pt x="375" y="514"/>
                  </a:lnTo>
                  <a:lnTo>
                    <a:pt x="376" y="518"/>
                  </a:lnTo>
                  <a:lnTo>
                    <a:pt x="375" y="523"/>
                  </a:lnTo>
                  <a:lnTo>
                    <a:pt x="375" y="528"/>
                  </a:lnTo>
                  <a:lnTo>
                    <a:pt x="377" y="532"/>
                  </a:lnTo>
                  <a:lnTo>
                    <a:pt x="380" y="534"/>
                  </a:lnTo>
                  <a:lnTo>
                    <a:pt x="384" y="537"/>
                  </a:lnTo>
                  <a:lnTo>
                    <a:pt x="388" y="540"/>
                  </a:lnTo>
                  <a:lnTo>
                    <a:pt x="389" y="543"/>
                  </a:lnTo>
                  <a:lnTo>
                    <a:pt x="391" y="544"/>
                  </a:lnTo>
                  <a:lnTo>
                    <a:pt x="394" y="553"/>
                  </a:lnTo>
                  <a:lnTo>
                    <a:pt x="395" y="561"/>
                  </a:lnTo>
                  <a:lnTo>
                    <a:pt x="397" y="565"/>
                  </a:lnTo>
                  <a:lnTo>
                    <a:pt x="397" y="569"/>
                  </a:lnTo>
                  <a:lnTo>
                    <a:pt x="397" y="577"/>
                  </a:lnTo>
                  <a:lnTo>
                    <a:pt x="397" y="588"/>
                  </a:lnTo>
                  <a:lnTo>
                    <a:pt x="397" y="593"/>
                  </a:lnTo>
                  <a:lnTo>
                    <a:pt x="395" y="599"/>
                  </a:lnTo>
                  <a:lnTo>
                    <a:pt x="394" y="603"/>
                  </a:lnTo>
                  <a:lnTo>
                    <a:pt x="393" y="605"/>
                  </a:lnTo>
                  <a:lnTo>
                    <a:pt x="390" y="607"/>
                  </a:lnTo>
                  <a:lnTo>
                    <a:pt x="386" y="609"/>
                  </a:lnTo>
                  <a:lnTo>
                    <a:pt x="384" y="611"/>
                  </a:lnTo>
                  <a:lnTo>
                    <a:pt x="381" y="611"/>
                  </a:lnTo>
                  <a:lnTo>
                    <a:pt x="379" y="611"/>
                  </a:lnTo>
                  <a:lnTo>
                    <a:pt x="376" y="609"/>
                  </a:lnTo>
                  <a:lnTo>
                    <a:pt x="374" y="608"/>
                  </a:lnTo>
                  <a:lnTo>
                    <a:pt x="371" y="607"/>
                  </a:lnTo>
                  <a:lnTo>
                    <a:pt x="363" y="603"/>
                  </a:lnTo>
                  <a:lnTo>
                    <a:pt x="357" y="599"/>
                  </a:lnTo>
                  <a:lnTo>
                    <a:pt x="355" y="591"/>
                  </a:lnTo>
                  <a:lnTo>
                    <a:pt x="353" y="585"/>
                  </a:lnTo>
                  <a:lnTo>
                    <a:pt x="352" y="577"/>
                  </a:lnTo>
                  <a:lnTo>
                    <a:pt x="351" y="575"/>
                  </a:lnTo>
                  <a:lnTo>
                    <a:pt x="349" y="571"/>
                  </a:lnTo>
                  <a:lnTo>
                    <a:pt x="348" y="569"/>
                  </a:lnTo>
                  <a:lnTo>
                    <a:pt x="347" y="567"/>
                  </a:lnTo>
                  <a:lnTo>
                    <a:pt x="343" y="563"/>
                  </a:lnTo>
                  <a:lnTo>
                    <a:pt x="339" y="560"/>
                  </a:lnTo>
                  <a:lnTo>
                    <a:pt x="334" y="557"/>
                  </a:lnTo>
                  <a:lnTo>
                    <a:pt x="325" y="552"/>
                  </a:lnTo>
                  <a:lnTo>
                    <a:pt x="315" y="547"/>
                  </a:lnTo>
                  <a:lnTo>
                    <a:pt x="314" y="544"/>
                  </a:lnTo>
                  <a:lnTo>
                    <a:pt x="311" y="540"/>
                  </a:lnTo>
                  <a:lnTo>
                    <a:pt x="305" y="529"/>
                  </a:lnTo>
                  <a:lnTo>
                    <a:pt x="301" y="523"/>
                  </a:lnTo>
                  <a:lnTo>
                    <a:pt x="297" y="518"/>
                  </a:lnTo>
                  <a:lnTo>
                    <a:pt x="295" y="515"/>
                  </a:lnTo>
                  <a:lnTo>
                    <a:pt x="292" y="514"/>
                  </a:lnTo>
                  <a:lnTo>
                    <a:pt x="291" y="512"/>
                  </a:lnTo>
                  <a:lnTo>
                    <a:pt x="288" y="512"/>
                  </a:lnTo>
                  <a:lnTo>
                    <a:pt x="285" y="512"/>
                  </a:lnTo>
                  <a:lnTo>
                    <a:pt x="282" y="514"/>
                  </a:lnTo>
                  <a:lnTo>
                    <a:pt x="280" y="516"/>
                  </a:lnTo>
                  <a:lnTo>
                    <a:pt x="278" y="518"/>
                  </a:lnTo>
                  <a:lnTo>
                    <a:pt x="277" y="521"/>
                  </a:lnTo>
                  <a:lnTo>
                    <a:pt x="276" y="524"/>
                  </a:lnTo>
                  <a:lnTo>
                    <a:pt x="276" y="530"/>
                  </a:lnTo>
                  <a:lnTo>
                    <a:pt x="276" y="538"/>
                  </a:lnTo>
                  <a:lnTo>
                    <a:pt x="277" y="544"/>
                  </a:lnTo>
                  <a:lnTo>
                    <a:pt x="278" y="553"/>
                  </a:lnTo>
                  <a:lnTo>
                    <a:pt x="264" y="553"/>
                  </a:lnTo>
                  <a:lnTo>
                    <a:pt x="262" y="553"/>
                  </a:lnTo>
                  <a:lnTo>
                    <a:pt x="260" y="552"/>
                  </a:lnTo>
                  <a:lnTo>
                    <a:pt x="262" y="551"/>
                  </a:lnTo>
                  <a:lnTo>
                    <a:pt x="260" y="549"/>
                  </a:lnTo>
                  <a:lnTo>
                    <a:pt x="255" y="548"/>
                  </a:lnTo>
                  <a:lnTo>
                    <a:pt x="247" y="546"/>
                  </a:lnTo>
                  <a:lnTo>
                    <a:pt x="238" y="542"/>
                  </a:lnTo>
                  <a:lnTo>
                    <a:pt x="227" y="537"/>
                  </a:lnTo>
                  <a:lnTo>
                    <a:pt x="217" y="530"/>
                  </a:lnTo>
                  <a:lnTo>
                    <a:pt x="212" y="526"/>
                  </a:lnTo>
                  <a:lnTo>
                    <a:pt x="208" y="523"/>
                  </a:lnTo>
                  <a:lnTo>
                    <a:pt x="206" y="519"/>
                  </a:lnTo>
                  <a:lnTo>
                    <a:pt x="203" y="515"/>
                  </a:lnTo>
                  <a:lnTo>
                    <a:pt x="201" y="511"/>
                  </a:lnTo>
                  <a:lnTo>
                    <a:pt x="201" y="507"/>
                  </a:lnTo>
                  <a:lnTo>
                    <a:pt x="201" y="505"/>
                  </a:lnTo>
                  <a:lnTo>
                    <a:pt x="202" y="501"/>
                  </a:lnTo>
                  <a:lnTo>
                    <a:pt x="207" y="493"/>
                  </a:lnTo>
                  <a:lnTo>
                    <a:pt x="216" y="481"/>
                  </a:lnTo>
                  <a:lnTo>
                    <a:pt x="212" y="477"/>
                  </a:lnTo>
                  <a:lnTo>
                    <a:pt x="207" y="474"/>
                  </a:lnTo>
                  <a:lnTo>
                    <a:pt x="202" y="472"/>
                  </a:lnTo>
                  <a:lnTo>
                    <a:pt x="197" y="469"/>
                  </a:lnTo>
                  <a:lnTo>
                    <a:pt x="194" y="463"/>
                  </a:lnTo>
                  <a:lnTo>
                    <a:pt x="192" y="456"/>
                  </a:lnTo>
                  <a:lnTo>
                    <a:pt x="191" y="453"/>
                  </a:lnTo>
                  <a:lnTo>
                    <a:pt x="191" y="449"/>
                  </a:lnTo>
                  <a:lnTo>
                    <a:pt x="191" y="445"/>
                  </a:lnTo>
                  <a:lnTo>
                    <a:pt x="191" y="440"/>
                  </a:lnTo>
                  <a:lnTo>
                    <a:pt x="169" y="440"/>
                  </a:lnTo>
                  <a:lnTo>
                    <a:pt x="169" y="469"/>
                  </a:lnTo>
                  <a:lnTo>
                    <a:pt x="170" y="472"/>
                  </a:lnTo>
                  <a:lnTo>
                    <a:pt x="170" y="473"/>
                  </a:lnTo>
                  <a:lnTo>
                    <a:pt x="173" y="474"/>
                  </a:lnTo>
                  <a:lnTo>
                    <a:pt x="174" y="476"/>
                  </a:lnTo>
                  <a:lnTo>
                    <a:pt x="175" y="477"/>
                  </a:lnTo>
                  <a:lnTo>
                    <a:pt x="175" y="478"/>
                  </a:lnTo>
                  <a:lnTo>
                    <a:pt x="174" y="481"/>
                  </a:lnTo>
                  <a:lnTo>
                    <a:pt x="174" y="482"/>
                  </a:lnTo>
                  <a:lnTo>
                    <a:pt x="170" y="486"/>
                  </a:lnTo>
                  <a:lnTo>
                    <a:pt x="166" y="488"/>
                  </a:lnTo>
                  <a:lnTo>
                    <a:pt x="161" y="491"/>
                  </a:lnTo>
                  <a:lnTo>
                    <a:pt x="151" y="495"/>
                  </a:lnTo>
                  <a:lnTo>
                    <a:pt x="146" y="497"/>
                  </a:lnTo>
                  <a:lnTo>
                    <a:pt x="142" y="496"/>
                  </a:lnTo>
                  <a:lnTo>
                    <a:pt x="140" y="496"/>
                  </a:lnTo>
                  <a:lnTo>
                    <a:pt x="136" y="495"/>
                  </a:lnTo>
                  <a:lnTo>
                    <a:pt x="132" y="492"/>
                  </a:lnTo>
                  <a:lnTo>
                    <a:pt x="126" y="488"/>
                  </a:lnTo>
                  <a:lnTo>
                    <a:pt x="121" y="482"/>
                  </a:lnTo>
                  <a:lnTo>
                    <a:pt x="109" y="470"/>
                  </a:lnTo>
                  <a:lnTo>
                    <a:pt x="105" y="465"/>
                  </a:lnTo>
                  <a:lnTo>
                    <a:pt x="100" y="462"/>
                  </a:lnTo>
                  <a:lnTo>
                    <a:pt x="98" y="459"/>
                  </a:lnTo>
                  <a:lnTo>
                    <a:pt x="94" y="458"/>
                  </a:lnTo>
                  <a:lnTo>
                    <a:pt x="86" y="456"/>
                  </a:lnTo>
                  <a:lnTo>
                    <a:pt x="77" y="455"/>
                  </a:lnTo>
                  <a:lnTo>
                    <a:pt x="67" y="454"/>
                  </a:lnTo>
                  <a:lnTo>
                    <a:pt x="62" y="446"/>
                  </a:lnTo>
                  <a:lnTo>
                    <a:pt x="58" y="442"/>
                  </a:lnTo>
                  <a:lnTo>
                    <a:pt x="57" y="440"/>
                  </a:lnTo>
                  <a:lnTo>
                    <a:pt x="56" y="435"/>
                  </a:lnTo>
                  <a:lnTo>
                    <a:pt x="57" y="431"/>
                  </a:lnTo>
                  <a:lnTo>
                    <a:pt x="57" y="427"/>
                  </a:lnTo>
                  <a:lnTo>
                    <a:pt x="58" y="425"/>
                  </a:lnTo>
                  <a:lnTo>
                    <a:pt x="61" y="422"/>
                  </a:lnTo>
                  <a:lnTo>
                    <a:pt x="63" y="421"/>
                  </a:lnTo>
                  <a:lnTo>
                    <a:pt x="66" y="419"/>
                  </a:lnTo>
                  <a:lnTo>
                    <a:pt x="69" y="419"/>
                  </a:lnTo>
                  <a:lnTo>
                    <a:pt x="71" y="419"/>
                  </a:lnTo>
                  <a:lnTo>
                    <a:pt x="74" y="419"/>
                  </a:lnTo>
                  <a:lnTo>
                    <a:pt x="76" y="421"/>
                  </a:lnTo>
                  <a:lnTo>
                    <a:pt x="80" y="422"/>
                  </a:lnTo>
                  <a:lnTo>
                    <a:pt x="83" y="423"/>
                  </a:lnTo>
                  <a:lnTo>
                    <a:pt x="89" y="427"/>
                  </a:lnTo>
                  <a:lnTo>
                    <a:pt x="96" y="431"/>
                  </a:lnTo>
                  <a:lnTo>
                    <a:pt x="102" y="440"/>
                  </a:lnTo>
                  <a:lnTo>
                    <a:pt x="103" y="442"/>
                  </a:lnTo>
                  <a:lnTo>
                    <a:pt x="104" y="445"/>
                  </a:lnTo>
                  <a:lnTo>
                    <a:pt x="107" y="445"/>
                  </a:lnTo>
                  <a:lnTo>
                    <a:pt x="108" y="445"/>
                  </a:lnTo>
                  <a:lnTo>
                    <a:pt x="116" y="445"/>
                  </a:lnTo>
                  <a:lnTo>
                    <a:pt x="119" y="445"/>
                  </a:lnTo>
                  <a:lnTo>
                    <a:pt x="123" y="444"/>
                  </a:lnTo>
                  <a:lnTo>
                    <a:pt x="133" y="439"/>
                  </a:lnTo>
                  <a:lnTo>
                    <a:pt x="132" y="435"/>
                  </a:lnTo>
                  <a:lnTo>
                    <a:pt x="131" y="431"/>
                  </a:lnTo>
                  <a:lnTo>
                    <a:pt x="128" y="427"/>
                  </a:lnTo>
                  <a:lnTo>
                    <a:pt x="126" y="423"/>
                  </a:lnTo>
                  <a:lnTo>
                    <a:pt x="118" y="416"/>
                  </a:lnTo>
                  <a:lnTo>
                    <a:pt x="114" y="412"/>
                  </a:lnTo>
                  <a:lnTo>
                    <a:pt x="110" y="409"/>
                  </a:lnTo>
                  <a:lnTo>
                    <a:pt x="105" y="405"/>
                  </a:lnTo>
                  <a:lnTo>
                    <a:pt x="100" y="403"/>
                  </a:lnTo>
                  <a:lnTo>
                    <a:pt x="91" y="398"/>
                  </a:lnTo>
                  <a:lnTo>
                    <a:pt x="86" y="395"/>
                  </a:lnTo>
                  <a:lnTo>
                    <a:pt x="83" y="394"/>
                  </a:lnTo>
                  <a:lnTo>
                    <a:pt x="77" y="394"/>
                  </a:lnTo>
                  <a:lnTo>
                    <a:pt x="74" y="393"/>
                  </a:lnTo>
                  <a:lnTo>
                    <a:pt x="67" y="394"/>
                  </a:lnTo>
                  <a:lnTo>
                    <a:pt x="57" y="395"/>
                  </a:lnTo>
                  <a:lnTo>
                    <a:pt x="48" y="398"/>
                  </a:lnTo>
                  <a:lnTo>
                    <a:pt x="41" y="398"/>
                  </a:lnTo>
                  <a:lnTo>
                    <a:pt x="24" y="398"/>
                  </a:lnTo>
                  <a:lnTo>
                    <a:pt x="20" y="397"/>
                  </a:lnTo>
                  <a:lnTo>
                    <a:pt x="18" y="395"/>
                  </a:lnTo>
                  <a:lnTo>
                    <a:pt x="13" y="386"/>
                  </a:lnTo>
                  <a:lnTo>
                    <a:pt x="8" y="380"/>
                  </a:lnTo>
                  <a:lnTo>
                    <a:pt x="0" y="371"/>
                  </a:lnTo>
                  <a:lnTo>
                    <a:pt x="1" y="367"/>
                  </a:lnTo>
                  <a:lnTo>
                    <a:pt x="2" y="363"/>
                  </a:lnTo>
                  <a:lnTo>
                    <a:pt x="5" y="361"/>
                  </a:lnTo>
                  <a:lnTo>
                    <a:pt x="8" y="360"/>
                  </a:lnTo>
                  <a:lnTo>
                    <a:pt x="11" y="358"/>
                  </a:lnTo>
                  <a:lnTo>
                    <a:pt x="15" y="357"/>
                  </a:lnTo>
                  <a:lnTo>
                    <a:pt x="23" y="357"/>
                  </a:lnTo>
                  <a:lnTo>
                    <a:pt x="38" y="357"/>
                  </a:lnTo>
                  <a:lnTo>
                    <a:pt x="42" y="357"/>
                  </a:lnTo>
                  <a:lnTo>
                    <a:pt x="46" y="356"/>
                  </a:lnTo>
                  <a:lnTo>
                    <a:pt x="49" y="354"/>
                  </a:lnTo>
                  <a:lnTo>
                    <a:pt x="52" y="352"/>
                  </a:lnTo>
                  <a:lnTo>
                    <a:pt x="102" y="352"/>
                  </a:lnTo>
                  <a:lnTo>
                    <a:pt x="104" y="353"/>
                  </a:lnTo>
                  <a:lnTo>
                    <a:pt x="105" y="354"/>
                  </a:lnTo>
                  <a:lnTo>
                    <a:pt x="107" y="356"/>
                  </a:lnTo>
                  <a:lnTo>
                    <a:pt x="108" y="357"/>
                  </a:lnTo>
                  <a:lnTo>
                    <a:pt x="110" y="357"/>
                  </a:lnTo>
                  <a:lnTo>
                    <a:pt x="114" y="357"/>
                  </a:lnTo>
                  <a:lnTo>
                    <a:pt x="117" y="356"/>
                  </a:lnTo>
                  <a:lnTo>
                    <a:pt x="118" y="354"/>
                  </a:lnTo>
                  <a:lnTo>
                    <a:pt x="119" y="353"/>
                  </a:lnTo>
                  <a:lnTo>
                    <a:pt x="130" y="353"/>
                  </a:lnTo>
                  <a:lnTo>
                    <a:pt x="138" y="353"/>
                  </a:lnTo>
                  <a:lnTo>
                    <a:pt x="149" y="353"/>
                  </a:lnTo>
                  <a:lnTo>
                    <a:pt x="154" y="352"/>
                  </a:lnTo>
                  <a:lnTo>
                    <a:pt x="158" y="351"/>
                  </a:lnTo>
                  <a:lnTo>
                    <a:pt x="161" y="349"/>
                  </a:lnTo>
                  <a:lnTo>
                    <a:pt x="164" y="347"/>
                  </a:lnTo>
                  <a:lnTo>
                    <a:pt x="170" y="342"/>
                  </a:lnTo>
                  <a:lnTo>
                    <a:pt x="182" y="326"/>
                  </a:lnTo>
                  <a:lnTo>
                    <a:pt x="188" y="326"/>
                  </a:lnTo>
                  <a:lnTo>
                    <a:pt x="196" y="326"/>
                  </a:lnTo>
                  <a:lnTo>
                    <a:pt x="199" y="326"/>
                  </a:lnTo>
                  <a:lnTo>
                    <a:pt x="205" y="328"/>
                  </a:lnTo>
                  <a:lnTo>
                    <a:pt x="208" y="329"/>
                  </a:lnTo>
                  <a:lnTo>
                    <a:pt x="215" y="330"/>
                  </a:lnTo>
                  <a:lnTo>
                    <a:pt x="226" y="335"/>
                  </a:lnTo>
                  <a:lnTo>
                    <a:pt x="238" y="342"/>
                  </a:lnTo>
                  <a:lnTo>
                    <a:pt x="259" y="353"/>
                  </a:lnTo>
                  <a:lnTo>
                    <a:pt x="274" y="362"/>
                  </a:lnTo>
                  <a:lnTo>
                    <a:pt x="283" y="361"/>
                  </a:lnTo>
                  <a:lnTo>
                    <a:pt x="267" y="340"/>
                  </a:lnTo>
                  <a:lnTo>
                    <a:pt x="257" y="330"/>
                  </a:lnTo>
                  <a:lnTo>
                    <a:pt x="245" y="321"/>
                  </a:lnTo>
                  <a:lnTo>
                    <a:pt x="243" y="320"/>
                  </a:lnTo>
                  <a:lnTo>
                    <a:pt x="240" y="319"/>
                  </a:lnTo>
                  <a:lnTo>
                    <a:pt x="234" y="318"/>
                  </a:lnTo>
                  <a:lnTo>
                    <a:pt x="227" y="316"/>
                  </a:lnTo>
                  <a:lnTo>
                    <a:pt x="222" y="314"/>
                  </a:lnTo>
                  <a:lnTo>
                    <a:pt x="217" y="310"/>
                  </a:lnTo>
                  <a:lnTo>
                    <a:pt x="212" y="305"/>
                  </a:lnTo>
                  <a:lnTo>
                    <a:pt x="207" y="298"/>
                  </a:lnTo>
                  <a:lnTo>
                    <a:pt x="202" y="292"/>
                  </a:lnTo>
                  <a:lnTo>
                    <a:pt x="197" y="286"/>
                  </a:lnTo>
                  <a:lnTo>
                    <a:pt x="193" y="278"/>
                  </a:lnTo>
                  <a:lnTo>
                    <a:pt x="192" y="272"/>
                  </a:lnTo>
                  <a:lnTo>
                    <a:pt x="191" y="267"/>
                  </a:lnTo>
                  <a:lnTo>
                    <a:pt x="191" y="263"/>
                  </a:lnTo>
                  <a:lnTo>
                    <a:pt x="192" y="260"/>
                  </a:lnTo>
                  <a:lnTo>
                    <a:pt x="194" y="258"/>
                  </a:lnTo>
                  <a:lnTo>
                    <a:pt x="194" y="247"/>
                  </a:lnTo>
                  <a:lnTo>
                    <a:pt x="196" y="240"/>
                  </a:lnTo>
                  <a:lnTo>
                    <a:pt x="198" y="236"/>
                  </a:lnTo>
                  <a:lnTo>
                    <a:pt x="199" y="232"/>
                  </a:lnTo>
                  <a:lnTo>
                    <a:pt x="202" y="228"/>
                  </a:lnTo>
                  <a:lnTo>
                    <a:pt x="205" y="225"/>
                  </a:lnTo>
                  <a:lnTo>
                    <a:pt x="211" y="218"/>
                  </a:lnTo>
                  <a:lnTo>
                    <a:pt x="217" y="213"/>
                  </a:lnTo>
                  <a:lnTo>
                    <a:pt x="225" y="208"/>
                  </a:lnTo>
                  <a:lnTo>
                    <a:pt x="231" y="205"/>
                  </a:lnTo>
                  <a:lnTo>
                    <a:pt x="231" y="198"/>
                  </a:lnTo>
                  <a:lnTo>
                    <a:pt x="230" y="195"/>
                  </a:lnTo>
                  <a:lnTo>
                    <a:pt x="227" y="194"/>
                  </a:lnTo>
                  <a:lnTo>
                    <a:pt x="225" y="193"/>
                  </a:lnTo>
                  <a:lnTo>
                    <a:pt x="221" y="191"/>
                  </a:lnTo>
                  <a:lnTo>
                    <a:pt x="215" y="190"/>
                  </a:lnTo>
                  <a:lnTo>
                    <a:pt x="207" y="190"/>
                  </a:lnTo>
                  <a:lnTo>
                    <a:pt x="192" y="190"/>
                  </a:lnTo>
                  <a:lnTo>
                    <a:pt x="184" y="190"/>
                  </a:lnTo>
                  <a:lnTo>
                    <a:pt x="177" y="190"/>
                  </a:lnTo>
                  <a:lnTo>
                    <a:pt x="169" y="184"/>
                  </a:lnTo>
                  <a:lnTo>
                    <a:pt x="164" y="179"/>
                  </a:lnTo>
                  <a:lnTo>
                    <a:pt x="160" y="174"/>
                  </a:lnTo>
                  <a:lnTo>
                    <a:pt x="158" y="170"/>
                  </a:lnTo>
                  <a:lnTo>
                    <a:pt x="155" y="165"/>
                  </a:lnTo>
                  <a:lnTo>
                    <a:pt x="155" y="160"/>
                  </a:lnTo>
                  <a:lnTo>
                    <a:pt x="154" y="147"/>
                  </a:lnTo>
                  <a:lnTo>
                    <a:pt x="155" y="137"/>
                  </a:lnTo>
                  <a:lnTo>
                    <a:pt x="156" y="134"/>
                  </a:lnTo>
                  <a:lnTo>
                    <a:pt x="156" y="130"/>
                  </a:lnTo>
                  <a:lnTo>
                    <a:pt x="159" y="126"/>
                  </a:lnTo>
                  <a:lnTo>
                    <a:pt x="163" y="124"/>
                  </a:lnTo>
                  <a:lnTo>
                    <a:pt x="165" y="121"/>
                  </a:lnTo>
                  <a:lnTo>
                    <a:pt x="168" y="118"/>
                  </a:lnTo>
                  <a:lnTo>
                    <a:pt x="169" y="111"/>
                  </a:lnTo>
                  <a:lnTo>
                    <a:pt x="170" y="101"/>
                  </a:lnTo>
                  <a:lnTo>
                    <a:pt x="169" y="95"/>
                  </a:lnTo>
                  <a:lnTo>
                    <a:pt x="168" y="88"/>
                  </a:lnTo>
                  <a:lnTo>
                    <a:pt x="165" y="81"/>
                  </a:lnTo>
                  <a:lnTo>
                    <a:pt x="165" y="75"/>
                  </a:lnTo>
                  <a:lnTo>
                    <a:pt x="165" y="73"/>
                  </a:lnTo>
                  <a:lnTo>
                    <a:pt x="166" y="69"/>
                  </a:lnTo>
                  <a:lnTo>
                    <a:pt x="170" y="64"/>
                  </a:lnTo>
                  <a:lnTo>
                    <a:pt x="180" y="51"/>
                  </a:lnTo>
                  <a:lnTo>
                    <a:pt x="240" y="51"/>
                  </a:lnTo>
                  <a:lnTo>
                    <a:pt x="249" y="40"/>
                  </a:lnTo>
                  <a:lnTo>
                    <a:pt x="258" y="28"/>
                  </a:lnTo>
                  <a:lnTo>
                    <a:pt x="274" y="5"/>
                  </a:lnTo>
                  <a:lnTo>
                    <a:pt x="280" y="4"/>
                  </a:lnTo>
                  <a:lnTo>
                    <a:pt x="285" y="3"/>
                  </a:lnTo>
                  <a:lnTo>
                    <a:pt x="290" y="0"/>
                  </a:lnTo>
                  <a:lnTo>
                    <a:pt x="292" y="2"/>
                  </a:lnTo>
                  <a:lnTo>
                    <a:pt x="296" y="4"/>
                  </a:lnTo>
                  <a:lnTo>
                    <a:pt x="300" y="5"/>
                  </a:lnTo>
                  <a:lnTo>
                    <a:pt x="302" y="5"/>
                  </a:lnTo>
                  <a:lnTo>
                    <a:pt x="306" y="10"/>
                  </a:lnTo>
                  <a:lnTo>
                    <a:pt x="310" y="14"/>
                  </a:lnTo>
                  <a:lnTo>
                    <a:pt x="318" y="25"/>
                  </a:lnTo>
                  <a:lnTo>
                    <a:pt x="324" y="32"/>
                  </a:lnTo>
                  <a:lnTo>
                    <a:pt x="328" y="35"/>
                  </a:lnTo>
                  <a:lnTo>
                    <a:pt x="330" y="36"/>
                  </a:lnTo>
                  <a:close/>
                </a:path>
              </a:pathLst>
            </a:custGeom>
            <a:noFill/>
            <a:ln w="3175">
              <a:solidFill>
                <a:srgbClr val="1F497D">
                  <a:lumMod val="5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40" name="Freeform 43">
              <a:extLst>
                <a:ext uri="{FF2B5EF4-FFF2-40B4-BE49-F238E27FC236}">
                  <a16:creationId xmlns:a16="http://schemas.microsoft.com/office/drawing/2014/main" id="{495F813F-1C89-4C0D-983D-B5FFBECE495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0278" y="4817070"/>
              <a:ext cx="265023" cy="213533"/>
            </a:xfrm>
            <a:custGeom>
              <a:avLst/>
              <a:gdLst>
                <a:gd name="T0" fmla="*/ 244 w 408"/>
                <a:gd name="T1" fmla="*/ 5 h 306"/>
                <a:gd name="T2" fmla="*/ 326 w 408"/>
                <a:gd name="T3" fmla="*/ 4 h 306"/>
                <a:gd name="T4" fmla="*/ 357 w 408"/>
                <a:gd name="T5" fmla="*/ 23 h 306"/>
                <a:gd name="T6" fmla="*/ 366 w 408"/>
                <a:gd name="T7" fmla="*/ 38 h 306"/>
                <a:gd name="T8" fmla="*/ 362 w 408"/>
                <a:gd name="T9" fmla="*/ 57 h 306"/>
                <a:gd name="T10" fmla="*/ 346 w 408"/>
                <a:gd name="T11" fmla="*/ 70 h 306"/>
                <a:gd name="T12" fmla="*/ 301 w 408"/>
                <a:gd name="T13" fmla="*/ 80 h 306"/>
                <a:gd name="T14" fmla="*/ 276 w 408"/>
                <a:gd name="T15" fmla="*/ 94 h 306"/>
                <a:gd name="T16" fmla="*/ 262 w 408"/>
                <a:gd name="T17" fmla="*/ 109 h 306"/>
                <a:gd name="T18" fmla="*/ 253 w 408"/>
                <a:gd name="T19" fmla="*/ 130 h 306"/>
                <a:gd name="T20" fmla="*/ 239 w 408"/>
                <a:gd name="T21" fmla="*/ 149 h 306"/>
                <a:gd name="T22" fmla="*/ 221 w 408"/>
                <a:gd name="T23" fmla="*/ 148 h 306"/>
                <a:gd name="T24" fmla="*/ 237 w 408"/>
                <a:gd name="T25" fmla="*/ 166 h 306"/>
                <a:gd name="T26" fmla="*/ 272 w 408"/>
                <a:gd name="T27" fmla="*/ 208 h 306"/>
                <a:gd name="T28" fmla="*/ 307 w 408"/>
                <a:gd name="T29" fmla="*/ 223 h 306"/>
                <a:gd name="T30" fmla="*/ 335 w 408"/>
                <a:gd name="T31" fmla="*/ 238 h 306"/>
                <a:gd name="T32" fmla="*/ 384 w 408"/>
                <a:gd name="T33" fmla="*/ 250 h 306"/>
                <a:gd name="T34" fmla="*/ 404 w 408"/>
                <a:gd name="T35" fmla="*/ 267 h 306"/>
                <a:gd name="T36" fmla="*/ 405 w 408"/>
                <a:gd name="T37" fmla="*/ 289 h 306"/>
                <a:gd name="T38" fmla="*/ 389 w 408"/>
                <a:gd name="T39" fmla="*/ 302 h 306"/>
                <a:gd name="T40" fmla="*/ 365 w 408"/>
                <a:gd name="T41" fmla="*/ 304 h 306"/>
                <a:gd name="T42" fmla="*/ 348 w 408"/>
                <a:gd name="T43" fmla="*/ 298 h 306"/>
                <a:gd name="T44" fmla="*/ 323 w 408"/>
                <a:gd name="T45" fmla="*/ 290 h 306"/>
                <a:gd name="T46" fmla="*/ 291 w 408"/>
                <a:gd name="T47" fmla="*/ 288 h 306"/>
                <a:gd name="T48" fmla="*/ 282 w 408"/>
                <a:gd name="T49" fmla="*/ 279 h 306"/>
                <a:gd name="T50" fmla="*/ 273 w 408"/>
                <a:gd name="T51" fmla="*/ 294 h 306"/>
                <a:gd name="T52" fmla="*/ 253 w 408"/>
                <a:gd name="T53" fmla="*/ 281 h 306"/>
                <a:gd name="T54" fmla="*/ 265 w 408"/>
                <a:gd name="T55" fmla="*/ 264 h 306"/>
                <a:gd name="T56" fmla="*/ 267 w 408"/>
                <a:gd name="T57" fmla="*/ 252 h 306"/>
                <a:gd name="T58" fmla="*/ 258 w 408"/>
                <a:gd name="T59" fmla="*/ 248 h 306"/>
                <a:gd name="T60" fmla="*/ 236 w 408"/>
                <a:gd name="T61" fmla="*/ 257 h 306"/>
                <a:gd name="T62" fmla="*/ 222 w 408"/>
                <a:gd name="T63" fmla="*/ 257 h 306"/>
                <a:gd name="T64" fmla="*/ 204 w 408"/>
                <a:gd name="T65" fmla="*/ 248 h 306"/>
                <a:gd name="T66" fmla="*/ 169 w 408"/>
                <a:gd name="T67" fmla="*/ 265 h 306"/>
                <a:gd name="T68" fmla="*/ 160 w 408"/>
                <a:gd name="T69" fmla="*/ 274 h 306"/>
                <a:gd name="T70" fmla="*/ 147 w 408"/>
                <a:gd name="T71" fmla="*/ 270 h 306"/>
                <a:gd name="T72" fmla="*/ 145 w 408"/>
                <a:gd name="T73" fmla="*/ 256 h 306"/>
                <a:gd name="T74" fmla="*/ 154 w 408"/>
                <a:gd name="T75" fmla="*/ 236 h 306"/>
                <a:gd name="T76" fmla="*/ 149 w 408"/>
                <a:gd name="T77" fmla="*/ 216 h 306"/>
                <a:gd name="T78" fmla="*/ 132 w 408"/>
                <a:gd name="T79" fmla="*/ 191 h 306"/>
                <a:gd name="T80" fmla="*/ 109 w 408"/>
                <a:gd name="T81" fmla="*/ 180 h 306"/>
                <a:gd name="T82" fmla="*/ 99 w 408"/>
                <a:gd name="T83" fmla="*/ 163 h 306"/>
                <a:gd name="T84" fmla="*/ 100 w 408"/>
                <a:gd name="T85" fmla="*/ 149 h 306"/>
                <a:gd name="T86" fmla="*/ 115 w 408"/>
                <a:gd name="T87" fmla="*/ 140 h 306"/>
                <a:gd name="T88" fmla="*/ 132 w 408"/>
                <a:gd name="T89" fmla="*/ 135 h 306"/>
                <a:gd name="T90" fmla="*/ 132 w 408"/>
                <a:gd name="T91" fmla="*/ 126 h 306"/>
                <a:gd name="T92" fmla="*/ 108 w 408"/>
                <a:gd name="T93" fmla="*/ 113 h 306"/>
                <a:gd name="T94" fmla="*/ 71 w 408"/>
                <a:gd name="T95" fmla="*/ 99 h 306"/>
                <a:gd name="T96" fmla="*/ 48 w 408"/>
                <a:gd name="T97" fmla="*/ 88 h 306"/>
                <a:gd name="T98" fmla="*/ 20 w 408"/>
                <a:gd name="T99" fmla="*/ 65 h 306"/>
                <a:gd name="T100" fmla="*/ 1 w 408"/>
                <a:gd name="T101" fmla="*/ 43 h 306"/>
                <a:gd name="T102" fmla="*/ 2 w 408"/>
                <a:gd name="T103" fmla="*/ 32 h 306"/>
                <a:gd name="T104" fmla="*/ 23 w 408"/>
                <a:gd name="T105" fmla="*/ 15 h 306"/>
                <a:gd name="T106" fmla="*/ 43 w 408"/>
                <a:gd name="T107" fmla="*/ 29 h 306"/>
                <a:gd name="T108" fmla="*/ 71 w 408"/>
                <a:gd name="T109" fmla="*/ 48 h 306"/>
                <a:gd name="T110" fmla="*/ 109 w 408"/>
                <a:gd name="T111" fmla="*/ 58 h 306"/>
                <a:gd name="T112" fmla="*/ 122 w 408"/>
                <a:gd name="T113" fmla="*/ 55 h 306"/>
                <a:gd name="T114" fmla="*/ 129 w 408"/>
                <a:gd name="T115" fmla="*/ 38 h 306"/>
                <a:gd name="T116" fmla="*/ 146 w 408"/>
                <a:gd name="T117" fmla="*/ 28 h 306"/>
                <a:gd name="T118" fmla="*/ 161 w 408"/>
                <a:gd name="T119" fmla="*/ 27 h 306"/>
                <a:gd name="T120" fmla="*/ 170 w 408"/>
                <a:gd name="T121" fmla="*/ 30 h 306"/>
                <a:gd name="T122" fmla="*/ 193 w 408"/>
                <a:gd name="T123" fmla="*/ 18 h 306"/>
                <a:gd name="T124" fmla="*/ 220 w 408"/>
                <a:gd name="T125" fmla="*/ 0 h 30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08"/>
                <a:gd name="T190" fmla="*/ 0 h 306"/>
                <a:gd name="T191" fmla="*/ 408 w 408"/>
                <a:gd name="T192" fmla="*/ 306 h 30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08" h="306">
                  <a:moveTo>
                    <a:pt x="227" y="0"/>
                  </a:moveTo>
                  <a:lnTo>
                    <a:pt x="231" y="1"/>
                  </a:lnTo>
                  <a:lnTo>
                    <a:pt x="236" y="2"/>
                  </a:lnTo>
                  <a:lnTo>
                    <a:pt x="244" y="5"/>
                  </a:lnTo>
                  <a:lnTo>
                    <a:pt x="292" y="5"/>
                  </a:lnTo>
                  <a:lnTo>
                    <a:pt x="307" y="0"/>
                  </a:lnTo>
                  <a:lnTo>
                    <a:pt x="316" y="1"/>
                  </a:lnTo>
                  <a:lnTo>
                    <a:pt x="326" y="4"/>
                  </a:lnTo>
                  <a:lnTo>
                    <a:pt x="337" y="8"/>
                  </a:lnTo>
                  <a:lnTo>
                    <a:pt x="346" y="14"/>
                  </a:lnTo>
                  <a:lnTo>
                    <a:pt x="354" y="20"/>
                  </a:lnTo>
                  <a:lnTo>
                    <a:pt x="357" y="23"/>
                  </a:lnTo>
                  <a:lnTo>
                    <a:pt x="361" y="27"/>
                  </a:lnTo>
                  <a:lnTo>
                    <a:pt x="363" y="30"/>
                  </a:lnTo>
                  <a:lnTo>
                    <a:pt x="365" y="34"/>
                  </a:lnTo>
                  <a:lnTo>
                    <a:pt x="366" y="38"/>
                  </a:lnTo>
                  <a:lnTo>
                    <a:pt x="366" y="41"/>
                  </a:lnTo>
                  <a:lnTo>
                    <a:pt x="366" y="47"/>
                  </a:lnTo>
                  <a:lnTo>
                    <a:pt x="365" y="53"/>
                  </a:lnTo>
                  <a:lnTo>
                    <a:pt x="362" y="57"/>
                  </a:lnTo>
                  <a:lnTo>
                    <a:pt x="360" y="62"/>
                  </a:lnTo>
                  <a:lnTo>
                    <a:pt x="356" y="65"/>
                  </a:lnTo>
                  <a:lnTo>
                    <a:pt x="351" y="67"/>
                  </a:lnTo>
                  <a:lnTo>
                    <a:pt x="346" y="70"/>
                  </a:lnTo>
                  <a:lnTo>
                    <a:pt x="338" y="71"/>
                  </a:lnTo>
                  <a:lnTo>
                    <a:pt x="324" y="74"/>
                  </a:lnTo>
                  <a:lnTo>
                    <a:pt x="309" y="78"/>
                  </a:lnTo>
                  <a:lnTo>
                    <a:pt x="301" y="80"/>
                  </a:lnTo>
                  <a:lnTo>
                    <a:pt x="295" y="83"/>
                  </a:lnTo>
                  <a:lnTo>
                    <a:pt x="288" y="87"/>
                  </a:lnTo>
                  <a:lnTo>
                    <a:pt x="282" y="90"/>
                  </a:lnTo>
                  <a:lnTo>
                    <a:pt x="276" y="94"/>
                  </a:lnTo>
                  <a:lnTo>
                    <a:pt x="273" y="97"/>
                  </a:lnTo>
                  <a:lnTo>
                    <a:pt x="271" y="99"/>
                  </a:lnTo>
                  <a:lnTo>
                    <a:pt x="265" y="104"/>
                  </a:lnTo>
                  <a:lnTo>
                    <a:pt x="262" y="109"/>
                  </a:lnTo>
                  <a:lnTo>
                    <a:pt x="258" y="116"/>
                  </a:lnTo>
                  <a:lnTo>
                    <a:pt x="254" y="122"/>
                  </a:lnTo>
                  <a:lnTo>
                    <a:pt x="254" y="126"/>
                  </a:lnTo>
                  <a:lnTo>
                    <a:pt x="253" y="130"/>
                  </a:lnTo>
                  <a:lnTo>
                    <a:pt x="251" y="137"/>
                  </a:lnTo>
                  <a:lnTo>
                    <a:pt x="244" y="144"/>
                  </a:lnTo>
                  <a:lnTo>
                    <a:pt x="240" y="148"/>
                  </a:lnTo>
                  <a:lnTo>
                    <a:pt x="239" y="149"/>
                  </a:lnTo>
                  <a:lnTo>
                    <a:pt x="236" y="149"/>
                  </a:lnTo>
                  <a:lnTo>
                    <a:pt x="230" y="150"/>
                  </a:lnTo>
                  <a:lnTo>
                    <a:pt x="225" y="149"/>
                  </a:lnTo>
                  <a:lnTo>
                    <a:pt x="221" y="148"/>
                  </a:lnTo>
                  <a:lnTo>
                    <a:pt x="216" y="146"/>
                  </a:lnTo>
                  <a:lnTo>
                    <a:pt x="213" y="145"/>
                  </a:lnTo>
                  <a:lnTo>
                    <a:pt x="211" y="153"/>
                  </a:lnTo>
                  <a:lnTo>
                    <a:pt x="237" y="166"/>
                  </a:lnTo>
                  <a:lnTo>
                    <a:pt x="251" y="172"/>
                  </a:lnTo>
                  <a:lnTo>
                    <a:pt x="267" y="177"/>
                  </a:lnTo>
                  <a:lnTo>
                    <a:pt x="271" y="196"/>
                  </a:lnTo>
                  <a:lnTo>
                    <a:pt x="272" y="208"/>
                  </a:lnTo>
                  <a:lnTo>
                    <a:pt x="273" y="218"/>
                  </a:lnTo>
                  <a:lnTo>
                    <a:pt x="287" y="218"/>
                  </a:lnTo>
                  <a:lnTo>
                    <a:pt x="302" y="218"/>
                  </a:lnTo>
                  <a:lnTo>
                    <a:pt x="307" y="223"/>
                  </a:lnTo>
                  <a:lnTo>
                    <a:pt x="313" y="227"/>
                  </a:lnTo>
                  <a:lnTo>
                    <a:pt x="318" y="230"/>
                  </a:lnTo>
                  <a:lnTo>
                    <a:pt x="324" y="233"/>
                  </a:lnTo>
                  <a:lnTo>
                    <a:pt x="335" y="238"/>
                  </a:lnTo>
                  <a:lnTo>
                    <a:pt x="340" y="239"/>
                  </a:lnTo>
                  <a:lnTo>
                    <a:pt x="347" y="241"/>
                  </a:lnTo>
                  <a:lnTo>
                    <a:pt x="371" y="246"/>
                  </a:lnTo>
                  <a:lnTo>
                    <a:pt x="384" y="250"/>
                  </a:lnTo>
                  <a:lnTo>
                    <a:pt x="390" y="252"/>
                  </a:lnTo>
                  <a:lnTo>
                    <a:pt x="396" y="255"/>
                  </a:lnTo>
                  <a:lnTo>
                    <a:pt x="400" y="261"/>
                  </a:lnTo>
                  <a:lnTo>
                    <a:pt x="404" y="267"/>
                  </a:lnTo>
                  <a:lnTo>
                    <a:pt x="407" y="274"/>
                  </a:lnTo>
                  <a:lnTo>
                    <a:pt x="408" y="279"/>
                  </a:lnTo>
                  <a:lnTo>
                    <a:pt x="407" y="287"/>
                  </a:lnTo>
                  <a:lnTo>
                    <a:pt x="405" y="289"/>
                  </a:lnTo>
                  <a:lnTo>
                    <a:pt x="404" y="292"/>
                  </a:lnTo>
                  <a:lnTo>
                    <a:pt x="399" y="295"/>
                  </a:lnTo>
                  <a:lnTo>
                    <a:pt x="394" y="299"/>
                  </a:lnTo>
                  <a:lnTo>
                    <a:pt x="389" y="302"/>
                  </a:lnTo>
                  <a:lnTo>
                    <a:pt x="382" y="304"/>
                  </a:lnTo>
                  <a:lnTo>
                    <a:pt x="376" y="304"/>
                  </a:lnTo>
                  <a:lnTo>
                    <a:pt x="371" y="306"/>
                  </a:lnTo>
                  <a:lnTo>
                    <a:pt x="365" y="304"/>
                  </a:lnTo>
                  <a:lnTo>
                    <a:pt x="358" y="304"/>
                  </a:lnTo>
                  <a:lnTo>
                    <a:pt x="354" y="302"/>
                  </a:lnTo>
                  <a:lnTo>
                    <a:pt x="352" y="301"/>
                  </a:lnTo>
                  <a:lnTo>
                    <a:pt x="348" y="298"/>
                  </a:lnTo>
                  <a:lnTo>
                    <a:pt x="343" y="295"/>
                  </a:lnTo>
                  <a:lnTo>
                    <a:pt x="337" y="293"/>
                  </a:lnTo>
                  <a:lnTo>
                    <a:pt x="329" y="290"/>
                  </a:lnTo>
                  <a:lnTo>
                    <a:pt x="323" y="290"/>
                  </a:lnTo>
                  <a:lnTo>
                    <a:pt x="318" y="290"/>
                  </a:lnTo>
                  <a:lnTo>
                    <a:pt x="304" y="290"/>
                  </a:lnTo>
                  <a:lnTo>
                    <a:pt x="297" y="289"/>
                  </a:lnTo>
                  <a:lnTo>
                    <a:pt x="291" y="288"/>
                  </a:lnTo>
                  <a:lnTo>
                    <a:pt x="288" y="287"/>
                  </a:lnTo>
                  <a:lnTo>
                    <a:pt x="286" y="284"/>
                  </a:lnTo>
                  <a:lnTo>
                    <a:pt x="283" y="281"/>
                  </a:lnTo>
                  <a:lnTo>
                    <a:pt x="282" y="279"/>
                  </a:lnTo>
                  <a:lnTo>
                    <a:pt x="278" y="284"/>
                  </a:lnTo>
                  <a:lnTo>
                    <a:pt x="277" y="285"/>
                  </a:lnTo>
                  <a:lnTo>
                    <a:pt x="276" y="288"/>
                  </a:lnTo>
                  <a:lnTo>
                    <a:pt x="273" y="294"/>
                  </a:lnTo>
                  <a:lnTo>
                    <a:pt x="258" y="294"/>
                  </a:lnTo>
                  <a:lnTo>
                    <a:pt x="254" y="289"/>
                  </a:lnTo>
                  <a:lnTo>
                    <a:pt x="253" y="287"/>
                  </a:lnTo>
                  <a:lnTo>
                    <a:pt x="253" y="281"/>
                  </a:lnTo>
                  <a:lnTo>
                    <a:pt x="253" y="279"/>
                  </a:lnTo>
                  <a:lnTo>
                    <a:pt x="255" y="276"/>
                  </a:lnTo>
                  <a:lnTo>
                    <a:pt x="260" y="270"/>
                  </a:lnTo>
                  <a:lnTo>
                    <a:pt x="265" y="264"/>
                  </a:lnTo>
                  <a:lnTo>
                    <a:pt x="268" y="261"/>
                  </a:lnTo>
                  <a:lnTo>
                    <a:pt x="268" y="259"/>
                  </a:lnTo>
                  <a:lnTo>
                    <a:pt x="268" y="255"/>
                  </a:lnTo>
                  <a:lnTo>
                    <a:pt x="267" y="252"/>
                  </a:lnTo>
                  <a:lnTo>
                    <a:pt x="265" y="251"/>
                  </a:lnTo>
                  <a:lnTo>
                    <a:pt x="264" y="250"/>
                  </a:lnTo>
                  <a:lnTo>
                    <a:pt x="262" y="250"/>
                  </a:lnTo>
                  <a:lnTo>
                    <a:pt x="258" y="248"/>
                  </a:lnTo>
                  <a:lnTo>
                    <a:pt x="255" y="248"/>
                  </a:lnTo>
                  <a:lnTo>
                    <a:pt x="251" y="250"/>
                  </a:lnTo>
                  <a:lnTo>
                    <a:pt x="244" y="253"/>
                  </a:lnTo>
                  <a:lnTo>
                    <a:pt x="236" y="257"/>
                  </a:lnTo>
                  <a:lnTo>
                    <a:pt x="232" y="259"/>
                  </a:lnTo>
                  <a:lnTo>
                    <a:pt x="230" y="259"/>
                  </a:lnTo>
                  <a:lnTo>
                    <a:pt x="226" y="259"/>
                  </a:lnTo>
                  <a:lnTo>
                    <a:pt x="222" y="257"/>
                  </a:lnTo>
                  <a:lnTo>
                    <a:pt x="216" y="253"/>
                  </a:lnTo>
                  <a:lnTo>
                    <a:pt x="211" y="250"/>
                  </a:lnTo>
                  <a:lnTo>
                    <a:pt x="208" y="248"/>
                  </a:lnTo>
                  <a:lnTo>
                    <a:pt x="204" y="248"/>
                  </a:lnTo>
                  <a:lnTo>
                    <a:pt x="170" y="248"/>
                  </a:lnTo>
                  <a:lnTo>
                    <a:pt x="170" y="256"/>
                  </a:lnTo>
                  <a:lnTo>
                    <a:pt x="169" y="260"/>
                  </a:lnTo>
                  <a:lnTo>
                    <a:pt x="169" y="265"/>
                  </a:lnTo>
                  <a:lnTo>
                    <a:pt x="168" y="269"/>
                  </a:lnTo>
                  <a:lnTo>
                    <a:pt x="165" y="271"/>
                  </a:lnTo>
                  <a:lnTo>
                    <a:pt x="161" y="274"/>
                  </a:lnTo>
                  <a:lnTo>
                    <a:pt x="160" y="274"/>
                  </a:lnTo>
                  <a:lnTo>
                    <a:pt x="157" y="274"/>
                  </a:lnTo>
                  <a:lnTo>
                    <a:pt x="152" y="274"/>
                  </a:lnTo>
                  <a:lnTo>
                    <a:pt x="150" y="273"/>
                  </a:lnTo>
                  <a:lnTo>
                    <a:pt x="147" y="270"/>
                  </a:lnTo>
                  <a:lnTo>
                    <a:pt x="146" y="267"/>
                  </a:lnTo>
                  <a:lnTo>
                    <a:pt x="145" y="262"/>
                  </a:lnTo>
                  <a:lnTo>
                    <a:pt x="145" y="259"/>
                  </a:lnTo>
                  <a:lnTo>
                    <a:pt x="145" y="256"/>
                  </a:lnTo>
                  <a:lnTo>
                    <a:pt x="146" y="253"/>
                  </a:lnTo>
                  <a:lnTo>
                    <a:pt x="150" y="246"/>
                  </a:lnTo>
                  <a:lnTo>
                    <a:pt x="152" y="238"/>
                  </a:lnTo>
                  <a:lnTo>
                    <a:pt x="154" y="236"/>
                  </a:lnTo>
                  <a:lnTo>
                    <a:pt x="155" y="233"/>
                  </a:lnTo>
                  <a:lnTo>
                    <a:pt x="154" y="230"/>
                  </a:lnTo>
                  <a:lnTo>
                    <a:pt x="152" y="227"/>
                  </a:lnTo>
                  <a:lnTo>
                    <a:pt x="149" y="216"/>
                  </a:lnTo>
                  <a:lnTo>
                    <a:pt x="143" y="208"/>
                  </a:lnTo>
                  <a:lnTo>
                    <a:pt x="138" y="199"/>
                  </a:lnTo>
                  <a:lnTo>
                    <a:pt x="136" y="195"/>
                  </a:lnTo>
                  <a:lnTo>
                    <a:pt x="132" y="191"/>
                  </a:lnTo>
                  <a:lnTo>
                    <a:pt x="128" y="188"/>
                  </a:lnTo>
                  <a:lnTo>
                    <a:pt x="124" y="187"/>
                  </a:lnTo>
                  <a:lnTo>
                    <a:pt x="117" y="183"/>
                  </a:lnTo>
                  <a:lnTo>
                    <a:pt x="109" y="180"/>
                  </a:lnTo>
                  <a:lnTo>
                    <a:pt x="107" y="178"/>
                  </a:lnTo>
                  <a:lnTo>
                    <a:pt x="105" y="176"/>
                  </a:lnTo>
                  <a:lnTo>
                    <a:pt x="101" y="169"/>
                  </a:lnTo>
                  <a:lnTo>
                    <a:pt x="99" y="163"/>
                  </a:lnTo>
                  <a:lnTo>
                    <a:pt x="98" y="158"/>
                  </a:lnTo>
                  <a:lnTo>
                    <a:pt x="98" y="154"/>
                  </a:lnTo>
                  <a:lnTo>
                    <a:pt x="99" y="150"/>
                  </a:lnTo>
                  <a:lnTo>
                    <a:pt x="100" y="149"/>
                  </a:lnTo>
                  <a:lnTo>
                    <a:pt x="101" y="148"/>
                  </a:lnTo>
                  <a:lnTo>
                    <a:pt x="103" y="146"/>
                  </a:lnTo>
                  <a:lnTo>
                    <a:pt x="109" y="143"/>
                  </a:lnTo>
                  <a:lnTo>
                    <a:pt x="115" y="140"/>
                  </a:lnTo>
                  <a:lnTo>
                    <a:pt x="122" y="139"/>
                  </a:lnTo>
                  <a:lnTo>
                    <a:pt x="128" y="137"/>
                  </a:lnTo>
                  <a:lnTo>
                    <a:pt x="131" y="136"/>
                  </a:lnTo>
                  <a:lnTo>
                    <a:pt x="132" y="135"/>
                  </a:lnTo>
                  <a:lnTo>
                    <a:pt x="133" y="134"/>
                  </a:lnTo>
                  <a:lnTo>
                    <a:pt x="133" y="132"/>
                  </a:lnTo>
                  <a:lnTo>
                    <a:pt x="133" y="129"/>
                  </a:lnTo>
                  <a:lnTo>
                    <a:pt x="132" y="126"/>
                  </a:lnTo>
                  <a:lnTo>
                    <a:pt x="129" y="123"/>
                  </a:lnTo>
                  <a:lnTo>
                    <a:pt x="126" y="121"/>
                  </a:lnTo>
                  <a:lnTo>
                    <a:pt x="118" y="117"/>
                  </a:lnTo>
                  <a:lnTo>
                    <a:pt x="108" y="113"/>
                  </a:lnTo>
                  <a:lnTo>
                    <a:pt x="89" y="109"/>
                  </a:lnTo>
                  <a:lnTo>
                    <a:pt x="79" y="107"/>
                  </a:lnTo>
                  <a:lnTo>
                    <a:pt x="75" y="103"/>
                  </a:lnTo>
                  <a:lnTo>
                    <a:pt x="71" y="99"/>
                  </a:lnTo>
                  <a:lnTo>
                    <a:pt x="66" y="95"/>
                  </a:lnTo>
                  <a:lnTo>
                    <a:pt x="62" y="93"/>
                  </a:lnTo>
                  <a:lnTo>
                    <a:pt x="53" y="89"/>
                  </a:lnTo>
                  <a:lnTo>
                    <a:pt x="48" y="88"/>
                  </a:lnTo>
                  <a:lnTo>
                    <a:pt x="42" y="87"/>
                  </a:lnTo>
                  <a:lnTo>
                    <a:pt x="34" y="79"/>
                  </a:lnTo>
                  <a:lnTo>
                    <a:pt x="28" y="72"/>
                  </a:lnTo>
                  <a:lnTo>
                    <a:pt x="20" y="65"/>
                  </a:lnTo>
                  <a:lnTo>
                    <a:pt x="12" y="57"/>
                  </a:lnTo>
                  <a:lnTo>
                    <a:pt x="6" y="50"/>
                  </a:lnTo>
                  <a:lnTo>
                    <a:pt x="4" y="47"/>
                  </a:lnTo>
                  <a:lnTo>
                    <a:pt x="1" y="43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0" y="36"/>
                  </a:lnTo>
                  <a:lnTo>
                    <a:pt x="2" y="32"/>
                  </a:lnTo>
                  <a:lnTo>
                    <a:pt x="10" y="24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3" y="15"/>
                  </a:lnTo>
                  <a:lnTo>
                    <a:pt x="24" y="15"/>
                  </a:lnTo>
                  <a:lnTo>
                    <a:pt x="26" y="16"/>
                  </a:lnTo>
                  <a:lnTo>
                    <a:pt x="32" y="20"/>
                  </a:lnTo>
                  <a:lnTo>
                    <a:pt x="43" y="29"/>
                  </a:lnTo>
                  <a:lnTo>
                    <a:pt x="54" y="39"/>
                  </a:lnTo>
                  <a:lnTo>
                    <a:pt x="60" y="43"/>
                  </a:lnTo>
                  <a:lnTo>
                    <a:pt x="63" y="46"/>
                  </a:lnTo>
                  <a:lnTo>
                    <a:pt x="71" y="48"/>
                  </a:lnTo>
                  <a:lnTo>
                    <a:pt x="79" y="50"/>
                  </a:lnTo>
                  <a:lnTo>
                    <a:pt x="94" y="53"/>
                  </a:lnTo>
                  <a:lnTo>
                    <a:pt x="101" y="55"/>
                  </a:lnTo>
                  <a:lnTo>
                    <a:pt x="109" y="58"/>
                  </a:lnTo>
                  <a:lnTo>
                    <a:pt x="117" y="62"/>
                  </a:lnTo>
                  <a:lnTo>
                    <a:pt x="124" y="67"/>
                  </a:lnTo>
                  <a:lnTo>
                    <a:pt x="122" y="58"/>
                  </a:lnTo>
                  <a:lnTo>
                    <a:pt x="122" y="55"/>
                  </a:lnTo>
                  <a:lnTo>
                    <a:pt x="123" y="51"/>
                  </a:lnTo>
                  <a:lnTo>
                    <a:pt x="126" y="44"/>
                  </a:lnTo>
                  <a:lnTo>
                    <a:pt x="127" y="41"/>
                  </a:lnTo>
                  <a:lnTo>
                    <a:pt x="129" y="38"/>
                  </a:lnTo>
                  <a:lnTo>
                    <a:pt x="132" y="36"/>
                  </a:lnTo>
                  <a:lnTo>
                    <a:pt x="136" y="33"/>
                  </a:lnTo>
                  <a:lnTo>
                    <a:pt x="142" y="29"/>
                  </a:lnTo>
                  <a:lnTo>
                    <a:pt x="146" y="28"/>
                  </a:lnTo>
                  <a:lnTo>
                    <a:pt x="150" y="27"/>
                  </a:lnTo>
                  <a:lnTo>
                    <a:pt x="157" y="25"/>
                  </a:lnTo>
                  <a:lnTo>
                    <a:pt x="159" y="25"/>
                  </a:lnTo>
                  <a:lnTo>
                    <a:pt x="161" y="27"/>
                  </a:lnTo>
                  <a:lnTo>
                    <a:pt x="164" y="28"/>
                  </a:lnTo>
                  <a:lnTo>
                    <a:pt x="166" y="30"/>
                  </a:lnTo>
                  <a:lnTo>
                    <a:pt x="168" y="30"/>
                  </a:lnTo>
                  <a:lnTo>
                    <a:pt x="170" y="30"/>
                  </a:lnTo>
                  <a:lnTo>
                    <a:pt x="176" y="29"/>
                  </a:lnTo>
                  <a:lnTo>
                    <a:pt x="182" y="27"/>
                  </a:lnTo>
                  <a:lnTo>
                    <a:pt x="188" y="23"/>
                  </a:lnTo>
                  <a:lnTo>
                    <a:pt x="193" y="18"/>
                  </a:lnTo>
                  <a:lnTo>
                    <a:pt x="203" y="8"/>
                  </a:lnTo>
                  <a:lnTo>
                    <a:pt x="208" y="4"/>
                  </a:lnTo>
                  <a:lnTo>
                    <a:pt x="213" y="1"/>
                  </a:lnTo>
                  <a:lnTo>
                    <a:pt x="220" y="0"/>
                  </a:lnTo>
                  <a:lnTo>
                    <a:pt x="227" y="0"/>
                  </a:lnTo>
                  <a:close/>
                </a:path>
              </a:pathLst>
            </a:custGeom>
            <a:noFill/>
            <a:ln w="3175">
              <a:solidFill>
                <a:srgbClr val="1F497D">
                  <a:lumMod val="5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41" name="Freeform 44">
              <a:extLst>
                <a:ext uri="{FF2B5EF4-FFF2-40B4-BE49-F238E27FC236}">
                  <a16:creationId xmlns:a16="http://schemas.microsoft.com/office/drawing/2014/main" id="{4A109C66-4D17-4B0F-852D-3C7BC921BD1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1461" y="4929383"/>
              <a:ext cx="49367" cy="108153"/>
            </a:xfrm>
            <a:custGeom>
              <a:avLst/>
              <a:gdLst>
                <a:gd name="T0" fmla="*/ 41 w 72"/>
                <a:gd name="T1" fmla="*/ 0 h 156"/>
                <a:gd name="T2" fmla="*/ 46 w 72"/>
                <a:gd name="T3" fmla="*/ 2 h 156"/>
                <a:gd name="T4" fmla="*/ 49 w 72"/>
                <a:gd name="T5" fmla="*/ 3 h 156"/>
                <a:gd name="T6" fmla="*/ 53 w 72"/>
                <a:gd name="T7" fmla="*/ 7 h 156"/>
                <a:gd name="T8" fmla="*/ 57 w 72"/>
                <a:gd name="T9" fmla="*/ 11 h 156"/>
                <a:gd name="T10" fmla="*/ 60 w 72"/>
                <a:gd name="T11" fmla="*/ 16 h 156"/>
                <a:gd name="T12" fmla="*/ 62 w 72"/>
                <a:gd name="T13" fmla="*/ 22 h 156"/>
                <a:gd name="T14" fmla="*/ 66 w 72"/>
                <a:gd name="T15" fmla="*/ 35 h 156"/>
                <a:gd name="T16" fmla="*/ 69 w 72"/>
                <a:gd name="T17" fmla="*/ 48 h 156"/>
                <a:gd name="T18" fmla="*/ 71 w 72"/>
                <a:gd name="T19" fmla="*/ 60 h 156"/>
                <a:gd name="T20" fmla="*/ 71 w 72"/>
                <a:gd name="T21" fmla="*/ 72 h 156"/>
                <a:gd name="T22" fmla="*/ 72 w 72"/>
                <a:gd name="T23" fmla="*/ 78 h 156"/>
                <a:gd name="T24" fmla="*/ 71 w 72"/>
                <a:gd name="T25" fmla="*/ 93 h 156"/>
                <a:gd name="T26" fmla="*/ 71 w 72"/>
                <a:gd name="T27" fmla="*/ 99 h 156"/>
                <a:gd name="T28" fmla="*/ 70 w 72"/>
                <a:gd name="T29" fmla="*/ 101 h 156"/>
                <a:gd name="T30" fmla="*/ 69 w 72"/>
                <a:gd name="T31" fmla="*/ 102 h 156"/>
                <a:gd name="T32" fmla="*/ 66 w 72"/>
                <a:gd name="T33" fmla="*/ 107 h 156"/>
                <a:gd name="T34" fmla="*/ 61 w 72"/>
                <a:gd name="T35" fmla="*/ 111 h 156"/>
                <a:gd name="T36" fmla="*/ 55 w 72"/>
                <a:gd name="T37" fmla="*/ 116 h 156"/>
                <a:gd name="T38" fmla="*/ 46 w 72"/>
                <a:gd name="T39" fmla="*/ 121 h 156"/>
                <a:gd name="T40" fmla="*/ 49 w 72"/>
                <a:gd name="T41" fmla="*/ 132 h 156"/>
                <a:gd name="T42" fmla="*/ 51 w 72"/>
                <a:gd name="T43" fmla="*/ 135 h 156"/>
                <a:gd name="T44" fmla="*/ 51 w 72"/>
                <a:gd name="T45" fmla="*/ 141 h 156"/>
                <a:gd name="T46" fmla="*/ 51 w 72"/>
                <a:gd name="T47" fmla="*/ 144 h 156"/>
                <a:gd name="T48" fmla="*/ 49 w 72"/>
                <a:gd name="T49" fmla="*/ 148 h 156"/>
                <a:gd name="T50" fmla="*/ 46 w 72"/>
                <a:gd name="T51" fmla="*/ 156 h 156"/>
                <a:gd name="T52" fmla="*/ 34 w 72"/>
                <a:gd name="T53" fmla="*/ 152 h 156"/>
                <a:gd name="T54" fmla="*/ 30 w 72"/>
                <a:gd name="T55" fmla="*/ 151 h 156"/>
                <a:gd name="T56" fmla="*/ 25 w 72"/>
                <a:gd name="T57" fmla="*/ 149 h 156"/>
                <a:gd name="T58" fmla="*/ 25 w 72"/>
                <a:gd name="T59" fmla="*/ 130 h 156"/>
                <a:gd name="T60" fmla="*/ 28 w 72"/>
                <a:gd name="T61" fmla="*/ 129 h 156"/>
                <a:gd name="T62" fmla="*/ 30 w 72"/>
                <a:gd name="T63" fmla="*/ 127 h 156"/>
                <a:gd name="T64" fmla="*/ 33 w 72"/>
                <a:gd name="T65" fmla="*/ 125 h 156"/>
                <a:gd name="T66" fmla="*/ 35 w 72"/>
                <a:gd name="T67" fmla="*/ 123 h 156"/>
                <a:gd name="T68" fmla="*/ 28 w 72"/>
                <a:gd name="T69" fmla="*/ 114 h 156"/>
                <a:gd name="T70" fmla="*/ 19 w 72"/>
                <a:gd name="T71" fmla="*/ 105 h 156"/>
                <a:gd name="T72" fmla="*/ 10 w 72"/>
                <a:gd name="T73" fmla="*/ 96 h 156"/>
                <a:gd name="T74" fmla="*/ 0 w 72"/>
                <a:gd name="T75" fmla="*/ 87 h 156"/>
                <a:gd name="T76" fmla="*/ 7 w 72"/>
                <a:gd name="T77" fmla="*/ 67 h 156"/>
                <a:gd name="T78" fmla="*/ 19 w 72"/>
                <a:gd name="T79" fmla="*/ 37 h 156"/>
                <a:gd name="T80" fmla="*/ 25 w 72"/>
                <a:gd name="T81" fmla="*/ 23 h 156"/>
                <a:gd name="T82" fmla="*/ 30 w 72"/>
                <a:gd name="T83" fmla="*/ 12 h 156"/>
                <a:gd name="T84" fmla="*/ 37 w 72"/>
                <a:gd name="T85" fmla="*/ 3 h 156"/>
                <a:gd name="T86" fmla="*/ 39 w 72"/>
                <a:gd name="T87" fmla="*/ 2 h 156"/>
                <a:gd name="T88" fmla="*/ 39 w 72"/>
                <a:gd name="T89" fmla="*/ 0 h 156"/>
                <a:gd name="T90" fmla="*/ 41 w 72"/>
                <a:gd name="T91" fmla="*/ 0 h 15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2"/>
                <a:gd name="T139" fmla="*/ 0 h 156"/>
                <a:gd name="T140" fmla="*/ 72 w 72"/>
                <a:gd name="T141" fmla="*/ 156 h 15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2" h="156">
                  <a:moveTo>
                    <a:pt x="41" y="0"/>
                  </a:moveTo>
                  <a:lnTo>
                    <a:pt x="46" y="2"/>
                  </a:lnTo>
                  <a:lnTo>
                    <a:pt x="49" y="3"/>
                  </a:lnTo>
                  <a:lnTo>
                    <a:pt x="53" y="7"/>
                  </a:lnTo>
                  <a:lnTo>
                    <a:pt x="57" y="11"/>
                  </a:lnTo>
                  <a:lnTo>
                    <a:pt x="60" y="16"/>
                  </a:lnTo>
                  <a:lnTo>
                    <a:pt x="62" y="22"/>
                  </a:lnTo>
                  <a:lnTo>
                    <a:pt x="66" y="35"/>
                  </a:lnTo>
                  <a:lnTo>
                    <a:pt x="69" y="48"/>
                  </a:lnTo>
                  <a:lnTo>
                    <a:pt x="71" y="60"/>
                  </a:lnTo>
                  <a:lnTo>
                    <a:pt x="71" y="72"/>
                  </a:lnTo>
                  <a:lnTo>
                    <a:pt x="72" y="78"/>
                  </a:lnTo>
                  <a:lnTo>
                    <a:pt x="71" y="93"/>
                  </a:lnTo>
                  <a:lnTo>
                    <a:pt x="71" y="99"/>
                  </a:lnTo>
                  <a:lnTo>
                    <a:pt x="70" y="101"/>
                  </a:lnTo>
                  <a:lnTo>
                    <a:pt x="69" y="102"/>
                  </a:lnTo>
                  <a:lnTo>
                    <a:pt x="66" y="107"/>
                  </a:lnTo>
                  <a:lnTo>
                    <a:pt x="61" y="111"/>
                  </a:lnTo>
                  <a:lnTo>
                    <a:pt x="55" y="116"/>
                  </a:lnTo>
                  <a:lnTo>
                    <a:pt x="46" y="121"/>
                  </a:lnTo>
                  <a:lnTo>
                    <a:pt x="49" y="132"/>
                  </a:lnTo>
                  <a:lnTo>
                    <a:pt x="51" y="135"/>
                  </a:lnTo>
                  <a:lnTo>
                    <a:pt x="51" y="141"/>
                  </a:lnTo>
                  <a:lnTo>
                    <a:pt x="51" y="144"/>
                  </a:lnTo>
                  <a:lnTo>
                    <a:pt x="49" y="148"/>
                  </a:lnTo>
                  <a:lnTo>
                    <a:pt x="46" y="156"/>
                  </a:lnTo>
                  <a:lnTo>
                    <a:pt x="34" y="152"/>
                  </a:lnTo>
                  <a:lnTo>
                    <a:pt x="30" y="151"/>
                  </a:lnTo>
                  <a:lnTo>
                    <a:pt x="25" y="149"/>
                  </a:lnTo>
                  <a:lnTo>
                    <a:pt x="25" y="130"/>
                  </a:lnTo>
                  <a:lnTo>
                    <a:pt x="28" y="129"/>
                  </a:lnTo>
                  <a:lnTo>
                    <a:pt x="30" y="127"/>
                  </a:lnTo>
                  <a:lnTo>
                    <a:pt x="33" y="125"/>
                  </a:lnTo>
                  <a:lnTo>
                    <a:pt x="35" y="123"/>
                  </a:lnTo>
                  <a:lnTo>
                    <a:pt x="28" y="114"/>
                  </a:lnTo>
                  <a:lnTo>
                    <a:pt x="19" y="105"/>
                  </a:lnTo>
                  <a:lnTo>
                    <a:pt x="10" y="96"/>
                  </a:lnTo>
                  <a:lnTo>
                    <a:pt x="0" y="87"/>
                  </a:lnTo>
                  <a:lnTo>
                    <a:pt x="7" y="67"/>
                  </a:lnTo>
                  <a:lnTo>
                    <a:pt x="19" y="37"/>
                  </a:lnTo>
                  <a:lnTo>
                    <a:pt x="25" y="23"/>
                  </a:lnTo>
                  <a:lnTo>
                    <a:pt x="30" y="12"/>
                  </a:lnTo>
                  <a:lnTo>
                    <a:pt x="37" y="3"/>
                  </a:lnTo>
                  <a:lnTo>
                    <a:pt x="39" y="2"/>
                  </a:lnTo>
                  <a:lnTo>
                    <a:pt x="39" y="0"/>
                  </a:lnTo>
                  <a:lnTo>
                    <a:pt x="41" y="0"/>
                  </a:lnTo>
                  <a:close/>
                </a:path>
              </a:pathLst>
            </a:custGeom>
            <a:noFill/>
            <a:ln w="3175">
              <a:solidFill>
                <a:srgbClr val="1F497D">
                  <a:lumMod val="5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42" name="Freeform 45">
              <a:extLst>
                <a:ext uri="{FF2B5EF4-FFF2-40B4-BE49-F238E27FC236}">
                  <a16:creationId xmlns:a16="http://schemas.microsoft.com/office/drawing/2014/main" id="{7BFB7495-C82A-4E0E-BD8F-DB7CFDC169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8479" y="5119344"/>
              <a:ext cx="90939" cy="51303"/>
            </a:xfrm>
            <a:custGeom>
              <a:avLst/>
              <a:gdLst>
                <a:gd name="T0" fmla="*/ 21 w 140"/>
                <a:gd name="T1" fmla="*/ 0 h 73"/>
                <a:gd name="T2" fmla="*/ 23 w 140"/>
                <a:gd name="T3" fmla="*/ 3 h 73"/>
                <a:gd name="T4" fmla="*/ 26 w 140"/>
                <a:gd name="T5" fmla="*/ 5 h 73"/>
                <a:gd name="T6" fmla="*/ 77 w 140"/>
                <a:gd name="T7" fmla="*/ 5 h 73"/>
                <a:gd name="T8" fmla="*/ 80 w 140"/>
                <a:gd name="T9" fmla="*/ 2 h 73"/>
                <a:gd name="T10" fmla="*/ 87 w 140"/>
                <a:gd name="T11" fmla="*/ 2 h 73"/>
                <a:gd name="T12" fmla="*/ 98 w 140"/>
                <a:gd name="T13" fmla="*/ 11 h 73"/>
                <a:gd name="T14" fmla="*/ 111 w 140"/>
                <a:gd name="T15" fmla="*/ 21 h 73"/>
                <a:gd name="T16" fmla="*/ 117 w 140"/>
                <a:gd name="T17" fmla="*/ 22 h 73"/>
                <a:gd name="T18" fmla="*/ 131 w 140"/>
                <a:gd name="T19" fmla="*/ 25 h 73"/>
                <a:gd name="T20" fmla="*/ 140 w 140"/>
                <a:gd name="T21" fmla="*/ 27 h 73"/>
                <a:gd name="T22" fmla="*/ 135 w 140"/>
                <a:gd name="T23" fmla="*/ 36 h 73"/>
                <a:gd name="T24" fmla="*/ 126 w 140"/>
                <a:gd name="T25" fmla="*/ 39 h 73"/>
                <a:gd name="T26" fmla="*/ 120 w 140"/>
                <a:gd name="T27" fmla="*/ 44 h 73"/>
                <a:gd name="T28" fmla="*/ 112 w 140"/>
                <a:gd name="T29" fmla="*/ 54 h 73"/>
                <a:gd name="T30" fmla="*/ 102 w 140"/>
                <a:gd name="T31" fmla="*/ 67 h 73"/>
                <a:gd name="T32" fmla="*/ 96 w 140"/>
                <a:gd name="T33" fmla="*/ 72 h 73"/>
                <a:gd name="T34" fmla="*/ 88 w 140"/>
                <a:gd name="T35" fmla="*/ 73 h 73"/>
                <a:gd name="T36" fmla="*/ 82 w 140"/>
                <a:gd name="T37" fmla="*/ 72 h 73"/>
                <a:gd name="T38" fmla="*/ 66 w 140"/>
                <a:gd name="T39" fmla="*/ 64 h 73"/>
                <a:gd name="T40" fmla="*/ 60 w 140"/>
                <a:gd name="T41" fmla="*/ 63 h 73"/>
                <a:gd name="T42" fmla="*/ 49 w 140"/>
                <a:gd name="T43" fmla="*/ 64 h 73"/>
                <a:gd name="T44" fmla="*/ 44 w 140"/>
                <a:gd name="T45" fmla="*/ 68 h 73"/>
                <a:gd name="T46" fmla="*/ 37 w 140"/>
                <a:gd name="T47" fmla="*/ 73 h 73"/>
                <a:gd name="T48" fmla="*/ 31 w 140"/>
                <a:gd name="T49" fmla="*/ 73 h 73"/>
                <a:gd name="T50" fmla="*/ 25 w 140"/>
                <a:gd name="T51" fmla="*/ 69 h 73"/>
                <a:gd name="T52" fmla="*/ 16 w 140"/>
                <a:gd name="T53" fmla="*/ 58 h 73"/>
                <a:gd name="T54" fmla="*/ 7 w 140"/>
                <a:gd name="T55" fmla="*/ 40 h 73"/>
                <a:gd name="T56" fmla="*/ 0 w 140"/>
                <a:gd name="T57" fmla="*/ 22 h 73"/>
                <a:gd name="T58" fmla="*/ 3 w 140"/>
                <a:gd name="T59" fmla="*/ 14 h 73"/>
                <a:gd name="T60" fmla="*/ 11 w 140"/>
                <a:gd name="T61" fmla="*/ 4 h 73"/>
                <a:gd name="T62" fmla="*/ 13 w 140"/>
                <a:gd name="T63" fmla="*/ 3 h 73"/>
                <a:gd name="T64" fmla="*/ 19 w 140"/>
                <a:gd name="T65" fmla="*/ 0 h 7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40"/>
                <a:gd name="T100" fmla="*/ 0 h 73"/>
                <a:gd name="T101" fmla="*/ 140 w 140"/>
                <a:gd name="T102" fmla="*/ 73 h 7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40" h="73">
                  <a:moveTo>
                    <a:pt x="19" y="0"/>
                  </a:moveTo>
                  <a:lnTo>
                    <a:pt x="21" y="0"/>
                  </a:lnTo>
                  <a:lnTo>
                    <a:pt x="22" y="2"/>
                  </a:lnTo>
                  <a:lnTo>
                    <a:pt x="23" y="3"/>
                  </a:lnTo>
                  <a:lnTo>
                    <a:pt x="25" y="5"/>
                  </a:lnTo>
                  <a:lnTo>
                    <a:pt x="26" y="5"/>
                  </a:lnTo>
                  <a:lnTo>
                    <a:pt x="28" y="5"/>
                  </a:lnTo>
                  <a:lnTo>
                    <a:pt x="77" y="5"/>
                  </a:lnTo>
                  <a:lnTo>
                    <a:pt x="78" y="3"/>
                  </a:lnTo>
                  <a:lnTo>
                    <a:pt x="80" y="2"/>
                  </a:lnTo>
                  <a:lnTo>
                    <a:pt x="83" y="0"/>
                  </a:lnTo>
                  <a:lnTo>
                    <a:pt x="87" y="2"/>
                  </a:lnTo>
                  <a:lnTo>
                    <a:pt x="91" y="4"/>
                  </a:lnTo>
                  <a:lnTo>
                    <a:pt x="98" y="11"/>
                  </a:lnTo>
                  <a:lnTo>
                    <a:pt x="106" y="17"/>
                  </a:lnTo>
                  <a:lnTo>
                    <a:pt x="111" y="21"/>
                  </a:lnTo>
                  <a:lnTo>
                    <a:pt x="115" y="22"/>
                  </a:lnTo>
                  <a:lnTo>
                    <a:pt x="117" y="22"/>
                  </a:lnTo>
                  <a:lnTo>
                    <a:pt x="125" y="23"/>
                  </a:lnTo>
                  <a:lnTo>
                    <a:pt x="131" y="25"/>
                  </a:lnTo>
                  <a:lnTo>
                    <a:pt x="135" y="26"/>
                  </a:lnTo>
                  <a:lnTo>
                    <a:pt x="140" y="27"/>
                  </a:lnTo>
                  <a:lnTo>
                    <a:pt x="140" y="37"/>
                  </a:lnTo>
                  <a:lnTo>
                    <a:pt x="135" y="36"/>
                  </a:lnTo>
                  <a:lnTo>
                    <a:pt x="130" y="37"/>
                  </a:lnTo>
                  <a:lnTo>
                    <a:pt x="126" y="39"/>
                  </a:lnTo>
                  <a:lnTo>
                    <a:pt x="122" y="41"/>
                  </a:lnTo>
                  <a:lnTo>
                    <a:pt x="120" y="44"/>
                  </a:lnTo>
                  <a:lnTo>
                    <a:pt x="116" y="46"/>
                  </a:lnTo>
                  <a:lnTo>
                    <a:pt x="112" y="54"/>
                  </a:lnTo>
                  <a:lnTo>
                    <a:pt x="107" y="60"/>
                  </a:lnTo>
                  <a:lnTo>
                    <a:pt x="102" y="67"/>
                  </a:lnTo>
                  <a:lnTo>
                    <a:pt x="100" y="69"/>
                  </a:lnTo>
                  <a:lnTo>
                    <a:pt x="96" y="72"/>
                  </a:lnTo>
                  <a:lnTo>
                    <a:pt x="93" y="73"/>
                  </a:lnTo>
                  <a:lnTo>
                    <a:pt x="88" y="73"/>
                  </a:lnTo>
                  <a:lnTo>
                    <a:pt x="86" y="73"/>
                  </a:lnTo>
                  <a:lnTo>
                    <a:pt x="82" y="72"/>
                  </a:lnTo>
                  <a:lnTo>
                    <a:pt x="74" y="68"/>
                  </a:lnTo>
                  <a:lnTo>
                    <a:pt x="66" y="64"/>
                  </a:lnTo>
                  <a:lnTo>
                    <a:pt x="63" y="63"/>
                  </a:lnTo>
                  <a:lnTo>
                    <a:pt x="60" y="63"/>
                  </a:lnTo>
                  <a:lnTo>
                    <a:pt x="54" y="63"/>
                  </a:lnTo>
                  <a:lnTo>
                    <a:pt x="49" y="64"/>
                  </a:lnTo>
                  <a:lnTo>
                    <a:pt x="45" y="67"/>
                  </a:lnTo>
                  <a:lnTo>
                    <a:pt x="44" y="68"/>
                  </a:lnTo>
                  <a:lnTo>
                    <a:pt x="40" y="72"/>
                  </a:lnTo>
                  <a:lnTo>
                    <a:pt x="37" y="73"/>
                  </a:lnTo>
                  <a:lnTo>
                    <a:pt x="35" y="73"/>
                  </a:lnTo>
                  <a:lnTo>
                    <a:pt x="31" y="73"/>
                  </a:lnTo>
                  <a:lnTo>
                    <a:pt x="27" y="72"/>
                  </a:lnTo>
                  <a:lnTo>
                    <a:pt x="25" y="69"/>
                  </a:lnTo>
                  <a:lnTo>
                    <a:pt x="22" y="65"/>
                  </a:lnTo>
                  <a:lnTo>
                    <a:pt x="16" y="58"/>
                  </a:lnTo>
                  <a:lnTo>
                    <a:pt x="11" y="49"/>
                  </a:lnTo>
                  <a:lnTo>
                    <a:pt x="7" y="40"/>
                  </a:lnTo>
                  <a:lnTo>
                    <a:pt x="3" y="32"/>
                  </a:lnTo>
                  <a:lnTo>
                    <a:pt x="0" y="22"/>
                  </a:lnTo>
                  <a:lnTo>
                    <a:pt x="2" y="18"/>
                  </a:lnTo>
                  <a:lnTo>
                    <a:pt x="3" y="14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2" y="3"/>
                  </a:lnTo>
                  <a:lnTo>
                    <a:pt x="13" y="3"/>
                  </a:lnTo>
                  <a:lnTo>
                    <a:pt x="16" y="2"/>
                  </a:lnTo>
                  <a:lnTo>
                    <a:pt x="19" y="0"/>
                  </a:lnTo>
                  <a:close/>
                </a:path>
              </a:pathLst>
            </a:custGeom>
            <a:noFill/>
            <a:ln w="3175">
              <a:solidFill>
                <a:srgbClr val="1F497D">
                  <a:lumMod val="5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43" name="Freeform 46">
              <a:extLst>
                <a:ext uri="{FF2B5EF4-FFF2-40B4-BE49-F238E27FC236}">
                  <a16:creationId xmlns:a16="http://schemas.microsoft.com/office/drawing/2014/main" id="{6E6A6D3F-196F-43F7-800E-3F4F185D19BE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1031" y="4330380"/>
              <a:ext cx="103931" cy="167776"/>
            </a:xfrm>
            <a:custGeom>
              <a:avLst/>
              <a:gdLst>
                <a:gd name="T0" fmla="*/ 61 w 160"/>
                <a:gd name="T1" fmla="*/ 2 h 244"/>
                <a:gd name="T2" fmla="*/ 68 w 160"/>
                <a:gd name="T3" fmla="*/ 4 h 244"/>
                <a:gd name="T4" fmla="*/ 73 w 160"/>
                <a:gd name="T5" fmla="*/ 9 h 244"/>
                <a:gd name="T6" fmla="*/ 78 w 160"/>
                <a:gd name="T7" fmla="*/ 11 h 244"/>
                <a:gd name="T8" fmla="*/ 87 w 160"/>
                <a:gd name="T9" fmla="*/ 8 h 244"/>
                <a:gd name="T10" fmla="*/ 94 w 160"/>
                <a:gd name="T11" fmla="*/ 2 h 244"/>
                <a:gd name="T12" fmla="*/ 98 w 160"/>
                <a:gd name="T13" fmla="*/ 0 h 244"/>
                <a:gd name="T14" fmla="*/ 115 w 160"/>
                <a:gd name="T15" fmla="*/ 0 h 244"/>
                <a:gd name="T16" fmla="*/ 131 w 160"/>
                <a:gd name="T17" fmla="*/ 3 h 244"/>
                <a:gd name="T18" fmla="*/ 137 w 160"/>
                <a:gd name="T19" fmla="*/ 5 h 244"/>
                <a:gd name="T20" fmla="*/ 140 w 160"/>
                <a:gd name="T21" fmla="*/ 9 h 244"/>
                <a:gd name="T22" fmla="*/ 140 w 160"/>
                <a:gd name="T23" fmla="*/ 17 h 244"/>
                <a:gd name="T24" fmla="*/ 143 w 160"/>
                <a:gd name="T25" fmla="*/ 25 h 244"/>
                <a:gd name="T26" fmla="*/ 145 w 160"/>
                <a:gd name="T27" fmla="*/ 154 h 244"/>
                <a:gd name="T28" fmla="*/ 148 w 160"/>
                <a:gd name="T29" fmla="*/ 161 h 244"/>
                <a:gd name="T30" fmla="*/ 158 w 160"/>
                <a:gd name="T31" fmla="*/ 176 h 244"/>
                <a:gd name="T32" fmla="*/ 160 w 160"/>
                <a:gd name="T33" fmla="*/ 188 h 244"/>
                <a:gd name="T34" fmla="*/ 159 w 160"/>
                <a:gd name="T35" fmla="*/ 193 h 244"/>
                <a:gd name="T36" fmla="*/ 150 w 160"/>
                <a:gd name="T37" fmla="*/ 211 h 244"/>
                <a:gd name="T38" fmla="*/ 137 w 160"/>
                <a:gd name="T39" fmla="*/ 230 h 244"/>
                <a:gd name="T40" fmla="*/ 126 w 160"/>
                <a:gd name="T41" fmla="*/ 242 h 244"/>
                <a:gd name="T42" fmla="*/ 122 w 160"/>
                <a:gd name="T43" fmla="*/ 244 h 244"/>
                <a:gd name="T44" fmla="*/ 113 w 160"/>
                <a:gd name="T45" fmla="*/ 241 h 244"/>
                <a:gd name="T46" fmla="*/ 104 w 160"/>
                <a:gd name="T47" fmla="*/ 237 h 244"/>
                <a:gd name="T48" fmla="*/ 104 w 160"/>
                <a:gd name="T49" fmla="*/ 231 h 244"/>
                <a:gd name="T50" fmla="*/ 101 w 160"/>
                <a:gd name="T51" fmla="*/ 226 h 244"/>
                <a:gd name="T52" fmla="*/ 97 w 160"/>
                <a:gd name="T53" fmla="*/ 222 h 244"/>
                <a:gd name="T54" fmla="*/ 78 w 160"/>
                <a:gd name="T55" fmla="*/ 211 h 244"/>
                <a:gd name="T56" fmla="*/ 69 w 160"/>
                <a:gd name="T57" fmla="*/ 202 h 244"/>
                <a:gd name="T58" fmla="*/ 66 w 160"/>
                <a:gd name="T59" fmla="*/ 197 h 244"/>
                <a:gd name="T60" fmla="*/ 64 w 160"/>
                <a:gd name="T61" fmla="*/ 184 h 244"/>
                <a:gd name="T62" fmla="*/ 59 w 160"/>
                <a:gd name="T63" fmla="*/ 175 h 244"/>
                <a:gd name="T64" fmla="*/ 46 w 160"/>
                <a:gd name="T65" fmla="*/ 162 h 244"/>
                <a:gd name="T66" fmla="*/ 31 w 160"/>
                <a:gd name="T67" fmla="*/ 149 h 244"/>
                <a:gd name="T68" fmla="*/ 26 w 160"/>
                <a:gd name="T69" fmla="*/ 140 h 244"/>
                <a:gd name="T70" fmla="*/ 21 w 160"/>
                <a:gd name="T71" fmla="*/ 128 h 244"/>
                <a:gd name="T72" fmla="*/ 14 w 160"/>
                <a:gd name="T73" fmla="*/ 102 h 244"/>
                <a:gd name="T74" fmla="*/ 7 w 160"/>
                <a:gd name="T75" fmla="*/ 93 h 244"/>
                <a:gd name="T76" fmla="*/ 1 w 160"/>
                <a:gd name="T77" fmla="*/ 83 h 244"/>
                <a:gd name="T78" fmla="*/ 0 w 160"/>
                <a:gd name="T79" fmla="*/ 79 h 244"/>
                <a:gd name="T80" fmla="*/ 3 w 160"/>
                <a:gd name="T81" fmla="*/ 79 h 244"/>
                <a:gd name="T82" fmla="*/ 5 w 160"/>
                <a:gd name="T83" fmla="*/ 78 h 244"/>
                <a:gd name="T84" fmla="*/ 13 w 160"/>
                <a:gd name="T85" fmla="*/ 23 h 244"/>
                <a:gd name="T86" fmla="*/ 28 w 160"/>
                <a:gd name="T87" fmla="*/ 18 h 244"/>
                <a:gd name="T88" fmla="*/ 34 w 160"/>
                <a:gd name="T89" fmla="*/ 16 h 244"/>
                <a:gd name="T90" fmla="*/ 45 w 160"/>
                <a:gd name="T91" fmla="*/ 5 h 244"/>
                <a:gd name="T92" fmla="*/ 51 w 160"/>
                <a:gd name="T93" fmla="*/ 0 h 24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60"/>
                <a:gd name="T142" fmla="*/ 0 h 244"/>
                <a:gd name="T143" fmla="*/ 160 w 160"/>
                <a:gd name="T144" fmla="*/ 244 h 24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60" h="244">
                  <a:moveTo>
                    <a:pt x="57" y="0"/>
                  </a:moveTo>
                  <a:lnTo>
                    <a:pt x="61" y="2"/>
                  </a:lnTo>
                  <a:lnTo>
                    <a:pt x="65" y="3"/>
                  </a:lnTo>
                  <a:lnTo>
                    <a:pt x="68" y="4"/>
                  </a:lnTo>
                  <a:lnTo>
                    <a:pt x="69" y="5"/>
                  </a:lnTo>
                  <a:lnTo>
                    <a:pt x="73" y="9"/>
                  </a:lnTo>
                  <a:lnTo>
                    <a:pt x="75" y="11"/>
                  </a:lnTo>
                  <a:lnTo>
                    <a:pt x="78" y="11"/>
                  </a:lnTo>
                  <a:lnTo>
                    <a:pt x="83" y="11"/>
                  </a:lnTo>
                  <a:lnTo>
                    <a:pt x="87" y="8"/>
                  </a:lnTo>
                  <a:lnTo>
                    <a:pt x="90" y="4"/>
                  </a:lnTo>
                  <a:lnTo>
                    <a:pt x="94" y="2"/>
                  </a:lnTo>
                  <a:lnTo>
                    <a:pt x="97" y="0"/>
                  </a:lnTo>
                  <a:lnTo>
                    <a:pt x="98" y="0"/>
                  </a:lnTo>
                  <a:lnTo>
                    <a:pt x="103" y="0"/>
                  </a:lnTo>
                  <a:lnTo>
                    <a:pt x="115" y="0"/>
                  </a:lnTo>
                  <a:lnTo>
                    <a:pt x="127" y="2"/>
                  </a:lnTo>
                  <a:lnTo>
                    <a:pt x="131" y="3"/>
                  </a:lnTo>
                  <a:lnTo>
                    <a:pt x="135" y="4"/>
                  </a:lnTo>
                  <a:lnTo>
                    <a:pt x="137" y="5"/>
                  </a:lnTo>
                  <a:lnTo>
                    <a:pt x="139" y="7"/>
                  </a:lnTo>
                  <a:lnTo>
                    <a:pt x="140" y="9"/>
                  </a:lnTo>
                  <a:lnTo>
                    <a:pt x="140" y="12"/>
                  </a:lnTo>
                  <a:lnTo>
                    <a:pt x="140" y="17"/>
                  </a:lnTo>
                  <a:lnTo>
                    <a:pt x="141" y="22"/>
                  </a:lnTo>
                  <a:lnTo>
                    <a:pt x="143" y="25"/>
                  </a:lnTo>
                  <a:lnTo>
                    <a:pt x="145" y="27"/>
                  </a:lnTo>
                  <a:lnTo>
                    <a:pt x="145" y="154"/>
                  </a:lnTo>
                  <a:lnTo>
                    <a:pt x="146" y="157"/>
                  </a:lnTo>
                  <a:lnTo>
                    <a:pt x="148" y="161"/>
                  </a:lnTo>
                  <a:lnTo>
                    <a:pt x="153" y="167"/>
                  </a:lnTo>
                  <a:lnTo>
                    <a:pt x="158" y="176"/>
                  </a:lnTo>
                  <a:lnTo>
                    <a:pt x="160" y="181"/>
                  </a:lnTo>
                  <a:lnTo>
                    <a:pt x="160" y="188"/>
                  </a:lnTo>
                  <a:lnTo>
                    <a:pt x="160" y="190"/>
                  </a:lnTo>
                  <a:lnTo>
                    <a:pt x="159" y="193"/>
                  </a:lnTo>
                  <a:lnTo>
                    <a:pt x="155" y="202"/>
                  </a:lnTo>
                  <a:lnTo>
                    <a:pt x="150" y="211"/>
                  </a:lnTo>
                  <a:lnTo>
                    <a:pt x="144" y="221"/>
                  </a:lnTo>
                  <a:lnTo>
                    <a:pt x="137" y="230"/>
                  </a:lnTo>
                  <a:lnTo>
                    <a:pt x="131" y="237"/>
                  </a:lnTo>
                  <a:lnTo>
                    <a:pt x="126" y="242"/>
                  </a:lnTo>
                  <a:lnTo>
                    <a:pt x="123" y="244"/>
                  </a:lnTo>
                  <a:lnTo>
                    <a:pt x="122" y="244"/>
                  </a:lnTo>
                  <a:lnTo>
                    <a:pt x="117" y="244"/>
                  </a:lnTo>
                  <a:lnTo>
                    <a:pt x="113" y="241"/>
                  </a:lnTo>
                  <a:lnTo>
                    <a:pt x="108" y="239"/>
                  </a:lnTo>
                  <a:lnTo>
                    <a:pt x="104" y="237"/>
                  </a:lnTo>
                  <a:lnTo>
                    <a:pt x="104" y="235"/>
                  </a:lnTo>
                  <a:lnTo>
                    <a:pt x="104" y="231"/>
                  </a:lnTo>
                  <a:lnTo>
                    <a:pt x="103" y="228"/>
                  </a:lnTo>
                  <a:lnTo>
                    <a:pt x="101" y="226"/>
                  </a:lnTo>
                  <a:lnTo>
                    <a:pt x="98" y="223"/>
                  </a:lnTo>
                  <a:lnTo>
                    <a:pt x="97" y="222"/>
                  </a:lnTo>
                  <a:lnTo>
                    <a:pt x="90" y="218"/>
                  </a:lnTo>
                  <a:lnTo>
                    <a:pt x="78" y="211"/>
                  </a:lnTo>
                  <a:lnTo>
                    <a:pt x="73" y="205"/>
                  </a:lnTo>
                  <a:lnTo>
                    <a:pt x="69" y="202"/>
                  </a:lnTo>
                  <a:lnTo>
                    <a:pt x="68" y="199"/>
                  </a:lnTo>
                  <a:lnTo>
                    <a:pt x="66" y="197"/>
                  </a:lnTo>
                  <a:lnTo>
                    <a:pt x="65" y="190"/>
                  </a:lnTo>
                  <a:lnTo>
                    <a:pt x="64" y="184"/>
                  </a:lnTo>
                  <a:lnTo>
                    <a:pt x="61" y="179"/>
                  </a:lnTo>
                  <a:lnTo>
                    <a:pt x="59" y="175"/>
                  </a:lnTo>
                  <a:lnTo>
                    <a:pt x="55" y="170"/>
                  </a:lnTo>
                  <a:lnTo>
                    <a:pt x="46" y="162"/>
                  </a:lnTo>
                  <a:lnTo>
                    <a:pt x="36" y="153"/>
                  </a:lnTo>
                  <a:lnTo>
                    <a:pt x="31" y="149"/>
                  </a:lnTo>
                  <a:lnTo>
                    <a:pt x="27" y="144"/>
                  </a:lnTo>
                  <a:lnTo>
                    <a:pt x="26" y="140"/>
                  </a:lnTo>
                  <a:lnTo>
                    <a:pt x="23" y="137"/>
                  </a:lnTo>
                  <a:lnTo>
                    <a:pt x="21" y="128"/>
                  </a:lnTo>
                  <a:lnTo>
                    <a:pt x="15" y="106"/>
                  </a:lnTo>
                  <a:lnTo>
                    <a:pt x="14" y="102"/>
                  </a:lnTo>
                  <a:lnTo>
                    <a:pt x="12" y="100"/>
                  </a:lnTo>
                  <a:lnTo>
                    <a:pt x="7" y="93"/>
                  </a:lnTo>
                  <a:lnTo>
                    <a:pt x="3" y="87"/>
                  </a:lnTo>
                  <a:lnTo>
                    <a:pt x="1" y="83"/>
                  </a:lnTo>
                  <a:lnTo>
                    <a:pt x="0" y="81"/>
                  </a:lnTo>
                  <a:lnTo>
                    <a:pt x="0" y="79"/>
                  </a:lnTo>
                  <a:lnTo>
                    <a:pt x="1" y="79"/>
                  </a:lnTo>
                  <a:lnTo>
                    <a:pt x="3" y="79"/>
                  </a:lnTo>
                  <a:lnTo>
                    <a:pt x="5" y="81"/>
                  </a:lnTo>
                  <a:lnTo>
                    <a:pt x="5" y="78"/>
                  </a:lnTo>
                  <a:lnTo>
                    <a:pt x="5" y="27"/>
                  </a:lnTo>
                  <a:lnTo>
                    <a:pt x="13" y="23"/>
                  </a:lnTo>
                  <a:lnTo>
                    <a:pt x="21" y="21"/>
                  </a:lnTo>
                  <a:lnTo>
                    <a:pt x="28" y="18"/>
                  </a:lnTo>
                  <a:lnTo>
                    <a:pt x="32" y="17"/>
                  </a:lnTo>
                  <a:lnTo>
                    <a:pt x="34" y="16"/>
                  </a:lnTo>
                  <a:lnTo>
                    <a:pt x="41" y="9"/>
                  </a:lnTo>
                  <a:lnTo>
                    <a:pt x="45" y="5"/>
                  </a:lnTo>
                  <a:lnTo>
                    <a:pt x="48" y="2"/>
                  </a:lnTo>
                  <a:lnTo>
                    <a:pt x="51" y="0"/>
                  </a:lnTo>
                  <a:lnTo>
                    <a:pt x="57" y="0"/>
                  </a:lnTo>
                  <a:close/>
                </a:path>
              </a:pathLst>
            </a:custGeom>
            <a:noFill/>
            <a:ln w="3175">
              <a:solidFill>
                <a:srgbClr val="1F497D">
                  <a:lumMod val="5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44" name="Freeform 47">
              <a:extLst>
                <a:ext uri="{FF2B5EF4-FFF2-40B4-BE49-F238E27FC236}">
                  <a16:creationId xmlns:a16="http://schemas.microsoft.com/office/drawing/2014/main" id="{ED95BA5C-3CDA-4CCF-8CCD-7C2E32B65377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3629" y="4441306"/>
              <a:ext cx="19487" cy="29119"/>
            </a:xfrm>
            <a:custGeom>
              <a:avLst/>
              <a:gdLst>
                <a:gd name="T0" fmla="*/ 17 w 31"/>
                <a:gd name="T1" fmla="*/ 0 h 42"/>
                <a:gd name="T2" fmla="*/ 21 w 31"/>
                <a:gd name="T3" fmla="*/ 1 h 42"/>
                <a:gd name="T4" fmla="*/ 24 w 31"/>
                <a:gd name="T5" fmla="*/ 2 h 42"/>
                <a:gd name="T6" fmla="*/ 27 w 31"/>
                <a:gd name="T7" fmla="*/ 5 h 42"/>
                <a:gd name="T8" fmla="*/ 31 w 31"/>
                <a:gd name="T9" fmla="*/ 6 h 42"/>
                <a:gd name="T10" fmla="*/ 31 w 31"/>
                <a:gd name="T11" fmla="*/ 36 h 42"/>
                <a:gd name="T12" fmla="*/ 24 w 31"/>
                <a:gd name="T13" fmla="*/ 39 h 42"/>
                <a:gd name="T14" fmla="*/ 21 w 31"/>
                <a:gd name="T15" fmla="*/ 41 h 42"/>
                <a:gd name="T16" fmla="*/ 17 w 31"/>
                <a:gd name="T17" fmla="*/ 42 h 42"/>
                <a:gd name="T18" fmla="*/ 13 w 31"/>
                <a:gd name="T19" fmla="*/ 41 h 42"/>
                <a:gd name="T20" fmla="*/ 10 w 31"/>
                <a:gd name="T21" fmla="*/ 39 h 42"/>
                <a:gd name="T22" fmla="*/ 8 w 31"/>
                <a:gd name="T23" fmla="*/ 37 h 42"/>
                <a:gd name="T24" fmla="*/ 5 w 31"/>
                <a:gd name="T25" fmla="*/ 33 h 42"/>
                <a:gd name="T26" fmla="*/ 4 w 31"/>
                <a:gd name="T27" fmla="*/ 29 h 42"/>
                <a:gd name="T28" fmla="*/ 2 w 31"/>
                <a:gd name="T29" fmla="*/ 27 h 42"/>
                <a:gd name="T30" fmla="*/ 2 w 31"/>
                <a:gd name="T31" fmla="*/ 23 h 42"/>
                <a:gd name="T32" fmla="*/ 0 w 31"/>
                <a:gd name="T33" fmla="*/ 22 h 42"/>
                <a:gd name="T34" fmla="*/ 2 w 31"/>
                <a:gd name="T35" fmla="*/ 15 h 42"/>
                <a:gd name="T36" fmla="*/ 5 w 31"/>
                <a:gd name="T37" fmla="*/ 9 h 42"/>
                <a:gd name="T38" fmla="*/ 8 w 31"/>
                <a:gd name="T39" fmla="*/ 5 h 42"/>
                <a:gd name="T40" fmla="*/ 10 w 31"/>
                <a:gd name="T41" fmla="*/ 2 h 42"/>
                <a:gd name="T42" fmla="*/ 13 w 31"/>
                <a:gd name="T43" fmla="*/ 1 h 42"/>
                <a:gd name="T44" fmla="*/ 17 w 31"/>
                <a:gd name="T45" fmla="*/ 0 h 4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1"/>
                <a:gd name="T70" fmla="*/ 0 h 42"/>
                <a:gd name="T71" fmla="*/ 31 w 31"/>
                <a:gd name="T72" fmla="*/ 42 h 4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1" h="42">
                  <a:moveTo>
                    <a:pt x="17" y="0"/>
                  </a:moveTo>
                  <a:lnTo>
                    <a:pt x="21" y="1"/>
                  </a:lnTo>
                  <a:lnTo>
                    <a:pt x="24" y="2"/>
                  </a:lnTo>
                  <a:lnTo>
                    <a:pt x="27" y="5"/>
                  </a:lnTo>
                  <a:lnTo>
                    <a:pt x="31" y="6"/>
                  </a:lnTo>
                  <a:lnTo>
                    <a:pt x="31" y="36"/>
                  </a:lnTo>
                  <a:lnTo>
                    <a:pt x="24" y="39"/>
                  </a:lnTo>
                  <a:lnTo>
                    <a:pt x="21" y="41"/>
                  </a:lnTo>
                  <a:lnTo>
                    <a:pt x="17" y="42"/>
                  </a:lnTo>
                  <a:lnTo>
                    <a:pt x="13" y="41"/>
                  </a:lnTo>
                  <a:lnTo>
                    <a:pt x="10" y="39"/>
                  </a:lnTo>
                  <a:lnTo>
                    <a:pt x="8" y="37"/>
                  </a:lnTo>
                  <a:lnTo>
                    <a:pt x="5" y="33"/>
                  </a:lnTo>
                  <a:lnTo>
                    <a:pt x="4" y="29"/>
                  </a:lnTo>
                  <a:lnTo>
                    <a:pt x="2" y="27"/>
                  </a:lnTo>
                  <a:lnTo>
                    <a:pt x="2" y="23"/>
                  </a:lnTo>
                  <a:lnTo>
                    <a:pt x="0" y="22"/>
                  </a:lnTo>
                  <a:lnTo>
                    <a:pt x="2" y="15"/>
                  </a:lnTo>
                  <a:lnTo>
                    <a:pt x="5" y="9"/>
                  </a:lnTo>
                  <a:lnTo>
                    <a:pt x="8" y="5"/>
                  </a:lnTo>
                  <a:lnTo>
                    <a:pt x="10" y="2"/>
                  </a:lnTo>
                  <a:lnTo>
                    <a:pt x="13" y="1"/>
                  </a:lnTo>
                  <a:lnTo>
                    <a:pt x="17" y="0"/>
                  </a:lnTo>
                  <a:close/>
                </a:path>
              </a:pathLst>
            </a:custGeom>
            <a:noFill/>
            <a:ln w="3175">
              <a:solidFill>
                <a:srgbClr val="1F497D">
                  <a:lumMod val="5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45" name="Freeform 48">
              <a:extLst>
                <a:ext uri="{FF2B5EF4-FFF2-40B4-BE49-F238E27FC236}">
                  <a16:creationId xmlns:a16="http://schemas.microsoft.com/office/drawing/2014/main" id="{40BB75A5-8BE9-4BB0-8918-38AC10059E1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5715" y="4493997"/>
              <a:ext cx="49367" cy="51303"/>
            </a:xfrm>
            <a:custGeom>
              <a:avLst/>
              <a:gdLst>
                <a:gd name="T0" fmla="*/ 10 w 78"/>
                <a:gd name="T1" fmla="*/ 3 h 74"/>
                <a:gd name="T2" fmla="*/ 17 w 78"/>
                <a:gd name="T3" fmla="*/ 0 h 74"/>
                <a:gd name="T4" fmla="*/ 22 w 78"/>
                <a:gd name="T5" fmla="*/ 0 h 74"/>
                <a:gd name="T6" fmla="*/ 27 w 78"/>
                <a:gd name="T7" fmla="*/ 0 h 74"/>
                <a:gd name="T8" fmla="*/ 31 w 78"/>
                <a:gd name="T9" fmla="*/ 0 h 74"/>
                <a:gd name="T10" fmla="*/ 36 w 78"/>
                <a:gd name="T11" fmla="*/ 2 h 74"/>
                <a:gd name="T12" fmla="*/ 39 w 78"/>
                <a:gd name="T13" fmla="*/ 3 h 74"/>
                <a:gd name="T14" fmla="*/ 43 w 78"/>
                <a:gd name="T15" fmla="*/ 5 h 74"/>
                <a:gd name="T16" fmla="*/ 47 w 78"/>
                <a:gd name="T17" fmla="*/ 8 h 74"/>
                <a:gd name="T18" fmla="*/ 51 w 78"/>
                <a:gd name="T19" fmla="*/ 11 h 74"/>
                <a:gd name="T20" fmla="*/ 55 w 78"/>
                <a:gd name="T21" fmla="*/ 13 h 74"/>
                <a:gd name="T22" fmla="*/ 61 w 78"/>
                <a:gd name="T23" fmla="*/ 19 h 74"/>
                <a:gd name="T24" fmla="*/ 66 w 78"/>
                <a:gd name="T25" fmla="*/ 27 h 74"/>
                <a:gd name="T26" fmla="*/ 71 w 78"/>
                <a:gd name="T27" fmla="*/ 35 h 74"/>
                <a:gd name="T28" fmla="*/ 75 w 78"/>
                <a:gd name="T29" fmla="*/ 42 h 74"/>
                <a:gd name="T30" fmla="*/ 76 w 78"/>
                <a:gd name="T31" fmla="*/ 46 h 74"/>
                <a:gd name="T32" fmla="*/ 78 w 78"/>
                <a:gd name="T33" fmla="*/ 51 h 74"/>
                <a:gd name="T34" fmla="*/ 76 w 78"/>
                <a:gd name="T35" fmla="*/ 54 h 74"/>
                <a:gd name="T36" fmla="*/ 75 w 78"/>
                <a:gd name="T37" fmla="*/ 56 h 74"/>
                <a:gd name="T38" fmla="*/ 71 w 78"/>
                <a:gd name="T39" fmla="*/ 61 h 74"/>
                <a:gd name="T40" fmla="*/ 69 w 78"/>
                <a:gd name="T41" fmla="*/ 64 h 74"/>
                <a:gd name="T42" fmla="*/ 65 w 78"/>
                <a:gd name="T43" fmla="*/ 65 h 74"/>
                <a:gd name="T44" fmla="*/ 59 w 78"/>
                <a:gd name="T45" fmla="*/ 69 h 74"/>
                <a:gd name="T46" fmla="*/ 51 w 78"/>
                <a:gd name="T47" fmla="*/ 72 h 74"/>
                <a:gd name="T48" fmla="*/ 45 w 78"/>
                <a:gd name="T49" fmla="*/ 73 h 74"/>
                <a:gd name="T50" fmla="*/ 36 w 78"/>
                <a:gd name="T51" fmla="*/ 74 h 74"/>
                <a:gd name="T52" fmla="*/ 31 w 78"/>
                <a:gd name="T53" fmla="*/ 74 h 74"/>
                <a:gd name="T54" fmla="*/ 25 w 78"/>
                <a:gd name="T55" fmla="*/ 72 h 74"/>
                <a:gd name="T56" fmla="*/ 19 w 78"/>
                <a:gd name="T57" fmla="*/ 68 h 74"/>
                <a:gd name="T58" fmla="*/ 13 w 78"/>
                <a:gd name="T59" fmla="*/ 64 h 74"/>
                <a:gd name="T60" fmla="*/ 8 w 78"/>
                <a:gd name="T61" fmla="*/ 59 h 74"/>
                <a:gd name="T62" fmla="*/ 4 w 78"/>
                <a:gd name="T63" fmla="*/ 55 h 74"/>
                <a:gd name="T64" fmla="*/ 1 w 78"/>
                <a:gd name="T65" fmla="*/ 50 h 74"/>
                <a:gd name="T66" fmla="*/ 0 w 78"/>
                <a:gd name="T67" fmla="*/ 46 h 74"/>
                <a:gd name="T68" fmla="*/ 0 w 78"/>
                <a:gd name="T69" fmla="*/ 39 h 74"/>
                <a:gd name="T70" fmla="*/ 3 w 78"/>
                <a:gd name="T71" fmla="*/ 27 h 74"/>
                <a:gd name="T72" fmla="*/ 6 w 78"/>
                <a:gd name="T73" fmla="*/ 14 h 74"/>
                <a:gd name="T74" fmla="*/ 9 w 78"/>
                <a:gd name="T75" fmla="*/ 8 h 74"/>
                <a:gd name="T76" fmla="*/ 10 w 78"/>
                <a:gd name="T77" fmla="*/ 3 h 7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78"/>
                <a:gd name="T118" fmla="*/ 0 h 74"/>
                <a:gd name="T119" fmla="*/ 78 w 78"/>
                <a:gd name="T120" fmla="*/ 74 h 7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78" h="74">
                  <a:moveTo>
                    <a:pt x="10" y="3"/>
                  </a:moveTo>
                  <a:lnTo>
                    <a:pt x="17" y="0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31" y="0"/>
                  </a:lnTo>
                  <a:lnTo>
                    <a:pt x="36" y="2"/>
                  </a:lnTo>
                  <a:lnTo>
                    <a:pt x="39" y="3"/>
                  </a:lnTo>
                  <a:lnTo>
                    <a:pt x="43" y="5"/>
                  </a:lnTo>
                  <a:lnTo>
                    <a:pt x="47" y="8"/>
                  </a:lnTo>
                  <a:lnTo>
                    <a:pt x="51" y="11"/>
                  </a:lnTo>
                  <a:lnTo>
                    <a:pt x="55" y="13"/>
                  </a:lnTo>
                  <a:lnTo>
                    <a:pt x="61" y="19"/>
                  </a:lnTo>
                  <a:lnTo>
                    <a:pt x="66" y="27"/>
                  </a:lnTo>
                  <a:lnTo>
                    <a:pt x="71" y="35"/>
                  </a:lnTo>
                  <a:lnTo>
                    <a:pt x="75" y="42"/>
                  </a:lnTo>
                  <a:lnTo>
                    <a:pt x="76" y="46"/>
                  </a:lnTo>
                  <a:lnTo>
                    <a:pt x="78" y="51"/>
                  </a:lnTo>
                  <a:lnTo>
                    <a:pt x="76" y="54"/>
                  </a:lnTo>
                  <a:lnTo>
                    <a:pt x="75" y="56"/>
                  </a:lnTo>
                  <a:lnTo>
                    <a:pt x="71" y="61"/>
                  </a:lnTo>
                  <a:lnTo>
                    <a:pt x="69" y="64"/>
                  </a:lnTo>
                  <a:lnTo>
                    <a:pt x="65" y="65"/>
                  </a:lnTo>
                  <a:lnTo>
                    <a:pt x="59" y="69"/>
                  </a:lnTo>
                  <a:lnTo>
                    <a:pt x="51" y="72"/>
                  </a:lnTo>
                  <a:lnTo>
                    <a:pt x="45" y="73"/>
                  </a:lnTo>
                  <a:lnTo>
                    <a:pt x="36" y="74"/>
                  </a:lnTo>
                  <a:lnTo>
                    <a:pt x="31" y="74"/>
                  </a:lnTo>
                  <a:lnTo>
                    <a:pt x="25" y="72"/>
                  </a:lnTo>
                  <a:lnTo>
                    <a:pt x="19" y="68"/>
                  </a:lnTo>
                  <a:lnTo>
                    <a:pt x="13" y="64"/>
                  </a:lnTo>
                  <a:lnTo>
                    <a:pt x="8" y="59"/>
                  </a:lnTo>
                  <a:lnTo>
                    <a:pt x="4" y="55"/>
                  </a:lnTo>
                  <a:lnTo>
                    <a:pt x="1" y="50"/>
                  </a:lnTo>
                  <a:lnTo>
                    <a:pt x="0" y="46"/>
                  </a:lnTo>
                  <a:lnTo>
                    <a:pt x="0" y="39"/>
                  </a:lnTo>
                  <a:lnTo>
                    <a:pt x="3" y="27"/>
                  </a:lnTo>
                  <a:lnTo>
                    <a:pt x="6" y="14"/>
                  </a:lnTo>
                  <a:lnTo>
                    <a:pt x="9" y="8"/>
                  </a:lnTo>
                  <a:lnTo>
                    <a:pt x="10" y="3"/>
                  </a:lnTo>
                  <a:close/>
                </a:path>
              </a:pathLst>
            </a:custGeom>
            <a:noFill/>
            <a:ln w="3175">
              <a:solidFill>
                <a:srgbClr val="1F497D">
                  <a:lumMod val="5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46" name="Freeform 49">
              <a:extLst>
                <a:ext uri="{FF2B5EF4-FFF2-40B4-BE49-F238E27FC236}">
                  <a16:creationId xmlns:a16="http://schemas.microsoft.com/office/drawing/2014/main" id="{9EAC0FC3-751D-463C-854A-48059611C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0125" y="4545300"/>
              <a:ext cx="23385" cy="40211"/>
            </a:xfrm>
            <a:custGeom>
              <a:avLst/>
              <a:gdLst>
                <a:gd name="T0" fmla="*/ 22 w 37"/>
                <a:gd name="T1" fmla="*/ 0 h 58"/>
                <a:gd name="T2" fmla="*/ 26 w 37"/>
                <a:gd name="T3" fmla="*/ 1 h 58"/>
                <a:gd name="T4" fmla="*/ 30 w 37"/>
                <a:gd name="T5" fmla="*/ 3 h 58"/>
                <a:gd name="T6" fmla="*/ 32 w 37"/>
                <a:gd name="T7" fmla="*/ 5 h 58"/>
                <a:gd name="T8" fmla="*/ 37 w 37"/>
                <a:gd name="T9" fmla="*/ 7 h 58"/>
                <a:gd name="T10" fmla="*/ 37 w 37"/>
                <a:gd name="T11" fmla="*/ 51 h 58"/>
                <a:gd name="T12" fmla="*/ 30 w 37"/>
                <a:gd name="T13" fmla="*/ 55 h 58"/>
                <a:gd name="T14" fmla="*/ 26 w 37"/>
                <a:gd name="T15" fmla="*/ 56 h 58"/>
                <a:gd name="T16" fmla="*/ 22 w 37"/>
                <a:gd name="T17" fmla="*/ 58 h 58"/>
                <a:gd name="T18" fmla="*/ 16 w 37"/>
                <a:gd name="T19" fmla="*/ 56 h 58"/>
                <a:gd name="T20" fmla="*/ 11 w 37"/>
                <a:gd name="T21" fmla="*/ 55 h 58"/>
                <a:gd name="T22" fmla="*/ 7 w 37"/>
                <a:gd name="T23" fmla="*/ 51 h 58"/>
                <a:gd name="T24" fmla="*/ 4 w 37"/>
                <a:gd name="T25" fmla="*/ 47 h 58"/>
                <a:gd name="T26" fmla="*/ 3 w 37"/>
                <a:gd name="T27" fmla="*/ 42 h 58"/>
                <a:gd name="T28" fmla="*/ 2 w 37"/>
                <a:gd name="T29" fmla="*/ 38 h 58"/>
                <a:gd name="T30" fmla="*/ 0 w 37"/>
                <a:gd name="T31" fmla="*/ 28 h 58"/>
                <a:gd name="T32" fmla="*/ 2 w 37"/>
                <a:gd name="T33" fmla="*/ 23 h 58"/>
                <a:gd name="T34" fmla="*/ 2 w 37"/>
                <a:gd name="T35" fmla="*/ 18 h 58"/>
                <a:gd name="T36" fmla="*/ 4 w 37"/>
                <a:gd name="T37" fmla="*/ 13 h 58"/>
                <a:gd name="T38" fmla="*/ 6 w 37"/>
                <a:gd name="T39" fmla="*/ 9 h 58"/>
                <a:gd name="T40" fmla="*/ 9 w 37"/>
                <a:gd name="T41" fmla="*/ 5 h 58"/>
                <a:gd name="T42" fmla="*/ 12 w 37"/>
                <a:gd name="T43" fmla="*/ 3 h 58"/>
                <a:gd name="T44" fmla="*/ 17 w 37"/>
                <a:gd name="T45" fmla="*/ 1 h 58"/>
                <a:gd name="T46" fmla="*/ 22 w 37"/>
                <a:gd name="T47" fmla="*/ 0 h 5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7"/>
                <a:gd name="T73" fmla="*/ 0 h 58"/>
                <a:gd name="T74" fmla="*/ 37 w 37"/>
                <a:gd name="T75" fmla="*/ 58 h 5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7" h="58">
                  <a:moveTo>
                    <a:pt x="22" y="0"/>
                  </a:moveTo>
                  <a:lnTo>
                    <a:pt x="26" y="1"/>
                  </a:lnTo>
                  <a:lnTo>
                    <a:pt x="30" y="3"/>
                  </a:lnTo>
                  <a:lnTo>
                    <a:pt x="32" y="5"/>
                  </a:lnTo>
                  <a:lnTo>
                    <a:pt x="37" y="7"/>
                  </a:lnTo>
                  <a:lnTo>
                    <a:pt x="37" y="51"/>
                  </a:lnTo>
                  <a:lnTo>
                    <a:pt x="30" y="55"/>
                  </a:lnTo>
                  <a:lnTo>
                    <a:pt x="26" y="56"/>
                  </a:lnTo>
                  <a:lnTo>
                    <a:pt x="22" y="58"/>
                  </a:lnTo>
                  <a:lnTo>
                    <a:pt x="16" y="56"/>
                  </a:lnTo>
                  <a:lnTo>
                    <a:pt x="11" y="55"/>
                  </a:lnTo>
                  <a:lnTo>
                    <a:pt x="7" y="51"/>
                  </a:lnTo>
                  <a:lnTo>
                    <a:pt x="4" y="47"/>
                  </a:lnTo>
                  <a:lnTo>
                    <a:pt x="3" y="42"/>
                  </a:lnTo>
                  <a:lnTo>
                    <a:pt x="2" y="38"/>
                  </a:lnTo>
                  <a:lnTo>
                    <a:pt x="0" y="28"/>
                  </a:lnTo>
                  <a:lnTo>
                    <a:pt x="2" y="23"/>
                  </a:lnTo>
                  <a:lnTo>
                    <a:pt x="2" y="18"/>
                  </a:lnTo>
                  <a:lnTo>
                    <a:pt x="4" y="13"/>
                  </a:lnTo>
                  <a:lnTo>
                    <a:pt x="6" y="9"/>
                  </a:lnTo>
                  <a:lnTo>
                    <a:pt x="9" y="5"/>
                  </a:lnTo>
                  <a:lnTo>
                    <a:pt x="12" y="3"/>
                  </a:lnTo>
                  <a:lnTo>
                    <a:pt x="17" y="1"/>
                  </a:lnTo>
                  <a:lnTo>
                    <a:pt x="22" y="0"/>
                  </a:lnTo>
                  <a:close/>
                </a:path>
              </a:pathLst>
            </a:custGeom>
            <a:noFill/>
            <a:ln w="3175">
              <a:solidFill>
                <a:srgbClr val="1F497D">
                  <a:lumMod val="5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47" name="Freeform 50">
              <a:extLst>
                <a:ext uri="{FF2B5EF4-FFF2-40B4-BE49-F238E27FC236}">
                  <a16:creationId xmlns:a16="http://schemas.microsoft.com/office/drawing/2014/main" id="{7B91B396-C453-47EE-ACC6-1A9ACF93431D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9492" y="4534207"/>
              <a:ext cx="50666" cy="98447"/>
            </a:xfrm>
            <a:custGeom>
              <a:avLst/>
              <a:gdLst>
                <a:gd name="T0" fmla="*/ 50 w 78"/>
                <a:gd name="T1" fmla="*/ 1 h 140"/>
                <a:gd name="T2" fmla="*/ 57 w 78"/>
                <a:gd name="T3" fmla="*/ 4 h 140"/>
                <a:gd name="T4" fmla="*/ 62 w 78"/>
                <a:gd name="T5" fmla="*/ 8 h 140"/>
                <a:gd name="T6" fmla="*/ 62 w 78"/>
                <a:gd name="T7" fmla="*/ 19 h 140"/>
                <a:gd name="T8" fmla="*/ 61 w 78"/>
                <a:gd name="T9" fmla="*/ 34 h 140"/>
                <a:gd name="T10" fmla="*/ 62 w 78"/>
                <a:gd name="T11" fmla="*/ 42 h 140"/>
                <a:gd name="T12" fmla="*/ 65 w 78"/>
                <a:gd name="T13" fmla="*/ 48 h 140"/>
                <a:gd name="T14" fmla="*/ 70 w 78"/>
                <a:gd name="T15" fmla="*/ 53 h 140"/>
                <a:gd name="T16" fmla="*/ 78 w 78"/>
                <a:gd name="T17" fmla="*/ 57 h 140"/>
                <a:gd name="T18" fmla="*/ 71 w 78"/>
                <a:gd name="T19" fmla="*/ 78 h 140"/>
                <a:gd name="T20" fmla="*/ 62 w 78"/>
                <a:gd name="T21" fmla="*/ 81 h 140"/>
                <a:gd name="T22" fmla="*/ 55 w 78"/>
                <a:gd name="T23" fmla="*/ 83 h 140"/>
                <a:gd name="T24" fmla="*/ 50 w 78"/>
                <a:gd name="T25" fmla="*/ 78 h 140"/>
                <a:gd name="T26" fmla="*/ 44 w 78"/>
                <a:gd name="T27" fmla="*/ 73 h 140"/>
                <a:gd name="T28" fmla="*/ 39 w 78"/>
                <a:gd name="T29" fmla="*/ 73 h 140"/>
                <a:gd name="T30" fmla="*/ 36 w 78"/>
                <a:gd name="T31" fmla="*/ 75 h 140"/>
                <a:gd name="T32" fmla="*/ 32 w 78"/>
                <a:gd name="T33" fmla="*/ 79 h 140"/>
                <a:gd name="T34" fmla="*/ 37 w 78"/>
                <a:gd name="T35" fmla="*/ 87 h 140"/>
                <a:gd name="T36" fmla="*/ 56 w 78"/>
                <a:gd name="T37" fmla="*/ 89 h 140"/>
                <a:gd name="T38" fmla="*/ 64 w 78"/>
                <a:gd name="T39" fmla="*/ 97 h 140"/>
                <a:gd name="T40" fmla="*/ 67 w 78"/>
                <a:gd name="T41" fmla="*/ 103 h 140"/>
                <a:gd name="T42" fmla="*/ 67 w 78"/>
                <a:gd name="T43" fmla="*/ 116 h 140"/>
                <a:gd name="T44" fmla="*/ 67 w 78"/>
                <a:gd name="T45" fmla="*/ 129 h 140"/>
                <a:gd name="T46" fmla="*/ 64 w 78"/>
                <a:gd name="T47" fmla="*/ 138 h 140"/>
                <a:gd name="T48" fmla="*/ 48 w 78"/>
                <a:gd name="T49" fmla="*/ 136 h 140"/>
                <a:gd name="T50" fmla="*/ 11 w 78"/>
                <a:gd name="T51" fmla="*/ 123 h 140"/>
                <a:gd name="T52" fmla="*/ 13 w 78"/>
                <a:gd name="T53" fmla="*/ 115 h 140"/>
                <a:gd name="T54" fmla="*/ 13 w 78"/>
                <a:gd name="T55" fmla="*/ 107 h 140"/>
                <a:gd name="T56" fmla="*/ 8 w 78"/>
                <a:gd name="T57" fmla="*/ 94 h 140"/>
                <a:gd name="T58" fmla="*/ 1 w 78"/>
                <a:gd name="T59" fmla="*/ 76 h 140"/>
                <a:gd name="T60" fmla="*/ 1 w 78"/>
                <a:gd name="T61" fmla="*/ 67 h 140"/>
                <a:gd name="T62" fmla="*/ 3 w 78"/>
                <a:gd name="T63" fmla="*/ 64 h 140"/>
                <a:gd name="T64" fmla="*/ 9 w 78"/>
                <a:gd name="T65" fmla="*/ 57 h 140"/>
                <a:gd name="T66" fmla="*/ 17 w 78"/>
                <a:gd name="T67" fmla="*/ 53 h 140"/>
                <a:gd name="T68" fmla="*/ 24 w 78"/>
                <a:gd name="T69" fmla="*/ 52 h 140"/>
                <a:gd name="T70" fmla="*/ 30 w 78"/>
                <a:gd name="T71" fmla="*/ 53 h 140"/>
                <a:gd name="T72" fmla="*/ 41 w 78"/>
                <a:gd name="T73" fmla="*/ 57 h 140"/>
                <a:gd name="T74" fmla="*/ 42 w 78"/>
                <a:gd name="T75" fmla="*/ 56 h 140"/>
                <a:gd name="T76" fmla="*/ 41 w 78"/>
                <a:gd name="T77" fmla="*/ 48 h 140"/>
                <a:gd name="T78" fmla="*/ 32 w 78"/>
                <a:gd name="T79" fmla="*/ 37 h 140"/>
                <a:gd name="T80" fmla="*/ 22 w 78"/>
                <a:gd name="T81" fmla="*/ 25 h 140"/>
                <a:gd name="T82" fmla="*/ 22 w 78"/>
                <a:gd name="T83" fmla="*/ 18 h 140"/>
                <a:gd name="T84" fmla="*/ 25 w 78"/>
                <a:gd name="T85" fmla="*/ 10 h 140"/>
                <a:gd name="T86" fmla="*/ 30 w 78"/>
                <a:gd name="T87" fmla="*/ 4 h 140"/>
                <a:gd name="T88" fmla="*/ 39 w 78"/>
                <a:gd name="T89" fmla="*/ 0 h 14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78"/>
                <a:gd name="T136" fmla="*/ 0 h 140"/>
                <a:gd name="T137" fmla="*/ 78 w 78"/>
                <a:gd name="T138" fmla="*/ 140 h 14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78" h="140">
                  <a:moveTo>
                    <a:pt x="44" y="0"/>
                  </a:moveTo>
                  <a:lnTo>
                    <a:pt x="50" y="1"/>
                  </a:lnTo>
                  <a:lnTo>
                    <a:pt x="53" y="2"/>
                  </a:lnTo>
                  <a:lnTo>
                    <a:pt x="57" y="4"/>
                  </a:lnTo>
                  <a:lnTo>
                    <a:pt x="62" y="5"/>
                  </a:lnTo>
                  <a:lnTo>
                    <a:pt x="62" y="8"/>
                  </a:lnTo>
                  <a:lnTo>
                    <a:pt x="62" y="11"/>
                  </a:lnTo>
                  <a:lnTo>
                    <a:pt x="62" y="19"/>
                  </a:lnTo>
                  <a:lnTo>
                    <a:pt x="62" y="27"/>
                  </a:lnTo>
                  <a:lnTo>
                    <a:pt x="61" y="34"/>
                  </a:lnTo>
                  <a:lnTo>
                    <a:pt x="61" y="38"/>
                  </a:lnTo>
                  <a:lnTo>
                    <a:pt x="62" y="42"/>
                  </a:lnTo>
                  <a:lnTo>
                    <a:pt x="62" y="46"/>
                  </a:lnTo>
                  <a:lnTo>
                    <a:pt x="65" y="48"/>
                  </a:lnTo>
                  <a:lnTo>
                    <a:pt x="66" y="51"/>
                  </a:lnTo>
                  <a:lnTo>
                    <a:pt x="70" y="53"/>
                  </a:lnTo>
                  <a:lnTo>
                    <a:pt x="72" y="56"/>
                  </a:lnTo>
                  <a:lnTo>
                    <a:pt x="78" y="57"/>
                  </a:lnTo>
                  <a:lnTo>
                    <a:pt x="78" y="78"/>
                  </a:lnTo>
                  <a:lnTo>
                    <a:pt x="71" y="78"/>
                  </a:lnTo>
                  <a:lnTo>
                    <a:pt x="66" y="80"/>
                  </a:lnTo>
                  <a:lnTo>
                    <a:pt x="62" y="81"/>
                  </a:lnTo>
                  <a:lnTo>
                    <a:pt x="57" y="83"/>
                  </a:lnTo>
                  <a:lnTo>
                    <a:pt x="55" y="83"/>
                  </a:lnTo>
                  <a:lnTo>
                    <a:pt x="53" y="81"/>
                  </a:lnTo>
                  <a:lnTo>
                    <a:pt x="50" y="78"/>
                  </a:lnTo>
                  <a:lnTo>
                    <a:pt x="46" y="74"/>
                  </a:lnTo>
                  <a:lnTo>
                    <a:pt x="44" y="73"/>
                  </a:lnTo>
                  <a:lnTo>
                    <a:pt x="42" y="73"/>
                  </a:lnTo>
                  <a:lnTo>
                    <a:pt x="39" y="73"/>
                  </a:lnTo>
                  <a:lnTo>
                    <a:pt x="38" y="73"/>
                  </a:lnTo>
                  <a:lnTo>
                    <a:pt x="36" y="75"/>
                  </a:lnTo>
                  <a:lnTo>
                    <a:pt x="34" y="78"/>
                  </a:lnTo>
                  <a:lnTo>
                    <a:pt x="32" y="79"/>
                  </a:lnTo>
                  <a:lnTo>
                    <a:pt x="32" y="85"/>
                  </a:lnTo>
                  <a:lnTo>
                    <a:pt x="37" y="87"/>
                  </a:lnTo>
                  <a:lnTo>
                    <a:pt x="43" y="88"/>
                  </a:lnTo>
                  <a:lnTo>
                    <a:pt x="56" y="89"/>
                  </a:lnTo>
                  <a:lnTo>
                    <a:pt x="60" y="93"/>
                  </a:lnTo>
                  <a:lnTo>
                    <a:pt x="64" y="97"/>
                  </a:lnTo>
                  <a:lnTo>
                    <a:pt x="66" y="101"/>
                  </a:lnTo>
                  <a:lnTo>
                    <a:pt x="67" y="103"/>
                  </a:lnTo>
                  <a:lnTo>
                    <a:pt x="67" y="109"/>
                  </a:lnTo>
                  <a:lnTo>
                    <a:pt x="67" y="116"/>
                  </a:lnTo>
                  <a:lnTo>
                    <a:pt x="67" y="122"/>
                  </a:lnTo>
                  <a:lnTo>
                    <a:pt x="67" y="129"/>
                  </a:lnTo>
                  <a:lnTo>
                    <a:pt x="65" y="135"/>
                  </a:lnTo>
                  <a:lnTo>
                    <a:pt x="64" y="138"/>
                  </a:lnTo>
                  <a:lnTo>
                    <a:pt x="61" y="140"/>
                  </a:lnTo>
                  <a:lnTo>
                    <a:pt x="48" y="136"/>
                  </a:lnTo>
                  <a:lnTo>
                    <a:pt x="36" y="131"/>
                  </a:lnTo>
                  <a:lnTo>
                    <a:pt x="11" y="123"/>
                  </a:lnTo>
                  <a:lnTo>
                    <a:pt x="11" y="120"/>
                  </a:lnTo>
                  <a:lnTo>
                    <a:pt x="13" y="115"/>
                  </a:lnTo>
                  <a:lnTo>
                    <a:pt x="13" y="111"/>
                  </a:lnTo>
                  <a:lnTo>
                    <a:pt x="13" y="107"/>
                  </a:lnTo>
                  <a:lnTo>
                    <a:pt x="10" y="101"/>
                  </a:lnTo>
                  <a:lnTo>
                    <a:pt x="8" y="94"/>
                  </a:lnTo>
                  <a:lnTo>
                    <a:pt x="3" y="81"/>
                  </a:lnTo>
                  <a:lnTo>
                    <a:pt x="1" y="76"/>
                  </a:lnTo>
                  <a:lnTo>
                    <a:pt x="0" y="73"/>
                  </a:lnTo>
                  <a:lnTo>
                    <a:pt x="1" y="67"/>
                  </a:lnTo>
                  <a:lnTo>
                    <a:pt x="1" y="66"/>
                  </a:lnTo>
                  <a:lnTo>
                    <a:pt x="3" y="64"/>
                  </a:lnTo>
                  <a:lnTo>
                    <a:pt x="5" y="61"/>
                  </a:lnTo>
                  <a:lnTo>
                    <a:pt x="9" y="57"/>
                  </a:lnTo>
                  <a:lnTo>
                    <a:pt x="13" y="55"/>
                  </a:lnTo>
                  <a:lnTo>
                    <a:pt x="17" y="53"/>
                  </a:lnTo>
                  <a:lnTo>
                    <a:pt x="20" y="52"/>
                  </a:lnTo>
                  <a:lnTo>
                    <a:pt x="24" y="52"/>
                  </a:lnTo>
                  <a:lnTo>
                    <a:pt x="28" y="52"/>
                  </a:lnTo>
                  <a:lnTo>
                    <a:pt x="30" y="53"/>
                  </a:lnTo>
                  <a:lnTo>
                    <a:pt x="34" y="55"/>
                  </a:lnTo>
                  <a:lnTo>
                    <a:pt x="41" y="57"/>
                  </a:lnTo>
                  <a:lnTo>
                    <a:pt x="41" y="56"/>
                  </a:lnTo>
                  <a:lnTo>
                    <a:pt x="42" y="56"/>
                  </a:lnTo>
                  <a:lnTo>
                    <a:pt x="42" y="52"/>
                  </a:lnTo>
                  <a:lnTo>
                    <a:pt x="41" y="48"/>
                  </a:lnTo>
                  <a:lnTo>
                    <a:pt x="38" y="46"/>
                  </a:lnTo>
                  <a:lnTo>
                    <a:pt x="32" y="37"/>
                  </a:lnTo>
                  <a:lnTo>
                    <a:pt x="24" y="29"/>
                  </a:lnTo>
                  <a:lnTo>
                    <a:pt x="22" y="25"/>
                  </a:lnTo>
                  <a:lnTo>
                    <a:pt x="22" y="23"/>
                  </a:lnTo>
                  <a:lnTo>
                    <a:pt x="22" y="18"/>
                  </a:lnTo>
                  <a:lnTo>
                    <a:pt x="23" y="14"/>
                  </a:lnTo>
                  <a:lnTo>
                    <a:pt x="25" y="10"/>
                  </a:lnTo>
                  <a:lnTo>
                    <a:pt x="28" y="6"/>
                  </a:lnTo>
                  <a:lnTo>
                    <a:pt x="30" y="4"/>
                  </a:lnTo>
                  <a:lnTo>
                    <a:pt x="36" y="1"/>
                  </a:lnTo>
                  <a:lnTo>
                    <a:pt x="39" y="0"/>
                  </a:lnTo>
                  <a:lnTo>
                    <a:pt x="44" y="0"/>
                  </a:lnTo>
                  <a:close/>
                </a:path>
              </a:pathLst>
            </a:custGeom>
            <a:noFill/>
            <a:ln w="3175">
              <a:solidFill>
                <a:srgbClr val="1F497D">
                  <a:lumMod val="5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48" name="Freeform 51">
              <a:extLst>
                <a:ext uri="{FF2B5EF4-FFF2-40B4-BE49-F238E27FC236}">
                  <a16:creationId xmlns:a16="http://schemas.microsoft.com/office/drawing/2014/main" id="{2CBBAB12-C1D8-4CD5-9B36-DFBACF079BD7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0912" y="4638201"/>
              <a:ext cx="63657" cy="58236"/>
            </a:xfrm>
            <a:custGeom>
              <a:avLst/>
              <a:gdLst>
                <a:gd name="T0" fmla="*/ 70 w 98"/>
                <a:gd name="T1" fmla="*/ 0 h 83"/>
                <a:gd name="T2" fmla="*/ 76 w 98"/>
                <a:gd name="T3" fmla="*/ 0 h 83"/>
                <a:gd name="T4" fmla="*/ 83 w 98"/>
                <a:gd name="T5" fmla="*/ 2 h 83"/>
                <a:gd name="T6" fmla="*/ 88 w 98"/>
                <a:gd name="T7" fmla="*/ 4 h 83"/>
                <a:gd name="T8" fmla="*/ 89 w 98"/>
                <a:gd name="T9" fmla="*/ 5 h 83"/>
                <a:gd name="T10" fmla="*/ 92 w 98"/>
                <a:gd name="T11" fmla="*/ 7 h 83"/>
                <a:gd name="T12" fmla="*/ 93 w 98"/>
                <a:gd name="T13" fmla="*/ 8 h 83"/>
                <a:gd name="T14" fmla="*/ 94 w 98"/>
                <a:gd name="T15" fmla="*/ 10 h 83"/>
                <a:gd name="T16" fmla="*/ 97 w 98"/>
                <a:gd name="T17" fmla="*/ 14 h 83"/>
                <a:gd name="T18" fmla="*/ 98 w 98"/>
                <a:gd name="T19" fmla="*/ 18 h 83"/>
                <a:gd name="T20" fmla="*/ 98 w 98"/>
                <a:gd name="T21" fmla="*/ 23 h 83"/>
                <a:gd name="T22" fmla="*/ 97 w 98"/>
                <a:gd name="T23" fmla="*/ 30 h 83"/>
                <a:gd name="T24" fmla="*/ 96 w 98"/>
                <a:gd name="T25" fmla="*/ 35 h 83"/>
                <a:gd name="T26" fmla="*/ 92 w 98"/>
                <a:gd name="T27" fmla="*/ 40 h 83"/>
                <a:gd name="T28" fmla="*/ 88 w 98"/>
                <a:gd name="T29" fmla="*/ 44 h 83"/>
                <a:gd name="T30" fmla="*/ 83 w 98"/>
                <a:gd name="T31" fmla="*/ 47 h 83"/>
                <a:gd name="T32" fmla="*/ 79 w 98"/>
                <a:gd name="T33" fmla="*/ 50 h 83"/>
                <a:gd name="T34" fmla="*/ 74 w 98"/>
                <a:gd name="T35" fmla="*/ 51 h 83"/>
                <a:gd name="T36" fmla="*/ 70 w 98"/>
                <a:gd name="T37" fmla="*/ 51 h 83"/>
                <a:gd name="T38" fmla="*/ 65 w 98"/>
                <a:gd name="T39" fmla="*/ 51 h 83"/>
                <a:gd name="T40" fmla="*/ 60 w 98"/>
                <a:gd name="T41" fmla="*/ 50 h 83"/>
                <a:gd name="T42" fmla="*/ 49 w 98"/>
                <a:gd name="T43" fmla="*/ 46 h 83"/>
                <a:gd name="T44" fmla="*/ 46 w 98"/>
                <a:gd name="T45" fmla="*/ 52 h 83"/>
                <a:gd name="T46" fmla="*/ 45 w 98"/>
                <a:gd name="T47" fmla="*/ 59 h 83"/>
                <a:gd name="T48" fmla="*/ 42 w 98"/>
                <a:gd name="T49" fmla="*/ 70 h 83"/>
                <a:gd name="T50" fmla="*/ 41 w 98"/>
                <a:gd name="T51" fmla="*/ 73 h 83"/>
                <a:gd name="T52" fmla="*/ 40 w 98"/>
                <a:gd name="T53" fmla="*/ 75 h 83"/>
                <a:gd name="T54" fmla="*/ 38 w 98"/>
                <a:gd name="T55" fmla="*/ 77 h 83"/>
                <a:gd name="T56" fmla="*/ 37 w 98"/>
                <a:gd name="T57" fmla="*/ 79 h 83"/>
                <a:gd name="T58" fmla="*/ 36 w 98"/>
                <a:gd name="T59" fmla="*/ 81 h 83"/>
                <a:gd name="T60" fmla="*/ 33 w 98"/>
                <a:gd name="T61" fmla="*/ 82 h 83"/>
                <a:gd name="T62" fmla="*/ 29 w 98"/>
                <a:gd name="T63" fmla="*/ 83 h 83"/>
                <a:gd name="T64" fmla="*/ 26 w 98"/>
                <a:gd name="T65" fmla="*/ 83 h 83"/>
                <a:gd name="T66" fmla="*/ 19 w 98"/>
                <a:gd name="T67" fmla="*/ 82 h 83"/>
                <a:gd name="T68" fmla="*/ 14 w 98"/>
                <a:gd name="T69" fmla="*/ 81 h 83"/>
                <a:gd name="T70" fmla="*/ 10 w 98"/>
                <a:gd name="T71" fmla="*/ 79 h 83"/>
                <a:gd name="T72" fmla="*/ 7 w 98"/>
                <a:gd name="T73" fmla="*/ 75 h 83"/>
                <a:gd name="T74" fmla="*/ 4 w 98"/>
                <a:gd name="T75" fmla="*/ 73 h 83"/>
                <a:gd name="T76" fmla="*/ 1 w 98"/>
                <a:gd name="T77" fmla="*/ 69 h 83"/>
                <a:gd name="T78" fmla="*/ 0 w 98"/>
                <a:gd name="T79" fmla="*/ 64 h 83"/>
                <a:gd name="T80" fmla="*/ 0 w 98"/>
                <a:gd name="T81" fmla="*/ 60 h 83"/>
                <a:gd name="T82" fmla="*/ 1 w 98"/>
                <a:gd name="T83" fmla="*/ 52 h 83"/>
                <a:gd name="T84" fmla="*/ 3 w 98"/>
                <a:gd name="T85" fmla="*/ 50 h 83"/>
                <a:gd name="T86" fmla="*/ 4 w 98"/>
                <a:gd name="T87" fmla="*/ 47 h 83"/>
                <a:gd name="T88" fmla="*/ 8 w 98"/>
                <a:gd name="T89" fmla="*/ 42 h 83"/>
                <a:gd name="T90" fmla="*/ 13 w 98"/>
                <a:gd name="T91" fmla="*/ 37 h 83"/>
                <a:gd name="T92" fmla="*/ 18 w 98"/>
                <a:gd name="T93" fmla="*/ 33 h 83"/>
                <a:gd name="T94" fmla="*/ 24 w 98"/>
                <a:gd name="T95" fmla="*/ 31 h 83"/>
                <a:gd name="T96" fmla="*/ 35 w 98"/>
                <a:gd name="T97" fmla="*/ 24 h 83"/>
                <a:gd name="T98" fmla="*/ 37 w 98"/>
                <a:gd name="T99" fmla="*/ 23 h 83"/>
                <a:gd name="T100" fmla="*/ 40 w 98"/>
                <a:gd name="T101" fmla="*/ 21 h 83"/>
                <a:gd name="T102" fmla="*/ 45 w 98"/>
                <a:gd name="T103" fmla="*/ 14 h 83"/>
                <a:gd name="T104" fmla="*/ 49 w 98"/>
                <a:gd name="T105" fmla="*/ 7 h 83"/>
                <a:gd name="T106" fmla="*/ 52 w 98"/>
                <a:gd name="T107" fmla="*/ 0 h 83"/>
                <a:gd name="T108" fmla="*/ 61 w 98"/>
                <a:gd name="T109" fmla="*/ 0 h 83"/>
                <a:gd name="T110" fmla="*/ 70 w 98"/>
                <a:gd name="T111" fmla="*/ 0 h 8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98"/>
                <a:gd name="T169" fmla="*/ 0 h 83"/>
                <a:gd name="T170" fmla="*/ 98 w 98"/>
                <a:gd name="T171" fmla="*/ 83 h 8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98" h="83">
                  <a:moveTo>
                    <a:pt x="70" y="0"/>
                  </a:moveTo>
                  <a:lnTo>
                    <a:pt x="76" y="0"/>
                  </a:lnTo>
                  <a:lnTo>
                    <a:pt x="83" y="2"/>
                  </a:lnTo>
                  <a:lnTo>
                    <a:pt x="88" y="4"/>
                  </a:lnTo>
                  <a:lnTo>
                    <a:pt x="89" y="5"/>
                  </a:lnTo>
                  <a:lnTo>
                    <a:pt x="92" y="7"/>
                  </a:lnTo>
                  <a:lnTo>
                    <a:pt x="93" y="8"/>
                  </a:lnTo>
                  <a:lnTo>
                    <a:pt x="94" y="10"/>
                  </a:lnTo>
                  <a:lnTo>
                    <a:pt x="97" y="14"/>
                  </a:lnTo>
                  <a:lnTo>
                    <a:pt x="98" y="18"/>
                  </a:lnTo>
                  <a:lnTo>
                    <a:pt x="98" y="23"/>
                  </a:lnTo>
                  <a:lnTo>
                    <a:pt x="97" y="30"/>
                  </a:lnTo>
                  <a:lnTo>
                    <a:pt x="96" y="35"/>
                  </a:lnTo>
                  <a:lnTo>
                    <a:pt x="92" y="40"/>
                  </a:lnTo>
                  <a:lnTo>
                    <a:pt x="88" y="44"/>
                  </a:lnTo>
                  <a:lnTo>
                    <a:pt x="83" y="47"/>
                  </a:lnTo>
                  <a:lnTo>
                    <a:pt x="79" y="50"/>
                  </a:lnTo>
                  <a:lnTo>
                    <a:pt x="74" y="51"/>
                  </a:lnTo>
                  <a:lnTo>
                    <a:pt x="70" y="51"/>
                  </a:lnTo>
                  <a:lnTo>
                    <a:pt x="65" y="51"/>
                  </a:lnTo>
                  <a:lnTo>
                    <a:pt x="60" y="50"/>
                  </a:lnTo>
                  <a:lnTo>
                    <a:pt x="49" y="46"/>
                  </a:lnTo>
                  <a:lnTo>
                    <a:pt x="46" y="52"/>
                  </a:lnTo>
                  <a:lnTo>
                    <a:pt x="45" y="59"/>
                  </a:lnTo>
                  <a:lnTo>
                    <a:pt x="42" y="70"/>
                  </a:lnTo>
                  <a:lnTo>
                    <a:pt x="41" y="73"/>
                  </a:lnTo>
                  <a:lnTo>
                    <a:pt x="40" y="75"/>
                  </a:lnTo>
                  <a:lnTo>
                    <a:pt x="38" y="77"/>
                  </a:lnTo>
                  <a:lnTo>
                    <a:pt x="37" y="79"/>
                  </a:lnTo>
                  <a:lnTo>
                    <a:pt x="36" y="81"/>
                  </a:lnTo>
                  <a:lnTo>
                    <a:pt x="33" y="82"/>
                  </a:lnTo>
                  <a:lnTo>
                    <a:pt x="29" y="83"/>
                  </a:lnTo>
                  <a:lnTo>
                    <a:pt x="26" y="83"/>
                  </a:lnTo>
                  <a:lnTo>
                    <a:pt x="19" y="82"/>
                  </a:lnTo>
                  <a:lnTo>
                    <a:pt x="14" y="81"/>
                  </a:lnTo>
                  <a:lnTo>
                    <a:pt x="10" y="79"/>
                  </a:lnTo>
                  <a:lnTo>
                    <a:pt x="7" y="75"/>
                  </a:lnTo>
                  <a:lnTo>
                    <a:pt x="4" y="73"/>
                  </a:lnTo>
                  <a:lnTo>
                    <a:pt x="1" y="69"/>
                  </a:lnTo>
                  <a:lnTo>
                    <a:pt x="0" y="64"/>
                  </a:lnTo>
                  <a:lnTo>
                    <a:pt x="0" y="60"/>
                  </a:lnTo>
                  <a:lnTo>
                    <a:pt x="1" y="52"/>
                  </a:lnTo>
                  <a:lnTo>
                    <a:pt x="3" y="50"/>
                  </a:lnTo>
                  <a:lnTo>
                    <a:pt x="4" y="47"/>
                  </a:lnTo>
                  <a:lnTo>
                    <a:pt x="8" y="42"/>
                  </a:lnTo>
                  <a:lnTo>
                    <a:pt x="13" y="37"/>
                  </a:lnTo>
                  <a:lnTo>
                    <a:pt x="18" y="33"/>
                  </a:lnTo>
                  <a:lnTo>
                    <a:pt x="24" y="31"/>
                  </a:lnTo>
                  <a:lnTo>
                    <a:pt x="35" y="24"/>
                  </a:lnTo>
                  <a:lnTo>
                    <a:pt x="37" y="23"/>
                  </a:lnTo>
                  <a:lnTo>
                    <a:pt x="40" y="21"/>
                  </a:lnTo>
                  <a:lnTo>
                    <a:pt x="45" y="14"/>
                  </a:lnTo>
                  <a:lnTo>
                    <a:pt x="49" y="7"/>
                  </a:lnTo>
                  <a:lnTo>
                    <a:pt x="52" y="0"/>
                  </a:lnTo>
                  <a:lnTo>
                    <a:pt x="61" y="0"/>
                  </a:lnTo>
                  <a:lnTo>
                    <a:pt x="70" y="0"/>
                  </a:lnTo>
                  <a:close/>
                </a:path>
              </a:pathLst>
            </a:custGeom>
            <a:noFill/>
            <a:ln w="3175">
              <a:solidFill>
                <a:srgbClr val="1F497D">
                  <a:lumMod val="5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49" name="Freeform 52">
              <a:extLst>
                <a:ext uri="{FF2B5EF4-FFF2-40B4-BE49-F238E27FC236}">
                  <a16:creationId xmlns:a16="http://schemas.microsoft.com/office/drawing/2014/main" id="{CCA194AE-DF18-4865-8882-1F5DF9C567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0398" y="4682572"/>
              <a:ext cx="113025" cy="110926"/>
            </a:xfrm>
            <a:custGeom>
              <a:avLst/>
              <a:gdLst>
                <a:gd name="T0" fmla="*/ 115 w 175"/>
                <a:gd name="T1" fmla="*/ 5 h 160"/>
                <a:gd name="T2" fmla="*/ 134 w 175"/>
                <a:gd name="T3" fmla="*/ 21 h 160"/>
                <a:gd name="T4" fmla="*/ 143 w 175"/>
                <a:gd name="T5" fmla="*/ 35 h 160"/>
                <a:gd name="T6" fmla="*/ 145 w 175"/>
                <a:gd name="T7" fmla="*/ 40 h 160"/>
                <a:gd name="T8" fmla="*/ 143 w 175"/>
                <a:gd name="T9" fmla="*/ 44 h 160"/>
                <a:gd name="T10" fmla="*/ 141 w 175"/>
                <a:gd name="T11" fmla="*/ 52 h 160"/>
                <a:gd name="T12" fmla="*/ 140 w 175"/>
                <a:gd name="T13" fmla="*/ 56 h 160"/>
                <a:gd name="T14" fmla="*/ 141 w 175"/>
                <a:gd name="T15" fmla="*/ 62 h 160"/>
                <a:gd name="T16" fmla="*/ 151 w 175"/>
                <a:gd name="T17" fmla="*/ 75 h 160"/>
                <a:gd name="T18" fmla="*/ 170 w 175"/>
                <a:gd name="T19" fmla="*/ 95 h 160"/>
                <a:gd name="T20" fmla="*/ 175 w 175"/>
                <a:gd name="T21" fmla="*/ 105 h 160"/>
                <a:gd name="T22" fmla="*/ 175 w 175"/>
                <a:gd name="T23" fmla="*/ 111 h 160"/>
                <a:gd name="T24" fmla="*/ 173 w 175"/>
                <a:gd name="T25" fmla="*/ 116 h 160"/>
                <a:gd name="T26" fmla="*/ 170 w 175"/>
                <a:gd name="T27" fmla="*/ 121 h 160"/>
                <a:gd name="T28" fmla="*/ 145 w 175"/>
                <a:gd name="T29" fmla="*/ 123 h 160"/>
                <a:gd name="T30" fmla="*/ 145 w 175"/>
                <a:gd name="T31" fmla="*/ 139 h 160"/>
                <a:gd name="T32" fmla="*/ 147 w 175"/>
                <a:gd name="T33" fmla="*/ 140 h 160"/>
                <a:gd name="T34" fmla="*/ 150 w 175"/>
                <a:gd name="T35" fmla="*/ 140 h 160"/>
                <a:gd name="T36" fmla="*/ 150 w 175"/>
                <a:gd name="T37" fmla="*/ 154 h 160"/>
                <a:gd name="T38" fmla="*/ 133 w 175"/>
                <a:gd name="T39" fmla="*/ 156 h 160"/>
                <a:gd name="T40" fmla="*/ 122 w 175"/>
                <a:gd name="T41" fmla="*/ 160 h 160"/>
                <a:gd name="T42" fmla="*/ 112 w 175"/>
                <a:gd name="T43" fmla="*/ 158 h 160"/>
                <a:gd name="T44" fmla="*/ 107 w 175"/>
                <a:gd name="T45" fmla="*/ 154 h 160"/>
                <a:gd name="T46" fmla="*/ 100 w 175"/>
                <a:gd name="T47" fmla="*/ 147 h 160"/>
                <a:gd name="T48" fmla="*/ 91 w 175"/>
                <a:gd name="T49" fmla="*/ 141 h 160"/>
                <a:gd name="T50" fmla="*/ 82 w 175"/>
                <a:gd name="T51" fmla="*/ 108 h 160"/>
                <a:gd name="T52" fmla="*/ 96 w 175"/>
                <a:gd name="T53" fmla="*/ 103 h 160"/>
                <a:gd name="T54" fmla="*/ 105 w 175"/>
                <a:gd name="T55" fmla="*/ 99 h 160"/>
                <a:gd name="T56" fmla="*/ 109 w 175"/>
                <a:gd name="T57" fmla="*/ 91 h 160"/>
                <a:gd name="T58" fmla="*/ 110 w 175"/>
                <a:gd name="T59" fmla="*/ 79 h 160"/>
                <a:gd name="T60" fmla="*/ 112 w 175"/>
                <a:gd name="T61" fmla="*/ 68 h 160"/>
                <a:gd name="T62" fmla="*/ 117 w 175"/>
                <a:gd name="T63" fmla="*/ 62 h 160"/>
                <a:gd name="T64" fmla="*/ 114 w 175"/>
                <a:gd name="T65" fmla="*/ 53 h 160"/>
                <a:gd name="T66" fmla="*/ 100 w 175"/>
                <a:gd name="T67" fmla="*/ 53 h 160"/>
                <a:gd name="T68" fmla="*/ 86 w 175"/>
                <a:gd name="T69" fmla="*/ 57 h 160"/>
                <a:gd name="T70" fmla="*/ 81 w 175"/>
                <a:gd name="T71" fmla="*/ 51 h 160"/>
                <a:gd name="T72" fmla="*/ 72 w 175"/>
                <a:gd name="T73" fmla="*/ 53 h 160"/>
                <a:gd name="T74" fmla="*/ 68 w 175"/>
                <a:gd name="T75" fmla="*/ 58 h 160"/>
                <a:gd name="T76" fmla="*/ 67 w 175"/>
                <a:gd name="T77" fmla="*/ 62 h 160"/>
                <a:gd name="T78" fmla="*/ 68 w 175"/>
                <a:gd name="T79" fmla="*/ 70 h 160"/>
                <a:gd name="T80" fmla="*/ 73 w 175"/>
                <a:gd name="T81" fmla="*/ 82 h 160"/>
                <a:gd name="T82" fmla="*/ 75 w 175"/>
                <a:gd name="T83" fmla="*/ 94 h 160"/>
                <a:gd name="T84" fmla="*/ 68 w 175"/>
                <a:gd name="T85" fmla="*/ 100 h 160"/>
                <a:gd name="T86" fmla="*/ 58 w 175"/>
                <a:gd name="T87" fmla="*/ 103 h 160"/>
                <a:gd name="T88" fmla="*/ 40 w 175"/>
                <a:gd name="T89" fmla="*/ 103 h 160"/>
                <a:gd name="T90" fmla="*/ 25 w 175"/>
                <a:gd name="T91" fmla="*/ 95 h 160"/>
                <a:gd name="T92" fmla="*/ 9 w 175"/>
                <a:gd name="T93" fmla="*/ 77 h 160"/>
                <a:gd name="T94" fmla="*/ 2 w 175"/>
                <a:gd name="T95" fmla="*/ 67 h 160"/>
                <a:gd name="T96" fmla="*/ 0 w 175"/>
                <a:gd name="T97" fmla="*/ 61 h 160"/>
                <a:gd name="T98" fmla="*/ 1 w 175"/>
                <a:gd name="T99" fmla="*/ 56 h 160"/>
                <a:gd name="T100" fmla="*/ 9 w 175"/>
                <a:gd name="T101" fmla="*/ 38 h 160"/>
                <a:gd name="T102" fmla="*/ 26 w 175"/>
                <a:gd name="T103" fmla="*/ 10 h 160"/>
                <a:gd name="T104" fmla="*/ 47 w 175"/>
                <a:gd name="T105" fmla="*/ 14 h 160"/>
                <a:gd name="T106" fmla="*/ 49 w 175"/>
                <a:gd name="T107" fmla="*/ 21 h 160"/>
                <a:gd name="T108" fmla="*/ 54 w 175"/>
                <a:gd name="T109" fmla="*/ 29 h 160"/>
                <a:gd name="T110" fmla="*/ 59 w 175"/>
                <a:gd name="T111" fmla="*/ 34 h 160"/>
                <a:gd name="T112" fmla="*/ 62 w 175"/>
                <a:gd name="T113" fmla="*/ 35 h 160"/>
                <a:gd name="T114" fmla="*/ 75 w 175"/>
                <a:gd name="T115" fmla="*/ 33 h 160"/>
                <a:gd name="T116" fmla="*/ 91 w 175"/>
                <a:gd name="T117" fmla="*/ 29 h 160"/>
                <a:gd name="T118" fmla="*/ 104 w 175"/>
                <a:gd name="T119" fmla="*/ 7 h 16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75"/>
                <a:gd name="T181" fmla="*/ 0 h 160"/>
                <a:gd name="T182" fmla="*/ 175 w 175"/>
                <a:gd name="T183" fmla="*/ 160 h 16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75" h="160">
                  <a:moveTo>
                    <a:pt x="109" y="0"/>
                  </a:moveTo>
                  <a:lnTo>
                    <a:pt x="115" y="5"/>
                  </a:lnTo>
                  <a:lnTo>
                    <a:pt x="128" y="15"/>
                  </a:lnTo>
                  <a:lnTo>
                    <a:pt x="134" y="21"/>
                  </a:lnTo>
                  <a:lnTo>
                    <a:pt x="140" y="29"/>
                  </a:lnTo>
                  <a:lnTo>
                    <a:pt x="143" y="35"/>
                  </a:lnTo>
                  <a:lnTo>
                    <a:pt x="145" y="38"/>
                  </a:lnTo>
                  <a:lnTo>
                    <a:pt x="145" y="40"/>
                  </a:lnTo>
                  <a:lnTo>
                    <a:pt x="145" y="43"/>
                  </a:lnTo>
                  <a:lnTo>
                    <a:pt x="143" y="44"/>
                  </a:lnTo>
                  <a:lnTo>
                    <a:pt x="142" y="48"/>
                  </a:lnTo>
                  <a:lnTo>
                    <a:pt x="141" y="52"/>
                  </a:lnTo>
                  <a:lnTo>
                    <a:pt x="140" y="53"/>
                  </a:lnTo>
                  <a:lnTo>
                    <a:pt x="140" y="56"/>
                  </a:lnTo>
                  <a:lnTo>
                    <a:pt x="140" y="60"/>
                  </a:lnTo>
                  <a:lnTo>
                    <a:pt x="141" y="62"/>
                  </a:lnTo>
                  <a:lnTo>
                    <a:pt x="145" y="68"/>
                  </a:lnTo>
                  <a:lnTo>
                    <a:pt x="151" y="75"/>
                  </a:lnTo>
                  <a:lnTo>
                    <a:pt x="157" y="82"/>
                  </a:lnTo>
                  <a:lnTo>
                    <a:pt x="170" y="95"/>
                  </a:lnTo>
                  <a:lnTo>
                    <a:pt x="174" y="102"/>
                  </a:lnTo>
                  <a:lnTo>
                    <a:pt x="175" y="105"/>
                  </a:lnTo>
                  <a:lnTo>
                    <a:pt x="175" y="108"/>
                  </a:lnTo>
                  <a:lnTo>
                    <a:pt x="175" y="111"/>
                  </a:lnTo>
                  <a:lnTo>
                    <a:pt x="175" y="112"/>
                  </a:lnTo>
                  <a:lnTo>
                    <a:pt x="173" y="116"/>
                  </a:lnTo>
                  <a:lnTo>
                    <a:pt x="171" y="119"/>
                  </a:lnTo>
                  <a:lnTo>
                    <a:pt x="170" y="121"/>
                  </a:lnTo>
                  <a:lnTo>
                    <a:pt x="170" y="123"/>
                  </a:lnTo>
                  <a:lnTo>
                    <a:pt x="145" y="123"/>
                  </a:lnTo>
                  <a:lnTo>
                    <a:pt x="145" y="137"/>
                  </a:lnTo>
                  <a:lnTo>
                    <a:pt x="145" y="139"/>
                  </a:lnTo>
                  <a:lnTo>
                    <a:pt x="146" y="140"/>
                  </a:lnTo>
                  <a:lnTo>
                    <a:pt x="147" y="140"/>
                  </a:lnTo>
                  <a:lnTo>
                    <a:pt x="148" y="139"/>
                  </a:lnTo>
                  <a:lnTo>
                    <a:pt x="150" y="140"/>
                  </a:lnTo>
                  <a:lnTo>
                    <a:pt x="150" y="141"/>
                  </a:lnTo>
                  <a:lnTo>
                    <a:pt x="150" y="154"/>
                  </a:lnTo>
                  <a:lnTo>
                    <a:pt x="141" y="155"/>
                  </a:lnTo>
                  <a:lnTo>
                    <a:pt x="133" y="156"/>
                  </a:lnTo>
                  <a:lnTo>
                    <a:pt x="127" y="159"/>
                  </a:lnTo>
                  <a:lnTo>
                    <a:pt x="122" y="160"/>
                  </a:lnTo>
                  <a:lnTo>
                    <a:pt x="114" y="159"/>
                  </a:lnTo>
                  <a:lnTo>
                    <a:pt x="112" y="158"/>
                  </a:lnTo>
                  <a:lnTo>
                    <a:pt x="109" y="156"/>
                  </a:lnTo>
                  <a:lnTo>
                    <a:pt x="107" y="154"/>
                  </a:lnTo>
                  <a:lnTo>
                    <a:pt x="103" y="150"/>
                  </a:lnTo>
                  <a:lnTo>
                    <a:pt x="100" y="147"/>
                  </a:lnTo>
                  <a:lnTo>
                    <a:pt x="96" y="144"/>
                  </a:lnTo>
                  <a:lnTo>
                    <a:pt x="91" y="141"/>
                  </a:lnTo>
                  <a:lnTo>
                    <a:pt x="82" y="139"/>
                  </a:lnTo>
                  <a:lnTo>
                    <a:pt x="82" y="108"/>
                  </a:lnTo>
                  <a:lnTo>
                    <a:pt x="90" y="105"/>
                  </a:lnTo>
                  <a:lnTo>
                    <a:pt x="96" y="103"/>
                  </a:lnTo>
                  <a:lnTo>
                    <a:pt x="103" y="100"/>
                  </a:lnTo>
                  <a:lnTo>
                    <a:pt x="105" y="99"/>
                  </a:lnTo>
                  <a:lnTo>
                    <a:pt x="108" y="95"/>
                  </a:lnTo>
                  <a:lnTo>
                    <a:pt x="109" y="91"/>
                  </a:lnTo>
                  <a:lnTo>
                    <a:pt x="109" y="88"/>
                  </a:lnTo>
                  <a:lnTo>
                    <a:pt x="110" y="79"/>
                  </a:lnTo>
                  <a:lnTo>
                    <a:pt x="110" y="74"/>
                  </a:lnTo>
                  <a:lnTo>
                    <a:pt x="112" y="68"/>
                  </a:lnTo>
                  <a:lnTo>
                    <a:pt x="114" y="63"/>
                  </a:lnTo>
                  <a:lnTo>
                    <a:pt x="117" y="62"/>
                  </a:lnTo>
                  <a:lnTo>
                    <a:pt x="119" y="60"/>
                  </a:lnTo>
                  <a:lnTo>
                    <a:pt x="114" y="53"/>
                  </a:lnTo>
                  <a:lnTo>
                    <a:pt x="108" y="46"/>
                  </a:lnTo>
                  <a:lnTo>
                    <a:pt x="100" y="53"/>
                  </a:lnTo>
                  <a:lnTo>
                    <a:pt x="91" y="61"/>
                  </a:lnTo>
                  <a:lnTo>
                    <a:pt x="86" y="57"/>
                  </a:lnTo>
                  <a:lnTo>
                    <a:pt x="82" y="54"/>
                  </a:lnTo>
                  <a:lnTo>
                    <a:pt x="81" y="51"/>
                  </a:lnTo>
                  <a:lnTo>
                    <a:pt x="75" y="51"/>
                  </a:lnTo>
                  <a:lnTo>
                    <a:pt x="72" y="53"/>
                  </a:lnTo>
                  <a:lnTo>
                    <a:pt x="70" y="57"/>
                  </a:lnTo>
                  <a:lnTo>
                    <a:pt x="68" y="58"/>
                  </a:lnTo>
                  <a:lnTo>
                    <a:pt x="68" y="60"/>
                  </a:lnTo>
                  <a:lnTo>
                    <a:pt x="67" y="62"/>
                  </a:lnTo>
                  <a:lnTo>
                    <a:pt x="67" y="63"/>
                  </a:lnTo>
                  <a:lnTo>
                    <a:pt x="68" y="70"/>
                  </a:lnTo>
                  <a:lnTo>
                    <a:pt x="71" y="75"/>
                  </a:lnTo>
                  <a:lnTo>
                    <a:pt x="73" y="82"/>
                  </a:lnTo>
                  <a:lnTo>
                    <a:pt x="77" y="89"/>
                  </a:lnTo>
                  <a:lnTo>
                    <a:pt x="75" y="94"/>
                  </a:lnTo>
                  <a:lnTo>
                    <a:pt x="71" y="98"/>
                  </a:lnTo>
                  <a:lnTo>
                    <a:pt x="68" y="100"/>
                  </a:lnTo>
                  <a:lnTo>
                    <a:pt x="66" y="102"/>
                  </a:lnTo>
                  <a:lnTo>
                    <a:pt x="58" y="103"/>
                  </a:lnTo>
                  <a:lnTo>
                    <a:pt x="49" y="103"/>
                  </a:lnTo>
                  <a:lnTo>
                    <a:pt x="40" y="103"/>
                  </a:lnTo>
                  <a:lnTo>
                    <a:pt x="33" y="102"/>
                  </a:lnTo>
                  <a:lnTo>
                    <a:pt x="25" y="95"/>
                  </a:lnTo>
                  <a:lnTo>
                    <a:pt x="15" y="84"/>
                  </a:lnTo>
                  <a:lnTo>
                    <a:pt x="9" y="77"/>
                  </a:lnTo>
                  <a:lnTo>
                    <a:pt x="5" y="71"/>
                  </a:lnTo>
                  <a:lnTo>
                    <a:pt x="2" y="67"/>
                  </a:lnTo>
                  <a:lnTo>
                    <a:pt x="1" y="65"/>
                  </a:lnTo>
                  <a:lnTo>
                    <a:pt x="0" y="61"/>
                  </a:lnTo>
                  <a:lnTo>
                    <a:pt x="0" y="58"/>
                  </a:lnTo>
                  <a:lnTo>
                    <a:pt x="1" y="56"/>
                  </a:lnTo>
                  <a:lnTo>
                    <a:pt x="2" y="51"/>
                  </a:lnTo>
                  <a:lnTo>
                    <a:pt x="9" y="38"/>
                  </a:lnTo>
                  <a:lnTo>
                    <a:pt x="18" y="23"/>
                  </a:lnTo>
                  <a:lnTo>
                    <a:pt x="26" y="10"/>
                  </a:lnTo>
                  <a:lnTo>
                    <a:pt x="47" y="10"/>
                  </a:lnTo>
                  <a:lnTo>
                    <a:pt x="47" y="14"/>
                  </a:lnTo>
                  <a:lnTo>
                    <a:pt x="48" y="18"/>
                  </a:lnTo>
                  <a:lnTo>
                    <a:pt x="49" y="21"/>
                  </a:lnTo>
                  <a:lnTo>
                    <a:pt x="52" y="25"/>
                  </a:lnTo>
                  <a:lnTo>
                    <a:pt x="54" y="29"/>
                  </a:lnTo>
                  <a:lnTo>
                    <a:pt x="57" y="33"/>
                  </a:lnTo>
                  <a:lnTo>
                    <a:pt x="59" y="34"/>
                  </a:lnTo>
                  <a:lnTo>
                    <a:pt x="61" y="35"/>
                  </a:lnTo>
                  <a:lnTo>
                    <a:pt x="62" y="35"/>
                  </a:lnTo>
                  <a:lnTo>
                    <a:pt x="68" y="34"/>
                  </a:lnTo>
                  <a:lnTo>
                    <a:pt x="75" y="33"/>
                  </a:lnTo>
                  <a:lnTo>
                    <a:pt x="84" y="30"/>
                  </a:lnTo>
                  <a:lnTo>
                    <a:pt x="91" y="29"/>
                  </a:lnTo>
                  <a:lnTo>
                    <a:pt x="99" y="15"/>
                  </a:lnTo>
                  <a:lnTo>
                    <a:pt x="104" y="7"/>
                  </a:lnTo>
                  <a:lnTo>
                    <a:pt x="109" y="0"/>
                  </a:lnTo>
                  <a:close/>
                </a:path>
              </a:pathLst>
            </a:custGeom>
            <a:noFill/>
            <a:ln w="3175">
              <a:solidFill>
                <a:srgbClr val="1F497D">
                  <a:lumMod val="5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50" name="Freeform 53">
              <a:extLst>
                <a:ext uri="{FF2B5EF4-FFF2-40B4-BE49-F238E27FC236}">
                  <a16:creationId xmlns:a16="http://schemas.microsoft.com/office/drawing/2014/main" id="{534B2413-E291-4702-899B-10B6BA9FA68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4449" y="4801817"/>
              <a:ext cx="32479" cy="29119"/>
            </a:xfrm>
            <a:custGeom>
              <a:avLst/>
              <a:gdLst>
                <a:gd name="T0" fmla="*/ 28 w 51"/>
                <a:gd name="T1" fmla="*/ 0 h 46"/>
                <a:gd name="T2" fmla="*/ 32 w 51"/>
                <a:gd name="T3" fmla="*/ 0 h 46"/>
                <a:gd name="T4" fmla="*/ 36 w 51"/>
                <a:gd name="T5" fmla="*/ 2 h 46"/>
                <a:gd name="T6" fmla="*/ 43 w 51"/>
                <a:gd name="T7" fmla="*/ 5 h 46"/>
                <a:gd name="T8" fmla="*/ 46 w 51"/>
                <a:gd name="T9" fmla="*/ 7 h 46"/>
                <a:gd name="T10" fmla="*/ 48 w 51"/>
                <a:gd name="T11" fmla="*/ 9 h 46"/>
                <a:gd name="T12" fmla="*/ 51 w 51"/>
                <a:gd name="T13" fmla="*/ 13 h 46"/>
                <a:gd name="T14" fmla="*/ 51 w 51"/>
                <a:gd name="T15" fmla="*/ 16 h 46"/>
                <a:gd name="T16" fmla="*/ 51 w 51"/>
                <a:gd name="T17" fmla="*/ 21 h 46"/>
                <a:gd name="T18" fmla="*/ 48 w 51"/>
                <a:gd name="T19" fmla="*/ 26 h 46"/>
                <a:gd name="T20" fmla="*/ 46 w 51"/>
                <a:gd name="T21" fmla="*/ 31 h 46"/>
                <a:gd name="T22" fmla="*/ 43 w 51"/>
                <a:gd name="T23" fmla="*/ 36 h 46"/>
                <a:gd name="T24" fmla="*/ 38 w 51"/>
                <a:gd name="T25" fmla="*/ 40 h 46"/>
                <a:gd name="T26" fmla="*/ 34 w 51"/>
                <a:gd name="T27" fmla="*/ 44 h 46"/>
                <a:gd name="T28" fmla="*/ 29 w 51"/>
                <a:gd name="T29" fmla="*/ 46 h 46"/>
                <a:gd name="T30" fmla="*/ 28 w 51"/>
                <a:gd name="T31" fmla="*/ 46 h 46"/>
                <a:gd name="T32" fmla="*/ 26 w 51"/>
                <a:gd name="T33" fmla="*/ 46 h 46"/>
                <a:gd name="T34" fmla="*/ 20 w 51"/>
                <a:gd name="T35" fmla="*/ 46 h 46"/>
                <a:gd name="T36" fmla="*/ 17 w 51"/>
                <a:gd name="T37" fmla="*/ 44 h 46"/>
                <a:gd name="T38" fmla="*/ 12 w 51"/>
                <a:gd name="T39" fmla="*/ 40 h 46"/>
                <a:gd name="T40" fmla="*/ 8 w 51"/>
                <a:gd name="T41" fmla="*/ 36 h 46"/>
                <a:gd name="T42" fmla="*/ 5 w 51"/>
                <a:gd name="T43" fmla="*/ 32 h 46"/>
                <a:gd name="T44" fmla="*/ 1 w 51"/>
                <a:gd name="T45" fmla="*/ 27 h 46"/>
                <a:gd name="T46" fmla="*/ 0 w 51"/>
                <a:gd name="T47" fmla="*/ 23 h 46"/>
                <a:gd name="T48" fmla="*/ 0 w 51"/>
                <a:gd name="T49" fmla="*/ 21 h 46"/>
                <a:gd name="T50" fmla="*/ 0 w 51"/>
                <a:gd name="T51" fmla="*/ 17 h 46"/>
                <a:gd name="T52" fmla="*/ 3 w 51"/>
                <a:gd name="T53" fmla="*/ 12 h 46"/>
                <a:gd name="T54" fmla="*/ 6 w 51"/>
                <a:gd name="T55" fmla="*/ 9 h 46"/>
                <a:gd name="T56" fmla="*/ 10 w 51"/>
                <a:gd name="T57" fmla="*/ 5 h 46"/>
                <a:gd name="T58" fmla="*/ 15 w 51"/>
                <a:gd name="T59" fmla="*/ 3 h 46"/>
                <a:gd name="T60" fmla="*/ 20 w 51"/>
                <a:gd name="T61" fmla="*/ 2 h 46"/>
                <a:gd name="T62" fmla="*/ 24 w 51"/>
                <a:gd name="T63" fmla="*/ 0 h 46"/>
                <a:gd name="T64" fmla="*/ 28 w 51"/>
                <a:gd name="T65" fmla="*/ 0 h 4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1"/>
                <a:gd name="T100" fmla="*/ 0 h 46"/>
                <a:gd name="T101" fmla="*/ 51 w 51"/>
                <a:gd name="T102" fmla="*/ 46 h 4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1" h="46">
                  <a:moveTo>
                    <a:pt x="28" y="0"/>
                  </a:moveTo>
                  <a:lnTo>
                    <a:pt x="32" y="0"/>
                  </a:lnTo>
                  <a:lnTo>
                    <a:pt x="36" y="2"/>
                  </a:lnTo>
                  <a:lnTo>
                    <a:pt x="43" y="5"/>
                  </a:lnTo>
                  <a:lnTo>
                    <a:pt x="46" y="7"/>
                  </a:lnTo>
                  <a:lnTo>
                    <a:pt x="48" y="9"/>
                  </a:lnTo>
                  <a:lnTo>
                    <a:pt x="51" y="13"/>
                  </a:lnTo>
                  <a:lnTo>
                    <a:pt x="51" y="16"/>
                  </a:lnTo>
                  <a:lnTo>
                    <a:pt x="51" y="21"/>
                  </a:lnTo>
                  <a:lnTo>
                    <a:pt x="48" y="26"/>
                  </a:lnTo>
                  <a:lnTo>
                    <a:pt x="46" y="31"/>
                  </a:lnTo>
                  <a:lnTo>
                    <a:pt x="43" y="36"/>
                  </a:lnTo>
                  <a:lnTo>
                    <a:pt x="38" y="40"/>
                  </a:lnTo>
                  <a:lnTo>
                    <a:pt x="34" y="44"/>
                  </a:lnTo>
                  <a:lnTo>
                    <a:pt x="29" y="46"/>
                  </a:lnTo>
                  <a:lnTo>
                    <a:pt x="28" y="46"/>
                  </a:lnTo>
                  <a:lnTo>
                    <a:pt x="26" y="46"/>
                  </a:lnTo>
                  <a:lnTo>
                    <a:pt x="20" y="46"/>
                  </a:lnTo>
                  <a:lnTo>
                    <a:pt x="17" y="44"/>
                  </a:lnTo>
                  <a:lnTo>
                    <a:pt x="12" y="40"/>
                  </a:lnTo>
                  <a:lnTo>
                    <a:pt x="8" y="36"/>
                  </a:lnTo>
                  <a:lnTo>
                    <a:pt x="5" y="32"/>
                  </a:lnTo>
                  <a:lnTo>
                    <a:pt x="1" y="27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3" y="12"/>
                  </a:lnTo>
                  <a:lnTo>
                    <a:pt x="6" y="9"/>
                  </a:lnTo>
                  <a:lnTo>
                    <a:pt x="10" y="5"/>
                  </a:lnTo>
                  <a:lnTo>
                    <a:pt x="15" y="3"/>
                  </a:lnTo>
                  <a:lnTo>
                    <a:pt x="20" y="2"/>
                  </a:lnTo>
                  <a:lnTo>
                    <a:pt x="24" y="0"/>
                  </a:lnTo>
                  <a:lnTo>
                    <a:pt x="28" y="0"/>
                  </a:lnTo>
                  <a:close/>
                </a:path>
              </a:pathLst>
            </a:custGeom>
            <a:noFill/>
            <a:ln w="3175">
              <a:solidFill>
                <a:srgbClr val="1F497D">
                  <a:lumMod val="5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51" name="Freeform 54">
              <a:extLst>
                <a:ext uri="{FF2B5EF4-FFF2-40B4-BE49-F238E27FC236}">
                  <a16:creationId xmlns:a16="http://schemas.microsoft.com/office/drawing/2014/main" id="{860A5F9B-D846-4DD6-9FB9-8F3ECB26087F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7287" y="4764380"/>
              <a:ext cx="28581" cy="27732"/>
            </a:xfrm>
            <a:custGeom>
              <a:avLst/>
              <a:gdLst>
                <a:gd name="T0" fmla="*/ 0 w 46"/>
                <a:gd name="T1" fmla="*/ 0 h 41"/>
                <a:gd name="T2" fmla="*/ 30 w 46"/>
                <a:gd name="T3" fmla="*/ 0 h 41"/>
                <a:gd name="T4" fmla="*/ 35 w 46"/>
                <a:gd name="T5" fmla="*/ 5 h 41"/>
                <a:gd name="T6" fmla="*/ 39 w 46"/>
                <a:gd name="T7" fmla="*/ 10 h 41"/>
                <a:gd name="T8" fmla="*/ 46 w 46"/>
                <a:gd name="T9" fmla="*/ 22 h 41"/>
                <a:gd name="T10" fmla="*/ 46 w 46"/>
                <a:gd name="T11" fmla="*/ 41 h 41"/>
                <a:gd name="T12" fmla="*/ 16 w 46"/>
                <a:gd name="T13" fmla="*/ 41 h 41"/>
                <a:gd name="T14" fmla="*/ 14 w 46"/>
                <a:gd name="T15" fmla="*/ 40 h 41"/>
                <a:gd name="T16" fmla="*/ 13 w 46"/>
                <a:gd name="T17" fmla="*/ 38 h 41"/>
                <a:gd name="T18" fmla="*/ 9 w 46"/>
                <a:gd name="T19" fmla="*/ 36 h 41"/>
                <a:gd name="T20" fmla="*/ 4 w 46"/>
                <a:gd name="T21" fmla="*/ 33 h 41"/>
                <a:gd name="T22" fmla="*/ 0 w 46"/>
                <a:gd name="T23" fmla="*/ 31 h 41"/>
                <a:gd name="T24" fmla="*/ 0 w 46"/>
                <a:gd name="T25" fmla="*/ 0 h 4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6"/>
                <a:gd name="T40" fmla="*/ 0 h 41"/>
                <a:gd name="T41" fmla="*/ 46 w 46"/>
                <a:gd name="T42" fmla="*/ 41 h 4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6" h="41">
                  <a:moveTo>
                    <a:pt x="0" y="0"/>
                  </a:moveTo>
                  <a:lnTo>
                    <a:pt x="30" y="0"/>
                  </a:lnTo>
                  <a:lnTo>
                    <a:pt x="35" y="5"/>
                  </a:lnTo>
                  <a:lnTo>
                    <a:pt x="39" y="10"/>
                  </a:lnTo>
                  <a:lnTo>
                    <a:pt x="46" y="22"/>
                  </a:lnTo>
                  <a:lnTo>
                    <a:pt x="46" y="41"/>
                  </a:lnTo>
                  <a:lnTo>
                    <a:pt x="16" y="41"/>
                  </a:lnTo>
                  <a:lnTo>
                    <a:pt x="14" y="40"/>
                  </a:lnTo>
                  <a:lnTo>
                    <a:pt x="13" y="38"/>
                  </a:lnTo>
                  <a:lnTo>
                    <a:pt x="9" y="36"/>
                  </a:lnTo>
                  <a:lnTo>
                    <a:pt x="4" y="33"/>
                  </a:lnTo>
                  <a:lnTo>
                    <a:pt x="0" y="3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rgbClr val="1F497D">
                  <a:lumMod val="5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52" name="Freeform 55">
              <a:extLst>
                <a:ext uri="{FF2B5EF4-FFF2-40B4-BE49-F238E27FC236}">
                  <a16:creationId xmlns:a16="http://schemas.microsoft.com/office/drawing/2014/main" id="{09F377F5-8123-46AA-BAD1-779C50DA8131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2529" y="5154008"/>
              <a:ext cx="36376" cy="16639"/>
            </a:xfrm>
            <a:custGeom>
              <a:avLst/>
              <a:gdLst>
                <a:gd name="T0" fmla="*/ 37 w 56"/>
                <a:gd name="T1" fmla="*/ 0 h 31"/>
                <a:gd name="T2" fmla="*/ 56 w 56"/>
                <a:gd name="T3" fmla="*/ 0 h 31"/>
                <a:gd name="T4" fmla="*/ 56 w 56"/>
                <a:gd name="T5" fmla="*/ 21 h 31"/>
                <a:gd name="T6" fmla="*/ 44 w 56"/>
                <a:gd name="T7" fmla="*/ 25 h 31"/>
                <a:gd name="T8" fmla="*/ 33 w 56"/>
                <a:gd name="T9" fmla="*/ 28 h 31"/>
                <a:gd name="T10" fmla="*/ 23 w 56"/>
                <a:gd name="T11" fmla="*/ 31 h 31"/>
                <a:gd name="T12" fmla="*/ 15 w 56"/>
                <a:gd name="T13" fmla="*/ 31 h 31"/>
                <a:gd name="T14" fmla="*/ 10 w 56"/>
                <a:gd name="T15" fmla="*/ 31 h 31"/>
                <a:gd name="T16" fmla="*/ 7 w 56"/>
                <a:gd name="T17" fmla="*/ 30 h 31"/>
                <a:gd name="T18" fmla="*/ 5 w 56"/>
                <a:gd name="T19" fmla="*/ 26 h 31"/>
                <a:gd name="T20" fmla="*/ 0 w 56"/>
                <a:gd name="T21" fmla="*/ 20 h 31"/>
                <a:gd name="T22" fmla="*/ 1 w 56"/>
                <a:gd name="T23" fmla="*/ 17 h 31"/>
                <a:gd name="T24" fmla="*/ 4 w 56"/>
                <a:gd name="T25" fmla="*/ 14 h 31"/>
                <a:gd name="T26" fmla="*/ 6 w 56"/>
                <a:gd name="T27" fmla="*/ 12 h 31"/>
                <a:gd name="T28" fmla="*/ 7 w 56"/>
                <a:gd name="T29" fmla="*/ 11 h 31"/>
                <a:gd name="T30" fmla="*/ 10 w 56"/>
                <a:gd name="T31" fmla="*/ 11 h 31"/>
                <a:gd name="T32" fmla="*/ 12 w 56"/>
                <a:gd name="T33" fmla="*/ 11 h 31"/>
                <a:gd name="T34" fmla="*/ 14 w 56"/>
                <a:gd name="T35" fmla="*/ 12 h 31"/>
                <a:gd name="T36" fmla="*/ 16 w 56"/>
                <a:gd name="T37" fmla="*/ 13 h 31"/>
                <a:gd name="T38" fmla="*/ 19 w 56"/>
                <a:gd name="T39" fmla="*/ 14 h 31"/>
                <a:gd name="T40" fmla="*/ 20 w 56"/>
                <a:gd name="T41" fmla="*/ 16 h 31"/>
                <a:gd name="T42" fmla="*/ 23 w 56"/>
                <a:gd name="T43" fmla="*/ 16 h 31"/>
                <a:gd name="T44" fmla="*/ 25 w 56"/>
                <a:gd name="T45" fmla="*/ 16 h 31"/>
                <a:gd name="T46" fmla="*/ 28 w 56"/>
                <a:gd name="T47" fmla="*/ 14 h 31"/>
                <a:gd name="T48" fmla="*/ 30 w 56"/>
                <a:gd name="T49" fmla="*/ 13 h 31"/>
                <a:gd name="T50" fmla="*/ 32 w 56"/>
                <a:gd name="T51" fmla="*/ 11 h 31"/>
                <a:gd name="T52" fmla="*/ 34 w 56"/>
                <a:gd name="T53" fmla="*/ 7 h 31"/>
                <a:gd name="T54" fmla="*/ 37 w 56"/>
                <a:gd name="T55" fmla="*/ 0 h 3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56"/>
                <a:gd name="T85" fmla="*/ 0 h 31"/>
                <a:gd name="T86" fmla="*/ 56 w 56"/>
                <a:gd name="T87" fmla="*/ 31 h 3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56" h="31">
                  <a:moveTo>
                    <a:pt x="37" y="0"/>
                  </a:moveTo>
                  <a:lnTo>
                    <a:pt x="56" y="0"/>
                  </a:lnTo>
                  <a:lnTo>
                    <a:pt x="56" y="21"/>
                  </a:lnTo>
                  <a:lnTo>
                    <a:pt x="44" y="25"/>
                  </a:lnTo>
                  <a:lnTo>
                    <a:pt x="33" y="28"/>
                  </a:lnTo>
                  <a:lnTo>
                    <a:pt x="23" y="31"/>
                  </a:lnTo>
                  <a:lnTo>
                    <a:pt x="15" y="31"/>
                  </a:lnTo>
                  <a:lnTo>
                    <a:pt x="10" y="31"/>
                  </a:lnTo>
                  <a:lnTo>
                    <a:pt x="7" y="30"/>
                  </a:lnTo>
                  <a:lnTo>
                    <a:pt x="5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6" y="12"/>
                  </a:lnTo>
                  <a:lnTo>
                    <a:pt x="7" y="11"/>
                  </a:lnTo>
                  <a:lnTo>
                    <a:pt x="10" y="11"/>
                  </a:lnTo>
                  <a:lnTo>
                    <a:pt x="12" y="11"/>
                  </a:lnTo>
                  <a:lnTo>
                    <a:pt x="14" y="12"/>
                  </a:lnTo>
                  <a:lnTo>
                    <a:pt x="16" y="13"/>
                  </a:lnTo>
                  <a:lnTo>
                    <a:pt x="19" y="14"/>
                  </a:lnTo>
                  <a:lnTo>
                    <a:pt x="20" y="16"/>
                  </a:lnTo>
                  <a:lnTo>
                    <a:pt x="23" y="16"/>
                  </a:lnTo>
                  <a:lnTo>
                    <a:pt x="25" y="16"/>
                  </a:lnTo>
                  <a:lnTo>
                    <a:pt x="28" y="14"/>
                  </a:lnTo>
                  <a:lnTo>
                    <a:pt x="30" y="13"/>
                  </a:lnTo>
                  <a:lnTo>
                    <a:pt x="32" y="11"/>
                  </a:lnTo>
                  <a:lnTo>
                    <a:pt x="34" y="7"/>
                  </a:lnTo>
                  <a:lnTo>
                    <a:pt x="37" y="0"/>
                  </a:lnTo>
                  <a:close/>
                </a:path>
              </a:pathLst>
            </a:custGeom>
            <a:noFill/>
            <a:ln w="3175">
              <a:solidFill>
                <a:srgbClr val="1F497D">
                  <a:lumMod val="5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53" name="Freeform 56">
              <a:extLst>
                <a:ext uri="{FF2B5EF4-FFF2-40B4-BE49-F238E27FC236}">
                  <a16:creationId xmlns:a16="http://schemas.microsoft.com/office/drawing/2014/main" id="{174AC940-D621-4E9E-82BF-E89B7A85AFC0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4068" y="5220564"/>
              <a:ext cx="18188" cy="18026"/>
            </a:xfrm>
            <a:custGeom>
              <a:avLst/>
              <a:gdLst>
                <a:gd name="T0" fmla="*/ 13 w 25"/>
                <a:gd name="T1" fmla="*/ 0 h 25"/>
                <a:gd name="T2" fmla="*/ 15 w 25"/>
                <a:gd name="T3" fmla="*/ 0 h 25"/>
                <a:gd name="T4" fmla="*/ 18 w 25"/>
                <a:gd name="T5" fmla="*/ 1 h 25"/>
                <a:gd name="T6" fmla="*/ 22 w 25"/>
                <a:gd name="T7" fmla="*/ 5 h 25"/>
                <a:gd name="T8" fmla="*/ 24 w 25"/>
                <a:gd name="T9" fmla="*/ 8 h 25"/>
                <a:gd name="T10" fmla="*/ 25 w 25"/>
                <a:gd name="T11" fmla="*/ 11 h 25"/>
                <a:gd name="T12" fmla="*/ 25 w 25"/>
                <a:gd name="T13" fmla="*/ 12 h 25"/>
                <a:gd name="T14" fmla="*/ 25 w 25"/>
                <a:gd name="T15" fmla="*/ 16 h 25"/>
                <a:gd name="T16" fmla="*/ 24 w 25"/>
                <a:gd name="T17" fmla="*/ 19 h 25"/>
                <a:gd name="T18" fmla="*/ 20 w 25"/>
                <a:gd name="T19" fmla="*/ 22 h 25"/>
                <a:gd name="T20" fmla="*/ 15 w 25"/>
                <a:gd name="T21" fmla="*/ 25 h 25"/>
                <a:gd name="T22" fmla="*/ 14 w 25"/>
                <a:gd name="T23" fmla="*/ 25 h 25"/>
                <a:gd name="T24" fmla="*/ 13 w 25"/>
                <a:gd name="T25" fmla="*/ 25 h 25"/>
                <a:gd name="T26" fmla="*/ 9 w 25"/>
                <a:gd name="T27" fmla="*/ 25 h 25"/>
                <a:gd name="T28" fmla="*/ 6 w 25"/>
                <a:gd name="T29" fmla="*/ 24 h 25"/>
                <a:gd name="T30" fmla="*/ 3 w 25"/>
                <a:gd name="T31" fmla="*/ 20 h 25"/>
                <a:gd name="T32" fmla="*/ 0 w 25"/>
                <a:gd name="T33" fmla="*/ 16 h 25"/>
                <a:gd name="T34" fmla="*/ 0 w 25"/>
                <a:gd name="T35" fmla="*/ 12 h 25"/>
                <a:gd name="T36" fmla="*/ 0 w 25"/>
                <a:gd name="T37" fmla="*/ 10 h 25"/>
                <a:gd name="T38" fmla="*/ 1 w 25"/>
                <a:gd name="T39" fmla="*/ 7 h 25"/>
                <a:gd name="T40" fmla="*/ 4 w 25"/>
                <a:gd name="T41" fmla="*/ 3 h 25"/>
                <a:gd name="T42" fmla="*/ 9 w 25"/>
                <a:gd name="T43" fmla="*/ 1 h 25"/>
                <a:gd name="T44" fmla="*/ 10 w 25"/>
                <a:gd name="T45" fmla="*/ 0 h 25"/>
                <a:gd name="T46" fmla="*/ 13 w 25"/>
                <a:gd name="T47" fmla="*/ 0 h 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5"/>
                <a:gd name="T73" fmla="*/ 0 h 25"/>
                <a:gd name="T74" fmla="*/ 25 w 25"/>
                <a:gd name="T75" fmla="*/ 25 h 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5" h="25">
                  <a:moveTo>
                    <a:pt x="13" y="0"/>
                  </a:moveTo>
                  <a:lnTo>
                    <a:pt x="15" y="0"/>
                  </a:lnTo>
                  <a:lnTo>
                    <a:pt x="18" y="1"/>
                  </a:lnTo>
                  <a:lnTo>
                    <a:pt x="22" y="5"/>
                  </a:lnTo>
                  <a:lnTo>
                    <a:pt x="24" y="8"/>
                  </a:lnTo>
                  <a:lnTo>
                    <a:pt x="25" y="11"/>
                  </a:lnTo>
                  <a:lnTo>
                    <a:pt x="25" y="12"/>
                  </a:lnTo>
                  <a:lnTo>
                    <a:pt x="25" y="16"/>
                  </a:lnTo>
                  <a:lnTo>
                    <a:pt x="24" y="19"/>
                  </a:lnTo>
                  <a:lnTo>
                    <a:pt x="20" y="22"/>
                  </a:lnTo>
                  <a:lnTo>
                    <a:pt x="15" y="25"/>
                  </a:lnTo>
                  <a:lnTo>
                    <a:pt x="14" y="25"/>
                  </a:lnTo>
                  <a:lnTo>
                    <a:pt x="13" y="25"/>
                  </a:lnTo>
                  <a:lnTo>
                    <a:pt x="9" y="25"/>
                  </a:lnTo>
                  <a:lnTo>
                    <a:pt x="6" y="24"/>
                  </a:lnTo>
                  <a:lnTo>
                    <a:pt x="3" y="20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1" y="7"/>
                  </a:lnTo>
                  <a:lnTo>
                    <a:pt x="4" y="3"/>
                  </a:lnTo>
                  <a:lnTo>
                    <a:pt x="9" y="1"/>
                  </a:lnTo>
                  <a:lnTo>
                    <a:pt x="10" y="0"/>
                  </a:lnTo>
                  <a:lnTo>
                    <a:pt x="13" y="0"/>
                  </a:lnTo>
                  <a:close/>
                </a:path>
              </a:pathLst>
            </a:custGeom>
            <a:noFill/>
            <a:ln w="3175">
              <a:solidFill>
                <a:srgbClr val="1F497D">
                  <a:lumMod val="5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54" name="Freeform 57">
              <a:extLst>
                <a:ext uri="{FF2B5EF4-FFF2-40B4-BE49-F238E27FC236}">
                  <a16:creationId xmlns:a16="http://schemas.microsoft.com/office/drawing/2014/main" id="{876A8796-9384-47E8-9F53-05AFDEFB44A5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1350" y="5233044"/>
              <a:ext cx="18188" cy="15252"/>
            </a:xfrm>
            <a:custGeom>
              <a:avLst/>
              <a:gdLst>
                <a:gd name="T0" fmla="*/ 12 w 30"/>
                <a:gd name="T1" fmla="*/ 0 h 20"/>
                <a:gd name="T2" fmla="*/ 17 w 30"/>
                <a:gd name="T3" fmla="*/ 1 h 20"/>
                <a:gd name="T4" fmla="*/ 21 w 30"/>
                <a:gd name="T5" fmla="*/ 2 h 20"/>
                <a:gd name="T6" fmla="*/ 26 w 30"/>
                <a:gd name="T7" fmla="*/ 5 h 20"/>
                <a:gd name="T8" fmla="*/ 30 w 30"/>
                <a:gd name="T9" fmla="*/ 6 h 20"/>
                <a:gd name="T10" fmla="*/ 30 w 30"/>
                <a:gd name="T11" fmla="*/ 20 h 20"/>
                <a:gd name="T12" fmla="*/ 5 w 30"/>
                <a:gd name="T13" fmla="*/ 20 h 20"/>
                <a:gd name="T14" fmla="*/ 3 w 30"/>
                <a:gd name="T15" fmla="*/ 17 h 20"/>
                <a:gd name="T16" fmla="*/ 2 w 30"/>
                <a:gd name="T17" fmla="*/ 17 h 20"/>
                <a:gd name="T18" fmla="*/ 0 w 30"/>
                <a:gd name="T19" fmla="*/ 15 h 20"/>
                <a:gd name="T20" fmla="*/ 0 w 30"/>
                <a:gd name="T21" fmla="*/ 6 h 20"/>
                <a:gd name="T22" fmla="*/ 6 w 30"/>
                <a:gd name="T23" fmla="*/ 2 h 20"/>
                <a:gd name="T24" fmla="*/ 9 w 30"/>
                <a:gd name="T25" fmla="*/ 1 h 20"/>
                <a:gd name="T26" fmla="*/ 12 w 30"/>
                <a:gd name="T27" fmla="*/ 0 h 2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0"/>
                <a:gd name="T43" fmla="*/ 0 h 20"/>
                <a:gd name="T44" fmla="*/ 30 w 30"/>
                <a:gd name="T45" fmla="*/ 20 h 2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0" h="20">
                  <a:moveTo>
                    <a:pt x="12" y="0"/>
                  </a:moveTo>
                  <a:lnTo>
                    <a:pt x="17" y="1"/>
                  </a:lnTo>
                  <a:lnTo>
                    <a:pt x="21" y="2"/>
                  </a:lnTo>
                  <a:lnTo>
                    <a:pt x="26" y="5"/>
                  </a:lnTo>
                  <a:lnTo>
                    <a:pt x="30" y="6"/>
                  </a:lnTo>
                  <a:lnTo>
                    <a:pt x="30" y="20"/>
                  </a:lnTo>
                  <a:lnTo>
                    <a:pt x="5" y="20"/>
                  </a:lnTo>
                  <a:lnTo>
                    <a:pt x="3" y="17"/>
                  </a:lnTo>
                  <a:lnTo>
                    <a:pt x="2" y="17"/>
                  </a:lnTo>
                  <a:lnTo>
                    <a:pt x="0" y="15"/>
                  </a:lnTo>
                  <a:lnTo>
                    <a:pt x="0" y="6"/>
                  </a:lnTo>
                  <a:lnTo>
                    <a:pt x="6" y="2"/>
                  </a:lnTo>
                  <a:lnTo>
                    <a:pt x="9" y="1"/>
                  </a:lnTo>
                  <a:lnTo>
                    <a:pt x="12" y="0"/>
                  </a:lnTo>
                  <a:close/>
                </a:path>
              </a:pathLst>
            </a:custGeom>
            <a:noFill/>
            <a:ln w="3175">
              <a:solidFill>
                <a:srgbClr val="1F497D">
                  <a:lumMod val="5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55" name="Freeform 58">
              <a:extLst>
                <a:ext uri="{FF2B5EF4-FFF2-40B4-BE49-F238E27FC236}">
                  <a16:creationId xmlns:a16="http://schemas.microsoft.com/office/drawing/2014/main" id="{4A643B5F-31F9-4FBF-A7CE-2164EC0C5D26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4702" y="5310692"/>
              <a:ext cx="18188" cy="24958"/>
            </a:xfrm>
            <a:custGeom>
              <a:avLst/>
              <a:gdLst>
                <a:gd name="T0" fmla="*/ 13 w 31"/>
                <a:gd name="T1" fmla="*/ 0 h 35"/>
                <a:gd name="T2" fmla="*/ 17 w 31"/>
                <a:gd name="T3" fmla="*/ 0 h 35"/>
                <a:gd name="T4" fmla="*/ 22 w 31"/>
                <a:gd name="T5" fmla="*/ 2 h 35"/>
                <a:gd name="T6" fmla="*/ 26 w 31"/>
                <a:gd name="T7" fmla="*/ 3 h 35"/>
                <a:gd name="T8" fmla="*/ 31 w 31"/>
                <a:gd name="T9" fmla="*/ 5 h 35"/>
                <a:gd name="T10" fmla="*/ 31 w 31"/>
                <a:gd name="T11" fmla="*/ 25 h 35"/>
                <a:gd name="T12" fmla="*/ 28 w 31"/>
                <a:gd name="T13" fmla="*/ 25 h 35"/>
                <a:gd name="T14" fmla="*/ 27 w 31"/>
                <a:gd name="T15" fmla="*/ 28 h 35"/>
                <a:gd name="T16" fmla="*/ 26 w 31"/>
                <a:gd name="T17" fmla="*/ 31 h 35"/>
                <a:gd name="T18" fmla="*/ 26 w 31"/>
                <a:gd name="T19" fmla="*/ 35 h 35"/>
                <a:gd name="T20" fmla="*/ 6 w 31"/>
                <a:gd name="T21" fmla="*/ 35 h 35"/>
                <a:gd name="T22" fmla="*/ 2 w 31"/>
                <a:gd name="T23" fmla="*/ 26 h 35"/>
                <a:gd name="T24" fmla="*/ 0 w 31"/>
                <a:gd name="T25" fmla="*/ 22 h 35"/>
                <a:gd name="T26" fmla="*/ 0 w 31"/>
                <a:gd name="T27" fmla="*/ 17 h 35"/>
                <a:gd name="T28" fmla="*/ 0 w 31"/>
                <a:gd name="T29" fmla="*/ 14 h 35"/>
                <a:gd name="T30" fmla="*/ 0 w 31"/>
                <a:gd name="T31" fmla="*/ 10 h 35"/>
                <a:gd name="T32" fmla="*/ 2 w 31"/>
                <a:gd name="T33" fmla="*/ 7 h 35"/>
                <a:gd name="T34" fmla="*/ 3 w 31"/>
                <a:gd name="T35" fmla="*/ 5 h 35"/>
                <a:gd name="T36" fmla="*/ 6 w 31"/>
                <a:gd name="T37" fmla="*/ 2 h 35"/>
                <a:gd name="T38" fmla="*/ 7 w 31"/>
                <a:gd name="T39" fmla="*/ 1 h 35"/>
                <a:gd name="T40" fmla="*/ 9 w 31"/>
                <a:gd name="T41" fmla="*/ 0 h 35"/>
                <a:gd name="T42" fmla="*/ 13 w 31"/>
                <a:gd name="T43" fmla="*/ 0 h 3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31"/>
                <a:gd name="T67" fmla="*/ 0 h 35"/>
                <a:gd name="T68" fmla="*/ 31 w 31"/>
                <a:gd name="T69" fmla="*/ 35 h 35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31" h="35">
                  <a:moveTo>
                    <a:pt x="13" y="0"/>
                  </a:moveTo>
                  <a:lnTo>
                    <a:pt x="17" y="0"/>
                  </a:lnTo>
                  <a:lnTo>
                    <a:pt x="22" y="2"/>
                  </a:lnTo>
                  <a:lnTo>
                    <a:pt x="26" y="3"/>
                  </a:lnTo>
                  <a:lnTo>
                    <a:pt x="31" y="5"/>
                  </a:lnTo>
                  <a:lnTo>
                    <a:pt x="31" y="25"/>
                  </a:lnTo>
                  <a:lnTo>
                    <a:pt x="28" y="25"/>
                  </a:lnTo>
                  <a:lnTo>
                    <a:pt x="27" y="28"/>
                  </a:lnTo>
                  <a:lnTo>
                    <a:pt x="26" y="31"/>
                  </a:lnTo>
                  <a:lnTo>
                    <a:pt x="26" y="35"/>
                  </a:lnTo>
                  <a:lnTo>
                    <a:pt x="6" y="35"/>
                  </a:lnTo>
                  <a:lnTo>
                    <a:pt x="2" y="26"/>
                  </a:lnTo>
                  <a:lnTo>
                    <a:pt x="0" y="22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2" y="7"/>
                  </a:lnTo>
                  <a:lnTo>
                    <a:pt x="3" y="5"/>
                  </a:lnTo>
                  <a:lnTo>
                    <a:pt x="6" y="2"/>
                  </a:lnTo>
                  <a:lnTo>
                    <a:pt x="7" y="1"/>
                  </a:lnTo>
                  <a:lnTo>
                    <a:pt x="9" y="0"/>
                  </a:lnTo>
                  <a:lnTo>
                    <a:pt x="13" y="0"/>
                  </a:lnTo>
                  <a:close/>
                </a:path>
              </a:pathLst>
            </a:custGeom>
            <a:noFill/>
            <a:ln w="3175">
              <a:solidFill>
                <a:srgbClr val="1F497D">
                  <a:lumMod val="5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57" name="Freeform 60">
              <a:extLst>
                <a:ext uri="{FF2B5EF4-FFF2-40B4-BE49-F238E27FC236}">
                  <a16:creationId xmlns:a16="http://schemas.microsoft.com/office/drawing/2014/main" id="{85D65618-DCFF-43FC-A20F-F837C5D4C891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0018" y="5303758"/>
              <a:ext cx="18188" cy="11093"/>
            </a:xfrm>
            <a:custGeom>
              <a:avLst/>
              <a:gdLst>
                <a:gd name="T0" fmla="*/ 12 w 26"/>
                <a:gd name="T1" fmla="*/ 0 h 16"/>
                <a:gd name="T2" fmla="*/ 16 w 26"/>
                <a:gd name="T3" fmla="*/ 0 h 16"/>
                <a:gd name="T4" fmla="*/ 20 w 26"/>
                <a:gd name="T5" fmla="*/ 2 h 16"/>
                <a:gd name="T6" fmla="*/ 26 w 26"/>
                <a:gd name="T7" fmla="*/ 5 h 16"/>
                <a:gd name="T8" fmla="*/ 20 w 26"/>
                <a:gd name="T9" fmla="*/ 12 h 16"/>
                <a:gd name="T10" fmla="*/ 17 w 26"/>
                <a:gd name="T11" fmla="*/ 14 h 16"/>
                <a:gd name="T12" fmla="*/ 12 w 26"/>
                <a:gd name="T13" fmla="*/ 16 h 16"/>
                <a:gd name="T14" fmla="*/ 9 w 26"/>
                <a:gd name="T15" fmla="*/ 14 h 16"/>
                <a:gd name="T16" fmla="*/ 6 w 26"/>
                <a:gd name="T17" fmla="*/ 13 h 16"/>
                <a:gd name="T18" fmla="*/ 0 w 26"/>
                <a:gd name="T19" fmla="*/ 9 h 16"/>
                <a:gd name="T20" fmla="*/ 5 w 26"/>
                <a:gd name="T21" fmla="*/ 3 h 16"/>
                <a:gd name="T22" fmla="*/ 9 w 26"/>
                <a:gd name="T23" fmla="*/ 0 h 16"/>
                <a:gd name="T24" fmla="*/ 12 w 26"/>
                <a:gd name="T25" fmla="*/ 0 h 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6"/>
                <a:gd name="T40" fmla="*/ 0 h 16"/>
                <a:gd name="T41" fmla="*/ 26 w 26"/>
                <a:gd name="T42" fmla="*/ 16 h 1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6" h="16">
                  <a:moveTo>
                    <a:pt x="12" y="0"/>
                  </a:moveTo>
                  <a:lnTo>
                    <a:pt x="16" y="0"/>
                  </a:lnTo>
                  <a:lnTo>
                    <a:pt x="20" y="2"/>
                  </a:lnTo>
                  <a:lnTo>
                    <a:pt x="26" y="5"/>
                  </a:lnTo>
                  <a:lnTo>
                    <a:pt x="20" y="12"/>
                  </a:lnTo>
                  <a:lnTo>
                    <a:pt x="17" y="14"/>
                  </a:lnTo>
                  <a:lnTo>
                    <a:pt x="12" y="16"/>
                  </a:lnTo>
                  <a:lnTo>
                    <a:pt x="9" y="14"/>
                  </a:lnTo>
                  <a:lnTo>
                    <a:pt x="6" y="13"/>
                  </a:lnTo>
                  <a:lnTo>
                    <a:pt x="0" y="9"/>
                  </a:lnTo>
                  <a:lnTo>
                    <a:pt x="5" y="3"/>
                  </a:lnTo>
                  <a:lnTo>
                    <a:pt x="9" y="0"/>
                  </a:lnTo>
                  <a:lnTo>
                    <a:pt x="12" y="0"/>
                  </a:lnTo>
                  <a:close/>
                </a:path>
              </a:pathLst>
            </a:custGeom>
            <a:noFill/>
            <a:ln w="3175">
              <a:solidFill>
                <a:srgbClr val="1F497D">
                  <a:lumMod val="5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58" name="Freeform 61">
              <a:extLst>
                <a:ext uri="{FF2B5EF4-FFF2-40B4-BE49-F238E27FC236}">
                  <a16:creationId xmlns:a16="http://schemas.microsoft.com/office/drawing/2014/main" id="{772A5913-1CBF-48F9-BCBC-BE06F949DA14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4056" y="4337313"/>
              <a:ext cx="372851" cy="623961"/>
            </a:xfrm>
            <a:custGeom>
              <a:avLst/>
              <a:gdLst>
                <a:gd name="T0" fmla="*/ 47 w 574"/>
                <a:gd name="T1" fmla="*/ 6 h 900"/>
                <a:gd name="T2" fmla="*/ 98 w 574"/>
                <a:gd name="T3" fmla="*/ 58 h 900"/>
                <a:gd name="T4" fmla="*/ 137 w 574"/>
                <a:gd name="T5" fmla="*/ 108 h 900"/>
                <a:gd name="T6" fmla="*/ 100 w 574"/>
                <a:gd name="T7" fmla="*/ 188 h 900"/>
                <a:gd name="T8" fmla="*/ 103 w 574"/>
                <a:gd name="T9" fmla="*/ 240 h 900"/>
                <a:gd name="T10" fmla="*/ 118 w 574"/>
                <a:gd name="T11" fmla="*/ 299 h 900"/>
                <a:gd name="T12" fmla="*/ 156 w 574"/>
                <a:gd name="T13" fmla="*/ 338 h 900"/>
                <a:gd name="T14" fmla="*/ 218 w 574"/>
                <a:gd name="T15" fmla="*/ 354 h 900"/>
                <a:gd name="T16" fmla="*/ 232 w 574"/>
                <a:gd name="T17" fmla="*/ 384 h 900"/>
                <a:gd name="T18" fmla="*/ 209 w 574"/>
                <a:gd name="T19" fmla="*/ 434 h 900"/>
                <a:gd name="T20" fmla="*/ 226 w 574"/>
                <a:gd name="T21" fmla="*/ 470 h 900"/>
                <a:gd name="T22" fmla="*/ 246 w 574"/>
                <a:gd name="T23" fmla="*/ 566 h 900"/>
                <a:gd name="T24" fmla="*/ 490 w 574"/>
                <a:gd name="T25" fmla="*/ 591 h 900"/>
                <a:gd name="T26" fmla="*/ 567 w 574"/>
                <a:gd name="T27" fmla="*/ 623 h 900"/>
                <a:gd name="T28" fmla="*/ 536 w 574"/>
                <a:gd name="T29" fmla="*/ 630 h 900"/>
                <a:gd name="T30" fmla="*/ 497 w 574"/>
                <a:gd name="T31" fmla="*/ 680 h 900"/>
                <a:gd name="T32" fmla="*/ 415 w 574"/>
                <a:gd name="T33" fmla="*/ 698 h 900"/>
                <a:gd name="T34" fmla="*/ 376 w 574"/>
                <a:gd name="T35" fmla="*/ 728 h 900"/>
                <a:gd name="T36" fmla="*/ 363 w 574"/>
                <a:gd name="T37" fmla="*/ 786 h 900"/>
                <a:gd name="T38" fmla="*/ 331 w 574"/>
                <a:gd name="T39" fmla="*/ 802 h 900"/>
                <a:gd name="T40" fmla="*/ 326 w 574"/>
                <a:gd name="T41" fmla="*/ 828 h 900"/>
                <a:gd name="T42" fmla="*/ 340 w 574"/>
                <a:gd name="T43" fmla="*/ 837 h 900"/>
                <a:gd name="T44" fmla="*/ 345 w 574"/>
                <a:gd name="T45" fmla="*/ 895 h 900"/>
                <a:gd name="T46" fmla="*/ 314 w 574"/>
                <a:gd name="T47" fmla="*/ 896 h 900"/>
                <a:gd name="T48" fmla="*/ 264 w 574"/>
                <a:gd name="T49" fmla="*/ 863 h 900"/>
                <a:gd name="T50" fmla="*/ 245 w 574"/>
                <a:gd name="T51" fmla="*/ 835 h 900"/>
                <a:gd name="T52" fmla="*/ 286 w 574"/>
                <a:gd name="T53" fmla="*/ 826 h 900"/>
                <a:gd name="T54" fmla="*/ 338 w 574"/>
                <a:gd name="T55" fmla="*/ 791 h 900"/>
                <a:gd name="T56" fmla="*/ 364 w 574"/>
                <a:gd name="T57" fmla="*/ 746 h 900"/>
                <a:gd name="T58" fmla="*/ 358 w 574"/>
                <a:gd name="T59" fmla="*/ 707 h 900"/>
                <a:gd name="T60" fmla="*/ 329 w 574"/>
                <a:gd name="T61" fmla="*/ 676 h 900"/>
                <a:gd name="T62" fmla="*/ 277 w 574"/>
                <a:gd name="T63" fmla="*/ 661 h 900"/>
                <a:gd name="T64" fmla="*/ 225 w 574"/>
                <a:gd name="T65" fmla="*/ 661 h 900"/>
                <a:gd name="T66" fmla="*/ 218 w 574"/>
                <a:gd name="T67" fmla="*/ 648 h 900"/>
                <a:gd name="T68" fmla="*/ 220 w 574"/>
                <a:gd name="T69" fmla="*/ 623 h 900"/>
                <a:gd name="T70" fmla="*/ 189 w 574"/>
                <a:gd name="T71" fmla="*/ 617 h 900"/>
                <a:gd name="T72" fmla="*/ 169 w 574"/>
                <a:gd name="T73" fmla="*/ 633 h 900"/>
                <a:gd name="T74" fmla="*/ 115 w 574"/>
                <a:gd name="T75" fmla="*/ 615 h 900"/>
                <a:gd name="T76" fmla="*/ 103 w 574"/>
                <a:gd name="T77" fmla="*/ 559 h 900"/>
                <a:gd name="T78" fmla="*/ 84 w 574"/>
                <a:gd name="T79" fmla="*/ 499 h 900"/>
                <a:gd name="T80" fmla="*/ 81 w 574"/>
                <a:gd name="T81" fmla="*/ 442 h 900"/>
                <a:gd name="T82" fmla="*/ 66 w 574"/>
                <a:gd name="T83" fmla="*/ 405 h 900"/>
                <a:gd name="T84" fmla="*/ 80 w 574"/>
                <a:gd name="T85" fmla="*/ 393 h 900"/>
                <a:gd name="T86" fmla="*/ 90 w 574"/>
                <a:gd name="T87" fmla="*/ 312 h 900"/>
                <a:gd name="T88" fmla="*/ 77 w 574"/>
                <a:gd name="T89" fmla="*/ 291 h 900"/>
                <a:gd name="T90" fmla="*/ 47 w 574"/>
                <a:gd name="T91" fmla="*/ 293 h 900"/>
                <a:gd name="T92" fmla="*/ 36 w 574"/>
                <a:gd name="T93" fmla="*/ 295 h 900"/>
                <a:gd name="T94" fmla="*/ 3 w 574"/>
                <a:gd name="T95" fmla="*/ 258 h 900"/>
                <a:gd name="T96" fmla="*/ 15 w 574"/>
                <a:gd name="T97" fmla="*/ 234 h 900"/>
                <a:gd name="T98" fmla="*/ 26 w 574"/>
                <a:gd name="T99" fmla="*/ 187 h 900"/>
                <a:gd name="T100" fmla="*/ 40 w 574"/>
                <a:gd name="T101" fmla="*/ 150 h 900"/>
                <a:gd name="T102" fmla="*/ 56 w 574"/>
                <a:gd name="T103" fmla="*/ 100 h 900"/>
                <a:gd name="T104" fmla="*/ 63 w 574"/>
                <a:gd name="T105" fmla="*/ 62 h 900"/>
                <a:gd name="T106" fmla="*/ 44 w 574"/>
                <a:gd name="T107" fmla="*/ 50 h 900"/>
                <a:gd name="T108" fmla="*/ 24 w 574"/>
                <a:gd name="T109" fmla="*/ 56 h 9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4"/>
                <a:gd name="T166" fmla="*/ 0 h 900"/>
                <a:gd name="T167" fmla="*/ 574 w 574"/>
                <a:gd name="T168" fmla="*/ 900 h 90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4" h="900">
                  <a:moveTo>
                    <a:pt x="19" y="0"/>
                  </a:moveTo>
                  <a:lnTo>
                    <a:pt x="29" y="1"/>
                  </a:lnTo>
                  <a:lnTo>
                    <a:pt x="34" y="1"/>
                  </a:lnTo>
                  <a:lnTo>
                    <a:pt x="39" y="2"/>
                  </a:lnTo>
                  <a:lnTo>
                    <a:pt x="43" y="3"/>
                  </a:lnTo>
                  <a:lnTo>
                    <a:pt x="47" y="6"/>
                  </a:lnTo>
                  <a:lnTo>
                    <a:pt x="54" y="10"/>
                  </a:lnTo>
                  <a:lnTo>
                    <a:pt x="62" y="16"/>
                  </a:lnTo>
                  <a:lnTo>
                    <a:pt x="68" y="21"/>
                  </a:lnTo>
                  <a:lnTo>
                    <a:pt x="80" y="35"/>
                  </a:lnTo>
                  <a:lnTo>
                    <a:pt x="92" y="50"/>
                  </a:lnTo>
                  <a:lnTo>
                    <a:pt x="98" y="58"/>
                  </a:lnTo>
                  <a:lnTo>
                    <a:pt x="104" y="65"/>
                  </a:lnTo>
                  <a:lnTo>
                    <a:pt x="111" y="71"/>
                  </a:lnTo>
                  <a:lnTo>
                    <a:pt x="119" y="77"/>
                  </a:lnTo>
                  <a:lnTo>
                    <a:pt x="128" y="82"/>
                  </a:lnTo>
                  <a:lnTo>
                    <a:pt x="137" y="86"/>
                  </a:lnTo>
                  <a:lnTo>
                    <a:pt x="137" y="108"/>
                  </a:lnTo>
                  <a:lnTo>
                    <a:pt x="136" y="112"/>
                  </a:lnTo>
                  <a:lnTo>
                    <a:pt x="131" y="121"/>
                  </a:lnTo>
                  <a:lnTo>
                    <a:pt x="117" y="149"/>
                  </a:lnTo>
                  <a:lnTo>
                    <a:pt x="109" y="164"/>
                  </a:lnTo>
                  <a:lnTo>
                    <a:pt x="103" y="180"/>
                  </a:lnTo>
                  <a:lnTo>
                    <a:pt x="100" y="188"/>
                  </a:lnTo>
                  <a:lnTo>
                    <a:pt x="98" y="197"/>
                  </a:lnTo>
                  <a:lnTo>
                    <a:pt x="96" y="203"/>
                  </a:lnTo>
                  <a:lnTo>
                    <a:pt x="96" y="210"/>
                  </a:lnTo>
                  <a:lnTo>
                    <a:pt x="96" y="216"/>
                  </a:lnTo>
                  <a:lnTo>
                    <a:pt x="98" y="224"/>
                  </a:lnTo>
                  <a:lnTo>
                    <a:pt x="103" y="240"/>
                  </a:lnTo>
                  <a:lnTo>
                    <a:pt x="106" y="259"/>
                  </a:lnTo>
                  <a:lnTo>
                    <a:pt x="109" y="268"/>
                  </a:lnTo>
                  <a:lnTo>
                    <a:pt x="110" y="276"/>
                  </a:lnTo>
                  <a:lnTo>
                    <a:pt x="110" y="282"/>
                  </a:lnTo>
                  <a:lnTo>
                    <a:pt x="113" y="290"/>
                  </a:lnTo>
                  <a:lnTo>
                    <a:pt x="118" y="299"/>
                  </a:lnTo>
                  <a:lnTo>
                    <a:pt x="123" y="308"/>
                  </a:lnTo>
                  <a:lnTo>
                    <a:pt x="129" y="318"/>
                  </a:lnTo>
                  <a:lnTo>
                    <a:pt x="137" y="326"/>
                  </a:lnTo>
                  <a:lnTo>
                    <a:pt x="146" y="333"/>
                  </a:lnTo>
                  <a:lnTo>
                    <a:pt x="151" y="336"/>
                  </a:lnTo>
                  <a:lnTo>
                    <a:pt x="156" y="338"/>
                  </a:lnTo>
                  <a:lnTo>
                    <a:pt x="161" y="341"/>
                  </a:lnTo>
                  <a:lnTo>
                    <a:pt x="167" y="342"/>
                  </a:lnTo>
                  <a:lnTo>
                    <a:pt x="181" y="345"/>
                  </a:lnTo>
                  <a:lnTo>
                    <a:pt x="197" y="346"/>
                  </a:lnTo>
                  <a:lnTo>
                    <a:pt x="212" y="347"/>
                  </a:lnTo>
                  <a:lnTo>
                    <a:pt x="218" y="354"/>
                  </a:lnTo>
                  <a:lnTo>
                    <a:pt x="225" y="361"/>
                  </a:lnTo>
                  <a:lnTo>
                    <a:pt x="228" y="365"/>
                  </a:lnTo>
                  <a:lnTo>
                    <a:pt x="231" y="369"/>
                  </a:lnTo>
                  <a:lnTo>
                    <a:pt x="234" y="374"/>
                  </a:lnTo>
                  <a:lnTo>
                    <a:pt x="234" y="378"/>
                  </a:lnTo>
                  <a:lnTo>
                    <a:pt x="232" y="384"/>
                  </a:lnTo>
                  <a:lnTo>
                    <a:pt x="230" y="391"/>
                  </a:lnTo>
                  <a:lnTo>
                    <a:pt x="221" y="403"/>
                  </a:lnTo>
                  <a:lnTo>
                    <a:pt x="212" y="417"/>
                  </a:lnTo>
                  <a:lnTo>
                    <a:pt x="209" y="424"/>
                  </a:lnTo>
                  <a:lnTo>
                    <a:pt x="208" y="429"/>
                  </a:lnTo>
                  <a:lnTo>
                    <a:pt x="209" y="434"/>
                  </a:lnTo>
                  <a:lnTo>
                    <a:pt x="211" y="439"/>
                  </a:lnTo>
                  <a:lnTo>
                    <a:pt x="213" y="443"/>
                  </a:lnTo>
                  <a:lnTo>
                    <a:pt x="216" y="448"/>
                  </a:lnTo>
                  <a:lnTo>
                    <a:pt x="222" y="458"/>
                  </a:lnTo>
                  <a:lnTo>
                    <a:pt x="225" y="463"/>
                  </a:lnTo>
                  <a:lnTo>
                    <a:pt x="226" y="470"/>
                  </a:lnTo>
                  <a:lnTo>
                    <a:pt x="230" y="481"/>
                  </a:lnTo>
                  <a:lnTo>
                    <a:pt x="232" y="493"/>
                  </a:lnTo>
                  <a:lnTo>
                    <a:pt x="236" y="516"/>
                  </a:lnTo>
                  <a:lnTo>
                    <a:pt x="240" y="538"/>
                  </a:lnTo>
                  <a:lnTo>
                    <a:pt x="245" y="561"/>
                  </a:lnTo>
                  <a:lnTo>
                    <a:pt x="246" y="566"/>
                  </a:lnTo>
                  <a:lnTo>
                    <a:pt x="249" y="570"/>
                  </a:lnTo>
                  <a:lnTo>
                    <a:pt x="253" y="574"/>
                  </a:lnTo>
                  <a:lnTo>
                    <a:pt x="256" y="577"/>
                  </a:lnTo>
                  <a:lnTo>
                    <a:pt x="265" y="583"/>
                  </a:lnTo>
                  <a:lnTo>
                    <a:pt x="273" y="591"/>
                  </a:lnTo>
                  <a:lnTo>
                    <a:pt x="490" y="591"/>
                  </a:lnTo>
                  <a:lnTo>
                    <a:pt x="495" y="591"/>
                  </a:lnTo>
                  <a:lnTo>
                    <a:pt x="504" y="593"/>
                  </a:lnTo>
                  <a:lnTo>
                    <a:pt x="527" y="602"/>
                  </a:lnTo>
                  <a:lnTo>
                    <a:pt x="551" y="614"/>
                  </a:lnTo>
                  <a:lnTo>
                    <a:pt x="574" y="624"/>
                  </a:lnTo>
                  <a:lnTo>
                    <a:pt x="567" y="623"/>
                  </a:lnTo>
                  <a:lnTo>
                    <a:pt x="560" y="623"/>
                  </a:lnTo>
                  <a:lnTo>
                    <a:pt x="553" y="623"/>
                  </a:lnTo>
                  <a:lnTo>
                    <a:pt x="550" y="624"/>
                  </a:lnTo>
                  <a:lnTo>
                    <a:pt x="548" y="625"/>
                  </a:lnTo>
                  <a:lnTo>
                    <a:pt x="541" y="628"/>
                  </a:lnTo>
                  <a:lnTo>
                    <a:pt x="536" y="630"/>
                  </a:lnTo>
                  <a:lnTo>
                    <a:pt x="531" y="635"/>
                  </a:lnTo>
                  <a:lnTo>
                    <a:pt x="526" y="639"/>
                  </a:lnTo>
                  <a:lnTo>
                    <a:pt x="522" y="644"/>
                  </a:lnTo>
                  <a:lnTo>
                    <a:pt x="517" y="649"/>
                  </a:lnTo>
                  <a:lnTo>
                    <a:pt x="509" y="661"/>
                  </a:lnTo>
                  <a:lnTo>
                    <a:pt x="497" y="680"/>
                  </a:lnTo>
                  <a:lnTo>
                    <a:pt x="460" y="686"/>
                  </a:lnTo>
                  <a:lnTo>
                    <a:pt x="451" y="688"/>
                  </a:lnTo>
                  <a:lnTo>
                    <a:pt x="442" y="690"/>
                  </a:lnTo>
                  <a:lnTo>
                    <a:pt x="433" y="693"/>
                  </a:lnTo>
                  <a:lnTo>
                    <a:pt x="424" y="695"/>
                  </a:lnTo>
                  <a:lnTo>
                    <a:pt x="415" y="698"/>
                  </a:lnTo>
                  <a:lnTo>
                    <a:pt x="408" y="702"/>
                  </a:lnTo>
                  <a:lnTo>
                    <a:pt x="400" y="705"/>
                  </a:lnTo>
                  <a:lnTo>
                    <a:pt x="394" y="710"/>
                  </a:lnTo>
                  <a:lnTo>
                    <a:pt x="387" y="716"/>
                  </a:lnTo>
                  <a:lnTo>
                    <a:pt x="381" y="722"/>
                  </a:lnTo>
                  <a:lnTo>
                    <a:pt x="376" y="728"/>
                  </a:lnTo>
                  <a:lnTo>
                    <a:pt x="372" y="736"/>
                  </a:lnTo>
                  <a:lnTo>
                    <a:pt x="370" y="742"/>
                  </a:lnTo>
                  <a:lnTo>
                    <a:pt x="368" y="747"/>
                  </a:lnTo>
                  <a:lnTo>
                    <a:pt x="366" y="760"/>
                  </a:lnTo>
                  <a:lnTo>
                    <a:pt x="364" y="774"/>
                  </a:lnTo>
                  <a:lnTo>
                    <a:pt x="363" y="786"/>
                  </a:lnTo>
                  <a:lnTo>
                    <a:pt x="354" y="788"/>
                  </a:lnTo>
                  <a:lnTo>
                    <a:pt x="347" y="791"/>
                  </a:lnTo>
                  <a:lnTo>
                    <a:pt x="340" y="795"/>
                  </a:lnTo>
                  <a:lnTo>
                    <a:pt x="338" y="796"/>
                  </a:lnTo>
                  <a:lnTo>
                    <a:pt x="335" y="798"/>
                  </a:lnTo>
                  <a:lnTo>
                    <a:pt x="331" y="802"/>
                  </a:lnTo>
                  <a:lnTo>
                    <a:pt x="328" y="806"/>
                  </a:lnTo>
                  <a:lnTo>
                    <a:pt x="326" y="809"/>
                  </a:lnTo>
                  <a:lnTo>
                    <a:pt x="326" y="811"/>
                  </a:lnTo>
                  <a:lnTo>
                    <a:pt x="325" y="816"/>
                  </a:lnTo>
                  <a:lnTo>
                    <a:pt x="325" y="824"/>
                  </a:lnTo>
                  <a:lnTo>
                    <a:pt x="326" y="828"/>
                  </a:lnTo>
                  <a:lnTo>
                    <a:pt x="328" y="831"/>
                  </a:lnTo>
                  <a:lnTo>
                    <a:pt x="329" y="833"/>
                  </a:lnTo>
                  <a:lnTo>
                    <a:pt x="331" y="835"/>
                  </a:lnTo>
                  <a:lnTo>
                    <a:pt x="334" y="835"/>
                  </a:lnTo>
                  <a:lnTo>
                    <a:pt x="337" y="837"/>
                  </a:lnTo>
                  <a:lnTo>
                    <a:pt x="340" y="837"/>
                  </a:lnTo>
                  <a:lnTo>
                    <a:pt x="344" y="837"/>
                  </a:lnTo>
                  <a:lnTo>
                    <a:pt x="356" y="835"/>
                  </a:lnTo>
                  <a:lnTo>
                    <a:pt x="356" y="884"/>
                  </a:lnTo>
                  <a:lnTo>
                    <a:pt x="350" y="889"/>
                  </a:lnTo>
                  <a:lnTo>
                    <a:pt x="348" y="891"/>
                  </a:lnTo>
                  <a:lnTo>
                    <a:pt x="345" y="895"/>
                  </a:lnTo>
                  <a:lnTo>
                    <a:pt x="339" y="899"/>
                  </a:lnTo>
                  <a:lnTo>
                    <a:pt x="335" y="900"/>
                  </a:lnTo>
                  <a:lnTo>
                    <a:pt x="330" y="900"/>
                  </a:lnTo>
                  <a:lnTo>
                    <a:pt x="325" y="900"/>
                  </a:lnTo>
                  <a:lnTo>
                    <a:pt x="320" y="899"/>
                  </a:lnTo>
                  <a:lnTo>
                    <a:pt x="314" y="896"/>
                  </a:lnTo>
                  <a:lnTo>
                    <a:pt x="306" y="894"/>
                  </a:lnTo>
                  <a:lnTo>
                    <a:pt x="298" y="890"/>
                  </a:lnTo>
                  <a:lnTo>
                    <a:pt x="292" y="885"/>
                  </a:lnTo>
                  <a:lnTo>
                    <a:pt x="277" y="875"/>
                  </a:lnTo>
                  <a:lnTo>
                    <a:pt x="270" y="870"/>
                  </a:lnTo>
                  <a:lnTo>
                    <a:pt x="264" y="863"/>
                  </a:lnTo>
                  <a:lnTo>
                    <a:pt x="258" y="858"/>
                  </a:lnTo>
                  <a:lnTo>
                    <a:pt x="255" y="854"/>
                  </a:lnTo>
                  <a:lnTo>
                    <a:pt x="254" y="852"/>
                  </a:lnTo>
                  <a:lnTo>
                    <a:pt x="249" y="845"/>
                  </a:lnTo>
                  <a:lnTo>
                    <a:pt x="246" y="840"/>
                  </a:lnTo>
                  <a:lnTo>
                    <a:pt x="245" y="835"/>
                  </a:lnTo>
                  <a:lnTo>
                    <a:pt x="245" y="830"/>
                  </a:lnTo>
                  <a:lnTo>
                    <a:pt x="250" y="831"/>
                  </a:lnTo>
                  <a:lnTo>
                    <a:pt x="255" y="831"/>
                  </a:lnTo>
                  <a:lnTo>
                    <a:pt x="265" y="831"/>
                  </a:lnTo>
                  <a:lnTo>
                    <a:pt x="275" y="830"/>
                  </a:lnTo>
                  <a:lnTo>
                    <a:pt x="286" y="826"/>
                  </a:lnTo>
                  <a:lnTo>
                    <a:pt x="296" y="823"/>
                  </a:lnTo>
                  <a:lnTo>
                    <a:pt x="306" y="816"/>
                  </a:lnTo>
                  <a:lnTo>
                    <a:pt x="316" y="810"/>
                  </a:lnTo>
                  <a:lnTo>
                    <a:pt x="325" y="802"/>
                  </a:lnTo>
                  <a:lnTo>
                    <a:pt x="334" y="795"/>
                  </a:lnTo>
                  <a:lnTo>
                    <a:pt x="338" y="791"/>
                  </a:lnTo>
                  <a:lnTo>
                    <a:pt x="342" y="786"/>
                  </a:lnTo>
                  <a:lnTo>
                    <a:pt x="348" y="778"/>
                  </a:lnTo>
                  <a:lnTo>
                    <a:pt x="354" y="769"/>
                  </a:lnTo>
                  <a:lnTo>
                    <a:pt x="359" y="761"/>
                  </a:lnTo>
                  <a:lnTo>
                    <a:pt x="363" y="754"/>
                  </a:lnTo>
                  <a:lnTo>
                    <a:pt x="364" y="746"/>
                  </a:lnTo>
                  <a:lnTo>
                    <a:pt x="366" y="744"/>
                  </a:lnTo>
                  <a:lnTo>
                    <a:pt x="366" y="740"/>
                  </a:lnTo>
                  <a:lnTo>
                    <a:pt x="366" y="733"/>
                  </a:lnTo>
                  <a:lnTo>
                    <a:pt x="364" y="726"/>
                  </a:lnTo>
                  <a:lnTo>
                    <a:pt x="362" y="716"/>
                  </a:lnTo>
                  <a:lnTo>
                    <a:pt x="358" y="707"/>
                  </a:lnTo>
                  <a:lnTo>
                    <a:pt x="353" y="696"/>
                  </a:lnTo>
                  <a:lnTo>
                    <a:pt x="349" y="691"/>
                  </a:lnTo>
                  <a:lnTo>
                    <a:pt x="345" y="688"/>
                  </a:lnTo>
                  <a:lnTo>
                    <a:pt x="340" y="682"/>
                  </a:lnTo>
                  <a:lnTo>
                    <a:pt x="335" y="679"/>
                  </a:lnTo>
                  <a:lnTo>
                    <a:pt x="329" y="676"/>
                  </a:lnTo>
                  <a:lnTo>
                    <a:pt x="325" y="673"/>
                  </a:lnTo>
                  <a:lnTo>
                    <a:pt x="321" y="672"/>
                  </a:lnTo>
                  <a:lnTo>
                    <a:pt x="312" y="670"/>
                  </a:lnTo>
                  <a:lnTo>
                    <a:pt x="301" y="667"/>
                  </a:lnTo>
                  <a:lnTo>
                    <a:pt x="288" y="663"/>
                  </a:lnTo>
                  <a:lnTo>
                    <a:pt x="277" y="661"/>
                  </a:lnTo>
                  <a:lnTo>
                    <a:pt x="254" y="658"/>
                  </a:lnTo>
                  <a:lnTo>
                    <a:pt x="245" y="657"/>
                  </a:lnTo>
                  <a:lnTo>
                    <a:pt x="239" y="656"/>
                  </a:lnTo>
                  <a:lnTo>
                    <a:pt x="235" y="657"/>
                  </a:lnTo>
                  <a:lnTo>
                    <a:pt x="231" y="658"/>
                  </a:lnTo>
                  <a:lnTo>
                    <a:pt x="225" y="661"/>
                  </a:lnTo>
                  <a:lnTo>
                    <a:pt x="220" y="665"/>
                  </a:lnTo>
                  <a:lnTo>
                    <a:pt x="217" y="666"/>
                  </a:lnTo>
                  <a:lnTo>
                    <a:pt x="214" y="666"/>
                  </a:lnTo>
                  <a:lnTo>
                    <a:pt x="214" y="659"/>
                  </a:lnTo>
                  <a:lnTo>
                    <a:pt x="216" y="656"/>
                  </a:lnTo>
                  <a:lnTo>
                    <a:pt x="218" y="648"/>
                  </a:lnTo>
                  <a:lnTo>
                    <a:pt x="222" y="642"/>
                  </a:lnTo>
                  <a:lnTo>
                    <a:pt x="223" y="638"/>
                  </a:lnTo>
                  <a:lnTo>
                    <a:pt x="223" y="633"/>
                  </a:lnTo>
                  <a:lnTo>
                    <a:pt x="223" y="629"/>
                  </a:lnTo>
                  <a:lnTo>
                    <a:pt x="222" y="625"/>
                  </a:lnTo>
                  <a:lnTo>
                    <a:pt x="220" y="623"/>
                  </a:lnTo>
                  <a:lnTo>
                    <a:pt x="217" y="620"/>
                  </a:lnTo>
                  <a:lnTo>
                    <a:pt x="213" y="617"/>
                  </a:lnTo>
                  <a:lnTo>
                    <a:pt x="209" y="616"/>
                  </a:lnTo>
                  <a:lnTo>
                    <a:pt x="200" y="615"/>
                  </a:lnTo>
                  <a:lnTo>
                    <a:pt x="192" y="616"/>
                  </a:lnTo>
                  <a:lnTo>
                    <a:pt x="189" y="617"/>
                  </a:lnTo>
                  <a:lnTo>
                    <a:pt x="185" y="619"/>
                  </a:lnTo>
                  <a:lnTo>
                    <a:pt x="181" y="620"/>
                  </a:lnTo>
                  <a:lnTo>
                    <a:pt x="179" y="621"/>
                  </a:lnTo>
                  <a:lnTo>
                    <a:pt x="176" y="624"/>
                  </a:lnTo>
                  <a:lnTo>
                    <a:pt x="174" y="626"/>
                  </a:lnTo>
                  <a:lnTo>
                    <a:pt x="169" y="633"/>
                  </a:lnTo>
                  <a:lnTo>
                    <a:pt x="162" y="640"/>
                  </a:lnTo>
                  <a:lnTo>
                    <a:pt x="151" y="661"/>
                  </a:lnTo>
                  <a:lnTo>
                    <a:pt x="106" y="661"/>
                  </a:lnTo>
                  <a:lnTo>
                    <a:pt x="110" y="645"/>
                  </a:lnTo>
                  <a:lnTo>
                    <a:pt x="114" y="630"/>
                  </a:lnTo>
                  <a:lnTo>
                    <a:pt x="115" y="615"/>
                  </a:lnTo>
                  <a:lnTo>
                    <a:pt x="117" y="602"/>
                  </a:lnTo>
                  <a:lnTo>
                    <a:pt x="117" y="591"/>
                  </a:lnTo>
                  <a:lnTo>
                    <a:pt x="115" y="583"/>
                  </a:lnTo>
                  <a:lnTo>
                    <a:pt x="114" y="577"/>
                  </a:lnTo>
                  <a:lnTo>
                    <a:pt x="111" y="573"/>
                  </a:lnTo>
                  <a:lnTo>
                    <a:pt x="103" y="559"/>
                  </a:lnTo>
                  <a:lnTo>
                    <a:pt x="96" y="546"/>
                  </a:lnTo>
                  <a:lnTo>
                    <a:pt x="87" y="527"/>
                  </a:lnTo>
                  <a:lnTo>
                    <a:pt x="86" y="523"/>
                  </a:lnTo>
                  <a:lnTo>
                    <a:pt x="85" y="518"/>
                  </a:lnTo>
                  <a:lnTo>
                    <a:pt x="84" y="509"/>
                  </a:lnTo>
                  <a:lnTo>
                    <a:pt x="84" y="499"/>
                  </a:lnTo>
                  <a:lnTo>
                    <a:pt x="84" y="490"/>
                  </a:lnTo>
                  <a:lnTo>
                    <a:pt x="85" y="470"/>
                  </a:lnTo>
                  <a:lnTo>
                    <a:pt x="85" y="459"/>
                  </a:lnTo>
                  <a:lnTo>
                    <a:pt x="85" y="451"/>
                  </a:lnTo>
                  <a:lnTo>
                    <a:pt x="84" y="445"/>
                  </a:lnTo>
                  <a:lnTo>
                    <a:pt x="81" y="442"/>
                  </a:lnTo>
                  <a:lnTo>
                    <a:pt x="75" y="430"/>
                  </a:lnTo>
                  <a:lnTo>
                    <a:pt x="71" y="425"/>
                  </a:lnTo>
                  <a:lnTo>
                    <a:pt x="68" y="420"/>
                  </a:lnTo>
                  <a:lnTo>
                    <a:pt x="67" y="414"/>
                  </a:lnTo>
                  <a:lnTo>
                    <a:pt x="66" y="408"/>
                  </a:lnTo>
                  <a:lnTo>
                    <a:pt x="66" y="405"/>
                  </a:lnTo>
                  <a:lnTo>
                    <a:pt x="67" y="402"/>
                  </a:lnTo>
                  <a:lnTo>
                    <a:pt x="70" y="400"/>
                  </a:lnTo>
                  <a:lnTo>
                    <a:pt x="71" y="398"/>
                  </a:lnTo>
                  <a:lnTo>
                    <a:pt x="76" y="396"/>
                  </a:lnTo>
                  <a:lnTo>
                    <a:pt x="78" y="394"/>
                  </a:lnTo>
                  <a:lnTo>
                    <a:pt x="80" y="393"/>
                  </a:lnTo>
                  <a:lnTo>
                    <a:pt x="84" y="377"/>
                  </a:lnTo>
                  <a:lnTo>
                    <a:pt x="87" y="359"/>
                  </a:lnTo>
                  <a:lnTo>
                    <a:pt x="90" y="342"/>
                  </a:lnTo>
                  <a:lnTo>
                    <a:pt x="91" y="330"/>
                  </a:lnTo>
                  <a:lnTo>
                    <a:pt x="91" y="319"/>
                  </a:lnTo>
                  <a:lnTo>
                    <a:pt x="90" y="312"/>
                  </a:lnTo>
                  <a:lnTo>
                    <a:pt x="89" y="304"/>
                  </a:lnTo>
                  <a:lnTo>
                    <a:pt x="87" y="301"/>
                  </a:lnTo>
                  <a:lnTo>
                    <a:pt x="86" y="299"/>
                  </a:lnTo>
                  <a:lnTo>
                    <a:pt x="82" y="294"/>
                  </a:lnTo>
                  <a:lnTo>
                    <a:pt x="80" y="293"/>
                  </a:lnTo>
                  <a:lnTo>
                    <a:pt x="77" y="291"/>
                  </a:lnTo>
                  <a:lnTo>
                    <a:pt x="72" y="290"/>
                  </a:lnTo>
                  <a:lnTo>
                    <a:pt x="66" y="289"/>
                  </a:lnTo>
                  <a:lnTo>
                    <a:pt x="57" y="290"/>
                  </a:lnTo>
                  <a:lnTo>
                    <a:pt x="53" y="290"/>
                  </a:lnTo>
                  <a:lnTo>
                    <a:pt x="49" y="291"/>
                  </a:lnTo>
                  <a:lnTo>
                    <a:pt x="47" y="293"/>
                  </a:lnTo>
                  <a:lnTo>
                    <a:pt x="45" y="294"/>
                  </a:lnTo>
                  <a:lnTo>
                    <a:pt x="43" y="298"/>
                  </a:lnTo>
                  <a:lnTo>
                    <a:pt x="40" y="303"/>
                  </a:lnTo>
                  <a:lnTo>
                    <a:pt x="38" y="309"/>
                  </a:lnTo>
                  <a:lnTo>
                    <a:pt x="38" y="303"/>
                  </a:lnTo>
                  <a:lnTo>
                    <a:pt x="36" y="295"/>
                  </a:lnTo>
                  <a:lnTo>
                    <a:pt x="33" y="290"/>
                  </a:lnTo>
                  <a:lnTo>
                    <a:pt x="28" y="284"/>
                  </a:lnTo>
                  <a:lnTo>
                    <a:pt x="22" y="279"/>
                  </a:lnTo>
                  <a:lnTo>
                    <a:pt x="15" y="273"/>
                  </a:lnTo>
                  <a:lnTo>
                    <a:pt x="0" y="261"/>
                  </a:lnTo>
                  <a:lnTo>
                    <a:pt x="3" y="258"/>
                  </a:lnTo>
                  <a:lnTo>
                    <a:pt x="7" y="256"/>
                  </a:lnTo>
                  <a:lnTo>
                    <a:pt x="10" y="252"/>
                  </a:lnTo>
                  <a:lnTo>
                    <a:pt x="11" y="249"/>
                  </a:lnTo>
                  <a:lnTo>
                    <a:pt x="14" y="245"/>
                  </a:lnTo>
                  <a:lnTo>
                    <a:pt x="14" y="242"/>
                  </a:lnTo>
                  <a:lnTo>
                    <a:pt x="15" y="234"/>
                  </a:lnTo>
                  <a:lnTo>
                    <a:pt x="15" y="219"/>
                  </a:lnTo>
                  <a:lnTo>
                    <a:pt x="15" y="211"/>
                  </a:lnTo>
                  <a:lnTo>
                    <a:pt x="16" y="205"/>
                  </a:lnTo>
                  <a:lnTo>
                    <a:pt x="17" y="201"/>
                  </a:lnTo>
                  <a:lnTo>
                    <a:pt x="20" y="196"/>
                  </a:lnTo>
                  <a:lnTo>
                    <a:pt x="26" y="187"/>
                  </a:lnTo>
                  <a:lnTo>
                    <a:pt x="33" y="178"/>
                  </a:lnTo>
                  <a:lnTo>
                    <a:pt x="36" y="173"/>
                  </a:lnTo>
                  <a:lnTo>
                    <a:pt x="39" y="169"/>
                  </a:lnTo>
                  <a:lnTo>
                    <a:pt x="40" y="165"/>
                  </a:lnTo>
                  <a:lnTo>
                    <a:pt x="40" y="160"/>
                  </a:lnTo>
                  <a:lnTo>
                    <a:pt x="40" y="150"/>
                  </a:lnTo>
                  <a:lnTo>
                    <a:pt x="40" y="140"/>
                  </a:lnTo>
                  <a:lnTo>
                    <a:pt x="40" y="133"/>
                  </a:lnTo>
                  <a:lnTo>
                    <a:pt x="42" y="128"/>
                  </a:lnTo>
                  <a:lnTo>
                    <a:pt x="44" y="122"/>
                  </a:lnTo>
                  <a:lnTo>
                    <a:pt x="48" y="115"/>
                  </a:lnTo>
                  <a:lnTo>
                    <a:pt x="56" y="100"/>
                  </a:lnTo>
                  <a:lnTo>
                    <a:pt x="63" y="86"/>
                  </a:lnTo>
                  <a:lnTo>
                    <a:pt x="64" y="81"/>
                  </a:lnTo>
                  <a:lnTo>
                    <a:pt x="66" y="75"/>
                  </a:lnTo>
                  <a:lnTo>
                    <a:pt x="66" y="67"/>
                  </a:lnTo>
                  <a:lnTo>
                    <a:pt x="64" y="65"/>
                  </a:lnTo>
                  <a:lnTo>
                    <a:pt x="63" y="62"/>
                  </a:lnTo>
                  <a:lnTo>
                    <a:pt x="61" y="57"/>
                  </a:lnTo>
                  <a:lnTo>
                    <a:pt x="57" y="54"/>
                  </a:lnTo>
                  <a:lnTo>
                    <a:pt x="56" y="53"/>
                  </a:lnTo>
                  <a:lnTo>
                    <a:pt x="53" y="52"/>
                  </a:lnTo>
                  <a:lnTo>
                    <a:pt x="49" y="50"/>
                  </a:lnTo>
                  <a:lnTo>
                    <a:pt x="44" y="50"/>
                  </a:lnTo>
                  <a:lnTo>
                    <a:pt x="40" y="49"/>
                  </a:lnTo>
                  <a:lnTo>
                    <a:pt x="36" y="50"/>
                  </a:lnTo>
                  <a:lnTo>
                    <a:pt x="33" y="50"/>
                  </a:lnTo>
                  <a:lnTo>
                    <a:pt x="28" y="52"/>
                  </a:lnTo>
                  <a:lnTo>
                    <a:pt x="25" y="53"/>
                  </a:lnTo>
                  <a:lnTo>
                    <a:pt x="24" y="56"/>
                  </a:lnTo>
                  <a:lnTo>
                    <a:pt x="19" y="59"/>
                  </a:lnTo>
                  <a:lnTo>
                    <a:pt x="19" y="0"/>
                  </a:lnTo>
                  <a:close/>
                </a:path>
              </a:pathLst>
            </a:custGeom>
            <a:noFill/>
            <a:ln w="3175">
              <a:solidFill>
                <a:srgbClr val="1F497D">
                  <a:lumMod val="5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ln>
                  <a:solidFill>
                    <a:srgbClr val="006666"/>
                  </a:solidFill>
                </a:ln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59" name="Freeform 13">
              <a:extLst>
                <a:ext uri="{FF2B5EF4-FFF2-40B4-BE49-F238E27FC236}">
                  <a16:creationId xmlns:a16="http://schemas.microsoft.com/office/drawing/2014/main" id="{FE350D30-FA1B-4093-A5AC-6E1FA54F0FF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9815" y="2464525"/>
              <a:ext cx="204677" cy="162492"/>
            </a:xfrm>
            <a:custGeom>
              <a:avLst/>
              <a:gdLst>
                <a:gd name="T0" fmla="*/ 4 w 314"/>
                <a:gd name="T1" fmla="*/ 161 h 237"/>
                <a:gd name="T2" fmla="*/ 0 w 314"/>
                <a:gd name="T3" fmla="*/ 146 h 237"/>
                <a:gd name="T4" fmla="*/ 4 w 314"/>
                <a:gd name="T5" fmla="*/ 137 h 237"/>
                <a:gd name="T6" fmla="*/ 9 w 314"/>
                <a:gd name="T7" fmla="*/ 129 h 237"/>
                <a:gd name="T8" fmla="*/ 13 w 314"/>
                <a:gd name="T9" fmla="*/ 101 h 237"/>
                <a:gd name="T10" fmla="*/ 15 w 314"/>
                <a:gd name="T11" fmla="*/ 74 h 237"/>
                <a:gd name="T12" fmla="*/ 31 w 314"/>
                <a:gd name="T13" fmla="*/ 46 h 237"/>
                <a:gd name="T14" fmla="*/ 37 w 314"/>
                <a:gd name="T15" fmla="*/ 23 h 237"/>
                <a:gd name="T16" fmla="*/ 51 w 314"/>
                <a:gd name="T17" fmla="*/ 11 h 237"/>
                <a:gd name="T18" fmla="*/ 70 w 314"/>
                <a:gd name="T19" fmla="*/ 9 h 237"/>
                <a:gd name="T20" fmla="*/ 79 w 314"/>
                <a:gd name="T21" fmla="*/ 7 h 237"/>
                <a:gd name="T22" fmla="*/ 90 w 314"/>
                <a:gd name="T23" fmla="*/ 7 h 237"/>
                <a:gd name="T24" fmla="*/ 99 w 314"/>
                <a:gd name="T25" fmla="*/ 0 h 237"/>
                <a:gd name="T26" fmla="*/ 107 w 314"/>
                <a:gd name="T27" fmla="*/ 3 h 237"/>
                <a:gd name="T28" fmla="*/ 115 w 314"/>
                <a:gd name="T29" fmla="*/ 11 h 237"/>
                <a:gd name="T30" fmla="*/ 121 w 314"/>
                <a:gd name="T31" fmla="*/ 22 h 237"/>
                <a:gd name="T32" fmla="*/ 129 w 314"/>
                <a:gd name="T33" fmla="*/ 30 h 237"/>
                <a:gd name="T34" fmla="*/ 145 w 314"/>
                <a:gd name="T35" fmla="*/ 37 h 237"/>
                <a:gd name="T36" fmla="*/ 158 w 314"/>
                <a:gd name="T37" fmla="*/ 42 h 237"/>
                <a:gd name="T38" fmla="*/ 167 w 314"/>
                <a:gd name="T39" fmla="*/ 44 h 237"/>
                <a:gd name="T40" fmla="*/ 177 w 314"/>
                <a:gd name="T41" fmla="*/ 45 h 237"/>
                <a:gd name="T42" fmla="*/ 193 w 314"/>
                <a:gd name="T43" fmla="*/ 39 h 237"/>
                <a:gd name="T44" fmla="*/ 218 w 314"/>
                <a:gd name="T45" fmla="*/ 31 h 237"/>
                <a:gd name="T46" fmla="*/ 253 w 314"/>
                <a:gd name="T47" fmla="*/ 28 h 237"/>
                <a:gd name="T48" fmla="*/ 267 w 314"/>
                <a:gd name="T49" fmla="*/ 32 h 237"/>
                <a:gd name="T50" fmla="*/ 271 w 314"/>
                <a:gd name="T51" fmla="*/ 39 h 237"/>
                <a:gd name="T52" fmla="*/ 279 w 314"/>
                <a:gd name="T53" fmla="*/ 51 h 237"/>
                <a:gd name="T54" fmla="*/ 286 w 314"/>
                <a:gd name="T55" fmla="*/ 73 h 237"/>
                <a:gd name="T56" fmla="*/ 293 w 314"/>
                <a:gd name="T57" fmla="*/ 84 h 237"/>
                <a:gd name="T58" fmla="*/ 298 w 314"/>
                <a:gd name="T59" fmla="*/ 97 h 237"/>
                <a:gd name="T60" fmla="*/ 304 w 314"/>
                <a:gd name="T61" fmla="*/ 102 h 237"/>
                <a:gd name="T62" fmla="*/ 314 w 314"/>
                <a:gd name="T63" fmla="*/ 118 h 237"/>
                <a:gd name="T64" fmla="*/ 298 w 314"/>
                <a:gd name="T65" fmla="*/ 142 h 237"/>
                <a:gd name="T66" fmla="*/ 287 w 314"/>
                <a:gd name="T67" fmla="*/ 167 h 237"/>
                <a:gd name="T68" fmla="*/ 279 w 314"/>
                <a:gd name="T69" fmla="*/ 190 h 237"/>
                <a:gd name="T70" fmla="*/ 268 w 314"/>
                <a:gd name="T71" fmla="*/ 195 h 237"/>
                <a:gd name="T72" fmla="*/ 263 w 314"/>
                <a:gd name="T73" fmla="*/ 200 h 237"/>
                <a:gd name="T74" fmla="*/ 265 w 314"/>
                <a:gd name="T75" fmla="*/ 209 h 237"/>
                <a:gd name="T76" fmla="*/ 268 w 314"/>
                <a:gd name="T77" fmla="*/ 218 h 237"/>
                <a:gd name="T78" fmla="*/ 266 w 314"/>
                <a:gd name="T79" fmla="*/ 227 h 237"/>
                <a:gd name="T80" fmla="*/ 249 w 314"/>
                <a:gd name="T81" fmla="*/ 236 h 237"/>
                <a:gd name="T82" fmla="*/ 226 w 314"/>
                <a:gd name="T83" fmla="*/ 227 h 237"/>
                <a:gd name="T84" fmla="*/ 205 w 314"/>
                <a:gd name="T85" fmla="*/ 213 h 237"/>
                <a:gd name="T86" fmla="*/ 195 w 314"/>
                <a:gd name="T87" fmla="*/ 208 h 237"/>
                <a:gd name="T88" fmla="*/ 183 w 314"/>
                <a:gd name="T89" fmla="*/ 207 h 237"/>
                <a:gd name="T90" fmla="*/ 167 w 314"/>
                <a:gd name="T91" fmla="*/ 199 h 237"/>
                <a:gd name="T92" fmla="*/ 146 w 314"/>
                <a:gd name="T93" fmla="*/ 198 h 237"/>
                <a:gd name="T94" fmla="*/ 140 w 314"/>
                <a:gd name="T95" fmla="*/ 200 h 237"/>
                <a:gd name="T96" fmla="*/ 122 w 314"/>
                <a:gd name="T97" fmla="*/ 200 h 237"/>
                <a:gd name="T98" fmla="*/ 108 w 314"/>
                <a:gd name="T99" fmla="*/ 202 h 237"/>
                <a:gd name="T100" fmla="*/ 88 w 314"/>
                <a:gd name="T101" fmla="*/ 211 h 237"/>
                <a:gd name="T102" fmla="*/ 70 w 314"/>
                <a:gd name="T103" fmla="*/ 213 h 237"/>
                <a:gd name="T104" fmla="*/ 64 w 314"/>
                <a:gd name="T105" fmla="*/ 216 h 237"/>
                <a:gd name="T106" fmla="*/ 56 w 314"/>
                <a:gd name="T107" fmla="*/ 214 h 237"/>
                <a:gd name="T108" fmla="*/ 50 w 314"/>
                <a:gd name="T109" fmla="*/ 205 h 237"/>
                <a:gd name="T110" fmla="*/ 41 w 314"/>
                <a:gd name="T111" fmla="*/ 198 h 237"/>
                <a:gd name="T112" fmla="*/ 29 w 314"/>
                <a:gd name="T113" fmla="*/ 191 h 237"/>
                <a:gd name="T114" fmla="*/ 23 w 314"/>
                <a:gd name="T115" fmla="*/ 189 h 237"/>
                <a:gd name="T116" fmla="*/ 17 w 314"/>
                <a:gd name="T117" fmla="*/ 189 h 237"/>
                <a:gd name="T118" fmla="*/ 8 w 314"/>
                <a:gd name="T119" fmla="*/ 181 h 23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14"/>
                <a:gd name="T181" fmla="*/ 0 h 237"/>
                <a:gd name="T182" fmla="*/ 314 w 314"/>
                <a:gd name="T183" fmla="*/ 237 h 23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14" h="237">
                  <a:moveTo>
                    <a:pt x="5" y="177"/>
                  </a:moveTo>
                  <a:lnTo>
                    <a:pt x="5" y="166"/>
                  </a:lnTo>
                  <a:lnTo>
                    <a:pt x="4" y="161"/>
                  </a:lnTo>
                  <a:lnTo>
                    <a:pt x="3" y="156"/>
                  </a:lnTo>
                  <a:lnTo>
                    <a:pt x="0" y="151"/>
                  </a:lnTo>
                  <a:lnTo>
                    <a:pt x="0" y="146"/>
                  </a:lnTo>
                  <a:lnTo>
                    <a:pt x="0" y="143"/>
                  </a:lnTo>
                  <a:lnTo>
                    <a:pt x="1" y="142"/>
                  </a:lnTo>
                  <a:lnTo>
                    <a:pt x="4" y="137"/>
                  </a:lnTo>
                  <a:lnTo>
                    <a:pt x="8" y="133"/>
                  </a:lnTo>
                  <a:lnTo>
                    <a:pt x="9" y="130"/>
                  </a:lnTo>
                  <a:lnTo>
                    <a:pt x="9" y="129"/>
                  </a:lnTo>
                  <a:lnTo>
                    <a:pt x="10" y="121"/>
                  </a:lnTo>
                  <a:lnTo>
                    <a:pt x="12" y="115"/>
                  </a:lnTo>
                  <a:lnTo>
                    <a:pt x="13" y="101"/>
                  </a:lnTo>
                  <a:lnTo>
                    <a:pt x="14" y="88"/>
                  </a:lnTo>
                  <a:lnTo>
                    <a:pt x="14" y="82"/>
                  </a:lnTo>
                  <a:lnTo>
                    <a:pt x="15" y="74"/>
                  </a:lnTo>
                  <a:lnTo>
                    <a:pt x="19" y="65"/>
                  </a:lnTo>
                  <a:lnTo>
                    <a:pt x="26" y="55"/>
                  </a:lnTo>
                  <a:lnTo>
                    <a:pt x="31" y="46"/>
                  </a:lnTo>
                  <a:lnTo>
                    <a:pt x="34" y="35"/>
                  </a:lnTo>
                  <a:lnTo>
                    <a:pt x="37" y="30"/>
                  </a:lnTo>
                  <a:lnTo>
                    <a:pt x="37" y="23"/>
                  </a:lnTo>
                  <a:lnTo>
                    <a:pt x="38" y="17"/>
                  </a:lnTo>
                  <a:lnTo>
                    <a:pt x="40" y="12"/>
                  </a:lnTo>
                  <a:lnTo>
                    <a:pt x="51" y="11"/>
                  </a:lnTo>
                  <a:lnTo>
                    <a:pt x="56" y="11"/>
                  </a:lnTo>
                  <a:lnTo>
                    <a:pt x="61" y="11"/>
                  </a:lnTo>
                  <a:lnTo>
                    <a:pt x="70" y="9"/>
                  </a:lnTo>
                  <a:lnTo>
                    <a:pt x="73" y="9"/>
                  </a:lnTo>
                  <a:lnTo>
                    <a:pt x="75" y="8"/>
                  </a:lnTo>
                  <a:lnTo>
                    <a:pt x="79" y="7"/>
                  </a:lnTo>
                  <a:lnTo>
                    <a:pt x="81" y="7"/>
                  </a:lnTo>
                  <a:lnTo>
                    <a:pt x="85" y="7"/>
                  </a:lnTo>
                  <a:lnTo>
                    <a:pt x="90" y="7"/>
                  </a:lnTo>
                  <a:lnTo>
                    <a:pt x="93" y="5"/>
                  </a:lnTo>
                  <a:lnTo>
                    <a:pt x="94" y="4"/>
                  </a:lnTo>
                  <a:lnTo>
                    <a:pt x="99" y="0"/>
                  </a:lnTo>
                  <a:lnTo>
                    <a:pt x="102" y="0"/>
                  </a:lnTo>
                  <a:lnTo>
                    <a:pt x="104" y="2"/>
                  </a:lnTo>
                  <a:lnTo>
                    <a:pt x="107" y="3"/>
                  </a:lnTo>
                  <a:lnTo>
                    <a:pt x="111" y="7"/>
                  </a:lnTo>
                  <a:lnTo>
                    <a:pt x="113" y="8"/>
                  </a:lnTo>
                  <a:lnTo>
                    <a:pt x="115" y="11"/>
                  </a:lnTo>
                  <a:lnTo>
                    <a:pt x="116" y="13"/>
                  </a:lnTo>
                  <a:lnTo>
                    <a:pt x="117" y="16"/>
                  </a:lnTo>
                  <a:lnTo>
                    <a:pt x="121" y="22"/>
                  </a:lnTo>
                  <a:lnTo>
                    <a:pt x="122" y="25"/>
                  </a:lnTo>
                  <a:lnTo>
                    <a:pt x="125" y="26"/>
                  </a:lnTo>
                  <a:lnTo>
                    <a:pt x="129" y="30"/>
                  </a:lnTo>
                  <a:lnTo>
                    <a:pt x="132" y="32"/>
                  </a:lnTo>
                  <a:lnTo>
                    <a:pt x="143" y="36"/>
                  </a:lnTo>
                  <a:lnTo>
                    <a:pt x="145" y="37"/>
                  </a:lnTo>
                  <a:lnTo>
                    <a:pt x="148" y="39"/>
                  </a:lnTo>
                  <a:lnTo>
                    <a:pt x="151" y="41"/>
                  </a:lnTo>
                  <a:lnTo>
                    <a:pt x="158" y="42"/>
                  </a:lnTo>
                  <a:lnTo>
                    <a:pt x="163" y="41"/>
                  </a:lnTo>
                  <a:lnTo>
                    <a:pt x="165" y="42"/>
                  </a:lnTo>
                  <a:lnTo>
                    <a:pt x="167" y="44"/>
                  </a:lnTo>
                  <a:lnTo>
                    <a:pt x="169" y="45"/>
                  </a:lnTo>
                  <a:lnTo>
                    <a:pt x="172" y="45"/>
                  </a:lnTo>
                  <a:lnTo>
                    <a:pt x="177" y="45"/>
                  </a:lnTo>
                  <a:lnTo>
                    <a:pt x="183" y="44"/>
                  </a:lnTo>
                  <a:lnTo>
                    <a:pt x="188" y="41"/>
                  </a:lnTo>
                  <a:lnTo>
                    <a:pt x="193" y="39"/>
                  </a:lnTo>
                  <a:lnTo>
                    <a:pt x="200" y="36"/>
                  </a:lnTo>
                  <a:lnTo>
                    <a:pt x="210" y="32"/>
                  </a:lnTo>
                  <a:lnTo>
                    <a:pt x="218" y="31"/>
                  </a:lnTo>
                  <a:lnTo>
                    <a:pt x="224" y="30"/>
                  </a:lnTo>
                  <a:lnTo>
                    <a:pt x="238" y="30"/>
                  </a:lnTo>
                  <a:lnTo>
                    <a:pt x="253" y="28"/>
                  </a:lnTo>
                  <a:lnTo>
                    <a:pt x="261" y="30"/>
                  </a:lnTo>
                  <a:lnTo>
                    <a:pt x="263" y="31"/>
                  </a:lnTo>
                  <a:lnTo>
                    <a:pt x="267" y="32"/>
                  </a:lnTo>
                  <a:lnTo>
                    <a:pt x="268" y="35"/>
                  </a:lnTo>
                  <a:lnTo>
                    <a:pt x="270" y="36"/>
                  </a:lnTo>
                  <a:lnTo>
                    <a:pt x="271" y="39"/>
                  </a:lnTo>
                  <a:lnTo>
                    <a:pt x="273" y="41"/>
                  </a:lnTo>
                  <a:lnTo>
                    <a:pt x="276" y="46"/>
                  </a:lnTo>
                  <a:lnTo>
                    <a:pt x="279" y="51"/>
                  </a:lnTo>
                  <a:lnTo>
                    <a:pt x="282" y="59"/>
                  </a:lnTo>
                  <a:lnTo>
                    <a:pt x="285" y="65"/>
                  </a:lnTo>
                  <a:lnTo>
                    <a:pt x="286" y="73"/>
                  </a:lnTo>
                  <a:lnTo>
                    <a:pt x="289" y="81"/>
                  </a:lnTo>
                  <a:lnTo>
                    <a:pt x="290" y="83"/>
                  </a:lnTo>
                  <a:lnTo>
                    <a:pt x="293" y="84"/>
                  </a:lnTo>
                  <a:lnTo>
                    <a:pt x="295" y="89"/>
                  </a:lnTo>
                  <a:lnTo>
                    <a:pt x="296" y="95"/>
                  </a:lnTo>
                  <a:lnTo>
                    <a:pt x="298" y="97"/>
                  </a:lnTo>
                  <a:lnTo>
                    <a:pt x="299" y="98"/>
                  </a:lnTo>
                  <a:lnTo>
                    <a:pt x="300" y="101"/>
                  </a:lnTo>
                  <a:lnTo>
                    <a:pt x="304" y="102"/>
                  </a:lnTo>
                  <a:lnTo>
                    <a:pt x="307" y="104"/>
                  </a:lnTo>
                  <a:lnTo>
                    <a:pt x="308" y="106"/>
                  </a:lnTo>
                  <a:lnTo>
                    <a:pt x="314" y="118"/>
                  </a:lnTo>
                  <a:lnTo>
                    <a:pt x="308" y="125"/>
                  </a:lnTo>
                  <a:lnTo>
                    <a:pt x="303" y="133"/>
                  </a:lnTo>
                  <a:lnTo>
                    <a:pt x="298" y="142"/>
                  </a:lnTo>
                  <a:lnTo>
                    <a:pt x="294" y="149"/>
                  </a:lnTo>
                  <a:lnTo>
                    <a:pt x="290" y="158"/>
                  </a:lnTo>
                  <a:lnTo>
                    <a:pt x="287" y="167"/>
                  </a:lnTo>
                  <a:lnTo>
                    <a:pt x="285" y="176"/>
                  </a:lnTo>
                  <a:lnTo>
                    <a:pt x="282" y="185"/>
                  </a:lnTo>
                  <a:lnTo>
                    <a:pt x="279" y="190"/>
                  </a:lnTo>
                  <a:lnTo>
                    <a:pt x="275" y="193"/>
                  </a:lnTo>
                  <a:lnTo>
                    <a:pt x="272" y="194"/>
                  </a:lnTo>
                  <a:lnTo>
                    <a:pt x="268" y="195"/>
                  </a:lnTo>
                  <a:lnTo>
                    <a:pt x="266" y="197"/>
                  </a:lnTo>
                  <a:lnTo>
                    <a:pt x="265" y="198"/>
                  </a:lnTo>
                  <a:lnTo>
                    <a:pt x="263" y="200"/>
                  </a:lnTo>
                  <a:lnTo>
                    <a:pt x="263" y="205"/>
                  </a:lnTo>
                  <a:lnTo>
                    <a:pt x="263" y="208"/>
                  </a:lnTo>
                  <a:lnTo>
                    <a:pt x="265" y="209"/>
                  </a:lnTo>
                  <a:lnTo>
                    <a:pt x="266" y="213"/>
                  </a:lnTo>
                  <a:lnTo>
                    <a:pt x="267" y="217"/>
                  </a:lnTo>
                  <a:lnTo>
                    <a:pt x="268" y="218"/>
                  </a:lnTo>
                  <a:lnTo>
                    <a:pt x="268" y="221"/>
                  </a:lnTo>
                  <a:lnTo>
                    <a:pt x="267" y="223"/>
                  </a:lnTo>
                  <a:lnTo>
                    <a:pt x="266" y="227"/>
                  </a:lnTo>
                  <a:lnTo>
                    <a:pt x="259" y="237"/>
                  </a:lnTo>
                  <a:lnTo>
                    <a:pt x="256" y="237"/>
                  </a:lnTo>
                  <a:lnTo>
                    <a:pt x="249" y="236"/>
                  </a:lnTo>
                  <a:lnTo>
                    <a:pt x="245" y="235"/>
                  </a:lnTo>
                  <a:lnTo>
                    <a:pt x="235" y="231"/>
                  </a:lnTo>
                  <a:lnTo>
                    <a:pt x="226" y="227"/>
                  </a:lnTo>
                  <a:lnTo>
                    <a:pt x="220" y="222"/>
                  </a:lnTo>
                  <a:lnTo>
                    <a:pt x="212" y="218"/>
                  </a:lnTo>
                  <a:lnTo>
                    <a:pt x="205" y="213"/>
                  </a:lnTo>
                  <a:lnTo>
                    <a:pt x="202" y="212"/>
                  </a:lnTo>
                  <a:lnTo>
                    <a:pt x="200" y="211"/>
                  </a:lnTo>
                  <a:lnTo>
                    <a:pt x="195" y="208"/>
                  </a:lnTo>
                  <a:lnTo>
                    <a:pt x="190" y="208"/>
                  </a:lnTo>
                  <a:lnTo>
                    <a:pt x="184" y="208"/>
                  </a:lnTo>
                  <a:lnTo>
                    <a:pt x="183" y="207"/>
                  </a:lnTo>
                  <a:lnTo>
                    <a:pt x="181" y="204"/>
                  </a:lnTo>
                  <a:lnTo>
                    <a:pt x="176" y="202"/>
                  </a:lnTo>
                  <a:lnTo>
                    <a:pt x="167" y="199"/>
                  </a:lnTo>
                  <a:lnTo>
                    <a:pt x="162" y="198"/>
                  </a:lnTo>
                  <a:lnTo>
                    <a:pt x="157" y="198"/>
                  </a:lnTo>
                  <a:lnTo>
                    <a:pt x="146" y="198"/>
                  </a:lnTo>
                  <a:lnTo>
                    <a:pt x="144" y="199"/>
                  </a:lnTo>
                  <a:lnTo>
                    <a:pt x="141" y="199"/>
                  </a:lnTo>
                  <a:lnTo>
                    <a:pt x="140" y="200"/>
                  </a:lnTo>
                  <a:lnTo>
                    <a:pt x="137" y="202"/>
                  </a:lnTo>
                  <a:lnTo>
                    <a:pt x="130" y="202"/>
                  </a:lnTo>
                  <a:lnTo>
                    <a:pt x="122" y="200"/>
                  </a:lnTo>
                  <a:lnTo>
                    <a:pt x="116" y="200"/>
                  </a:lnTo>
                  <a:lnTo>
                    <a:pt x="112" y="200"/>
                  </a:lnTo>
                  <a:lnTo>
                    <a:pt x="108" y="202"/>
                  </a:lnTo>
                  <a:lnTo>
                    <a:pt x="102" y="204"/>
                  </a:lnTo>
                  <a:lnTo>
                    <a:pt x="94" y="208"/>
                  </a:lnTo>
                  <a:lnTo>
                    <a:pt x="88" y="211"/>
                  </a:lnTo>
                  <a:lnTo>
                    <a:pt x="81" y="213"/>
                  </a:lnTo>
                  <a:lnTo>
                    <a:pt x="75" y="214"/>
                  </a:lnTo>
                  <a:lnTo>
                    <a:pt x="70" y="213"/>
                  </a:lnTo>
                  <a:lnTo>
                    <a:pt x="68" y="214"/>
                  </a:lnTo>
                  <a:lnTo>
                    <a:pt x="65" y="216"/>
                  </a:lnTo>
                  <a:lnTo>
                    <a:pt x="64" y="216"/>
                  </a:lnTo>
                  <a:lnTo>
                    <a:pt x="61" y="217"/>
                  </a:lnTo>
                  <a:lnTo>
                    <a:pt x="59" y="216"/>
                  </a:lnTo>
                  <a:lnTo>
                    <a:pt x="56" y="214"/>
                  </a:lnTo>
                  <a:lnTo>
                    <a:pt x="54" y="213"/>
                  </a:lnTo>
                  <a:lnTo>
                    <a:pt x="52" y="211"/>
                  </a:lnTo>
                  <a:lnTo>
                    <a:pt x="50" y="205"/>
                  </a:lnTo>
                  <a:lnTo>
                    <a:pt x="47" y="203"/>
                  </a:lnTo>
                  <a:lnTo>
                    <a:pt x="46" y="202"/>
                  </a:lnTo>
                  <a:lnTo>
                    <a:pt x="41" y="198"/>
                  </a:lnTo>
                  <a:lnTo>
                    <a:pt x="34" y="195"/>
                  </a:lnTo>
                  <a:lnTo>
                    <a:pt x="32" y="194"/>
                  </a:lnTo>
                  <a:lnTo>
                    <a:pt x="29" y="191"/>
                  </a:lnTo>
                  <a:lnTo>
                    <a:pt x="28" y="190"/>
                  </a:lnTo>
                  <a:lnTo>
                    <a:pt x="26" y="189"/>
                  </a:lnTo>
                  <a:lnTo>
                    <a:pt x="23" y="189"/>
                  </a:lnTo>
                  <a:lnTo>
                    <a:pt x="20" y="189"/>
                  </a:lnTo>
                  <a:lnTo>
                    <a:pt x="18" y="189"/>
                  </a:lnTo>
                  <a:lnTo>
                    <a:pt x="17" y="189"/>
                  </a:lnTo>
                  <a:lnTo>
                    <a:pt x="13" y="186"/>
                  </a:lnTo>
                  <a:lnTo>
                    <a:pt x="10" y="184"/>
                  </a:lnTo>
                  <a:lnTo>
                    <a:pt x="8" y="181"/>
                  </a:lnTo>
                  <a:lnTo>
                    <a:pt x="5" y="177"/>
                  </a:lnTo>
                  <a:close/>
                </a:path>
              </a:pathLst>
            </a:custGeom>
            <a:noFill/>
            <a:ln w="3175">
              <a:solidFill>
                <a:srgbClr val="1F497D">
                  <a:lumMod val="50000"/>
                </a:srgbClr>
              </a:solidFill>
              <a:round/>
              <a:headEnd/>
              <a:tailEnd/>
            </a:ln>
            <a:effectLst>
              <a:outerShdw blurRad="50800" dist="38100" dir="8100000" algn="tr" rotWithShape="0">
                <a:sysClr val="windowText" lastClr="000000">
                  <a:lumMod val="50000"/>
                  <a:lumOff val="50000"/>
                  <a:alpha val="40000"/>
                </a:sysClr>
              </a:outerShdw>
            </a:effectLst>
          </p:spPr>
          <p:txBody>
            <a:bodyPr/>
            <a:lstStyle/>
            <a:p>
              <a:endParaRPr lang="en-US" kern="0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60" name="Freeform 17">
              <a:extLst>
                <a:ext uri="{FF2B5EF4-FFF2-40B4-BE49-F238E27FC236}">
                  <a16:creationId xmlns:a16="http://schemas.microsoft.com/office/drawing/2014/main" id="{0F697247-73E0-4BC9-837A-655A8872A23D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8278" y="3759328"/>
              <a:ext cx="185433" cy="229828"/>
            </a:xfrm>
            <a:custGeom>
              <a:avLst/>
              <a:gdLst/>
              <a:ahLst/>
              <a:cxnLst>
                <a:cxn ang="0">
                  <a:pos x="3" y="78"/>
                </a:cxn>
                <a:cxn ang="0">
                  <a:pos x="23" y="65"/>
                </a:cxn>
                <a:cxn ang="0">
                  <a:pos x="21" y="57"/>
                </a:cxn>
                <a:cxn ang="0">
                  <a:pos x="23" y="37"/>
                </a:cxn>
                <a:cxn ang="0">
                  <a:pos x="14" y="16"/>
                </a:cxn>
                <a:cxn ang="0">
                  <a:pos x="34" y="13"/>
                </a:cxn>
                <a:cxn ang="0">
                  <a:pos x="45" y="4"/>
                </a:cxn>
                <a:cxn ang="0">
                  <a:pos x="56" y="3"/>
                </a:cxn>
                <a:cxn ang="0">
                  <a:pos x="62" y="0"/>
                </a:cxn>
                <a:cxn ang="0">
                  <a:pos x="62" y="16"/>
                </a:cxn>
                <a:cxn ang="0">
                  <a:pos x="74" y="35"/>
                </a:cxn>
                <a:cxn ang="0">
                  <a:pos x="94" y="37"/>
                </a:cxn>
                <a:cxn ang="0">
                  <a:pos x="100" y="48"/>
                </a:cxn>
                <a:cxn ang="0">
                  <a:pos x="115" y="58"/>
                </a:cxn>
                <a:cxn ang="0">
                  <a:pos x="125" y="74"/>
                </a:cxn>
                <a:cxn ang="0">
                  <a:pos x="145" y="80"/>
                </a:cxn>
                <a:cxn ang="0">
                  <a:pos x="149" y="88"/>
                </a:cxn>
                <a:cxn ang="0">
                  <a:pos x="154" y="97"/>
                </a:cxn>
                <a:cxn ang="0">
                  <a:pos x="149" y="136"/>
                </a:cxn>
                <a:cxn ang="0">
                  <a:pos x="131" y="123"/>
                </a:cxn>
                <a:cxn ang="0">
                  <a:pos x="107" y="132"/>
                </a:cxn>
                <a:cxn ang="0">
                  <a:pos x="96" y="152"/>
                </a:cxn>
                <a:cxn ang="0">
                  <a:pos x="88" y="157"/>
                </a:cxn>
                <a:cxn ang="0">
                  <a:pos x="77" y="160"/>
                </a:cxn>
                <a:cxn ang="0">
                  <a:pos x="71" y="164"/>
                </a:cxn>
                <a:cxn ang="0">
                  <a:pos x="51" y="155"/>
                </a:cxn>
                <a:cxn ang="0">
                  <a:pos x="41" y="167"/>
                </a:cxn>
                <a:cxn ang="0">
                  <a:pos x="35" y="172"/>
                </a:cxn>
                <a:cxn ang="0">
                  <a:pos x="29" y="152"/>
                </a:cxn>
                <a:cxn ang="0">
                  <a:pos x="24" y="125"/>
                </a:cxn>
                <a:cxn ang="0">
                  <a:pos x="21" y="115"/>
                </a:cxn>
                <a:cxn ang="0">
                  <a:pos x="5" y="95"/>
                </a:cxn>
              </a:cxnLst>
              <a:rect l="0" t="0" r="r" b="b"/>
              <a:pathLst>
                <a:path w="154" h="172">
                  <a:moveTo>
                    <a:pt x="0" y="80"/>
                  </a:moveTo>
                  <a:lnTo>
                    <a:pt x="3" y="78"/>
                  </a:lnTo>
                  <a:lnTo>
                    <a:pt x="22" y="68"/>
                  </a:lnTo>
                  <a:lnTo>
                    <a:pt x="23" y="65"/>
                  </a:lnTo>
                  <a:lnTo>
                    <a:pt x="23" y="60"/>
                  </a:lnTo>
                  <a:lnTo>
                    <a:pt x="21" y="57"/>
                  </a:lnTo>
                  <a:lnTo>
                    <a:pt x="21" y="46"/>
                  </a:lnTo>
                  <a:lnTo>
                    <a:pt x="23" y="37"/>
                  </a:lnTo>
                  <a:lnTo>
                    <a:pt x="22" y="30"/>
                  </a:lnTo>
                  <a:lnTo>
                    <a:pt x="14" y="16"/>
                  </a:lnTo>
                  <a:lnTo>
                    <a:pt x="29" y="15"/>
                  </a:lnTo>
                  <a:lnTo>
                    <a:pt x="34" y="13"/>
                  </a:lnTo>
                  <a:lnTo>
                    <a:pt x="40" y="7"/>
                  </a:lnTo>
                  <a:lnTo>
                    <a:pt x="45" y="4"/>
                  </a:lnTo>
                  <a:lnTo>
                    <a:pt x="52" y="4"/>
                  </a:lnTo>
                  <a:lnTo>
                    <a:pt x="56" y="3"/>
                  </a:lnTo>
                  <a:lnTo>
                    <a:pt x="59" y="0"/>
                  </a:lnTo>
                  <a:lnTo>
                    <a:pt x="62" y="0"/>
                  </a:lnTo>
                  <a:lnTo>
                    <a:pt x="65" y="4"/>
                  </a:lnTo>
                  <a:lnTo>
                    <a:pt x="62" y="16"/>
                  </a:lnTo>
                  <a:lnTo>
                    <a:pt x="66" y="25"/>
                  </a:lnTo>
                  <a:lnTo>
                    <a:pt x="74" y="35"/>
                  </a:lnTo>
                  <a:lnTo>
                    <a:pt x="85" y="38"/>
                  </a:lnTo>
                  <a:lnTo>
                    <a:pt x="94" y="37"/>
                  </a:lnTo>
                  <a:lnTo>
                    <a:pt x="96" y="43"/>
                  </a:lnTo>
                  <a:lnTo>
                    <a:pt x="100" y="48"/>
                  </a:lnTo>
                  <a:lnTo>
                    <a:pt x="106" y="52"/>
                  </a:lnTo>
                  <a:lnTo>
                    <a:pt x="115" y="58"/>
                  </a:lnTo>
                  <a:lnTo>
                    <a:pt x="121" y="65"/>
                  </a:lnTo>
                  <a:lnTo>
                    <a:pt x="125" y="74"/>
                  </a:lnTo>
                  <a:lnTo>
                    <a:pt x="145" y="74"/>
                  </a:lnTo>
                  <a:lnTo>
                    <a:pt x="145" y="80"/>
                  </a:lnTo>
                  <a:lnTo>
                    <a:pt x="145" y="87"/>
                  </a:lnTo>
                  <a:lnTo>
                    <a:pt x="149" y="88"/>
                  </a:lnTo>
                  <a:lnTo>
                    <a:pt x="151" y="92"/>
                  </a:lnTo>
                  <a:lnTo>
                    <a:pt x="154" y="97"/>
                  </a:lnTo>
                  <a:lnTo>
                    <a:pt x="154" y="115"/>
                  </a:lnTo>
                  <a:lnTo>
                    <a:pt x="149" y="136"/>
                  </a:lnTo>
                  <a:lnTo>
                    <a:pt x="140" y="128"/>
                  </a:lnTo>
                  <a:lnTo>
                    <a:pt x="131" y="123"/>
                  </a:lnTo>
                  <a:lnTo>
                    <a:pt x="118" y="124"/>
                  </a:lnTo>
                  <a:lnTo>
                    <a:pt x="107" y="132"/>
                  </a:lnTo>
                  <a:lnTo>
                    <a:pt x="101" y="140"/>
                  </a:lnTo>
                  <a:lnTo>
                    <a:pt x="96" y="152"/>
                  </a:lnTo>
                  <a:lnTo>
                    <a:pt x="94" y="160"/>
                  </a:lnTo>
                  <a:lnTo>
                    <a:pt x="88" y="157"/>
                  </a:lnTo>
                  <a:lnTo>
                    <a:pt x="84" y="157"/>
                  </a:lnTo>
                  <a:lnTo>
                    <a:pt x="77" y="160"/>
                  </a:lnTo>
                  <a:lnTo>
                    <a:pt x="72" y="168"/>
                  </a:lnTo>
                  <a:lnTo>
                    <a:pt x="71" y="164"/>
                  </a:lnTo>
                  <a:lnTo>
                    <a:pt x="66" y="158"/>
                  </a:lnTo>
                  <a:lnTo>
                    <a:pt x="51" y="155"/>
                  </a:lnTo>
                  <a:lnTo>
                    <a:pt x="47" y="160"/>
                  </a:lnTo>
                  <a:lnTo>
                    <a:pt x="41" y="167"/>
                  </a:lnTo>
                  <a:lnTo>
                    <a:pt x="37" y="169"/>
                  </a:lnTo>
                  <a:lnTo>
                    <a:pt x="35" y="172"/>
                  </a:lnTo>
                  <a:lnTo>
                    <a:pt x="33" y="168"/>
                  </a:lnTo>
                  <a:lnTo>
                    <a:pt x="29" y="152"/>
                  </a:lnTo>
                  <a:lnTo>
                    <a:pt x="25" y="134"/>
                  </a:lnTo>
                  <a:lnTo>
                    <a:pt x="24" y="125"/>
                  </a:lnTo>
                  <a:lnTo>
                    <a:pt x="23" y="119"/>
                  </a:lnTo>
                  <a:lnTo>
                    <a:pt x="21" y="115"/>
                  </a:lnTo>
                  <a:lnTo>
                    <a:pt x="10" y="101"/>
                  </a:lnTo>
                  <a:lnTo>
                    <a:pt x="5" y="95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757272">
                <a:lumMod val="40000"/>
                <a:lumOff val="60000"/>
              </a:srgbClr>
            </a:solidFill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9pPr>
            </a:lstStyle>
            <a:p>
              <a:pPr defTabSz="899952" eaLnBrk="1" hangingPunct="1">
                <a:defRPr/>
              </a:pPr>
              <a:endParaRPr lang="en-US" sz="787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1" name="Freeform 18">
              <a:extLst>
                <a:ext uri="{FF2B5EF4-FFF2-40B4-BE49-F238E27FC236}">
                  <a16:creationId xmlns:a16="http://schemas.microsoft.com/office/drawing/2014/main" id="{F33787C5-5DC0-499B-B4E4-C45F47C3C64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9334" y="3594973"/>
              <a:ext cx="185433" cy="281942"/>
            </a:xfrm>
            <a:custGeom>
              <a:avLst/>
              <a:gdLst/>
              <a:ahLst/>
              <a:cxnLst>
                <a:cxn ang="0">
                  <a:pos x="63" y="188"/>
                </a:cxn>
                <a:cxn ang="0">
                  <a:pos x="56" y="169"/>
                </a:cxn>
                <a:cxn ang="0">
                  <a:pos x="33" y="116"/>
                </a:cxn>
                <a:cxn ang="0">
                  <a:pos x="7" y="83"/>
                </a:cxn>
                <a:cxn ang="0">
                  <a:pos x="3" y="74"/>
                </a:cxn>
                <a:cxn ang="0">
                  <a:pos x="3" y="66"/>
                </a:cxn>
                <a:cxn ang="0">
                  <a:pos x="1" y="59"/>
                </a:cxn>
                <a:cxn ang="0">
                  <a:pos x="8" y="53"/>
                </a:cxn>
                <a:cxn ang="0">
                  <a:pos x="13" y="58"/>
                </a:cxn>
                <a:cxn ang="0">
                  <a:pos x="25" y="60"/>
                </a:cxn>
                <a:cxn ang="0">
                  <a:pos x="31" y="54"/>
                </a:cxn>
                <a:cxn ang="0">
                  <a:pos x="39" y="41"/>
                </a:cxn>
                <a:cxn ang="0">
                  <a:pos x="47" y="41"/>
                </a:cxn>
                <a:cxn ang="0">
                  <a:pos x="63" y="27"/>
                </a:cxn>
                <a:cxn ang="0">
                  <a:pos x="71" y="3"/>
                </a:cxn>
                <a:cxn ang="0">
                  <a:pos x="81" y="5"/>
                </a:cxn>
                <a:cxn ang="0">
                  <a:pos x="102" y="12"/>
                </a:cxn>
                <a:cxn ang="0">
                  <a:pos x="108" y="24"/>
                </a:cxn>
                <a:cxn ang="0">
                  <a:pos x="121" y="31"/>
                </a:cxn>
                <a:cxn ang="0">
                  <a:pos x="140" y="37"/>
                </a:cxn>
                <a:cxn ang="0">
                  <a:pos x="141" y="52"/>
                </a:cxn>
                <a:cxn ang="0">
                  <a:pos x="135" y="56"/>
                </a:cxn>
                <a:cxn ang="0">
                  <a:pos x="127" y="56"/>
                </a:cxn>
                <a:cxn ang="0">
                  <a:pos x="110" y="62"/>
                </a:cxn>
                <a:cxn ang="0">
                  <a:pos x="104" y="74"/>
                </a:cxn>
                <a:cxn ang="0">
                  <a:pos x="97" y="87"/>
                </a:cxn>
                <a:cxn ang="0">
                  <a:pos x="98" y="106"/>
                </a:cxn>
                <a:cxn ang="0">
                  <a:pos x="101" y="114"/>
                </a:cxn>
                <a:cxn ang="0">
                  <a:pos x="103" y="114"/>
                </a:cxn>
                <a:cxn ang="0">
                  <a:pos x="110" y="116"/>
                </a:cxn>
                <a:cxn ang="0">
                  <a:pos x="114" y="119"/>
                </a:cxn>
                <a:cxn ang="0">
                  <a:pos x="127" y="117"/>
                </a:cxn>
                <a:cxn ang="0">
                  <a:pos x="131" y="133"/>
                </a:cxn>
                <a:cxn ang="0">
                  <a:pos x="138" y="138"/>
                </a:cxn>
                <a:cxn ang="0">
                  <a:pos x="151" y="152"/>
                </a:cxn>
                <a:cxn ang="0">
                  <a:pos x="150" y="168"/>
                </a:cxn>
                <a:cxn ang="0">
                  <a:pos x="154" y="183"/>
                </a:cxn>
                <a:cxn ang="0">
                  <a:pos x="151" y="192"/>
                </a:cxn>
                <a:cxn ang="0">
                  <a:pos x="132" y="202"/>
                </a:cxn>
                <a:cxn ang="0">
                  <a:pos x="110" y="211"/>
                </a:cxn>
                <a:cxn ang="0">
                  <a:pos x="81" y="197"/>
                </a:cxn>
              </a:cxnLst>
              <a:rect l="0" t="0" r="r" b="b"/>
              <a:pathLst>
                <a:path w="154" h="211">
                  <a:moveTo>
                    <a:pt x="71" y="195"/>
                  </a:moveTo>
                  <a:lnTo>
                    <a:pt x="63" y="188"/>
                  </a:lnTo>
                  <a:lnTo>
                    <a:pt x="60" y="181"/>
                  </a:lnTo>
                  <a:lnTo>
                    <a:pt x="56" y="169"/>
                  </a:lnTo>
                  <a:lnTo>
                    <a:pt x="39" y="128"/>
                  </a:lnTo>
                  <a:lnTo>
                    <a:pt x="33" y="116"/>
                  </a:lnTo>
                  <a:lnTo>
                    <a:pt x="25" y="104"/>
                  </a:lnTo>
                  <a:lnTo>
                    <a:pt x="7" y="83"/>
                  </a:lnTo>
                  <a:lnTo>
                    <a:pt x="4" y="79"/>
                  </a:lnTo>
                  <a:lnTo>
                    <a:pt x="3" y="74"/>
                  </a:lnTo>
                  <a:lnTo>
                    <a:pt x="5" y="72"/>
                  </a:lnTo>
                  <a:lnTo>
                    <a:pt x="3" y="66"/>
                  </a:lnTo>
                  <a:lnTo>
                    <a:pt x="0" y="63"/>
                  </a:lnTo>
                  <a:lnTo>
                    <a:pt x="1" y="59"/>
                  </a:lnTo>
                  <a:lnTo>
                    <a:pt x="4" y="54"/>
                  </a:lnTo>
                  <a:lnTo>
                    <a:pt x="8" y="53"/>
                  </a:lnTo>
                  <a:lnTo>
                    <a:pt x="11" y="54"/>
                  </a:lnTo>
                  <a:lnTo>
                    <a:pt x="13" y="58"/>
                  </a:lnTo>
                  <a:lnTo>
                    <a:pt x="22" y="56"/>
                  </a:lnTo>
                  <a:lnTo>
                    <a:pt x="25" y="60"/>
                  </a:lnTo>
                  <a:lnTo>
                    <a:pt x="27" y="59"/>
                  </a:lnTo>
                  <a:lnTo>
                    <a:pt x="31" y="54"/>
                  </a:lnTo>
                  <a:lnTo>
                    <a:pt x="35" y="45"/>
                  </a:lnTo>
                  <a:lnTo>
                    <a:pt x="39" y="41"/>
                  </a:lnTo>
                  <a:lnTo>
                    <a:pt x="40" y="41"/>
                  </a:lnTo>
                  <a:lnTo>
                    <a:pt x="47" y="41"/>
                  </a:lnTo>
                  <a:lnTo>
                    <a:pt x="53" y="37"/>
                  </a:lnTo>
                  <a:lnTo>
                    <a:pt x="63" y="27"/>
                  </a:lnTo>
                  <a:lnTo>
                    <a:pt x="72" y="12"/>
                  </a:lnTo>
                  <a:lnTo>
                    <a:pt x="71" y="3"/>
                  </a:lnTo>
                  <a:lnTo>
                    <a:pt x="70" y="0"/>
                  </a:lnTo>
                  <a:lnTo>
                    <a:pt x="81" y="5"/>
                  </a:lnTo>
                  <a:lnTo>
                    <a:pt x="92" y="8"/>
                  </a:lnTo>
                  <a:lnTo>
                    <a:pt x="102" y="12"/>
                  </a:lnTo>
                  <a:lnTo>
                    <a:pt x="108" y="18"/>
                  </a:lnTo>
                  <a:lnTo>
                    <a:pt x="108" y="24"/>
                  </a:lnTo>
                  <a:lnTo>
                    <a:pt x="111" y="29"/>
                  </a:lnTo>
                  <a:lnTo>
                    <a:pt x="121" y="31"/>
                  </a:lnTo>
                  <a:lnTo>
                    <a:pt x="136" y="33"/>
                  </a:lnTo>
                  <a:lnTo>
                    <a:pt x="140" y="37"/>
                  </a:lnTo>
                  <a:lnTo>
                    <a:pt x="135" y="51"/>
                  </a:lnTo>
                  <a:lnTo>
                    <a:pt x="141" y="52"/>
                  </a:lnTo>
                  <a:lnTo>
                    <a:pt x="140" y="56"/>
                  </a:lnTo>
                  <a:lnTo>
                    <a:pt x="135" y="56"/>
                  </a:lnTo>
                  <a:lnTo>
                    <a:pt x="131" y="54"/>
                  </a:lnTo>
                  <a:lnTo>
                    <a:pt x="127" y="56"/>
                  </a:lnTo>
                  <a:lnTo>
                    <a:pt x="117" y="59"/>
                  </a:lnTo>
                  <a:lnTo>
                    <a:pt x="110" y="62"/>
                  </a:lnTo>
                  <a:lnTo>
                    <a:pt x="106" y="69"/>
                  </a:lnTo>
                  <a:lnTo>
                    <a:pt x="104" y="74"/>
                  </a:lnTo>
                  <a:lnTo>
                    <a:pt x="102" y="80"/>
                  </a:lnTo>
                  <a:lnTo>
                    <a:pt x="97" y="87"/>
                  </a:lnTo>
                  <a:lnTo>
                    <a:pt x="94" y="95"/>
                  </a:lnTo>
                  <a:lnTo>
                    <a:pt x="98" y="106"/>
                  </a:lnTo>
                  <a:lnTo>
                    <a:pt x="100" y="110"/>
                  </a:lnTo>
                  <a:lnTo>
                    <a:pt x="101" y="114"/>
                  </a:lnTo>
                  <a:lnTo>
                    <a:pt x="99" y="116"/>
                  </a:lnTo>
                  <a:lnTo>
                    <a:pt x="103" y="114"/>
                  </a:lnTo>
                  <a:lnTo>
                    <a:pt x="107" y="114"/>
                  </a:lnTo>
                  <a:lnTo>
                    <a:pt x="110" y="116"/>
                  </a:lnTo>
                  <a:lnTo>
                    <a:pt x="110" y="117"/>
                  </a:lnTo>
                  <a:lnTo>
                    <a:pt x="114" y="119"/>
                  </a:lnTo>
                  <a:lnTo>
                    <a:pt x="121" y="120"/>
                  </a:lnTo>
                  <a:lnTo>
                    <a:pt x="127" y="117"/>
                  </a:lnTo>
                  <a:lnTo>
                    <a:pt x="132" y="112"/>
                  </a:lnTo>
                  <a:lnTo>
                    <a:pt x="131" y="133"/>
                  </a:lnTo>
                  <a:lnTo>
                    <a:pt x="132" y="135"/>
                  </a:lnTo>
                  <a:lnTo>
                    <a:pt x="138" y="138"/>
                  </a:lnTo>
                  <a:lnTo>
                    <a:pt x="144" y="138"/>
                  </a:lnTo>
                  <a:lnTo>
                    <a:pt x="151" y="152"/>
                  </a:lnTo>
                  <a:lnTo>
                    <a:pt x="154" y="159"/>
                  </a:lnTo>
                  <a:lnTo>
                    <a:pt x="150" y="168"/>
                  </a:lnTo>
                  <a:lnTo>
                    <a:pt x="150" y="179"/>
                  </a:lnTo>
                  <a:lnTo>
                    <a:pt x="154" y="183"/>
                  </a:lnTo>
                  <a:lnTo>
                    <a:pt x="154" y="188"/>
                  </a:lnTo>
                  <a:lnTo>
                    <a:pt x="151" y="192"/>
                  </a:lnTo>
                  <a:lnTo>
                    <a:pt x="142" y="195"/>
                  </a:lnTo>
                  <a:lnTo>
                    <a:pt x="132" y="202"/>
                  </a:lnTo>
                  <a:lnTo>
                    <a:pt x="121" y="207"/>
                  </a:lnTo>
                  <a:lnTo>
                    <a:pt x="110" y="211"/>
                  </a:lnTo>
                  <a:lnTo>
                    <a:pt x="102" y="211"/>
                  </a:lnTo>
                  <a:lnTo>
                    <a:pt x="81" y="197"/>
                  </a:lnTo>
                  <a:lnTo>
                    <a:pt x="71" y="195"/>
                  </a:lnTo>
                  <a:close/>
                </a:path>
              </a:pathLst>
            </a:custGeom>
            <a:solidFill>
              <a:srgbClr val="757272">
                <a:lumMod val="40000"/>
                <a:lumOff val="60000"/>
              </a:srgbClr>
            </a:solidFill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9pPr>
            </a:lstStyle>
            <a:p>
              <a:pPr defTabSz="899952" eaLnBrk="1" hangingPunct="1">
                <a:defRPr/>
              </a:pPr>
              <a:endParaRPr lang="en-US" sz="787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2" name="Freeform 19">
              <a:extLst>
                <a:ext uri="{FF2B5EF4-FFF2-40B4-BE49-F238E27FC236}">
                  <a16:creationId xmlns:a16="http://schemas.microsoft.com/office/drawing/2014/main" id="{33CFB9B5-DF77-4586-89DA-F014B510C700}"/>
                </a:ext>
              </a:extLst>
            </p:cNvPr>
            <p:cNvSpPr>
              <a:spLocks/>
            </p:cNvSpPr>
            <p:nvPr/>
          </p:nvSpPr>
          <p:spPr bwMode="auto">
            <a:xfrm>
              <a:off x="8290582" y="3394543"/>
              <a:ext cx="185433" cy="192416"/>
            </a:xfrm>
            <a:custGeom>
              <a:avLst/>
              <a:gdLst/>
              <a:ahLst/>
              <a:cxnLst>
                <a:cxn ang="0">
                  <a:pos x="146" y="41"/>
                </a:cxn>
                <a:cxn ang="0">
                  <a:pos x="133" y="31"/>
                </a:cxn>
                <a:cxn ang="0">
                  <a:pos x="114" y="19"/>
                </a:cxn>
                <a:cxn ang="0">
                  <a:pos x="92" y="22"/>
                </a:cxn>
                <a:cxn ang="0">
                  <a:pos x="78" y="27"/>
                </a:cxn>
                <a:cxn ang="0">
                  <a:pos x="58" y="21"/>
                </a:cxn>
                <a:cxn ang="0">
                  <a:pos x="45" y="9"/>
                </a:cxn>
                <a:cxn ang="0">
                  <a:pos x="40" y="2"/>
                </a:cxn>
                <a:cxn ang="0">
                  <a:pos x="37" y="0"/>
                </a:cxn>
                <a:cxn ang="0">
                  <a:pos x="35" y="1"/>
                </a:cxn>
                <a:cxn ang="0">
                  <a:pos x="34" y="6"/>
                </a:cxn>
                <a:cxn ang="0">
                  <a:pos x="32" y="9"/>
                </a:cxn>
                <a:cxn ang="0">
                  <a:pos x="31" y="15"/>
                </a:cxn>
                <a:cxn ang="0">
                  <a:pos x="27" y="14"/>
                </a:cxn>
                <a:cxn ang="0">
                  <a:pos x="29" y="11"/>
                </a:cxn>
                <a:cxn ang="0">
                  <a:pos x="27" y="6"/>
                </a:cxn>
                <a:cxn ang="0">
                  <a:pos x="19" y="9"/>
                </a:cxn>
                <a:cxn ang="0">
                  <a:pos x="9" y="16"/>
                </a:cxn>
                <a:cxn ang="0">
                  <a:pos x="0" y="29"/>
                </a:cxn>
                <a:cxn ang="0">
                  <a:pos x="2" y="40"/>
                </a:cxn>
                <a:cxn ang="0">
                  <a:pos x="1" y="58"/>
                </a:cxn>
                <a:cxn ang="0">
                  <a:pos x="9" y="72"/>
                </a:cxn>
                <a:cxn ang="0">
                  <a:pos x="41" y="81"/>
                </a:cxn>
                <a:cxn ang="0">
                  <a:pos x="55" y="79"/>
                </a:cxn>
                <a:cxn ang="0">
                  <a:pos x="59" y="85"/>
                </a:cxn>
                <a:cxn ang="0">
                  <a:pos x="51" y="97"/>
                </a:cxn>
                <a:cxn ang="0">
                  <a:pos x="59" y="110"/>
                </a:cxn>
                <a:cxn ang="0">
                  <a:pos x="56" y="124"/>
                </a:cxn>
                <a:cxn ang="0">
                  <a:pos x="69" y="139"/>
                </a:cxn>
                <a:cxn ang="0">
                  <a:pos x="101" y="127"/>
                </a:cxn>
                <a:cxn ang="0">
                  <a:pos x="108" y="115"/>
                </a:cxn>
                <a:cxn ang="0">
                  <a:pos x="99" y="116"/>
                </a:cxn>
                <a:cxn ang="0">
                  <a:pos x="96" y="106"/>
                </a:cxn>
                <a:cxn ang="0">
                  <a:pos x="90" y="102"/>
                </a:cxn>
                <a:cxn ang="0">
                  <a:pos x="100" y="101"/>
                </a:cxn>
                <a:cxn ang="0">
                  <a:pos x="111" y="108"/>
                </a:cxn>
                <a:cxn ang="0">
                  <a:pos x="125" y="103"/>
                </a:cxn>
                <a:cxn ang="0">
                  <a:pos x="139" y="101"/>
                </a:cxn>
                <a:cxn ang="0">
                  <a:pos x="142" y="96"/>
                </a:cxn>
                <a:cxn ang="0">
                  <a:pos x="135" y="78"/>
                </a:cxn>
                <a:cxn ang="0">
                  <a:pos x="143" y="62"/>
                </a:cxn>
                <a:cxn ang="0">
                  <a:pos x="148" y="50"/>
                </a:cxn>
              </a:cxnLst>
              <a:rect l="0" t="0" r="r" b="b"/>
              <a:pathLst>
                <a:path w="154" h="144">
                  <a:moveTo>
                    <a:pt x="154" y="47"/>
                  </a:moveTo>
                  <a:lnTo>
                    <a:pt x="146" y="41"/>
                  </a:lnTo>
                  <a:lnTo>
                    <a:pt x="139" y="36"/>
                  </a:lnTo>
                  <a:lnTo>
                    <a:pt x="133" y="31"/>
                  </a:lnTo>
                  <a:lnTo>
                    <a:pt x="124" y="29"/>
                  </a:lnTo>
                  <a:lnTo>
                    <a:pt x="114" y="19"/>
                  </a:lnTo>
                  <a:lnTo>
                    <a:pt x="100" y="20"/>
                  </a:lnTo>
                  <a:lnTo>
                    <a:pt x="92" y="22"/>
                  </a:lnTo>
                  <a:lnTo>
                    <a:pt x="84" y="25"/>
                  </a:lnTo>
                  <a:lnTo>
                    <a:pt x="78" y="27"/>
                  </a:lnTo>
                  <a:lnTo>
                    <a:pt x="69" y="25"/>
                  </a:lnTo>
                  <a:lnTo>
                    <a:pt x="58" y="21"/>
                  </a:lnTo>
                  <a:lnTo>
                    <a:pt x="53" y="16"/>
                  </a:lnTo>
                  <a:lnTo>
                    <a:pt x="45" y="9"/>
                  </a:lnTo>
                  <a:lnTo>
                    <a:pt x="42" y="4"/>
                  </a:lnTo>
                  <a:lnTo>
                    <a:pt x="40" y="2"/>
                  </a:lnTo>
                  <a:lnTo>
                    <a:pt x="37" y="1"/>
                  </a:lnTo>
                  <a:lnTo>
                    <a:pt x="37" y="0"/>
                  </a:lnTo>
                  <a:lnTo>
                    <a:pt x="35" y="0"/>
                  </a:lnTo>
                  <a:lnTo>
                    <a:pt x="35" y="1"/>
                  </a:lnTo>
                  <a:lnTo>
                    <a:pt x="35" y="3"/>
                  </a:lnTo>
                  <a:lnTo>
                    <a:pt x="34" y="6"/>
                  </a:lnTo>
                  <a:lnTo>
                    <a:pt x="33" y="6"/>
                  </a:lnTo>
                  <a:lnTo>
                    <a:pt x="32" y="9"/>
                  </a:lnTo>
                  <a:lnTo>
                    <a:pt x="32" y="13"/>
                  </a:lnTo>
                  <a:lnTo>
                    <a:pt x="31" y="15"/>
                  </a:lnTo>
                  <a:lnTo>
                    <a:pt x="29" y="15"/>
                  </a:lnTo>
                  <a:lnTo>
                    <a:pt x="27" y="14"/>
                  </a:lnTo>
                  <a:lnTo>
                    <a:pt x="27" y="12"/>
                  </a:lnTo>
                  <a:lnTo>
                    <a:pt x="29" y="11"/>
                  </a:lnTo>
                  <a:lnTo>
                    <a:pt x="30" y="7"/>
                  </a:lnTo>
                  <a:lnTo>
                    <a:pt x="27" y="6"/>
                  </a:lnTo>
                  <a:lnTo>
                    <a:pt x="29" y="2"/>
                  </a:lnTo>
                  <a:lnTo>
                    <a:pt x="19" y="9"/>
                  </a:lnTo>
                  <a:lnTo>
                    <a:pt x="16" y="13"/>
                  </a:lnTo>
                  <a:lnTo>
                    <a:pt x="9" y="16"/>
                  </a:lnTo>
                  <a:lnTo>
                    <a:pt x="1" y="24"/>
                  </a:lnTo>
                  <a:lnTo>
                    <a:pt x="0" y="29"/>
                  </a:lnTo>
                  <a:lnTo>
                    <a:pt x="1" y="39"/>
                  </a:lnTo>
                  <a:lnTo>
                    <a:pt x="2" y="40"/>
                  </a:lnTo>
                  <a:lnTo>
                    <a:pt x="3" y="48"/>
                  </a:lnTo>
                  <a:lnTo>
                    <a:pt x="1" y="58"/>
                  </a:lnTo>
                  <a:lnTo>
                    <a:pt x="2" y="66"/>
                  </a:lnTo>
                  <a:lnTo>
                    <a:pt x="9" y="72"/>
                  </a:lnTo>
                  <a:lnTo>
                    <a:pt x="40" y="75"/>
                  </a:lnTo>
                  <a:lnTo>
                    <a:pt x="41" y="81"/>
                  </a:lnTo>
                  <a:lnTo>
                    <a:pt x="52" y="81"/>
                  </a:lnTo>
                  <a:lnTo>
                    <a:pt x="55" y="79"/>
                  </a:lnTo>
                  <a:lnTo>
                    <a:pt x="58" y="81"/>
                  </a:lnTo>
                  <a:lnTo>
                    <a:pt x="59" y="85"/>
                  </a:lnTo>
                  <a:lnTo>
                    <a:pt x="53" y="91"/>
                  </a:lnTo>
                  <a:lnTo>
                    <a:pt x="51" y="97"/>
                  </a:lnTo>
                  <a:lnTo>
                    <a:pt x="53" y="107"/>
                  </a:lnTo>
                  <a:lnTo>
                    <a:pt x="59" y="110"/>
                  </a:lnTo>
                  <a:lnTo>
                    <a:pt x="53" y="116"/>
                  </a:lnTo>
                  <a:lnTo>
                    <a:pt x="56" y="124"/>
                  </a:lnTo>
                  <a:lnTo>
                    <a:pt x="59" y="137"/>
                  </a:lnTo>
                  <a:lnTo>
                    <a:pt x="69" y="139"/>
                  </a:lnTo>
                  <a:lnTo>
                    <a:pt x="84" y="144"/>
                  </a:lnTo>
                  <a:lnTo>
                    <a:pt x="101" y="127"/>
                  </a:lnTo>
                  <a:lnTo>
                    <a:pt x="108" y="123"/>
                  </a:lnTo>
                  <a:lnTo>
                    <a:pt x="108" y="115"/>
                  </a:lnTo>
                  <a:lnTo>
                    <a:pt x="102" y="116"/>
                  </a:lnTo>
                  <a:lnTo>
                    <a:pt x="99" y="116"/>
                  </a:lnTo>
                  <a:lnTo>
                    <a:pt x="98" y="112"/>
                  </a:lnTo>
                  <a:lnTo>
                    <a:pt x="96" y="106"/>
                  </a:lnTo>
                  <a:lnTo>
                    <a:pt x="93" y="103"/>
                  </a:lnTo>
                  <a:lnTo>
                    <a:pt x="90" y="102"/>
                  </a:lnTo>
                  <a:lnTo>
                    <a:pt x="90" y="99"/>
                  </a:lnTo>
                  <a:lnTo>
                    <a:pt x="100" y="101"/>
                  </a:lnTo>
                  <a:lnTo>
                    <a:pt x="110" y="103"/>
                  </a:lnTo>
                  <a:lnTo>
                    <a:pt x="111" y="108"/>
                  </a:lnTo>
                  <a:lnTo>
                    <a:pt x="124" y="107"/>
                  </a:lnTo>
                  <a:lnTo>
                    <a:pt x="125" y="103"/>
                  </a:lnTo>
                  <a:lnTo>
                    <a:pt x="133" y="101"/>
                  </a:lnTo>
                  <a:lnTo>
                    <a:pt x="139" y="101"/>
                  </a:lnTo>
                  <a:lnTo>
                    <a:pt x="142" y="100"/>
                  </a:lnTo>
                  <a:lnTo>
                    <a:pt x="142" y="96"/>
                  </a:lnTo>
                  <a:lnTo>
                    <a:pt x="137" y="83"/>
                  </a:lnTo>
                  <a:lnTo>
                    <a:pt x="135" y="78"/>
                  </a:lnTo>
                  <a:lnTo>
                    <a:pt x="136" y="64"/>
                  </a:lnTo>
                  <a:lnTo>
                    <a:pt x="143" y="62"/>
                  </a:lnTo>
                  <a:lnTo>
                    <a:pt x="142" y="52"/>
                  </a:lnTo>
                  <a:lnTo>
                    <a:pt x="148" y="50"/>
                  </a:lnTo>
                  <a:lnTo>
                    <a:pt x="154" y="47"/>
                  </a:lnTo>
                  <a:close/>
                </a:path>
              </a:pathLst>
            </a:custGeom>
            <a:solidFill>
              <a:srgbClr val="757272">
                <a:lumMod val="40000"/>
                <a:lumOff val="60000"/>
              </a:srgbClr>
            </a:solidFill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9pPr>
            </a:lstStyle>
            <a:p>
              <a:pPr defTabSz="899952" eaLnBrk="1" hangingPunct="1">
                <a:defRPr/>
              </a:pPr>
              <a:endParaRPr lang="en-US" sz="787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3" name="Freeform 20">
              <a:extLst>
                <a:ext uri="{FF2B5EF4-FFF2-40B4-BE49-F238E27FC236}">
                  <a16:creationId xmlns:a16="http://schemas.microsoft.com/office/drawing/2014/main" id="{46FB05C6-0F17-429A-9DF7-A6EFC735634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5543" y="3453335"/>
              <a:ext cx="48165" cy="104226"/>
            </a:xfrm>
            <a:custGeom>
              <a:avLst/>
              <a:gdLst/>
              <a:ahLst/>
              <a:cxnLst>
                <a:cxn ang="0">
                  <a:pos x="40" y="26"/>
                </a:cxn>
                <a:cxn ang="0">
                  <a:pos x="16" y="0"/>
                </a:cxn>
                <a:cxn ang="0">
                  <a:pos x="12" y="4"/>
                </a:cxn>
                <a:cxn ang="0">
                  <a:pos x="7" y="6"/>
                </a:cxn>
                <a:cxn ang="0">
                  <a:pos x="8" y="16"/>
                </a:cxn>
                <a:cxn ang="0">
                  <a:pos x="1" y="17"/>
                </a:cxn>
                <a:cxn ang="0">
                  <a:pos x="0" y="33"/>
                </a:cxn>
                <a:cxn ang="0">
                  <a:pos x="2" y="37"/>
                </a:cxn>
                <a:cxn ang="0">
                  <a:pos x="7" y="52"/>
                </a:cxn>
                <a:cxn ang="0">
                  <a:pos x="10" y="53"/>
                </a:cxn>
                <a:cxn ang="0">
                  <a:pos x="12" y="55"/>
                </a:cxn>
                <a:cxn ang="0">
                  <a:pos x="12" y="62"/>
                </a:cxn>
                <a:cxn ang="0">
                  <a:pos x="12" y="70"/>
                </a:cxn>
                <a:cxn ang="0">
                  <a:pos x="14" y="78"/>
                </a:cxn>
                <a:cxn ang="0">
                  <a:pos x="18" y="76"/>
                </a:cxn>
                <a:cxn ang="0">
                  <a:pos x="20" y="76"/>
                </a:cxn>
                <a:cxn ang="0">
                  <a:pos x="28" y="73"/>
                </a:cxn>
                <a:cxn ang="0">
                  <a:pos x="30" y="73"/>
                </a:cxn>
                <a:cxn ang="0">
                  <a:pos x="35" y="74"/>
                </a:cxn>
                <a:cxn ang="0">
                  <a:pos x="31" y="66"/>
                </a:cxn>
                <a:cxn ang="0">
                  <a:pos x="29" y="57"/>
                </a:cxn>
                <a:cxn ang="0">
                  <a:pos x="28" y="55"/>
                </a:cxn>
                <a:cxn ang="0">
                  <a:pos x="24" y="50"/>
                </a:cxn>
                <a:cxn ang="0">
                  <a:pos x="24" y="43"/>
                </a:cxn>
                <a:cxn ang="0">
                  <a:pos x="27" y="36"/>
                </a:cxn>
                <a:cxn ang="0">
                  <a:pos x="29" y="37"/>
                </a:cxn>
                <a:cxn ang="0">
                  <a:pos x="32" y="37"/>
                </a:cxn>
                <a:cxn ang="0">
                  <a:pos x="34" y="35"/>
                </a:cxn>
                <a:cxn ang="0">
                  <a:pos x="36" y="30"/>
                </a:cxn>
                <a:cxn ang="0">
                  <a:pos x="40" y="26"/>
                </a:cxn>
              </a:cxnLst>
              <a:rect l="0" t="0" r="r" b="b"/>
              <a:pathLst>
                <a:path w="40" h="78">
                  <a:moveTo>
                    <a:pt x="40" y="26"/>
                  </a:moveTo>
                  <a:lnTo>
                    <a:pt x="16" y="0"/>
                  </a:lnTo>
                  <a:lnTo>
                    <a:pt x="12" y="4"/>
                  </a:lnTo>
                  <a:lnTo>
                    <a:pt x="7" y="6"/>
                  </a:lnTo>
                  <a:lnTo>
                    <a:pt x="8" y="16"/>
                  </a:lnTo>
                  <a:lnTo>
                    <a:pt x="1" y="17"/>
                  </a:lnTo>
                  <a:lnTo>
                    <a:pt x="0" y="33"/>
                  </a:lnTo>
                  <a:lnTo>
                    <a:pt x="2" y="37"/>
                  </a:lnTo>
                  <a:lnTo>
                    <a:pt x="7" y="52"/>
                  </a:lnTo>
                  <a:lnTo>
                    <a:pt x="10" y="53"/>
                  </a:lnTo>
                  <a:lnTo>
                    <a:pt x="12" y="55"/>
                  </a:lnTo>
                  <a:lnTo>
                    <a:pt x="12" y="62"/>
                  </a:lnTo>
                  <a:lnTo>
                    <a:pt x="12" y="70"/>
                  </a:lnTo>
                  <a:lnTo>
                    <a:pt x="14" y="78"/>
                  </a:lnTo>
                  <a:lnTo>
                    <a:pt x="18" y="76"/>
                  </a:lnTo>
                  <a:lnTo>
                    <a:pt x="20" y="76"/>
                  </a:lnTo>
                  <a:lnTo>
                    <a:pt x="28" y="73"/>
                  </a:lnTo>
                  <a:lnTo>
                    <a:pt x="30" y="73"/>
                  </a:lnTo>
                  <a:lnTo>
                    <a:pt x="35" y="74"/>
                  </a:lnTo>
                  <a:lnTo>
                    <a:pt x="31" y="66"/>
                  </a:lnTo>
                  <a:lnTo>
                    <a:pt x="29" y="57"/>
                  </a:lnTo>
                  <a:lnTo>
                    <a:pt x="28" y="55"/>
                  </a:lnTo>
                  <a:lnTo>
                    <a:pt x="24" y="50"/>
                  </a:lnTo>
                  <a:lnTo>
                    <a:pt x="24" y="43"/>
                  </a:lnTo>
                  <a:lnTo>
                    <a:pt x="27" y="36"/>
                  </a:lnTo>
                  <a:lnTo>
                    <a:pt x="29" y="37"/>
                  </a:lnTo>
                  <a:lnTo>
                    <a:pt x="32" y="37"/>
                  </a:lnTo>
                  <a:lnTo>
                    <a:pt x="34" y="35"/>
                  </a:lnTo>
                  <a:lnTo>
                    <a:pt x="36" y="30"/>
                  </a:lnTo>
                  <a:lnTo>
                    <a:pt x="40" y="26"/>
                  </a:lnTo>
                  <a:close/>
                </a:path>
              </a:pathLst>
            </a:custGeom>
            <a:solidFill>
              <a:srgbClr val="757272">
                <a:lumMod val="40000"/>
                <a:lumOff val="60000"/>
              </a:srgbClr>
            </a:solidFill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9pPr>
            </a:lstStyle>
            <a:p>
              <a:pPr defTabSz="899952" eaLnBrk="1" hangingPunct="1">
                <a:defRPr/>
              </a:pPr>
              <a:endParaRPr lang="en-US" sz="787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4" name="Freeform 21">
              <a:extLst>
                <a:ext uri="{FF2B5EF4-FFF2-40B4-BE49-F238E27FC236}">
                  <a16:creationId xmlns:a16="http://schemas.microsoft.com/office/drawing/2014/main" id="{2B054D46-A03E-4652-A1CA-66CB2F8F8D75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3238" y="3490750"/>
              <a:ext cx="54185" cy="66811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32" y="5"/>
                </a:cxn>
                <a:cxn ang="0">
                  <a:pos x="45" y="7"/>
                </a:cxn>
                <a:cxn ang="0">
                  <a:pos x="43" y="13"/>
                </a:cxn>
                <a:cxn ang="0">
                  <a:pos x="37" y="20"/>
                </a:cxn>
                <a:cxn ang="0">
                  <a:pos x="37" y="24"/>
                </a:cxn>
                <a:cxn ang="0">
                  <a:pos x="38" y="27"/>
                </a:cxn>
                <a:cxn ang="0">
                  <a:pos x="41" y="30"/>
                </a:cxn>
                <a:cxn ang="0">
                  <a:pos x="41" y="34"/>
                </a:cxn>
                <a:cxn ang="0">
                  <a:pos x="40" y="38"/>
                </a:cxn>
                <a:cxn ang="0">
                  <a:pos x="40" y="41"/>
                </a:cxn>
                <a:cxn ang="0">
                  <a:pos x="37" y="45"/>
                </a:cxn>
                <a:cxn ang="0">
                  <a:pos x="33" y="45"/>
                </a:cxn>
                <a:cxn ang="0">
                  <a:pos x="31" y="43"/>
                </a:cxn>
                <a:cxn ang="0">
                  <a:pos x="28" y="44"/>
                </a:cxn>
                <a:cxn ang="0">
                  <a:pos x="20" y="44"/>
                </a:cxn>
                <a:cxn ang="0">
                  <a:pos x="17" y="46"/>
                </a:cxn>
                <a:cxn ang="0">
                  <a:pos x="20" y="50"/>
                </a:cxn>
                <a:cxn ang="0">
                  <a:pos x="14" y="48"/>
                </a:cxn>
                <a:cxn ang="0">
                  <a:pos x="8" y="40"/>
                </a:cxn>
                <a:cxn ang="0">
                  <a:pos x="6" y="31"/>
                </a:cxn>
                <a:cxn ang="0">
                  <a:pos x="4" y="29"/>
                </a:cxn>
                <a:cxn ang="0">
                  <a:pos x="0" y="23"/>
                </a:cxn>
                <a:cxn ang="0">
                  <a:pos x="0" y="17"/>
                </a:cxn>
                <a:cxn ang="0">
                  <a:pos x="3" y="10"/>
                </a:cxn>
                <a:cxn ang="0">
                  <a:pos x="6" y="11"/>
                </a:cxn>
                <a:cxn ang="0">
                  <a:pos x="11" y="11"/>
                </a:cxn>
                <a:cxn ang="0">
                  <a:pos x="13" y="8"/>
                </a:cxn>
                <a:cxn ang="0">
                  <a:pos x="16" y="3"/>
                </a:cxn>
                <a:cxn ang="0">
                  <a:pos x="20" y="0"/>
                </a:cxn>
              </a:cxnLst>
              <a:rect l="0" t="0" r="r" b="b"/>
              <a:pathLst>
                <a:path w="45" h="50">
                  <a:moveTo>
                    <a:pt x="20" y="0"/>
                  </a:moveTo>
                  <a:lnTo>
                    <a:pt x="32" y="5"/>
                  </a:lnTo>
                  <a:lnTo>
                    <a:pt x="45" y="7"/>
                  </a:lnTo>
                  <a:lnTo>
                    <a:pt x="43" y="13"/>
                  </a:lnTo>
                  <a:lnTo>
                    <a:pt x="37" y="20"/>
                  </a:lnTo>
                  <a:lnTo>
                    <a:pt x="37" y="24"/>
                  </a:lnTo>
                  <a:lnTo>
                    <a:pt x="38" y="27"/>
                  </a:lnTo>
                  <a:lnTo>
                    <a:pt x="41" y="30"/>
                  </a:lnTo>
                  <a:lnTo>
                    <a:pt x="41" y="34"/>
                  </a:lnTo>
                  <a:lnTo>
                    <a:pt x="40" y="38"/>
                  </a:lnTo>
                  <a:lnTo>
                    <a:pt x="40" y="41"/>
                  </a:lnTo>
                  <a:lnTo>
                    <a:pt x="37" y="45"/>
                  </a:lnTo>
                  <a:lnTo>
                    <a:pt x="33" y="45"/>
                  </a:lnTo>
                  <a:lnTo>
                    <a:pt x="31" y="43"/>
                  </a:lnTo>
                  <a:lnTo>
                    <a:pt x="28" y="44"/>
                  </a:lnTo>
                  <a:lnTo>
                    <a:pt x="20" y="44"/>
                  </a:lnTo>
                  <a:lnTo>
                    <a:pt x="17" y="46"/>
                  </a:lnTo>
                  <a:lnTo>
                    <a:pt x="20" y="50"/>
                  </a:lnTo>
                  <a:lnTo>
                    <a:pt x="14" y="48"/>
                  </a:lnTo>
                  <a:lnTo>
                    <a:pt x="8" y="40"/>
                  </a:lnTo>
                  <a:lnTo>
                    <a:pt x="6" y="31"/>
                  </a:lnTo>
                  <a:lnTo>
                    <a:pt x="4" y="29"/>
                  </a:lnTo>
                  <a:lnTo>
                    <a:pt x="0" y="23"/>
                  </a:lnTo>
                  <a:lnTo>
                    <a:pt x="0" y="17"/>
                  </a:lnTo>
                  <a:lnTo>
                    <a:pt x="3" y="10"/>
                  </a:lnTo>
                  <a:lnTo>
                    <a:pt x="6" y="11"/>
                  </a:lnTo>
                  <a:lnTo>
                    <a:pt x="11" y="11"/>
                  </a:lnTo>
                  <a:lnTo>
                    <a:pt x="13" y="8"/>
                  </a:lnTo>
                  <a:lnTo>
                    <a:pt x="16" y="3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757272">
                <a:lumMod val="40000"/>
                <a:lumOff val="60000"/>
              </a:srgbClr>
            </a:solidFill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9pPr>
            </a:lstStyle>
            <a:p>
              <a:pPr defTabSz="899952" eaLnBrk="1" hangingPunct="1">
                <a:defRPr/>
              </a:pPr>
              <a:endParaRPr lang="en-US" sz="787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5" name="Freeform 22">
              <a:extLst>
                <a:ext uri="{FF2B5EF4-FFF2-40B4-BE49-F238E27FC236}">
                  <a16:creationId xmlns:a16="http://schemas.microsoft.com/office/drawing/2014/main" id="{5DEEF89D-7C84-4A70-B8BF-EF01A1BA939A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5381" y="3498767"/>
              <a:ext cx="46960" cy="50777"/>
            </a:xfrm>
            <a:custGeom>
              <a:avLst/>
              <a:gdLst/>
              <a:ahLst/>
              <a:cxnLst>
                <a:cxn ang="0">
                  <a:pos x="39" y="16"/>
                </a:cxn>
                <a:cxn ang="0">
                  <a:pos x="25" y="8"/>
                </a:cxn>
                <a:cxn ang="0">
                  <a:pos x="6" y="0"/>
                </a:cxn>
                <a:cxn ang="0">
                  <a:pos x="5" y="1"/>
                </a:cxn>
                <a:cxn ang="0">
                  <a:pos x="5" y="4"/>
                </a:cxn>
                <a:cxn ang="0">
                  <a:pos x="0" y="11"/>
                </a:cxn>
                <a:cxn ang="0">
                  <a:pos x="0" y="16"/>
                </a:cxn>
                <a:cxn ang="0">
                  <a:pos x="1" y="18"/>
                </a:cxn>
                <a:cxn ang="0">
                  <a:pos x="3" y="21"/>
                </a:cxn>
                <a:cxn ang="0">
                  <a:pos x="3" y="25"/>
                </a:cxn>
                <a:cxn ang="0">
                  <a:pos x="2" y="29"/>
                </a:cxn>
                <a:cxn ang="0">
                  <a:pos x="2" y="33"/>
                </a:cxn>
                <a:cxn ang="0">
                  <a:pos x="0" y="35"/>
                </a:cxn>
                <a:cxn ang="0">
                  <a:pos x="4" y="38"/>
                </a:cxn>
                <a:cxn ang="0">
                  <a:pos x="8" y="35"/>
                </a:cxn>
                <a:cxn ang="0">
                  <a:pos x="11" y="35"/>
                </a:cxn>
                <a:cxn ang="0">
                  <a:pos x="17" y="36"/>
                </a:cxn>
                <a:cxn ang="0">
                  <a:pos x="21" y="36"/>
                </a:cxn>
                <a:cxn ang="0">
                  <a:pos x="24" y="33"/>
                </a:cxn>
                <a:cxn ang="0">
                  <a:pos x="29" y="24"/>
                </a:cxn>
                <a:cxn ang="0">
                  <a:pos x="34" y="19"/>
                </a:cxn>
                <a:cxn ang="0">
                  <a:pos x="39" y="16"/>
                </a:cxn>
              </a:cxnLst>
              <a:rect l="0" t="0" r="r" b="b"/>
              <a:pathLst>
                <a:path w="39" h="38">
                  <a:moveTo>
                    <a:pt x="39" y="16"/>
                  </a:moveTo>
                  <a:lnTo>
                    <a:pt x="25" y="8"/>
                  </a:lnTo>
                  <a:lnTo>
                    <a:pt x="6" y="0"/>
                  </a:lnTo>
                  <a:lnTo>
                    <a:pt x="5" y="1"/>
                  </a:lnTo>
                  <a:lnTo>
                    <a:pt x="5" y="4"/>
                  </a:lnTo>
                  <a:lnTo>
                    <a:pt x="0" y="11"/>
                  </a:lnTo>
                  <a:lnTo>
                    <a:pt x="0" y="16"/>
                  </a:lnTo>
                  <a:lnTo>
                    <a:pt x="1" y="18"/>
                  </a:lnTo>
                  <a:lnTo>
                    <a:pt x="3" y="21"/>
                  </a:lnTo>
                  <a:lnTo>
                    <a:pt x="3" y="25"/>
                  </a:lnTo>
                  <a:lnTo>
                    <a:pt x="2" y="29"/>
                  </a:lnTo>
                  <a:lnTo>
                    <a:pt x="2" y="33"/>
                  </a:lnTo>
                  <a:lnTo>
                    <a:pt x="0" y="35"/>
                  </a:lnTo>
                  <a:lnTo>
                    <a:pt x="4" y="38"/>
                  </a:lnTo>
                  <a:lnTo>
                    <a:pt x="8" y="35"/>
                  </a:lnTo>
                  <a:lnTo>
                    <a:pt x="11" y="35"/>
                  </a:lnTo>
                  <a:lnTo>
                    <a:pt x="17" y="36"/>
                  </a:lnTo>
                  <a:lnTo>
                    <a:pt x="21" y="36"/>
                  </a:lnTo>
                  <a:lnTo>
                    <a:pt x="24" y="33"/>
                  </a:lnTo>
                  <a:lnTo>
                    <a:pt x="29" y="24"/>
                  </a:lnTo>
                  <a:lnTo>
                    <a:pt x="34" y="19"/>
                  </a:lnTo>
                  <a:lnTo>
                    <a:pt x="39" y="16"/>
                  </a:lnTo>
                  <a:close/>
                </a:path>
              </a:pathLst>
            </a:custGeom>
            <a:solidFill>
              <a:srgbClr val="757272">
                <a:lumMod val="40000"/>
                <a:lumOff val="60000"/>
              </a:srgbClr>
            </a:solidFill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9pPr>
            </a:lstStyle>
            <a:p>
              <a:pPr defTabSz="899952" eaLnBrk="1" hangingPunct="1">
                <a:defRPr/>
              </a:pPr>
              <a:endParaRPr lang="en-US" sz="787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6" name="Freeform 23">
              <a:extLst>
                <a:ext uri="{FF2B5EF4-FFF2-40B4-BE49-F238E27FC236}">
                  <a16:creationId xmlns:a16="http://schemas.microsoft.com/office/drawing/2014/main" id="{69370AA4-1676-4B86-A293-25FDE2436B9F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7499" y="3394541"/>
              <a:ext cx="157739" cy="273924"/>
            </a:xfrm>
            <a:custGeom>
              <a:avLst/>
              <a:gdLst/>
              <a:ahLst/>
              <a:cxnLst>
                <a:cxn ang="0">
                  <a:pos x="113" y="175"/>
                </a:cxn>
                <a:cxn ang="0">
                  <a:pos x="106" y="205"/>
                </a:cxn>
                <a:cxn ang="0">
                  <a:pos x="99" y="203"/>
                </a:cxn>
                <a:cxn ang="0">
                  <a:pos x="100" y="186"/>
                </a:cxn>
                <a:cxn ang="0">
                  <a:pos x="76" y="182"/>
                </a:cxn>
                <a:cxn ang="0">
                  <a:pos x="71" y="172"/>
                </a:cxn>
                <a:cxn ang="0">
                  <a:pos x="56" y="163"/>
                </a:cxn>
                <a:cxn ang="0">
                  <a:pos x="36" y="156"/>
                </a:cxn>
                <a:cxn ang="0">
                  <a:pos x="23" y="145"/>
                </a:cxn>
                <a:cxn ang="0">
                  <a:pos x="0" y="140"/>
                </a:cxn>
                <a:cxn ang="0">
                  <a:pos x="8" y="129"/>
                </a:cxn>
                <a:cxn ang="0">
                  <a:pos x="16" y="109"/>
                </a:cxn>
                <a:cxn ang="0">
                  <a:pos x="15" y="77"/>
                </a:cxn>
                <a:cxn ang="0">
                  <a:pos x="16" y="55"/>
                </a:cxn>
                <a:cxn ang="0">
                  <a:pos x="16" y="47"/>
                </a:cxn>
                <a:cxn ang="0">
                  <a:pos x="30" y="41"/>
                </a:cxn>
                <a:cxn ang="0">
                  <a:pos x="45" y="19"/>
                </a:cxn>
                <a:cxn ang="0">
                  <a:pos x="67" y="12"/>
                </a:cxn>
                <a:cxn ang="0">
                  <a:pos x="75" y="6"/>
                </a:cxn>
                <a:cxn ang="0">
                  <a:pos x="89" y="2"/>
                </a:cxn>
                <a:cxn ang="0">
                  <a:pos x="101" y="1"/>
                </a:cxn>
                <a:cxn ang="0">
                  <a:pos x="100" y="4"/>
                </a:cxn>
                <a:cxn ang="0">
                  <a:pos x="87" y="15"/>
                </a:cxn>
                <a:cxn ang="0">
                  <a:pos x="71" y="25"/>
                </a:cxn>
                <a:cxn ang="0">
                  <a:pos x="71" y="41"/>
                </a:cxn>
                <a:cxn ang="0">
                  <a:pos x="73" y="50"/>
                </a:cxn>
                <a:cxn ang="0">
                  <a:pos x="72" y="68"/>
                </a:cxn>
                <a:cxn ang="0">
                  <a:pos x="111" y="77"/>
                </a:cxn>
                <a:cxn ang="0">
                  <a:pos x="124" y="83"/>
                </a:cxn>
                <a:cxn ang="0">
                  <a:pos x="129" y="83"/>
                </a:cxn>
                <a:cxn ang="0">
                  <a:pos x="125" y="93"/>
                </a:cxn>
                <a:cxn ang="0">
                  <a:pos x="126" y="110"/>
                </a:cxn>
                <a:cxn ang="0">
                  <a:pos x="125" y="119"/>
                </a:cxn>
                <a:cxn ang="0">
                  <a:pos x="131" y="140"/>
                </a:cxn>
                <a:cxn ang="0">
                  <a:pos x="129" y="137"/>
                </a:cxn>
                <a:cxn ang="0">
                  <a:pos x="106" y="134"/>
                </a:cxn>
                <a:cxn ang="0">
                  <a:pos x="112" y="140"/>
                </a:cxn>
                <a:cxn ang="0">
                  <a:pos x="111" y="147"/>
                </a:cxn>
                <a:cxn ang="0">
                  <a:pos x="107" y="156"/>
                </a:cxn>
              </a:cxnLst>
              <a:rect l="0" t="0" r="r" b="b"/>
              <a:pathLst>
                <a:path w="131" h="205">
                  <a:moveTo>
                    <a:pt x="111" y="163"/>
                  </a:moveTo>
                  <a:lnTo>
                    <a:pt x="113" y="175"/>
                  </a:lnTo>
                  <a:lnTo>
                    <a:pt x="112" y="180"/>
                  </a:lnTo>
                  <a:lnTo>
                    <a:pt x="106" y="205"/>
                  </a:lnTo>
                  <a:lnTo>
                    <a:pt x="101" y="203"/>
                  </a:lnTo>
                  <a:lnTo>
                    <a:pt x="99" y="203"/>
                  </a:lnTo>
                  <a:lnTo>
                    <a:pt x="105" y="191"/>
                  </a:lnTo>
                  <a:lnTo>
                    <a:pt x="100" y="186"/>
                  </a:lnTo>
                  <a:lnTo>
                    <a:pt x="86" y="184"/>
                  </a:lnTo>
                  <a:lnTo>
                    <a:pt x="76" y="182"/>
                  </a:lnTo>
                  <a:lnTo>
                    <a:pt x="71" y="177"/>
                  </a:lnTo>
                  <a:lnTo>
                    <a:pt x="71" y="172"/>
                  </a:lnTo>
                  <a:lnTo>
                    <a:pt x="66" y="166"/>
                  </a:lnTo>
                  <a:lnTo>
                    <a:pt x="56" y="163"/>
                  </a:lnTo>
                  <a:lnTo>
                    <a:pt x="45" y="158"/>
                  </a:lnTo>
                  <a:lnTo>
                    <a:pt x="36" y="156"/>
                  </a:lnTo>
                  <a:lnTo>
                    <a:pt x="31" y="150"/>
                  </a:lnTo>
                  <a:lnTo>
                    <a:pt x="23" y="145"/>
                  </a:lnTo>
                  <a:lnTo>
                    <a:pt x="23" y="145"/>
                  </a:lnTo>
                  <a:lnTo>
                    <a:pt x="0" y="140"/>
                  </a:lnTo>
                  <a:lnTo>
                    <a:pt x="4" y="135"/>
                  </a:lnTo>
                  <a:lnTo>
                    <a:pt x="8" y="129"/>
                  </a:lnTo>
                  <a:lnTo>
                    <a:pt x="13" y="120"/>
                  </a:lnTo>
                  <a:lnTo>
                    <a:pt x="16" y="109"/>
                  </a:lnTo>
                  <a:lnTo>
                    <a:pt x="16" y="96"/>
                  </a:lnTo>
                  <a:lnTo>
                    <a:pt x="15" y="77"/>
                  </a:lnTo>
                  <a:lnTo>
                    <a:pt x="17" y="61"/>
                  </a:lnTo>
                  <a:lnTo>
                    <a:pt x="16" y="55"/>
                  </a:lnTo>
                  <a:lnTo>
                    <a:pt x="19" y="51"/>
                  </a:lnTo>
                  <a:lnTo>
                    <a:pt x="16" y="47"/>
                  </a:lnTo>
                  <a:lnTo>
                    <a:pt x="17" y="46"/>
                  </a:lnTo>
                  <a:lnTo>
                    <a:pt x="30" y="41"/>
                  </a:lnTo>
                  <a:lnTo>
                    <a:pt x="40" y="29"/>
                  </a:lnTo>
                  <a:lnTo>
                    <a:pt x="45" y="19"/>
                  </a:lnTo>
                  <a:lnTo>
                    <a:pt x="60" y="18"/>
                  </a:lnTo>
                  <a:lnTo>
                    <a:pt x="67" y="12"/>
                  </a:lnTo>
                  <a:lnTo>
                    <a:pt x="70" y="9"/>
                  </a:lnTo>
                  <a:lnTo>
                    <a:pt x="75" y="6"/>
                  </a:lnTo>
                  <a:lnTo>
                    <a:pt x="85" y="4"/>
                  </a:lnTo>
                  <a:lnTo>
                    <a:pt x="89" y="2"/>
                  </a:lnTo>
                  <a:lnTo>
                    <a:pt x="99" y="0"/>
                  </a:lnTo>
                  <a:lnTo>
                    <a:pt x="101" y="1"/>
                  </a:lnTo>
                  <a:lnTo>
                    <a:pt x="102" y="2"/>
                  </a:lnTo>
                  <a:lnTo>
                    <a:pt x="100" y="4"/>
                  </a:lnTo>
                  <a:lnTo>
                    <a:pt x="96" y="6"/>
                  </a:lnTo>
                  <a:lnTo>
                    <a:pt x="87" y="15"/>
                  </a:lnTo>
                  <a:lnTo>
                    <a:pt x="80" y="18"/>
                  </a:lnTo>
                  <a:lnTo>
                    <a:pt x="71" y="25"/>
                  </a:lnTo>
                  <a:lnTo>
                    <a:pt x="71" y="31"/>
                  </a:lnTo>
                  <a:lnTo>
                    <a:pt x="71" y="41"/>
                  </a:lnTo>
                  <a:lnTo>
                    <a:pt x="72" y="41"/>
                  </a:lnTo>
                  <a:lnTo>
                    <a:pt x="73" y="50"/>
                  </a:lnTo>
                  <a:lnTo>
                    <a:pt x="71" y="60"/>
                  </a:lnTo>
                  <a:lnTo>
                    <a:pt x="72" y="68"/>
                  </a:lnTo>
                  <a:lnTo>
                    <a:pt x="80" y="74"/>
                  </a:lnTo>
                  <a:lnTo>
                    <a:pt x="111" y="77"/>
                  </a:lnTo>
                  <a:lnTo>
                    <a:pt x="113" y="83"/>
                  </a:lnTo>
                  <a:lnTo>
                    <a:pt x="124" y="83"/>
                  </a:lnTo>
                  <a:lnTo>
                    <a:pt x="127" y="83"/>
                  </a:lnTo>
                  <a:lnTo>
                    <a:pt x="129" y="83"/>
                  </a:lnTo>
                  <a:lnTo>
                    <a:pt x="131" y="87"/>
                  </a:lnTo>
                  <a:lnTo>
                    <a:pt x="125" y="93"/>
                  </a:lnTo>
                  <a:lnTo>
                    <a:pt x="123" y="100"/>
                  </a:lnTo>
                  <a:lnTo>
                    <a:pt x="126" y="110"/>
                  </a:lnTo>
                  <a:lnTo>
                    <a:pt x="131" y="112"/>
                  </a:lnTo>
                  <a:lnTo>
                    <a:pt x="125" y="119"/>
                  </a:lnTo>
                  <a:lnTo>
                    <a:pt x="129" y="127"/>
                  </a:lnTo>
                  <a:lnTo>
                    <a:pt x="131" y="140"/>
                  </a:lnTo>
                  <a:lnTo>
                    <a:pt x="129" y="140"/>
                  </a:lnTo>
                  <a:lnTo>
                    <a:pt x="129" y="137"/>
                  </a:lnTo>
                  <a:lnTo>
                    <a:pt x="126" y="132"/>
                  </a:lnTo>
                  <a:lnTo>
                    <a:pt x="106" y="134"/>
                  </a:lnTo>
                  <a:lnTo>
                    <a:pt x="107" y="140"/>
                  </a:lnTo>
                  <a:lnTo>
                    <a:pt x="112" y="140"/>
                  </a:lnTo>
                  <a:lnTo>
                    <a:pt x="115" y="149"/>
                  </a:lnTo>
                  <a:lnTo>
                    <a:pt x="111" y="147"/>
                  </a:lnTo>
                  <a:lnTo>
                    <a:pt x="107" y="148"/>
                  </a:lnTo>
                  <a:lnTo>
                    <a:pt x="107" y="156"/>
                  </a:lnTo>
                  <a:lnTo>
                    <a:pt x="111" y="163"/>
                  </a:lnTo>
                  <a:close/>
                </a:path>
              </a:pathLst>
            </a:custGeom>
            <a:solidFill>
              <a:srgbClr val="757272">
                <a:lumMod val="40000"/>
                <a:lumOff val="60000"/>
              </a:srgbClr>
            </a:solidFill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9pPr>
            </a:lstStyle>
            <a:p>
              <a:pPr defTabSz="899952" eaLnBrk="1" hangingPunct="1">
                <a:defRPr/>
              </a:pPr>
              <a:endParaRPr lang="en-US" sz="787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7" name="Freeform 24">
              <a:extLst>
                <a:ext uri="{FF2B5EF4-FFF2-40B4-BE49-F238E27FC236}">
                  <a16:creationId xmlns:a16="http://schemas.microsoft.com/office/drawing/2014/main" id="{1605B360-DFF4-4DBE-AC7D-A3C5D89D3D43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6566" y="3550926"/>
              <a:ext cx="81880" cy="96208"/>
            </a:xfrm>
            <a:custGeom>
              <a:avLst/>
              <a:gdLst/>
              <a:ahLst/>
              <a:cxnLst>
                <a:cxn ang="0">
                  <a:pos x="8" y="67"/>
                </a:cxn>
                <a:cxn ang="0">
                  <a:pos x="8" y="62"/>
                </a:cxn>
                <a:cxn ang="0">
                  <a:pos x="5" y="62"/>
                </a:cxn>
                <a:cxn ang="0">
                  <a:pos x="3" y="59"/>
                </a:cxn>
                <a:cxn ang="0">
                  <a:pos x="0" y="56"/>
                </a:cxn>
                <a:cxn ang="0">
                  <a:pos x="4" y="45"/>
                </a:cxn>
                <a:cxn ang="0">
                  <a:pos x="13" y="36"/>
                </a:cxn>
                <a:cxn ang="0">
                  <a:pos x="24" y="28"/>
                </a:cxn>
                <a:cxn ang="0">
                  <a:pos x="24" y="17"/>
                </a:cxn>
                <a:cxn ang="0">
                  <a:pos x="31" y="14"/>
                </a:cxn>
                <a:cxn ang="0">
                  <a:pos x="33" y="12"/>
                </a:cxn>
                <a:cxn ang="0">
                  <a:pos x="33" y="6"/>
                </a:cxn>
                <a:cxn ang="0">
                  <a:pos x="33" y="2"/>
                </a:cxn>
                <a:cxn ang="0">
                  <a:pos x="33" y="0"/>
                </a:cxn>
                <a:cxn ang="0">
                  <a:pos x="55" y="4"/>
                </a:cxn>
                <a:cxn ang="0">
                  <a:pos x="56" y="4"/>
                </a:cxn>
                <a:cxn ang="0">
                  <a:pos x="65" y="14"/>
                </a:cxn>
                <a:cxn ang="0">
                  <a:pos x="68" y="25"/>
                </a:cxn>
                <a:cxn ang="0">
                  <a:pos x="59" y="39"/>
                </a:cxn>
                <a:cxn ang="0">
                  <a:pos x="50" y="49"/>
                </a:cxn>
                <a:cxn ang="0">
                  <a:pos x="43" y="53"/>
                </a:cxn>
                <a:cxn ang="0">
                  <a:pos x="36" y="53"/>
                </a:cxn>
                <a:cxn ang="0">
                  <a:pos x="35" y="53"/>
                </a:cxn>
                <a:cxn ang="0">
                  <a:pos x="32" y="57"/>
                </a:cxn>
                <a:cxn ang="0">
                  <a:pos x="27" y="67"/>
                </a:cxn>
                <a:cxn ang="0">
                  <a:pos x="24" y="70"/>
                </a:cxn>
                <a:cxn ang="0">
                  <a:pos x="21" y="72"/>
                </a:cxn>
                <a:cxn ang="0">
                  <a:pos x="18" y="68"/>
                </a:cxn>
                <a:cxn ang="0">
                  <a:pos x="10" y="69"/>
                </a:cxn>
                <a:cxn ang="0">
                  <a:pos x="8" y="67"/>
                </a:cxn>
              </a:cxnLst>
              <a:rect l="0" t="0" r="r" b="b"/>
              <a:pathLst>
                <a:path w="68" h="72">
                  <a:moveTo>
                    <a:pt x="8" y="67"/>
                  </a:moveTo>
                  <a:lnTo>
                    <a:pt x="8" y="62"/>
                  </a:lnTo>
                  <a:lnTo>
                    <a:pt x="5" y="62"/>
                  </a:lnTo>
                  <a:lnTo>
                    <a:pt x="3" y="59"/>
                  </a:lnTo>
                  <a:lnTo>
                    <a:pt x="0" y="56"/>
                  </a:lnTo>
                  <a:lnTo>
                    <a:pt x="4" y="45"/>
                  </a:lnTo>
                  <a:lnTo>
                    <a:pt x="13" y="36"/>
                  </a:lnTo>
                  <a:lnTo>
                    <a:pt x="24" y="28"/>
                  </a:lnTo>
                  <a:lnTo>
                    <a:pt x="24" y="17"/>
                  </a:lnTo>
                  <a:lnTo>
                    <a:pt x="31" y="14"/>
                  </a:lnTo>
                  <a:lnTo>
                    <a:pt x="33" y="12"/>
                  </a:lnTo>
                  <a:lnTo>
                    <a:pt x="33" y="6"/>
                  </a:lnTo>
                  <a:lnTo>
                    <a:pt x="33" y="2"/>
                  </a:lnTo>
                  <a:lnTo>
                    <a:pt x="33" y="0"/>
                  </a:lnTo>
                  <a:lnTo>
                    <a:pt x="55" y="4"/>
                  </a:lnTo>
                  <a:lnTo>
                    <a:pt x="56" y="4"/>
                  </a:lnTo>
                  <a:lnTo>
                    <a:pt x="65" y="14"/>
                  </a:lnTo>
                  <a:lnTo>
                    <a:pt x="68" y="25"/>
                  </a:lnTo>
                  <a:lnTo>
                    <a:pt x="59" y="39"/>
                  </a:lnTo>
                  <a:lnTo>
                    <a:pt x="50" y="49"/>
                  </a:lnTo>
                  <a:lnTo>
                    <a:pt x="43" y="53"/>
                  </a:lnTo>
                  <a:lnTo>
                    <a:pt x="36" y="53"/>
                  </a:lnTo>
                  <a:lnTo>
                    <a:pt x="35" y="53"/>
                  </a:lnTo>
                  <a:lnTo>
                    <a:pt x="32" y="57"/>
                  </a:lnTo>
                  <a:lnTo>
                    <a:pt x="27" y="67"/>
                  </a:lnTo>
                  <a:lnTo>
                    <a:pt x="24" y="70"/>
                  </a:lnTo>
                  <a:lnTo>
                    <a:pt x="21" y="72"/>
                  </a:lnTo>
                  <a:lnTo>
                    <a:pt x="18" y="68"/>
                  </a:lnTo>
                  <a:lnTo>
                    <a:pt x="10" y="69"/>
                  </a:lnTo>
                  <a:lnTo>
                    <a:pt x="8" y="67"/>
                  </a:lnTo>
                  <a:close/>
                </a:path>
              </a:pathLst>
            </a:custGeom>
            <a:solidFill>
              <a:srgbClr val="757272">
                <a:lumMod val="40000"/>
                <a:lumOff val="60000"/>
              </a:srgbClr>
            </a:solidFill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9pPr>
            </a:lstStyle>
            <a:p>
              <a:pPr defTabSz="899952" eaLnBrk="1" hangingPunct="1">
                <a:defRPr/>
              </a:pPr>
              <a:endParaRPr lang="en-US" sz="787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8" name="Freeform 26">
              <a:extLst>
                <a:ext uri="{FF2B5EF4-FFF2-40B4-BE49-F238E27FC236}">
                  <a16:creationId xmlns:a16="http://schemas.microsoft.com/office/drawing/2014/main" id="{B0D4B314-5B96-4292-96EB-196546365176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3364" y="3967775"/>
              <a:ext cx="274538" cy="750954"/>
            </a:xfrm>
            <a:custGeom>
              <a:avLst/>
              <a:gdLst/>
              <a:ahLst/>
              <a:cxnLst>
                <a:cxn ang="0">
                  <a:pos x="70" y="31"/>
                </a:cxn>
                <a:cxn ang="0">
                  <a:pos x="58" y="48"/>
                </a:cxn>
                <a:cxn ang="0">
                  <a:pos x="41" y="96"/>
                </a:cxn>
                <a:cxn ang="0">
                  <a:pos x="32" y="209"/>
                </a:cxn>
                <a:cxn ang="0">
                  <a:pos x="22" y="237"/>
                </a:cxn>
                <a:cxn ang="0">
                  <a:pos x="22" y="248"/>
                </a:cxn>
                <a:cxn ang="0">
                  <a:pos x="18" y="274"/>
                </a:cxn>
                <a:cxn ang="0">
                  <a:pos x="18" y="282"/>
                </a:cxn>
                <a:cxn ang="0">
                  <a:pos x="18" y="331"/>
                </a:cxn>
                <a:cxn ang="0">
                  <a:pos x="17" y="364"/>
                </a:cxn>
                <a:cxn ang="0">
                  <a:pos x="3" y="385"/>
                </a:cxn>
                <a:cxn ang="0">
                  <a:pos x="0" y="455"/>
                </a:cxn>
                <a:cxn ang="0">
                  <a:pos x="12" y="482"/>
                </a:cxn>
                <a:cxn ang="0">
                  <a:pos x="47" y="521"/>
                </a:cxn>
                <a:cxn ang="0">
                  <a:pos x="97" y="562"/>
                </a:cxn>
                <a:cxn ang="0">
                  <a:pos x="100" y="542"/>
                </a:cxn>
                <a:cxn ang="0">
                  <a:pos x="76" y="524"/>
                </a:cxn>
                <a:cxn ang="0">
                  <a:pos x="55" y="511"/>
                </a:cxn>
                <a:cxn ang="0">
                  <a:pos x="45" y="467"/>
                </a:cxn>
                <a:cxn ang="0">
                  <a:pos x="63" y="432"/>
                </a:cxn>
                <a:cxn ang="0">
                  <a:pos x="81" y="413"/>
                </a:cxn>
                <a:cxn ang="0">
                  <a:pos x="77" y="391"/>
                </a:cxn>
                <a:cxn ang="0">
                  <a:pos x="63" y="371"/>
                </a:cxn>
                <a:cxn ang="0">
                  <a:pos x="75" y="361"/>
                </a:cxn>
                <a:cxn ang="0">
                  <a:pos x="95" y="316"/>
                </a:cxn>
                <a:cxn ang="0">
                  <a:pos x="95" y="297"/>
                </a:cxn>
                <a:cxn ang="0">
                  <a:pos x="100" y="282"/>
                </a:cxn>
                <a:cxn ang="0">
                  <a:pos x="124" y="257"/>
                </a:cxn>
                <a:cxn ang="0">
                  <a:pos x="142" y="250"/>
                </a:cxn>
                <a:cxn ang="0">
                  <a:pos x="174" y="244"/>
                </a:cxn>
                <a:cxn ang="0">
                  <a:pos x="186" y="215"/>
                </a:cxn>
                <a:cxn ang="0">
                  <a:pos x="173" y="176"/>
                </a:cxn>
                <a:cxn ang="0">
                  <a:pos x="170" y="148"/>
                </a:cxn>
                <a:cxn ang="0">
                  <a:pos x="182" y="114"/>
                </a:cxn>
                <a:cxn ang="0">
                  <a:pos x="197" y="93"/>
                </a:cxn>
                <a:cxn ang="0">
                  <a:pos x="226" y="53"/>
                </a:cxn>
                <a:cxn ang="0">
                  <a:pos x="221" y="47"/>
                </a:cxn>
                <a:cxn ang="0">
                  <a:pos x="209" y="70"/>
                </a:cxn>
                <a:cxn ang="0">
                  <a:pos x="180" y="43"/>
                </a:cxn>
                <a:cxn ang="0">
                  <a:pos x="132" y="17"/>
                </a:cxn>
                <a:cxn ang="0">
                  <a:pos x="117" y="2"/>
                </a:cxn>
                <a:cxn ang="0">
                  <a:pos x="102" y="13"/>
                </a:cxn>
                <a:cxn ang="0">
                  <a:pos x="92" y="3"/>
                </a:cxn>
                <a:cxn ang="0">
                  <a:pos x="70" y="14"/>
                </a:cxn>
              </a:cxnLst>
              <a:rect l="0" t="0" r="r" b="b"/>
              <a:pathLst>
                <a:path w="228" h="562">
                  <a:moveTo>
                    <a:pt x="70" y="14"/>
                  </a:moveTo>
                  <a:lnTo>
                    <a:pt x="71" y="21"/>
                  </a:lnTo>
                  <a:lnTo>
                    <a:pt x="70" y="31"/>
                  </a:lnTo>
                  <a:lnTo>
                    <a:pt x="64" y="33"/>
                  </a:lnTo>
                  <a:lnTo>
                    <a:pt x="61" y="40"/>
                  </a:lnTo>
                  <a:lnTo>
                    <a:pt x="58" y="48"/>
                  </a:lnTo>
                  <a:lnTo>
                    <a:pt x="51" y="62"/>
                  </a:lnTo>
                  <a:lnTo>
                    <a:pt x="42" y="81"/>
                  </a:lnTo>
                  <a:lnTo>
                    <a:pt x="41" y="96"/>
                  </a:lnTo>
                  <a:lnTo>
                    <a:pt x="41" y="122"/>
                  </a:lnTo>
                  <a:lnTo>
                    <a:pt x="39" y="200"/>
                  </a:lnTo>
                  <a:lnTo>
                    <a:pt x="32" y="209"/>
                  </a:lnTo>
                  <a:lnTo>
                    <a:pt x="26" y="217"/>
                  </a:lnTo>
                  <a:lnTo>
                    <a:pt x="24" y="224"/>
                  </a:lnTo>
                  <a:lnTo>
                    <a:pt x="22" y="237"/>
                  </a:lnTo>
                  <a:lnTo>
                    <a:pt x="18" y="240"/>
                  </a:lnTo>
                  <a:lnTo>
                    <a:pt x="18" y="243"/>
                  </a:lnTo>
                  <a:lnTo>
                    <a:pt x="22" y="248"/>
                  </a:lnTo>
                  <a:lnTo>
                    <a:pt x="18" y="255"/>
                  </a:lnTo>
                  <a:lnTo>
                    <a:pt x="19" y="262"/>
                  </a:lnTo>
                  <a:lnTo>
                    <a:pt x="18" y="274"/>
                  </a:lnTo>
                  <a:lnTo>
                    <a:pt x="15" y="275"/>
                  </a:lnTo>
                  <a:lnTo>
                    <a:pt x="15" y="282"/>
                  </a:lnTo>
                  <a:lnTo>
                    <a:pt x="18" y="282"/>
                  </a:lnTo>
                  <a:lnTo>
                    <a:pt x="17" y="314"/>
                  </a:lnTo>
                  <a:lnTo>
                    <a:pt x="15" y="325"/>
                  </a:lnTo>
                  <a:lnTo>
                    <a:pt x="18" y="331"/>
                  </a:lnTo>
                  <a:lnTo>
                    <a:pt x="19" y="347"/>
                  </a:lnTo>
                  <a:lnTo>
                    <a:pt x="19" y="357"/>
                  </a:lnTo>
                  <a:lnTo>
                    <a:pt x="17" y="364"/>
                  </a:lnTo>
                  <a:lnTo>
                    <a:pt x="10" y="370"/>
                  </a:lnTo>
                  <a:lnTo>
                    <a:pt x="5" y="376"/>
                  </a:lnTo>
                  <a:lnTo>
                    <a:pt x="3" y="385"/>
                  </a:lnTo>
                  <a:lnTo>
                    <a:pt x="2" y="452"/>
                  </a:lnTo>
                  <a:lnTo>
                    <a:pt x="0" y="452"/>
                  </a:lnTo>
                  <a:lnTo>
                    <a:pt x="0" y="455"/>
                  </a:lnTo>
                  <a:lnTo>
                    <a:pt x="2" y="463"/>
                  </a:lnTo>
                  <a:lnTo>
                    <a:pt x="3" y="471"/>
                  </a:lnTo>
                  <a:lnTo>
                    <a:pt x="12" y="482"/>
                  </a:lnTo>
                  <a:lnTo>
                    <a:pt x="45" y="484"/>
                  </a:lnTo>
                  <a:lnTo>
                    <a:pt x="47" y="499"/>
                  </a:lnTo>
                  <a:lnTo>
                    <a:pt x="47" y="521"/>
                  </a:lnTo>
                  <a:lnTo>
                    <a:pt x="51" y="542"/>
                  </a:lnTo>
                  <a:lnTo>
                    <a:pt x="86" y="545"/>
                  </a:lnTo>
                  <a:lnTo>
                    <a:pt x="97" y="562"/>
                  </a:lnTo>
                  <a:lnTo>
                    <a:pt x="99" y="556"/>
                  </a:lnTo>
                  <a:lnTo>
                    <a:pt x="100" y="552"/>
                  </a:lnTo>
                  <a:lnTo>
                    <a:pt x="100" y="542"/>
                  </a:lnTo>
                  <a:lnTo>
                    <a:pt x="91" y="531"/>
                  </a:lnTo>
                  <a:lnTo>
                    <a:pt x="81" y="523"/>
                  </a:lnTo>
                  <a:lnTo>
                    <a:pt x="76" y="524"/>
                  </a:lnTo>
                  <a:lnTo>
                    <a:pt x="66" y="523"/>
                  </a:lnTo>
                  <a:lnTo>
                    <a:pt x="61" y="519"/>
                  </a:lnTo>
                  <a:lnTo>
                    <a:pt x="55" y="511"/>
                  </a:lnTo>
                  <a:lnTo>
                    <a:pt x="51" y="499"/>
                  </a:lnTo>
                  <a:lnTo>
                    <a:pt x="48" y="482"/>
                  </a:lnTo>
                  <a:lnTo>
                    <a:pt x="45" y="467"/>
                  </a:lnTo>
                  <a:lnTo>
                    <a:pt x="46" y="456"/>
                  </a:lnTo>
                  <a:lnTo>
                    <a:pt x="53" y="447"/>
                  </a:lnTo>
                  <a:lnTo>
                    <a:pt x="63" y="432"/>
                  </a:lnTo>
                  <a:lnTo>
                    <a:pt x="73" y="425"/>
                  </a:lnTo>
                  <a:lnTo>
                    <a:pt x="78" y="419"/>
                  </a:lnTo>
                  <a:lnTo>
                    <a:pt x="81" y="413"/>
                  </a:lnTo>
                  <a:lnTo>
                    <a:pt x="82" y="404"/>
                  </a:lnTo>
                  <a:lnTo>
                    <a:pt x="81" y="397"/>
                  </a:lnTo>
                  <a:lnTo>
                    <a:pt x="77" y="391"/>
                  </a:lnTo>
                  <a:lnTo>
                    <a:pt x="67" y="385"/>
                  </a:lnTo>
                  <a:lnTo>
                    <a:pt x="64" y="380"/>
                  </a:lnTo>
                  <a:lnTo>
                    <a:pt x="63" y="371"/>
                  </a:lnTo>
                  <a:lnTo>
                    <a:pt x="65" y="363"/>
                  </a:lnTo>
                  <a:lnTo>
                    <a:pt x="70" y="361"/>
                  </a:lnTo>
                  <a:lnTo>
                    <a:pt x="75" y="361"/>
                  </a:lnTo>
                  <a:lnTo>
                    <a:pt x="90" y="343"/>
                  </a:lnTo>
                  <a:lnTo>
                    <a:pt x="95" y="325"/>
                  </a:lnTo>
                  <a:lnTo>
                    <a:pt x="95" y="316"/>
                  </a:lnTo>
                  <a:lnTo>
                    <a:pt x="105" y="314"/>
                  </a:lnTo>
                  <a:lnTo>
                    <a:pt x="105" y="301"/>
                  </a:lnTo>
                  <a:lnTo>
                    <a:pt x="95" y="297"/>
                  </a:lnTo>
                  <a:lnTo>
                    <a:pt x="94" y="289"/>
                  </a:lnTo>
                  <a:lnTo>
                    <a:pt x="95" y="284"/>
                  </a:lnTo>
                  <a:lnTo>
                    <a:pt x="100" y="282"/>
                  </a:lnTo>
                  <a:lnTo>
                    <a:pt x="117" y="285"/>
                  </a:lnTo>
                  <a:lnTo>
                    <a:pt x="122" y="266"/>
                  </a:lnTo>
                  <a:lnTo>
                    <a:pt x="124" y="257"/>
                  </a:lnTo>
                  <a:lnTo>
                    <a:pt x="129" y="252"/>
                  </a:lnTo>
                  <a:lnTo>
                    <a:pt x="135" y="249"/>
                  </a:lnTo>
                  <a:lnTo>
                    <a:pt x="142" y="250"/>
                  </a:lnTo>
                  <a:lnTo>
                    <a:pt x="157" y="250"/>
                  </a:lnTo>
                  <a:lnTo>
                    <a:pt x="165" y="248"/>
                  </a:lnTo>
                  <a:lnTo>
                    <a:pt x="174" y="244"/>
                  </a:lnTo>
                  <a:lnTo>
                    <a:pt x="181" y="236"/>
                  </a:lnTo>
                  <a:lnTo>
                    <a:pt x="186" y="225"/>
                  </a:lnTo>
                  <a:lnTo>
                    <a:pt x="186" y="215"/>
                  </a:lnTo>
                  <a:lnTo>
                    <a:pt x="182" y="198"/>
                  </a:lnTo>
                  <a:lnTo>
                    <a:pt x="176" y="185"/>
                  </a:lnTo>
                  <a:lnTo>
                    <a:pt x="173" y="176"/>
                  </a:lnTo>
                  <a:lnTo>
                    <a:pt x="172" y="170"/>
                  </a:lnTo>
                  <a:lnTo>
                    <a:pt x="172" y="164"/>
                  </a:lnTo>
                  <a:lnTo>
                    <a:pt x="170" y="148"/>
                  </a:lnTo>
                  <a:lnTo>
                    <a:pt x="170" y="135"/>
                  </a:lnTo>
                  <a:lnTo>
                    <a:pt x="172" y="128"/>
                  </a:lnTo>
                  <a:lnTo>
                    <a:pt x="182" y="114"/>
                  </a:lnTo>
                  <a:lnTo>
                    <a:pt x="183" y="108"/>
                  </a:lnTo>
                  <a:lnTo>
                    <a:pt x="189" y="102"/>
                  </a:lnTo>
                  <a:lnTo>
                    <a:pt x="197" y="93"/>
                  </a:lnTo>
                  <a:lnTo>
                    <a:pt x="224" y="68"/>
                  </a:lnTo>
                  <a:lnTo>
                    <a:pt x="228" y="59"/>
                  </a:lnTo>
                  <a:lnTo>
                    <a:pt x="226" y="53"/>
                  </a:lnTo>
                  <a:lnTo>
                    <a:pt x="222" y="51"/>
                  </a:lnTo>
                  <a:lnTo>
                    <a:pt x="220" y="49"/>
                  </a:lnTo>
                  <a:lnTo>
                    <a:pt x="221" y="47"/>
                  </a:lnTo>
                  <a:lnTo>
                    <a:pt x="215" y="48"/>
                  </a:lnTo>
                  <a:lnTo>
                    <a:pt x="213" y="62"/>
                  </a:lnTo>
                  <a:lnTo>
                    <a:pt x="209" y="70"/>
                  </a:lnTo>
                  <a:lnTo>
                    <a:pt x="209" y="74"/>
                  </a:lnTo>
                  <a:lnTo>
                    <a:pt x="165" y="73"/>
                  </a:lnTo>
                  <a:lnTo>
                    <a:pt x="180" y="43"/>
                  </a:lnTo>
                  <a:lnTo>
                    <a:pt x="150" y="29"/>
                  </a:lnTo>
                  <a:lnTo>
                    <a:pt x="144" y="23"/>
                  </a:lnTo>
                  <a:lnTo>
                    <a:pt x="132" y="17"/>
                  </a:lnTo>
                  <a:lnTo>
                    <a:pt x="122" y="12"/>
                  </a:lnTo>
                  <a:lnTo>
                    <a:pt x="124" y="4"/>
                  </a:lnTo>
                  <a:lnTo>
                    <a:pt x="117" y="2"/>
                  </a:lnTo>
                  <a:lnTo>
                    <a:pt x="114" y="0"/>
                  </a:lnTo>
                  <a:lnTo>
                    <a:pt x="111" y="3"/>
                  </a:lnTo>
                  <a:lnTo>
                    <a:pt x="102" y="13"/>
                  </a:lnTo>
                  <a:lnTo>
                    <a:pt x="101" y="8"/>
                  </a:lnTo>
                  <a:lnTo>
                    <a:pt x="99" y="4"/>
                  </a:lnTo>
                  <a:lnTo>
                    <a:pt x="92" y="3"/>
                  </a:lnTo>
                  <a:lnTo>
                    <a:pt x="81" y="0"/>
                  </a:lnTo>
                  <a:lnTo>
                    <a:pt x="78" y="5"/>
                  </a:lnTo>
                  <a:lnTo>
                    <a:pt x="70" y="14"/>
                  </a:lnTo>
                  <a:close/>
                </a:path>
              </a:pathLst>
            </a:custGeom>
            <a:solidFill>
              <a:srgbClr val="757272">
                <a:lumMod val="40000"/>
                <a:lumOff val="60000"/>
              </a:srgbClr>
            </a:solidFill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9pPr>
            </a:lstStyle>
            <a:p>
              <a:pPr defTabSz="899952" eaLnBrk="1" hangingPunct="1">
                <a:defRPr/>
              </a:pPr>
              <a:endParaRPr lang="en-US" sz="787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9" name="Freeform 27">
              <a:extLst>
                <a:ext uri="{FF2B5EF4-FFF2-40B4-BE49-F238E27FC236}">
                  <a16:creationId xmlns:a16="http://schemas.microsoft.com/office/drawing/2014/main" id="{C0434327-496B-497C-97D2-33B94B35F5D0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6139" y="3520143"/>
              <a:ext cx="558706" cy="654746"/>
            </a:xfrm>
            <a:custGeom>
              <a:avLst/>
              <a:gdLst/>
              <a:ahLst/>
              <a:cxnLst>
                <a:cxn ang="0">
                  <a:pos x="268" y="451"/>
                </a:cxn>
                <a:cxn ang="0">
                  <a:pos x="300" y="385"/>
                </a:cxn>
                <a:cxn ang="0">
                  <a:pos x="363" y="347"/>
                </a:cxn>
                <a:cxn ang="0">
                  <a:pos x="397" y="314"/>
                </a:cxn>
                <a:cxn ang="0">
                  <a:pos x="412" y="243"/>
                </a:cxn>
                <a:cxn ang="0">
                  <a:pos x="460" y="163"/>
                </a:cxn>
                <a:cxn ang="0">
                  <a:pos x="462" y="133"/>
                </a:cxn>
                <a:cxn ang="0">
                  <a:pos x="437" y="115"/>
                </a:cxn>
                <a:cxn ang="0">
                  <a:pos x="390" y="93"/>
                </a:cxn>
                <a:cxn ang="0">
                  <a:pos x="330" y="84"/>
                </a:cxn>
                <a:cxn ang="0">
                  <a:pos x="327" y="64"/>
                </a:cxn>
                <a:cxn ang="0">
                  <a:pos x="275" y="68"/>
                </a:cxn>
                <a:cxn ang="0">
                  <a:pos x="249" y="83"/>
                </a:cxn>
                <a:cxn ang="0">
                  <a:pos x="256" y="71"/>
                </a:cxn>
                <a:cxn ang="0">
                  <a:pos x="279" y="44"/>
                </a:cxn>
                <a:cxn ang="0">
                  <a:pos x="258" y="7"/>
                </a:cxn>
                <a:cxn ang="0">
                  <a:pos x="240" y="4"/>
                </a:cxn>
                <a:cxn ang="0">
                  <a:pos x="227" y="20"/>
                </a:cxn>
                <a:cxn ang="0">
                  <a:pos x="216" y="20"/>
                </a:cxn>
                <a:cxn ang="0">
                  <a:pos x="202" y="20"/>
                </a:cxn>
                <a:cxn ang="0">
                  <a:pos x="190" y="20"/>
                </a:cxn>
                <a:cxn ang="0">
                  <a:pos x="177" y="22"/>
                </a:cxn>
                <a:cxn ang="0">
                  <a:pos x="161" y="27"/>
                </a:cxn>
                <a:cxn ang="0">
                  <a:pos x="161" y="12"/>
                </a:cxn>
                <a:cxn ang="0">
                  <a:pos x="153" y="4"/>
                </a:cxn>
                <a:cxn ang="0">
                  <a:pos x="137" y="8"/>
                </a:cxn>
                <a:cxn ang="0">
                  <a:pos x="120" y="8"/>
                </a:cxn>
                <a:cxn ang="0">
                  <a:pos x="102" y="7"/>
                </a:cxn>
                <a:cxn ang="0">
                  <a:pos x="108" y="16"/>
                </a:cxn>
                <a:cxn ang="0">
                  <a:pos x="120" y="21"/>
                </a:cxn>
                <a:cxn ang="0">
                  <a:pos x="96" y="50"/>
                </a:cxn>
                <a:cxn ang="0">
                  <a:pos x="67" y="37"/>
                </a:cxn>
                <a:cxn ang="0">
                  <a:pos x="46" y="44"/>
                </a:cxn>
                <a:cxn ang="0">
                  <a:pos x="50" y="51"/>
                </a:cxn>
                <a:cxn ang="0">
                  <a:pos x="50" y="64"/>
                </a:cxn>
                <a:cxn ang="0">
                  <a:pos x="46" y="108"/>
                </a:cxn>
                <a:cxn ang="0">
                  <a:pos x="37" y="112"/>
                </a:cxn>
                <a:cxn ang="0">
                  <a:pos x="15" y="119"/>
                </a:cxn>
                <a:cxn ang="0">
                  <a:pos x="7" y="136"/>
                </a:cxn>
                <a:cxn ang="0">
                  <a:pos x="3" y="162"/>
                </a:cxn>
                <a:cxn ang="0">
                  <a:pos x="4" y="172"/>
                </a:cxn>
                <a:cxn ang="0">
                  <a:pos x="15" y="172"/>
                </a:cxn>
                <a:cxn ang="0">
                  <a:pos x="27" y="176"/>
                </a:cxn>
                <a:cxn ang="0">
                  <a:pos x="37" y="190"/>
                </a:cxn>
                <a:cxn ang="0">
                  <a:pos x="64" y="193"/>
                </a:cxn>
                <a:cxn ang="0">
                  <a:pos x="86" y="182"/>
                </a:cxn>
                <a:cxn ang="0">
                  <a:pos x="98" y="177"/>
                </a:cxn>
                <a:cxn ang="0">
                  <a:pos x="100" y="203"/>
                </a:cxn>
                <a:cxn ang="0">
                  <a:pos x="128" y="215"/>
                </a:cxn>
                <a:cxn ang="0">
                  <a:pos x="141" y="230"/>
                </a:cxn>
                <a:cxn ang="0">
                  <a:pos x="159" y="253"/>
                </a:cxn>
                <a:cxn ang="0">
                  <a:pos x="180" y="267"/>
                </a:cxn>
                <a:cxn ang="0">
                  <a:pos x="188" y="276"/>
                </a:cxn>
                <a:cxn ang="0">
                  <a:pos x="184" y="316"/>
                </a:cxn>
                <a:cxn ang="0">
                  <a:pos x="190" y="356"/>
                </a:cxn>
                <a:cxn ang="0">
                  <a:pos x="210" y="362"/>
                </a:cxn>
                <a:cxn ang="0">
                  <a:pos x="220" y="373"/>
                </a:cxn>
                <a:cxn ang="0">
                  <a:pos x="235" y="389"/>
                </a:cxn>
                <a:cxn ang="0">
                  <a:pos x="204" y="428"/>
                </a:cxn>
                <a:cxn ang="0">
                  <a:pos x="189" y="449"/>
                </a:cxn>
                <a:cxn ang="0">
                  <a:pos x="200" y="454"/>
                </a:cxn>
                <a:cxn ang="0">
                  <a:pos x="229" y="473"/>
                </a:cxn>
                <a:cxn ang="0">
                  <a:pos x="253" y="482"/>
                </a:cxn>
              </a:cxnLst>
              <a:rect l="0" t="0" r="r" b="b"/>
              <a:pathLst>
                <a:path w="464" h="490">
                  <a:moveTo>
                    <a:pt x="253" y="482"/>
                  </a:moveTo>
                  <a:lnTo>
                    <a:pt x="256" y="474"/>
                  </a:lnTo>
                  <a:lnTo>
                    <a:pt x="268" y="451"/>
                  </a:lnTo>
                  <a:lnTo>
                    <a:pt x="281" y="427"/>
                  </a:lnTo>
                  <a:lnTo>
                    <a:pt x="293" y="393"/>
                  </a:lnTo>
                  <a:lnTo>
                    <a:pt x="300" y="385"/>
                  </a:lnTo>
                  <a:lnTo>
                    <a:pt x="314" y="372"/>
                  </a:lnTo>
                  <a:lnTo>
                    <a:pt x="336" y="357"/>
                  </a:lnTo>
                  <a:lnTo>
                    <a:pt x="363" y="347"/>
                  </a:lnTo>
                  <a:lnTo>
                    <a:pt x="371" y="344"/>
                  </a:lnTo>
                  <a:lnTo>
                    <a:pt x="388" y="327"/>
                  </a:lnTo>
                  <a:lnTo>
                    <a:pt x="397" y="314"/>
                  </a:lnTo>
                  <a:lnTo>
                    <a:pt x="404" y="296"/>
                  </a:lnTo>
                  <a:lnTo>
                    <a:pt x="410" y="272"/>
                  </a:lnTo>
                  <a:lnTo>
                    <a:pt x="412" y="243"/>
                  </a:lnTo>
                  <a:lnTo>
                    <a:pt x="447" y="185"/>
                  </a:lnTo>
                  <a:lnTo>
                    <a:pt x="456" y="175"/>
                  </a:lnTo>
                  <a:lnTo>
                    <a:pt x="460" y="163"/>
                  </a:lnTo>
                  <a:lnTo>
                    <a:pt x="462" y="146"/>
                  </a:lnTo>
                  <a:lnTo>
                    <a:pt x="464" y="142"/>
                  </a:lnTo>
                  <a:lnTo>
                    <a:pt x="462" y="133"/>
                  </a:lnTo>
                  <a:lnTo>
                    <a:pt x="456" y="122"/>
                  </a:lnTo>
                  <a:lnTo>
                    <a:pt x="448" y="117"/>
                  </a:lnTo>
                  <a:lnTo>
                    <a:pt x="437" y="115"/>
                  </a:lnTo>
                  <a:lnTo>
                    <a:pt x="421" y="102"/>
                  </a:lnTo>
                  <a:lnTo>
                    <a:pt x="407" y="97"/>
                  </a:lnTo>
                  <a:lnTo>
                    <a:pt x="390" y="93"/>
                  </a:lnTo>
                  <a:lnTo>
                    <a:pt x="345" y="80"/>
                  </a:lnTo>
                  <a:lnTo>
                    <a:pt x="335" y="81"/>
                  </a:lnTo>
                  <a:lnTo>
                    <a:pt x="330" y="84"/>
                  </a:lnTo>
                  <a:lnTo>
                    <a:pt x="333" y="70"/>
                  </a:lnTo>
                  <a:lnTo>
                    <a:pt x="332" y="65"/>
                  </a:lnTo>
                  <a:lnTo>
                    <a:pt x="327" y="64"/>
                  </a:lnTo>
                  <a:lnTo>
                    <a:pt x="320" y="65"/>
                  </a:lnTo>
                  <a:lnTo>
                    <a:pt x="293" y="61"/>
                  </a:lnTo>
                  <a:lnTo>
                    <a:pt x="275" y="68"/>
                  </a:lnTo>
                  <a:lnTo>
                    <a:pt x="266" y="72"/>
                  </a:lnTo>
                  <a:lnTo>
                    <a:pt x="257" y="80"/>
                  </a:lnTo>
                  <a:lnTo>
                    <a:pt x="249" y="83"/>
                  </a:lnTo>
                  <a:lnTo>
                    <a:pt x="242" y="84"/>
                  </a:lnTo>
                  <a:lnTo>
                    <a:pt x="253" y="77"/>
                  </a:lnTo>
                  <a:lnTo>
                    <a:pt x="256" y="71"/>
                  </a:lnTo>
                  <a:lnTo>
                    <a:pt x="267" y="59"/>
                  </a:lnTo>
                  <a:lnTo>
                    <a:pt x="275" y="53"/>
                  </a:lnTo>
                  <a:lnTo>
                    <a:pt x="279" y="44"/>
                  </a:lnTo>
                  <a:lnTo>
                    <a:pt x="281" y="39"/>
                  </a:lnTo>
                  <a:lnTo>
                    <a:pt x="272" y="22"/>
                  </a:lnTo>
                  <a:lnTo>
                    <a:pt x="258" y="7"/>
                  </a:lnTo>
                  <a:lnTo>
                    <a:pt x="247" y="0"/>
                  </a:lnTo>
                  <a:lnTo>
                    <a:pt x="245" y="0"/>
                  </a:lnTo>
                  <a:lnTo>
                    <a:pt x="240" y="4"/>
                  </a:lnTo>
                  <a:lnTo>
                    <a:pt x="235" y="7"/>
                  </a:lnTo>
                  <a:lnTo>
                    <a:pt x="231" y="17"/>
                  </a:lnTo>
                  <a:lnTo>
                    <a:pt x="227" y="20"/>
                  </a:lnTo>
                  <a:lnTo>
                    <a:pt x="224" y="20"/>
                  </a:lnTo>
                  <a:lnTo>
                    <a:pt x="218" y="20"/>
                  </a:lnTo>
                  <a:lnTo>
                    <a:pt x="216" y="20"/>
                  </a:lnTo>
                  <a:lnTo>
                    <a:pt x="210" y="21"/>
                  </a:lnTo>
                  <a:lnTo>
                    <a:pt x="206" y="20"/>
                  </a:lnTo>
                  <a:lnTo>
                    <a:pt x="202" y="20"/>
                  </a:lnTo>
                  <a:lnTo>
                    <a:pt x="201" y="18"/>
                  </a:lnTo>
                  <a:lnTo>
                    <a:pt x="195" y="20"/>
                  </a:lnTo>
                  <a:lnTo>
                    <a:pt x="190" y="20"/>
                  </a:lnTo>
                  <a:lnTo>
                    <a:pt x="190" y="21"/>
                  </a:lnTo>
                  <a:lnTo>
                    <a:pt x="190" y="24"/>
                  </a:lnTo>
                  <a:lnTo>
                    <a:pt x="177" y="22"/>
                  </a:lnTo>
                  <a:lnTo>
                    <a:pt x="169" y="25"/>
                  </a:lnTo>
                  <a:lnTo>
                    <a:pt x="167" y="25"/>
                  </a:lnTo>
                  <a:lnTo>
                    <a:pt x="161" y="27"/>
                  </a:lnTo>
                  <a:lnTo>
                    <a:pt x="160" y="25"/>
                  </a:lnTo>
                  <a:lnTo>
                    <a:pt x="161" y="16"/>
                  </a:lnTo>
                  <a:lnTo>
                    <a:pt x="161" y="12"/>
                  </a:lnTo>
                  <a:lnTo>
                    <a:pt x="158" y="3"/>
                  </a:lnTo>
                  <a:lnTo>
                    <a:pt x="153" y="2"/>
                  </a:lnTo>
                  <a:lnTo>
                    <a:pt x="153" y="4"/>
                  </a:lnTo>
                  <a:lnTo>
                    <a:pt x="150" y="6"/>
                  </a:lnTo>
                  <a:lnTo>
                    <a:pt x="146" y="6"/>
                  </a:lnTo>
                  <a:lnTo>
                    <a:pt x="137" y="8"/>
                  </a:lnTo>
                  <a:lnTo>
                    <a:pt x="136" y="13"/>
                  </a:lnTo>
                  <a:lnTo>
                    <a:pt x="124" y="14"/>
                  </a:lnTo>
                  <a:lnTo>
                    <a:pt x="120" y="8"/>
                  </a:lnTo>
                  <a:lnTo>
                    <a:pt x="112" y="7"/>
                  </a:lnTo>
                  <a:lnTo>
                    <a:pt x="102" y="4"/>
                  </a:lnTo>
                  <a:lnTo>
                    <a:pt x="102" y="7"/>
                  </a:lnTo>
                  <a:lnTo>
                    <a:pt x="105" y="8"/>
                  </a:lnTo>
                  <a:lnTo>
                    <a:pt x="107" y="12"/>
                  </a:lnTo>
                  <a:lnTo>
                    <a:pt x="108" y="16"/>
                  </a:lnTo>
                  <a:lnTo>
                    <a:pt x="109" y="20"/>
                  </a:lnTo>
                  <a:lnTo>
                    <a:pt x="112" y="22"/>
                  </a:lnTo>
                  <a:lnTo>
                    <a:pt x="120" y="21"/>
                  </a:lnTo>
                  <a:lnTo>
                    <a:pt x="119" y="29"/>
                  </a:lnTo>
                  <a:lnTo>
                    <a:pt x="112" y="32"/>
                  </a:lnTo>
                  <a:lnTo>
                    <a:pt x="96" y="50"/>
                  </a:lnTo>
                  <a:lnTo>
                    <a:pt x="81" y="45"/>
                  </a:lnTo>
                  <a:lnTo>
                    <a:pt x="70" y="43"/>
                  </a:lnTo>
                  <a:lnTo>
                    <a:pt x="67" y="37"/>
                  </a:lnTo>
                  <a:lnTo>
                    <a:pt x="65" y="35"/>
                  </a:lnTo>
                  <a:lnTo>
                    <a:pt x="46" y="37"/>
                  </a:lnTo>
                  <a:lnTo>
                    <a:pt x="46" y="44"/>
                  </a:lnTo>
                  <a:lnTo>
                    <a:pt x="52" y="44"/>
                  </a:lnTo>
                  <a:lnTo>
                    <a:pt x="55" y="52"/>
                  </a:lnTo>
                  <a:lnTo>
                    <a:pt x="50" y="51"/>
                  </a:lnTo>
                  <a:lnTo>
                    <a:pt x="46" y="52"/>
                  </a:lnTo>
                  <a:lnTo>
                    <a:pt x="46" y="59"/>
                  </a:lnTo>
                  <a:lnTo>
                    <a:pt x="50" y="64"/>
                  </a:lnTo>
                  <a:lnTo>
                    <a:pt x="53" y="79"/>
                  </a:lnTo>
                  <a:lnTo>
                    <a:pt x="53" y="82"/>
                  </a:lnTo>
                  <a:lnTo>
                    <a:pt x="46" y="108"/>
                  </a:lnTo>
                  <a:lnTo>
                    <a:pt x="44" y="114"/>
                  </a:lnTo>
                  <a:lnTo>
                    <a:pt x="41" y="114"/>
                  </a:lnTo>
                  <a:lnTo>
                    <a:pt x="37" y="112"/>
                  </a:lnTo>
                  <a:lnTo>
                    <a:pt x="32" y="114"/>
                  </a:lnTo>
                  <a:lnTo>
                    <a:pt x="23" y="115"/>
                  </a:lnTo>
                  <a:lnTo>
                    <a:pt x="15" y="119"/>
                  </a:lnTo>
                  <a:lnTo>
                    <a:pt x="9" y="126"/>
                  </a:lnTo>
                  <a:lnTo>
                    <a:pt x="9" y="130"/>
                  </a:lnTo>
                  <a:lnTo>
                    <a:pt x="7" y="136"/>
                  </a:lnTo>
                  <a:lnTo>
                    <a:pt x="2" y="143"/>
                  </a:lnTo>
                  <a:lnTo>
                    <a:pt x="0" y="152"/>
                  </a:lnTo>
                  <a:lnTo>
                    <a:pt x="3" y="162"/>
                  </a:lnTo>
                  <a:lnTo>
                    <a:pt x="5" y="166"/>
                  </a:lnTo>
                  <a:lnTo>
                    <a:pt x="6" y="171"/>
                  </a:lnTo>
                  <a:lnTo>
                    <a:pt x="4" y="172"/>
                  </a:lnTo>
                  <a:lnTo>
                    <a:pt x="8" y="171"/>
                  </a:lnTo>
                  <a:lnTo>
                    <a:pt x="12" y="171"/>
                  </a:lnTo>
                  <a:lnTo>
                    <a:pt x="15" y="172"/>
                  </a:lnTo>
                  <a:lnTo>
                    <a:pt x="15" y="173"/>
                  </a:lnTo>
                  <a:lnTo>
                    <a:pt x="19" y="175"/>
                  </a:lnTo>
                  <a:lnTo>
                    <a:pt x="27" y="176"/>
                  </a:lnTo>
                  <a:lnTo>
                    <a:pt x="32" y="173"/>
                  </a:lnTo>
                  <a:lnTo>
                    <a:pt x="37" y="168"/>
                  </a:lnTo>
                  <a:lnTo>
                    <a:pt x="37" y="190"/>
                  </a:lnTo>
                  <a:lnTo>
                    <a:pt x="37" y="191"/>
                  </a:lnTo>
                  <a:lnTo>
                    <a:pt x="43" y="194"/>
                  </a:lnTo>
                  <a:lnTo>
                    <a:pt x="64" y="193"/>
                  </a:lnTo>
                  <a:lnTo>
                    <a:pt x="75" y="185"/>
                  </a:lnTo>
                  <a:lnTo>
                    <a:pt x="81" y="182"/>
                  </a:lnTo>
                  <a:lnTo>
                    <a:pt x="86" y="182"/>
                  </a:lnTo>
                  <a:lnTo>
                    <a:pt x="91" y="181"/>
                  </a:lnTo>
                  <a:lnTo>
                    <a:pt x="93" y="177"/>
                  </a:lnTo>
                  <a:lnTo>
                    <a:pt x="98" y="177"/>
                  </a:lnTo>
                  <a:lnTo>
                    <a:pt x="98" y="182"/>
                  </a:lnTo>
                  <a:lnTo>
                    <a:pt x="98" y="194"/>
                  </a:lnTo>
                  <a:lnTo>
                    <a:pt x="100" y="203"/>
                  </a:lnTo>
                  <a:lnTo>
                    <a:pt x="109" y="213"/>
                  </a:lnTo>
                  <a:lnTo>
                    <a:pt x="120" y="216"/>
                  </a:lnTo>
                  <a:lnTo>
                    <a:pt x="128" y="215"/>
                  </a:lnTo>
                  <a:lnTo>
                    <a:pt x="131" y="222"/>
                  </a:lnTo>
                  <a:lnTo>
                    <a:pt x="135" y="227"/>
                  </a:lnTo>
                  <a:lnTo>
                    <a:pt x="141" y="230"/>
                  </a:lnTo>
                  <a:lnTo>
                    <a:pt x="150" y="237"/>
                  </a:lnTo>
                  <a:lnTo>
                    <a:pt x="156" y="243"/>
                  </a:lnTo>
                  <a:lnTo>
                    <a:pt x="159" y="253"/>
                  </a:lnTo>
                  <a:lnTo>
                    <a:pt x="179" y="253"/>
                  </a:lnTo>
                  <a:lnTo>
                    <a:pt x="179" y="259"/>
                  </a:lnTo>
                  <a:lnTo>
                    <a:pt x="180" y="267"/>
                  </a:lnTo>
                  <a:lnTo>
                    <a:pt x="184" y="267"/>
                  </a:lnTo>
                  <a:lnTo>
                    <a:pt x="186" y="271"/>
                  </a:lnTo>
                  <a:lnTo>
                    <a:pt x="188" y="276"/>
                  </a:lnTo>
                  <a:lnTo>
                    <a:pt x="187" y="295"/>
                  </a:lnTo>
                  <a:lnTo>
                    <a:pt x="186" y="308"/>
                  </a:lnTo>
                  <a:lnTo>
                    <a:pt x="184" y="316"/>
                  </a:lnTo>
                  <a:lnTo>
                    <a:pt x="186" y="317"/>
                  </a:lnTo>
                  <a:lnTo>
                    <a:pt x="188" y="326"/>
                  </a:lnTo>
                  <a:lnTo>
                    <a:pt x="190" y="356"/>
                  </a:lnTo>
                  <a:lnTo>
                    <a:pt x="197" y="361"/>
                  </a:lnTo>
                  <a:lnTo>
                    <a:pt x="206" y="362"/>
                  </a:lnTo>
                  <a:lnTo>
                    <a:pt x="210" y="362"/>
                  </a:lnTo>
                  <a:lnTo>
                    <a:pt x="214" y="362"/>
                  </a:lnTo>
                  <a:lnTo>
                    <a:pt x="217" y="363"/>
                  </a:lnTo>
                  <a:lnTo>
                    <a:pt x="220" y="373"/>
                  </a:lnTo>
                  <a:lnTo>
                    <a:pt x="223" y="383"/>
                  </a:lnTo>
                  <a:lnTo>
                    <a:pt x="229" y="387"/>
                  </a:lnTo>
                  <a:lnTo>
                    <a:pt x="235" y="389"/>
                  </a:lnTo>
                  <a:lnTo>
                    <a:pt x="236" y="394"/>
                  </a:lnTo>
                  <a:lnTo>
                    <a:pt x="232" y="404"/>
                  </a:lnTo>
                  <a:lnTo>
                    <a:pt x="204" y="428"/>
                  </a:lnTo>
                  <a:lnTo>
                    <a:pt x="196" y="438"/>
                  </a:lnTo>
                  <a:lnTo>
                    <a:pt x="190" y="445"/>
                  </a:lnTo>
                  <a:lnTo>
                    <a:pt x="189" y="449"/>
                  </a:lnTo>
                  <a:lnTo>
                    <a:pt x="192" y="448"/>
                  </a:lnTo>
                  <a:lnTo>
                    <a:pt x="197" y="449"/>
                  </a:lnTo>
                  <a:lnTo>
                    <a:pt x="200" y="454"/>
                  </a:lnTo>
                  <a:lnTo>
                    <a:pt x="209" y="463"/>
                  </a:lnTo>
                  <a:lnTo>
                    <a:pt x="218" y="465"/>
                  </a:lnTo>
                  <a:lnTo>
                    <a:pt x="229" y="473"/>
                  </a:lnTo>
                  <a:lnTo>
                    <a:pt x="242" y="486"/>
                  </a:lnTo>
                  <a:lnTo>
                    <a:pt x="247" y="490"/>
                  </a:lnTo>
                  <a:lnTo>
                    <a:pt x="253" y="482"/>
                  </a:lnTo>
                  <a:close/>
                </a:path>
              </a:pathLst>
            </a:custGeom>
            <a:solidFill>
              <a:srgbClr val="757272">
                <a:lumMod val="40000"/>
                <a:lumOff val="60000"/>
              </a:srgbClr>
            </a:solidFill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9pPr>
            </a:lstStyle>
            <a:p>
              <a:pPr defTabSz="899952" eaLnBrk="1" hangingPunct="1">
                <a:defRPr/>
              </a:pPr>
              <a:endParaRPr lang="en-US" sz="787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0" name="Freeform 28">
              <a:extLst>
                <a:ext uri="{FF2B5EF4-FFF2-40B4-BE49-F238E27FC236}">
                  <a16:creationId xmlns:a16="http://schemas.microsoft.com/office/drawing/2014/main" id="{2260E093-5A88-44B1-94CA-0930AEEE7EE6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2434" y="3863549"/>
              <a:ext cx="157739" cy="863198"/>
            </a:xfrm>
            <a:custGeom>
              <a:avLst/>
              <a:gdLst/>
              <a:ahLst/>
              <a:cxnLst>
                <a:cxn ang="0">
                  <a:pos x="125" y="642"/>
                </a:cxn>
                <a:cxn ang="0">
                  <a:pos x="114" y="633"/>
                </a:cxn>
                <a:cxn ang="0">
                  <a:pos x="96" y="640"/>
                </a:cxn>
                <a:cxn ang="0">
                  <a:pos x="88" y="638"/>
                </a:cxn>
                <a:cxn ang="0">
                  <a:pos x="88" y="624"/>
                </a:cxn>
                <a:cxn ang="0">
                  <a:pos x="80" y="638"/>
                </a:cxn>
                <a:cxn ang="0">
                  <a:pos x="59" y="621"/>
                </a:cxn>
                <a:cxn ang="0">
                  <a:pos x="47" y="611"/>
                </a:cxn>
                <a:cxn ang="0">
                  <a:pos x="62" y="591"/>
                </a:cxn>
                <a:cxn ang="0">
                  <a:pos x="56" y="582"/>
                </a:cxn>
                <a:cxn ang="0">
                  <a:pos x="39" y="576"/>
                </a:cxn>
                <a:cxn ang="0">
                  <a:pos x="29" y="585"/>
                </a:cxn>
                <a:cxn ang="0">
                  <a:pos x="0" y="536"/>
                </a:cxn>
                <a:cxn ang="0">
                  <a:pos x="7" y="455"/>
                </a:cxn>
                <a:cxn ang="0">
                  <a:pos x="24" y="413"/>
                </a:cxn>
                <a:cxn ang="0">
                  <a:pos x="14" y="369"/>
                </a:cxn>
                <a:cxn ang="0">
                  <a:pos x="30" y="338"/>
                </a:cxn>
                <a:cxn ang="0">
                  <a:pos x="26" y="331"/>
                </a:cxn>
                <a:cxn ang="0">
                  <a:pos x="40" y="326"/>
                </a:cxn>
                <a:cxn ang="0">
                  <a:pos x="42" y="304"/>
                </a:cxn>
                <a:cxn ang="0">
                  <a:pos x="47" y="282"/>
                </a:cxn>
                <a:cxn ang="0">
                  <a:pos x="36" y="293"/>
                </a:cxn>
                <a:cxn ang="0">
                  <a:pos x="33" y="300"/>
                </a:cxn>
                <a:cxn ang="0">
                  <a:pos x="29" y="321"/>
                </a:cxn>
                <a:cxn ang="0">
                  <a:pos x="24" y="300"/>
                </a:cxn>
                <a:cxn ang="0">
                  <a:pos x="42" y="230"/>
                </a:cxn>
                <a:cxn ang="0">
                  <a:pos x="44" y="191"/>
                </a:cxn>
                <a:cxn ang="0">
                  <a:pos x="58" y="158"/>
                </a:cxn>
                <a:cxn ang="0">
                  <a:pos x="59" y="122"/>
                </a:cxn>
                <a:cxn ang="0">
                  <a:pos x="59" y="99"/>
                </a:cxn>
                <a:cxn ang="0">
                  <a:pos x="61" y="81"/>
                </a:cxn>
                <a:cxn ang="0">
                  <a:pos x="63" y="48"/>
                </a:cxn>
                <a:cxn ang="0">
                  <a:pos x="52" y="20"/>
                </a:cxn>
                <a:cxn ang="0">
                  <a:pos x="38" y="8"/>
                </a:cxn>
                <a:cxn ang="0">
                  <a:pos x="62" y="0"/>
                </a:cxn>
                <a:cxn ang="0">
                  <a:pos x="79" y="29"/>
                </a:cxn>
                <a:cxn ang="0">
                  <a:pos x="88" y="51"/>
                </a:cxn>
                <a:cxn ang="0">
                  <a:pos x="98" y="91"/>
                </a:cxn>
                <a:cxn ang="0">
                  <a:pos x="102" y="89"/>
                </a:cxn>
                <a:cxn ang="0">
                  <a:pos x="102" y="106"/>
                </a:cxn>
                <a:cxn ang="0">
                  <a:pos x="94" y="115"/>
                </a:cxn>
                <a:cxn ang="0">
                  <a:pos x="82" y="137"/>
                </a:cxn>
                <a:cxn ang="0">
                  <a:pos x="72" y="172"/>
                </a:cxn>
                <a:cxn ang="0">
                  <a:pos x="71" y="276"/>
                </a:cxn>
                <a:cxn ang="0">
                  <a:pos x="58" y="293"/>
                </a:cxn>
                <a:cxn ang="0">
                  <a:pos x="53" y="313"/>
                </a:cxn>
                <a:cxn ang="0">
                  <a:pos x="50" y="319"/>
                </a:cxn>
                <a:cxn ang="0">
                  <a:pos x="49" y="331"/>
                </a:cxn>
                <a:cxn ang="0">
                  <a:pos x="49" y="350"/>
                </a:cxn>
                <a:cxn ang="0">
                  <a:pos x="46" y="358"/>
                </a:cxn>
                <a:cxn ang="0">
                  <a:pos x="48" y="390"/>
                </a:cxn>
                <a:cxn ang="0">
                  <a:pos x="49" y="407"/>
                </a:cxn>
                <a:cxn ang="0">
                  <a:pos x="51" y="434"/>
                </a:cxn>
                <a:cxn ang="0">
                  <a:pos x="41" y="446"/>
                </a:cxn>
                <a:cxn ang="0">
                  <a:pos x="33" y="461"/>
                </a:cxn>
                <a:cxn ang="0">
                  <a:pos x="30" y="528"/>
                </a:cxn>
                <a:cxn ang="0">
                  <a:pos x="32" y="538"/>
                </a:cxn>
                <a:cxn ang="0">
                  <a:pos x="43" y="558"/>
                </a:cxn>
                <a:cxn ang="0">
                  <a:pos x="79" y="575"/>
                </a:cxn>
                <a:cxn ang="0">
                  <a:pos x="82" y="619"/>
                </a:cxn>
                <a:cxn ang="0">
                  <a:pos x="131" y="638"/>
                </a:cxn>
              </a:cxnLst>
              <a:rect l="0" t="0" r="r" b="b"/>
              <a:pathLst>
                <a:path w="131" h="646">
                  <a:moveTo>
                    <a:pt x="131" y="638"/>
                  </a:moveTo>
                  <a:lnTo>
                    <a:pt x="125" y="642"/>
                  </a:lnTo>
                  <a:lnTo>
                    <a:pt x="119" y="638"/>
                  </a:lnTo>
                  <a:lnTo>
                    <a:pt x="114" y="633"/>
                  </a:lnTo>
                  <a:lnTo>
                    <a:pt x="106" y="635"/>
                  </a:lnTo>
                  <a:lnTo>
                    <a:pt x="96" y="640"/>
                  </a:lnTo>
                  <a:lnTo>
                    <a:pt x="91" y="646"/>
                  </a:lnTo>
                  <a:lnTo>
                    <a:pt x="88" y="638"/>
                  </a:lnTo>
                  <a:lnTo>
                    <a:pt x="90" y="630"/>
                  </a:lnTo>
                  <a:lnTo>
                    <a:pt x="88" y="624"/>
                  </a:lnTo>
                  <a:lnTo>
                    <a:pt x="80" y="629"/>
                  </a:lnTo>
                  <a:lnTo>
                    <a:pt x="80" y="638"/>
                  </a:lnTo>
                  <a:lnTo>
                    <a:pt x="66" y="638"/>
                  </a:lnTo>
                  <a:lnTo>
                    <a:pt x="59" y="621"/>
                  </a:lnTo>
                  <a:lnTo>
                    <a:pt x="47" y="622"/>
                  </a:lnTo>
                  <a:lnTo>
                    <a:pt x="47" y="611"/>
                  </a:lnTo>
                  <a:lnTo>
                    <a:pt x="58" y="607"/>
                  </a:lnTo>
                  <a:lnTo>
                    <a:pt x="62" y="591"/>
                  </a:lnTo>
                  <a:lnTo>
                    <a:pt x="61" y="587"/>
                  </a:lnTo>
                  <a:lnTo>
                    <a:pt x="56" y="582"/>
                  </a:lnTo>
                  <a:lnTo>
                    <a:pt x="48" y="577"/>
                  </a:lnTo>
                  <a:lnTo>
                    <a:pt x="39" y="576"/>
                  </a:lnTo>
                  <a:lnTo>
                    <a:pt x="32" y="579"/>
                  </a:lnTo>
                  <a:lnTo>
                    <a:pt x="29" y="585"/>
                  </a:lnTo>
                  <a:lnTo>
                    <a:pt x="2" y="557"/>
                  </a:lnTo>
                  <a:lnTo>
                    <a:pt x="0" y="536"/>
                  </a:lnTo>
                  <a:lnTo>
                    <a:pt x="2" y="500"/>
                  </a:lnTo>
                  <a:lnTo>
                    <a:pt x="7" y="455"/>
                  </a:lnTo>
                  <a:lnTo>
                    <a:pt x="22" y="435"/>
                  </a:lnTo>
                  <a:lnTo>
                    <a:pt x="24" y="413"/>
                  </a:lnTo>
                  <a:lnTo>
                    <a:pt x="24" y="385"/>
                  </a:lnTo>
                  <a:lnTo>
                    <a:pt x="14" y="369"/>
                  </a:lnTo>
                  <a:lnTo>
                    <a:pt x="29" y="353"/>
                  </a:lnTo>
                  <a:lnTo>
                    <a:pt x="30" y="338"/>
                  </a:lnTo>
                  <a:lnTo>
                    <a:pt x="24" y="338"/>
                  </a:lnTo>
                  <a:lnTo>
                    <a:pt x="26" y="331"/>
                  </a:lnTo>
                  <a:lnTo>
                    <a:pt x="32" y="331"/>
                  </a:lnTo>
                  <a:lnTo>
                    <a:pt x="40" y="326"/>
                  </a:lnTo>
                  <a:lnTo>
                    <a:pt x="42" y="313"/>
                  </a:lnTo>
                  <a:lnTo>
                    <a:pt x="42" y="304"/>
                  </a:lnTo>
                  <a:lnTo>
                    <a:pt x="43" y="296"/>
                  </a:lnTo>
                  <a:lnTo>
                    <a:pt x="47" y="282"/>
                  </a:lnTo>
                  <a:lnTo>
                    <a:pt x="40" y="286"/>
                  </a:lnTo>
                  <a:lnTo>
                    <a:pt x="36" y="293"/>
                  </a:lnTo>
                  <a:lnTo>
                    <a:pt x="34" y="295"/>
                  </a:lnTo>
                  <a:lnTo>
                    <a:pt x="33" y="300"/>
                  </a:lnTo>
                  <a:lnTo>
                    <a:pt x="32" y="313"/>
                  </a:lnTo>
                  <a:lnTo>
                    <a:pt x="29" y="321"/>
                  </a:lnTo>
                  <a:lnTo>
                    <a:pt x="24" y="323"/>
                  </a:lnTo>
                  <a:lnTo>
                    <a:pt x="24" y="300"/>
                  </a:lnTo>
                  <a:lnTo>
                    <a:pt x="36" y="259"/>
                  </a:lnTo>
                  <a:lnTo>
                    <a:pt x="42" y="230"/>
                  </a:lnTo>
                  <a:lnTo>
                    <a:pt x="42" y="204"/>
                  </a:lnTo>
                  <a:lnTo>
                    <a:pt x="44" y="191"/>
                  </a:lnTo>
                  <a:lnTo>
                    <a:pt x="50" y="176"/>
                  </a:lnTo>
                  <a:lnTo>
                    <a:pt x="58" y="158"/>
                  </a:lnTo>
                  <a:lnTo>
                    <a:pt x="58" y="138"/>
                  </a:lnTo>
                  <a:lnTo>
                    <a:pt x="59" y="122"/>
                  </a:lnTo>
                  <a:lnTo>
                    <a:pt x="61" y="112"/>
                  </a:lnTo>
                  <a:lnTo>
                    <a:pt x="59" y="99"/>
                  </a:lnTo>
                  <a:lnTo>
                    <a:pt x="59" y="89"/>
                  </a:lnTo>
                  <a:lnTo>
                    <a:pt x="61" y="81"/>
                  </a:lnTo>
                  <a:lnTo>
                    <a:pt x="63" y="64"/>
                  </a:lnTo>
                  <a:lnTo>
                    <a:pt x="63" y="48"/>
                  </a:lnTo>
                  <a:lnTo>
                    <a:pt x="59" y="31"/>
                  </a:lnTo>
                  <a:lnTo>
                    <a:pt x="52" y="20"/>
                  </a:lnTo>
                  <a:lnTo>
                    <a:pt x="41" y="10"/>
                  </a:lnTo>
                  <a:lnTo>
                    <a:pt x="38" y="8"/>
                  </a:lnTo>
                  <a:lnTo>
                    <a:pt x="47" y="6"/>
                  </a:lnTo>
                  <a:lnTo>
                    <a:pt x="62" y="0"/>
                  </a:lnTo>
                  <a:lnTo>
                    <a:pt x="64" y="6"/>
                  </a:lnTo>
                  <a:lnTo>
                    <a:pt x="79" y="29"/>
                  </a:lnTo>
                  <a:lnTo>
                    <a:pt x="86" y="38"/>
                  </a:lnTo>
                  <a:lnTo>
                    <a:pt x="88" y="51"/>
                  </a:lnTo>
                  <a:lnTo>
                    <a:pt x="96" y="89"/>
                  </a:lnTo>
                  <a:lnTo>
                    <a:pt x="98" y="91"/>
                  </a:lnTo>
                  <a:lnTo>
                    <a:pt x="99" y="91"/>
                  </a:lnTo>
                  <a:lnTo>
                    <a:pt x="102" y="89"/>
                  </a:lnTo>
                  <a:lnTo>
                    <a:pt x="104" y="96"/>
                  </a:lnTo>
                  <a:lnTo>
                    <a:pt x="102" y="106"/>
                  </a:lnTo>
                  <a:lnTo>
                    <a:pt x="96" y="109"/>
                  </a:lnTo>
                  <a:lnTo>
                    <a:pt x="94" y="115"/>
                  </a:lnTo>
                  <a:lnTo>
                    <a:pt x="90" y="123"/>
                  </a:lnTo>
                  <a:lnTo>
                    <a:pt x="82" y="137"/>
                  </a:lnTo>
                  <a:lnTo>
                    <a:pt x="74" y="157"/>
                  </a:lnTo>
                  <a:lnTo>
                    <a:pt x="72" y="172"/>
                  </a:lnTo>
                  <a:lnTo>
                    <a:pt x="72" y="198"/>
                  </a:lnTo>
                  <a:lnTo>
                    <a:pt x="71" y="276"/>
                  </a:lnTo>
                  <a:lnTo>
                    <a:pt x="63" y="285"/>
                  </a:lnTo>
                  <a:lnTo>
                    <a:pt x="58" y="293"/>
                  </a:lnTo>
                  <a:lnTo>
                    <a:pt x="56" y="300"/>
                  </a:lnTo>
                  <a:lnTo>
                    <a:pt x="53" y="313"/>
                  </a:lnTo>
                  <a:lnTo>
                    <a:pt x="50" y="315"/>
                  </a:lnTo>
                  <a:lnTo>
                    <a:pt x="50" y="319"/>
                  </a:lnTo>
                  <a:lnTo>
                    <a:pt x="53" y="324"/>
                  </a:lnTo>
                  <a:lnTo>
                    <a:pt x="49" y="331"/>
                  </a:lnTo>
                  <a:lnTo>
                    <a:pt x="51" y="338"/>
                  </a:lnTo>
                  <a:lnTo>
                    <a:pt x="49" y="350"/>
                  </a:lnTo>
                  <a:lnTo>
                    <a:pt x="46" y="351"/>
                  </a:lnTo>
                  <a:lnTo>
                    <a:pt x="46" y="358"/>
                  </a:lnTo>
                  <a:lnTo>
                    <a:pt x="49" y="358"/>
                  </a:lnTo>
                  <a:lnTo>
                    <a:pt x="48" y="390"/>
                  </a:lnTo>
                  <a:lnTo>
                    <a:pt x="46" y="400"/>
                  </a:lnTo>
                  <a:lnTo>
                    <a:pt x="49" y="407"/>
                  </a:lnTo>
                  <a:lnTo>
                    <a:pt x="51" y="423"/>
                  </a:lnTo>
                  <a:lnTo>
                    <a:pt x="51" y="434"/>
                  </a:lnTo>
                  <a:lnTo>
                    <a:pt x="48" y="441"/>
                  </a:lnTo>
                  <a:lnTo>
                    <a:pt x="41" y="446"/>
                  </a:lnTo>
                  <a:lnTo>
                    <a:pt x="36" y="452"/>
                  </a:lnTo>
                  <a:lnTo>
                    <a:pt x="33" y="461"/>
                  </a:lnTo>
                  <a:lnTo>
                    <a:pt x="32" y="527"/>
                  </a:lnTo>
                  <a:lnTo>
                    <a:pt x="30" y="528"/>
                  </a:lnTo>
                  <a:lnTo>
                    <a:pt x="30" y="531"/>
                  </a:lnTo>
                  <a:lnTo>
                    <a:pt x="32" y="538"/>
                  </a:lnTo>
                  <a:lnTo>
                    <a:pt x="33" y="547"/>
                  </a:lnTo>
                  <a:lnTo>
                    <a:pt x="43" y="558"/>
                  </a:lnTo>
                  <a:lnTo>
                    <a:pt x="77" y="560"/>
                  </a:lnTo>
                  <a:lnTo>
                    <a:pt x="79" y="575"/>
                  </a:lnTo>
                  <a:lnTo>
                    <a:pt x="79" y="597"/>
                  </a:lnTo>
                  <a:lnTo>
                    <a:pt x="82" y="619"/>
                  </a:lnTo>
                  <a:lnTo>
                    <a:pt x="119" y="621"/>
                  </a:lnTo>
                  <a:lnTo>
                    <a:pt x="131" y="638"/>
                  </a:lnTo>
                  <a:close/>
                </a:path>
              </a:pathLst>
            </a:custGeom>
            <a:solidFill>
              <a:srgbClr val="3E5E80"/>
            </a:solidFill>
            <a:ln w="317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9pPr>
            </a:lstStyle>
            <a:p>
              <a:pPr defTabSz="899952" eaLnBrk="1" hangingPunct="1">
                <a:defRPr/>
              </a:pPr>
              <a:endParaRPr lang="en-US" sz="787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1" name="Freeform 29">
              <a:extLst>
                <a:ext uri="{FF2B5EF4-FFF2-40B4-BE49-F238E27FC236}">
                  <a16:creationId xmlns:a16="http://schemas.microsoft.com/office/drawing/2014/main" id="{137AB138-57A1-4D97-8A21-011E45076414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5075" y="3922348"/>
              <a:ext cx="109575" cy="141638"/>
            </a:xfrm>
            <a:custGeom>
              <a:avLst/>
              <a:gdLst/>
              <a:ahLst/>
              <a:cxnLst>
                <a:cxn ang="0">
                  <a:pos x="91" y="79"/>
                </a:cxn>
                <a:cxn ang="0">
                  <a:pos x="88" y="69"/>
                </a:cxn>
                <a:cxn ang="0">
                  <a:pos x="85" y="59"/>
                </a:cxn>
                <a:cxn ang="0">
                  <a:pos x="82" y="58"/>
                </a:cxn>
                <a:cxn ang="0">
                  <a:pos x="78" y="58"/>
                </a:cxn>
                <a:cxn ang="0">
                  <a:pos x="75" y="59"/>
                </a:cxn>
                <a:cxn ang="0">
                  <a:pos x="66" y="57"/>
                </a:cxn>
                <a:cxn ang="0">
                  <a:pos x="59" y="53"/>
                </a:cxn>
                <a:cxn ang="0">
                  <a:pos x="57" y="23"/>
                </a:cxn>
                <a:cxn ang="0">
                  <a:pos x="56" y="15"/>
                </a:cxn>
                <a:cxn ang="0">
                  <a:pos x="47" y="6"/>
                </a:cxn>
                <a:cxn ang="0">
                  <a:pos x="39" y="2"/>
                </a:cxn>
                <a:cxn ang="0">
                  <a:pos x="31" y="0"/>
                </a:cxn>
                <a:cxn ang="0">
                  <a:pos x="20" y="5"/>
                </a:cxn>
                <a:cxn ang="0">
                  <a:pos x="6" y="20"/>
                </a:cxn>
                <a:cxn ang="0">
                  <a:pos x="3" y="28"/>
                </a:cxn>
                <a:cxn ang="0">
                  <a:pos x="0" y="44"/>
                </a:cxn>
                <a:cxn ang="0">
                  <a:pos x="9" y="49"/>
                </a:cxn>
                <a:cxn ang="0">
                  <a:pos x="22" y="55"/>
                </a:cxn>
                <a:cxn ang="0">
                  <a:pos x="27" y="60"/>
                </a:cxn>
                <a:cxn ang="0">
                  <a:pos x="56" y="75"/>
                </a:cxn>
                <a:cxn ang="0">
                  <a:pos x="43" y="104"/>
                </a:cxn>
                <a:cxn ang="0">
                  <a:pos x="85" y="106"/>
                </a:cxn>
                <a:cxn ang="0">
                  <a:pos x="85" y="101"/>
                </a:cxn>
                <a:cxn ang="0">
                  <a:pos x="88" y="93"/>
                </a:cxn>
                <a:cxn ang="0">
                  <a:pos x="91" y="79"/>
                </a:cxn>
              </a:cxnLst>
              <a:rect l="0" t="0" r="r" b="b"/>
              <a:pathLst>
                <a:path w="91" h="106">
                  <a:moveTo>
                    <a:pt x="91" y="79"/>
                  </a:moveTo>
                  <a:lnTo>
                    <a:pt x="88" y="69"/>
                  </a:lnTo>
                  <a:lnTo>
                    <a:pt x="85" y="59"/>
                  </a:lnTo>
                  <a:lnTo>
                    <a:pt x="82" y="58"/>
                  </a:lnTo>
                  <a:lnTo>
                    <a:pt x="78" y="58"/>
                  </a:lnTo>
                  <a:lnTo>
                    <a:pt x="75" y="59"/>
                  </a:lnTo>
                  <a:lnTo>
                    <a:pt x="66" y="57"/>
                  </a:lnTo>
                  <a:lnTo>
                    <a:pt x="59" y="53"/>
                  </a:lnTo>
                  <a:lnTo>
                    <a:pt x="57" y="23"/>
                  </a:lnTo>
                  <a:lnTo>
                    <a:pt x="56" y="15"/>
                  </a:lnTo>
                  <a:lnTo>
                    <a:pt x="47" y="6"/>
                  </a:lnTo>
                  <a:lnTo>
                    <a:pt x="39" y="2"/>
                  </a:lnTo>
                  <a:lnTo>
                    <a:pt x="31" y="0"/>
                  </a:lnTo>
                  <a:lnTo>
                    <a:pt x="20" y="5"/>
                  </a:lnTo>
                  <a:lnTo>
                    <a:pt x="6" y="20"/>
                  </a:lnTo>
                  <a:lnTo>
                    <a:pt x="3" y="28"/>
                  </a:lnTo>
                  <a:lnTo>
                    <a:pt x="0" y="44"/>
                  </a:lnTo>
                  <a:lnTo>
                    <a:pt x="9" y="49"/>
                  </a:lnTo>
                  <a:lnTo>
                    <a:pt x="22" y="55"/>
                  </a:lnTo>
                  <a:lnTo>
                    <a:pt x="27" y="60"/>
                  </a:lnTo>
                  <a:lnTo>
                    <a:pt x="56" y="75"/>
                  </a:lnTo>
                  <a:lnTo>
                    <a:pt x="43" y="104"/>
                  </a:lnTo>
                  <a:lnTo>
                    <a:pt x="85" y="106"/>
                  </a:lnTo>
                  <a:lnTo>
                    <a:pt x="85" y="101"/>
                  </a:lnTo>
                  <a:lnTo>
                    <a:pt x="88" y="93"/>
                  </a:lnTo>
                  <a:lnTo>
                    <a:pt x="91" y="79"/>
                  </a:lnTo>
                  <a:close/>
                </a:path>
              </a:pathLst>
            </a:custGeom>
            <a:solidFill>
              <a:srgbClr val="757272">
                <a:lumMod val="40000"/>
                <a:lumOff val="60000"/>
              </a:srgbClr>
            </a:solidFill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9pPr>
            </a:lstStyle>
            <a:p>
              <a:pPr defTabSz="899952" eaLnBrk="1" hangingPunct="1">
                <a:defRPr/>
              </a:pPr>
              <a:endParaRPr lang="en-US" sz="787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2" name="Freeform 94">
              <a:extLst>
                <a:ext uri="{FF2B5EF4-FFF2-40B4-BE49-F238E27FC236}">
                  <a16:creationId xmlns:a16="http://schemas.microsoft.com/office/drawing/2014/main" id="{3E819F82-40C1-423E-9BD0-A634951E88BF}"/>
                </a:ext>
              </a:extLst>
            </p:cNvPr>
            <p:cNvSpPr>
              <a:spLocks/>
            </p:cNvSpPr>
            <p:nvPr/>
          </p:nvSpPr>
          <p:spPr bwMode="auto">
            <a:xfrm>
              <a:off x="8490494" y="4116120"/>
              <a:ext cx="81880" cy="104226"/>
            </a:xfrm>
            <a:custGeom>
              <a:avLst/>
              <a:gdLst/>
              <a:ahLst/>
              <a:cxnLst>
                <a:cxn ang="0">
                  <a:pos x="68" y="42"/>
                </a:cxn>
                <a:cxn ang="0">
                  <a:pos x="50" y="26"/>
                </a:cxn>
                <a:cxn ang="0">
                  <a:pos x="49" y="24"/>
                </a:cxn>
                <a:cxn ang="0">
                  <a:pos x="37" y="17"/>
                </a:cxn>
                <a:cxn ang="0">
                  <a:pos x="26" y="11"/>
                </a:cxn>
                <a:cxn ang="0">
                  <a:pos x="25" y="7"/>
                </a:cxn>
                <a:cxn ang="0">
                  <a:pos x="20" y="3"/>
                </a:cxn>
                <a:cxn ang="0">
                  <a:pos x="16" y="0"/>
                </a:cxn>
                <a:cxn ang="0">
                  <a:pos x="11" y="2"/>
                </a:cxn>
                <a:cxn ang="0">
                  <a:pos x="2" y="16"/>
                </a:cxn>
                <a:cxn ang="0">
                  <a:pos x="0" y="33"/>
                </a:cxn>
                <a:cxn ang="0">
                  <a:pos x="2" y="45"/>
                </a:cxn>
                <a:cxn ang="0">
                  <a:pos x="3" y="62"/>
                </a:cxn>
                <a:cxn ang="0">
                  <a:pos x="5" y="69"/>
                </a:cxn>
                <a:cxn ang="0">
                  <a:pos x="8" y="74"/>
                </a:cxn>
                <a:cxn ang="0">
                  <a:pos x="14" y="78"/>
                </a:cxn>
                <a:cxn ang="0">
                  <a:pos x="42" y="75"/>
                </a:cxn>
                <a:cxn ang="0">
                  <a:pos x="60" y="64"/>
                </a:cxn>
                <a:cxn ang="0">
                  <a:pos x="68" y="42"/>
                </a:cxn>
              </a:cxnLst>
              <a:rect l="0" t="0" r="r" b="b"/>
              <a:pathLst>
                <a:path w="68" h="78">
                  <a:moveTo>
                    <a:pt x="68" y="42"/>
                  </a:moveTo>
                  <a:lnTo>
                    <a:pt x="50" y="26"/>
                  </a:lnTo>
                  <a:lnTo>
                    <a:pt x="49" y="24"/>
                  </a:lnTo>
                  <a:lnTo>
                    <a:pt x="37" y="17"/>
                  </a:lnTo>
                  <a:lnTo>
                    <a:pt x="26" y="11"/>
                  </a:lnTo>
                  <a:lnTo>
                    <a:pt x="25" y="7"/>
                  </a:lnTo>
                  <a:lnTo>
                    <a:pt x="20" y="3"/>
                  </a:lnTo>
                  <a:lnTo>
                    <a:pt x="16" y="0"/>
                  </a:lnTo>
                  <a:lnTo>
                    <a:pt x="11" y="2"/>
                  </a:lnTo>
                  <a:lnTo>
                    <a:pt x="2" y="16"/>
                  </a:lnTo>
                  <a:lnTo>
                    <a:pt x="0" y="33"/>
                  </a:lnTo>
                  <a:lnTo>
                    <a:pt x="2" y="45"/>
                  </a:lnTo>
                  <a:lnTo>
                    <a:pt x="3" y="62"/>
                  </a:lnTo>
                  <a:lnTo>
                    <a:pt x="5" y="69"/>
                  </a:lnTo>
                  <a:lnTo>
                    <a:pt x="8" y="74"/>
                  </a:lnTo>
                  <a:lnTo>
                    <a:pt x="14" y="78"/>
                  </a:lnTo>
                  <a:lnTo>
                    <a:pt x="42" y="75"/>
                  </a:lnTo>
                  <a:lnTo>
                    <a:pt x="60" y="64"/>
                  </a:lnTo>
                  <a:lnTo>
                    <a:pt x="68" y="42"/>
                  </a:lnTo>
                  <a:close/>
                </a:path>
              </a:pathLst>
            </a:custGeom>
            <a:solidFill>
              <a:srgbClr val="757272">
                <a:lumMod val="40000"/>
                <a:lumOff val="60000"/>
              </a:srgbClr>
            </a:solidFill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sz="1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Arial" pitchFamily="34" charset="0"/>
                </a:defRPr>
              </a:lvl9pPr>
            </a:lstStyle>
            <a:p>
              <a:pPr defTabSz="899952" eaLnBrk="1" hangingPunct="1">
                <a:defRPr/>
              </a:pPr>
              <a:endParaRPr lang="en-US" sz="787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3" name="1 CuadroTexto">
              <a:extLst>
                <a:ext uri="{FF2B5EF4-FFF2-40B4-BE49-F238E27FC236}">
                  <a16:creationId xmlns:a16="http://schemas.microsoft.com/office/drawing/2014/main" id="{C6EEBE77-18C4-43CA-AA47-B5E0751301B9}"/>
                </a:ext>
              </a:extLst>
            </p:cNvPr>
            <p:cNvSpPr txBox="1"/>
            <p:nvPr/>
          </p:nvSpPr>
          <p:spPr bwMode="auto">
            <a:xfrm>
              <a:off x="8092352" y="2568276"/>
              <a:ext cx="354468" cy="106020"/>
            </a:xfrm>
            <a:prstGeom prst="rect">
              <a:avLst/>
            </a:prstGeom>
            <a:noFill/>
          </p:spPr>
          <p:txBody>
            <a:bodyPr wrap="square" lIns="35431" tIns="0" rIns="0" bIns="0" anchor="ctr">
              <a:spAutoFit/>
            </a:bodyPr>
            <a:lstStyle/>
            <a:p>
              <a:pPr>
                <a:defRPr/>
              </a:pPr>
              <a:r>
                <a:rPr lang="es-CL" sz="689" b="1" kern="0" dirty="0">
                  <a:solidFill>
                    <a:srgbClr val="1F497D"/>
                  </a:solidFill>
                  <a:latin typeface="Calibri"/>
                  <a:cs typeface="Arial" pitchFamily="34" charset="0"/>
                </a:rPr>
                <a:t>Santiago</a:t>
              </a:r>
            </a:p>
          </p:txBody>
        </p:sp>
        <p:cxnSp>
          <p:nvCxnSpPr>
            <p:cNvPr id="74" name="319 Conector recto">
              <a:extLst>
                <a:ext uri="{FF2B5EF4-FFF2-40B4-BE49-F238E27FC236}">
                  <a16:creationId xmlns:a16="http://schemas.microsoft.com/office/drawing/2014/main" id="{D9B4836C-4B40-42B1-B215-B0582D0DFC2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7773222" y="2098952"/>
              <a:ext cx="145454" cy="1194"/>
            </a:xfrm>
            <a:prstGeom prst="line">
              <a:avLst/>
            </a:prstGeom>
            <a:noFill/>
            <a:ln w="9525" algn="ctr">
              <a:solidFill>
                <a:srgbClr val="75727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5" name="320 Conector recto">
              <a:extLst>
                <a:ext uri="{FF2B5EF4-FFF2-40B4-BE49-F238E27FC236}">
                  <a16:creationId xmlns:a16="http://schemas.microsoft.com/office/drawing/2014/main" id="{4DAF8A38-AB55-47A2-91E0-B9B7220A816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784434" y="2326993"/>
              <a:ext cx="193599" cy="0"/>
            </a:xfrm>
            <a:prstGeom prst="line">
              <a:avLst/>
            </a:prstGeom>
            <a:noFill/>
            <a:ln w="9525" algn="ctr">
              <a:solidFill>
                <a:srgbClr val="75727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6" name="89 Rectángulo">
              <a:extLst>
                <a:ext uri="{FF2B5EF4-FFF2-40B4-BE49-F238E27FC236}">
                  <a16:creationId xmlns:a16="http://schemas.microsoft.com/office/drawing/2014/main" id="{2358312A-44D6-49CB-9DEF-2480A1173EA6}"/>
                </a:ext>
              </a:extLst>
            </p:cNvPr>
            <p:cNvSpPr/>
            <p:nvPr/>
          </p:nvSpPr>
          <p:spPr>
            <a:xfrm>
              <a:off x="8389359" y="2386982"/>
              <a:ext cx="354313" cy="106294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899952" eaLnBrk="1" hangingPunct="1">
                <a:defRPr/>
              </a:pPr>
              <a:endParaRPr lang="en-CA" sz="1772" kern="0">
                <a:solidFill>
                  <a:srgbClr val="FFFFFF"/>
                </a:solidFill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77" name="2 Conector recto de flecha">
              <a:extLst>
                <a:ext uri="{FF2B5EF4-FFF2-40B4-BE49-F238E27FC236}">
                  <a16:creationId xmlns:a16="http://schemas.microsoft.com/office/drawing/2014/main" id="{3D368A28-24C2-4EE4-85B5-691DF28C13D6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7969839" y="2239183"/>
              <a:ext cx="95340" cy="504153"/>
            </a:xfrm>
            <a:prstGeom prst="bentConnector2">
              <a:avLst/>
            </a:prstGeom>
            <a:noFill/>
            <a:ln w="9525" cap="flat" cmpd="sng" algn="ctr">
              <a:solidFill>
                <a:srgbClr val="757272"/>
              </a:solidFill>
              <a:prstDash val="solid"/>
              <a:tailEnd type="oval" w="sm" len="sm"/>
            </a:ln>
            <a:effectLst/>
          </p:spPr>
        </p:cxnSp>
        <p:sp>
          <p:nvSpPr>
            <p:cNvPr id="78" name="1 CuadroTexto">
              <a:extLst>
                <a:ext uri="{FF2B5EF4-FFF2-40B4-BE49-F238E27FC236}">
                  <a16:creationId xmlns:a16="http://schemas.microsoft.com/office/drawing/2014/main" id="{9099F2E3-D8E3-4B42-A784-5A5E48FDC58D}"/>
                </a:ext>
              </a:extLst>
            </p:cNvPr>
            <p:cNvSpPr txBox="1"/>
            <p:nvPr/>
          </p:nvSpPr>
          <p:spPr bwMode="auto">
            <a:xfrm>
              <a:off x="7681549" y="2060657"/>
              <a:ext cx="65724" cy="90922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/>
            <a:p>
              <a:pPr algn="ctr">
                <a:defRPr/>
              </a:pPr>
              <a:r>
                <a:rPr lang="es-CL" sz="591" b="1" kern="0" dirty="0">
                  <a:solidFill>
                    <a:srgbClr val="FFFFFF"/>
                  </a:solidFill>
                  <a:latin typeface="Calibri"/>
                  <a:cs typeface="Arial" pitchFamily="34" charset="0"/>
                </a:rPr>
                <a:t>IV</a:t>
              </a:r>
            </a:p>
          </p:txBody>
        </p:sp>
        <p:sp>
          <p:nvSpPr>
            <p:cNvPr id="79" name="1 CuadroTexto">
              <a:extLst>
                <a:ext uri="{FF2B5EF4-FFF2-40B4-BE49-F238E27FC236}">
                  <a16:creationId xmlns:a16="http://schemas.microsoft.com/office/drawing/2014/main" id="{16D5BA12-1867-42BC-BBC6-3F1B26E1C491}"/>
                </a:ext>
              </a:extLst>
            </p:cNvPr>
            <p:cNvSpPr txBox="1"/>
            <p:nvPr/>
          </p:nvSpPr>
          <p:spPr bwMode="auto">
            <a:xfrm>
              <a:off x="7703928" y="2265968"/>
              <a:ext cx="44884" cy="90922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/>
            <a:p>
              <a:pPr algn="ctr">
                <a:defRPr/>
              </a:pPr>
              <a:r>
                <a:rPr lang="es-CL" sz="591" b="1" kern="0" dirty="0">
                  <a:solidFill>
                    <a:srgbClr val="FFFFFF"/>
                  </a:solidFill>
                  <a:latin typeface="Calibri"/>
                  <a:cs typeface="Arial" pitchFamily="34" charset="0"/>
                </a:rPr>
                <a:t>V</a:t>
              </a:r>
            </a:p>
          </p:txBody>
        </p:sp>
        <p:sp>
          <p:nvSpPr>
            <p:cNvPr id="80" name="1 CuadroTexto">
              <a:extLst>
                <a:ext uri="{FF2B5EF4-FFF2-40B4-BE49-F238E27FC236}">
                  <a16:creationId xmlns:a16="http://schemas.microsoft.com/office/drawing/2014/main" id="{557267E7-217C-4A1A-801F-3DAEB56BA39E}"/>
                </a:ext>
              </a:extLst>
            </p:cNvPr>
            <p:cNvSpPr txBox="1"/>
            <p:nvPr/>
          </p:nvSpPr>
          <p:spPr bwMode="auto">
            <a:xfrm>
              <a:off x="7830474" y="4051968"/>
              <a:ext cx="296095" cy="151457"/>
            </a:xfrm>
            <a:prstGeom prst="rect">
              <a:avLst/>
            </a:prstGeom>
            <a:noFill/>
          </p:spPr>
          <p:txBody>
            <a:bodyPr wrap="square" lIns="35431" tIns="0" rIns="0" bIns="0" anchor="ctr">
              <a:spAutoFit/>
            </a:bodyPr>
            <a:lstStyle/>
            <a:p>
              <a:pPr>
                <a:defRPr/>
              </a:pPr>
              <a:r>
                <a:rPr lang="es-CL" sz="984" b="1" kern="0" dirty="0">
                  <a:solidFill>
                    <a:srgbClr val="1F497D"/>
                  </a:solidFill>
                  <a:latin typeface="Calibri"/>
                  <a:cs typeface="Arial" pitchFamily="34" charset="0"/>
                </a:rPr>
                <a:t>Chile</a:t>
              </a:r>
            </a:p>
          </p:txBody>
        </p:sp>
        <p:cxnSp>
          <p:nvCxnSpPr>
            <p:cNvPr id="81" name="320 Conector recto">
              <a:extLst>
                <a:ext uri="{FF2B5EF4-FFF2-40B4-BE49-F238E27FC236}">
                  <a16:creationId xmlns:a16="http://schemas.microsoft.com/office/drawing/2014/main" id="{3BB937AA-4E9D-4349-9EE3-75340F83E03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076321" y="4157042"/>
              <a:ext cx="212588" cy="0"/>
            </a:xfrm>
            <a:prstGeom prst="line">
              <a:avLst/>
            </a:prstGeom>
            <a:noFill/>
            <a:ln w="9525" algn="ctr">
              <a:solidFill>
                <a:srgbClr val="75727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82" name="Imagen 81">
              <a:extLst>
                <a:ext uri="{FF2B5EF4-FFF2-40B4-BE49-F238E27FC236}">
                  <a16:creationId xmlns:a16="http://schemas.microsoft.com/office/drawing/2014/main" id="{CEA84FAF-C615-4B84-AD3E-518A99F2E8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929040" y="2040739"/>
              <a:ext cx="948082" cy="143343"/>
            </a:xfrm>
            <a:prstGeom prst="rect">
              <a:avLst/>
            </a:prstGeom>
          </p:spPr>
        </p:pic>
        <p:pic>
          <p:nvPicPr>
            <p:cNvPr id="83" name="Imagen 82">
              <a:extLst>
                <a:ext uri="{FF2B5EF4-FFF2-40B4-BE49-F238E27FC236}">
                  <a16:creationId xmlns:a16="http://schemas.microsoft.com/office/drawing/2014/main" id="{AC9C22CD-8D2E-483A-8C23-8183A83E286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011516" y="2255843"/>
              <a:ext cx="490096" cy="145774"/>
            </a:xfrm>
            <a:prstGeom prst="rect">
              <a:avLst/>
            </a:prstGeom>
          </p:spPr>
        </p:pic>
      </p:grpSp>
      <p:graphicFrame>
        <p:nvGraphicFramePr>
          <p:cNvPr id="87" name="Tabla 7">
            <a:extLst>
              <a:ext uri="{FF2B5EF4-FFF2-40B4-BE49-F238E27FC236}">
                <a16:creationId xmlns:a16="http://schemas.microsoft.com/office/drawing/2014/main" id="{505736DD-7FF8-404D-A5B0-FF0547BFD4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5498742"/>
              </p:ext>
            </p:extLst>
          </p:nvPr>
        </p:nvGraphicFramePr>
        <p:xfrm>
          <a:off x="271674" y="1958783"/>
          <a:ext cx="3770828" cy="2622179"/>
        </p:xfrm>
        <a:graphic>
          <a:graphicData uri="http://schemas.openxmlformats.org/drawingml/2006/table">
            <a:tbl>
              <a:tblPr/>
              <a:tblGrid>
                <a:gridCol w="1667733">
                  <a:extLst>
                    <a:ext uri="{9D8B030D-6E8A-4147-A177-3AD203B41FA5}">
                      <a16:colId xmlns:a16="http://schemas.microsoft.com/office/drawing/2014/main" val="2791316324"/>
                    </a:ext>
                  </a:extLst>
                </a:gridCol>
                <a:gridCol w="6495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11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23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748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fontAlgn="ctr"/>
                      <a:r>
                        <a:rPr lang="en-US" sz="1000" b="1" i="0" u="none" strike="noStrike" noProof="0" dirty="0" err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Indicadores</a:t>
                      </a:r>
                      <a:endParaRPr lang="en-US" sz="1000" b="1" i="0" u="none" strike="noStrike" noProof="0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98" marR="44998" marT="44998" marB="449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E5E80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fontAlgn="ctr"/>
                      <a:r>
                        <a:rPr lang="en-US" sz="10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Esval</a:t>
                      </a:r>
                    </a:p>
                  </a:txBody>
                  <a:tcPr marL="44998" marR="44998" marT="44998" marB="449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E5E80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fontAlgn="ctr"/>
                      <a:r>
                        <a:rPr lang="en-US" sz="1000" b="1" i="0" u="none" strike="noStrike" noProof="0" dirty="0" err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AdV</a:t>
                      </a:r>
                      <a:endParaRPr lang="en-US" sz="1000" b="1" i="0" u="none" strike="noStrike" noProof="0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98" marR="44998" marT="44998" marB="449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E5E80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fontAlgn="ctr"/>
                      <a:r>
                        <a:rPr lang="en-US" sz="10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44998" marR="44998" marT="44998" marB="449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E5E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010510"/>
                  </a:ext>
                </a:extLst>
              </a:tr>
              <a:tr h="24748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fontAlgn="b"/>
                      <a:r>
                        <a:rPr lang="en-US" sz="1000" b="0" i="0" u="none" strike="noStrike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Población</a:t>
                      </a:r>
                      <a:r>
                        <a:rPr lang="en-US" sz="1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000" b="0" i="0" u="none" strike="noStrike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Abastecida</a:t>
                      </a:r>
                      <a:r>
                        <a:rPr lang="en-US" sz="1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</a:t>
                      </a:r>
                      <a:r>
                        <a:rPr lang="en-US" sz="1000" b="0" i="0" u="none" strike="noStrike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millones</a:t>
                      </a:r>
                      <a:r>
                        <a:rPr lang="en-US" sz="1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44998" marR="44998" marT="44998" marB="449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en-US" sz="1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1.69 </a:t>
                      </a:r>
                    </a:p>
                  </a:txBody>
                  <a:tcPr marL="35431" marR="35431" marT="35431" marB="3543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en-US" sz="1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0.68 </a:t>
                      </a:r>
                    </a:p>
                  </a:txBody>
                  <a:tcPr marL="35431" marR="35431" marT="35431" marB="3543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en-US" sz="1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2.37 </a:t>
                      </a:r>
                    </a:p>
                  </a:txBody>
                  <a:tcPr marL="35431" marR="35431" marT="35431" marB="3543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7739968"/>
                  </a:ext>
                </a:extLst>
              </a:tr>
              <a:tr h="24748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fontAlgn="b"/>
                      <a:r>
                        <a:rPr lang="en-US" sz="1000" b="0" i="0" u="none" strike="noStrike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Clientes</a:t>
                      </a:r>
                      <a:r>
                        <a:rPr lang="en-US" sz="1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(miles)</a:t>
                      </a:r>
                    </a:p>
                  </a:txBody>
                  <a:tcPr marL="44998" marR="44998" marT="44998" marB="449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en-US" sz="1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629</a:t>
                      </a:r>
                    </a:p>
                  </a:txBody>
                  <a:tcPr marL="35431" marR="35431" marT="35431" marB="3543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en-US" sz="1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234</a:t>
                      </a:r>
                    </a:p>
                  </a:txBody>
                  <a:tcPr marL="35431" marR="35431" marT="35431" marB="3543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en-US" sz="1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863</a:t>
                      </a:r>
                    </a:p>
                  </a:txBody>
                  <a:tcPr marL="35431" marR="35431" marT="35431" marB="3543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48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fontAlgn="b"/>
                      <a:r>
                        <a:rPr lang="en-US" sz="1000" b="0" i="0" u="none" strike="noStrike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Plantas</a:t>
                      </a:r>
                      <a:r>
                        <a:rPr lang="en-US" sz="1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de </a:t>
                      </a:r>
                      <a:r>
                        <a:rPr lang="en-US" sz="1000" b="0" i="0" u="none" strike="noStrike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Potabilización</a:t>
                      </a:r>
                      <a:r>
                        <a:rPr lang="en-US" sz="1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(#)</a:t>
                      </a:r>
                    </a:p>
                  </a:txBody>
                  <a:tcPr marL="44998" marR="44998" marT="44998" marB="449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en-US" sz="1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</a:p>
                  </a:txBody>
                  <a:tcPr marL="35431" marR="35431" marT="35431" marB="3543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en-US" sz="1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35431" marR="35431" marT="35431" marB="3543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es-CL" sz="1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85</a:t>
                      </a:r>
                      <a:endParaRPr lang="en-US" sz="1000" b="0" i="0" u="none" strike="noStrike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431" marR="35431" marT="35431" marB="3543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9945016"/>
                  </a:ext>
                </a:extLst>
              </a:tr>
              <a:tr h="24748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fontAlgn="b"/>
                      <a:r>
                        <a:rPr lang="en-US" sz="1000" b="0" i="0" u="none" strike="noStrike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Plantas</a:t>
                      </a:r>
                      <a:r>
                        <a:rPr lang="en-US" sz="1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de </a:t>
                      </a:r>
                      <a:r>
                        <a:rPr lang="en-US" sz="1000" b="0" i="0" u="none" strike="noStrike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Tratamiento</a:t>
                      </a:r>
                      <a:r>
                        <a:rPr lang="en-US" sz="1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(#)</a:t>
                      </a:r>
                    </a:p>
                  </a:txBody>
                  <a:tcPr marL="44998" marR="44998" marT="44998" marB="449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en-US" sz="1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35431" marR="35431" marT="35431" marB="3543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en-US" sz="1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35431" marR="35431" marT="35431" marB="3543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en-US" sz="1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54 </a:t>
                      </a:r>
                    </a:p>
                  </a:txBody>
                  <a:tcPr marL="35431" marR="35431" marT="35431" marB="3543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8859495"/>
                  </a:ext>
                </a:extLst>
              </a:tr>
              <a:tr h="24748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fontAlgn="b"/>
                      <a:r>
                        <a:rPr lang="en-US" sz="1000" b="0" i="0" u="none" strike="noStrike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Cobertura</a:t>
                      </a:r>
                      <a:r>
                        <a:rPr lang="en-US" sz="1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Agua Potable</a:t>
                      </a:r>
                    </a:p>
                  </a:txBody>
                  <a:tcPr marL="44998" marR="44998" marT="44998" marB="449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r>
                        <a:rPr lang="en-US" sz="1000" b="0" i="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99.9%</a:t>
                      </a:r>
                    </a:p>
                  </a:txBody>
                  <a:tcPr marL="44998" marR="44998" marT="44998" marB="449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r>
                        <a:rPr lang="en-US" sz="1000" b="0" i="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4998" marR="44998" marT="44998" marB="449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r>
                        <a:rPr lang="en-US" sz="1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99.95%</a:t>
                      </a:r>
                    </a:p>
                  </a:txBody>
                  <a:tcPr marL="44998" marR="44998" marT="44998" marB="449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8975071"/>
                  </a:ext>
                </a:extLst>
              </a:tr>
              <a:tr h="24748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fontAlgn="b"/>
                      <a:r>
                        <a:rPr lang="en-US" sz="1000" b="0" i="0" u="none" strike="noStrike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Cobertura</a:t>
                      </a:r>
                      <a:r>
                        <a:rPr lang="en-US" sz="1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000" b="0" i="0" u="none" strike="noStrike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Alcantaillado</a:t>
                      </a:r>
                      <a:endParaRPr lang="en-US" sz="1000" b="0" i="0" u="none" strike="noStrike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98" marR="44998" marT="44998" marB="449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93.9%</a:t>
                      </a:r>
                    </a:p>
                  </a:txBody>
                  <a:tcPr marL="35431" marR="35431" marT="35431" marB="3543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97.0%</a:t>
                      </a:r>
                    </a:p>
                  </a:txBody>
                  <a:tcPr marL="35431" marR="35431" marT="35431" marB="3543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95.5%</a:t>
                      </a:r>
                    </a:p>
                  </a:txBody>
                  <a:tcPr marL="35431" marR="35431" marT="35431" marB="3543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748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fontAlgn="b"/>
                      <a:r>
                        <a:rPr lang="en-US" sz="1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Personal </a:t>
                      </a:r>
                      <a:r>
                        <a:rPr lang="en-US" sz="1000" b="0" i="0" u="none" strike="noStrike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Interno</a:t>
                      </a:r>
                      <a:r>
                        <a:rPr lang="en-US" sz="1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(#)</a:t>
                      </a:r>
                    </a:p>
                  </a:txBody>
                  <a:tcPr marL="44998" marR="44998" marT="44998" marB="449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en-US" sz="1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632</a:t>
                      </a:r>
                    </a:p>
                  </a:txBody>
                  <a:tcPr marL="35431" marR="35431" marT="35431" marB="3543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en-US" sz="1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230</a:t>
                      </a:r>
                    </a:p>
                  </a:txBody>
                  <a:tcPr marL="35431" marR="35431" marT="35431" marB="3543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en-US" sz="1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862 </a:t>
                      </a:r>
                    </a:p>
                  </a:txBody>
                  <a:tcPr marL="35431" marR="35431" marT="35431" marB="3543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6971604"/>
                  </a:ext>
                </a:extLst>
              </a:tr>
              <a:tr h="24748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fontAlgn="b"/>
                      <a:r>
                        <a:rPr lang="en-US" sz="1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Redes de Agua Potable (km)</a:t>
                      </a:r>
                    </a:p>
                  </a:txBody>
                  <a:tcPr marL="44998" marR="44998" marT="44998" marB="449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en-US" sz="1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4,697</a:t>
                      </a:r>
                    </a:p>
                  </a:txBody>
                  <a:tcPr marL="35431" marR="35431" marT="35431" marB="3543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en-US" sz="1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2,032</a:t>
                      </a:r>
                    </a:p>
                  </a:txBody>
                  <a:tcPr marL="35431" marR="35431" marT="35431" marB="3543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en-US" sz="1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6,729 </a:t>
                      </a:r>
                    </a:p>
                  </a:txBody>
                  <a:tcPr marL="35431" marR="35431" marT="35431" marB="3543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46655"/>
                  </a:ext>
                </a:extLst>
              </a:tr>
              <a:tr h="24748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fontAlgn="b"/>
                      <a:r>
                        <a:rPr lang="en-US" sz="1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Redes de Agua </a:t>
                      </a:r>
                      <a:r>
                        <a:rPr lang="en-US" sz="1000" b="0" i="0" u="none" strike="noStrike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Servida</a:t>
                      </a:r>
                      <a:r>
                        <a:rPr lang="en-US" sz="1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(km)</a:t>
                      </a:r>
                    </a:p>
                  </a:txBody>
                  <a:tcPr marL="44998" marR="44998" marT="44998" marB="449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E5E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en-US" sz="1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3,524 </a:t>
                      </a:r>
                    </a:p>
                  </a:txBody>
                  <a:tcPr marL="35431" marR="35431" marT="35431" marB="3543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E5E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en-US" sz="1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1,758 </a:t>
                      </a:r>
                    </a:p>
                  </a:txBody>
                  <a:tcPr marL="35431" marR="35431" marT="35431" marB="3543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E5E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fontAlgn="b"/>
                      <a:r>
                        <a:rPr lang="en-US" sz="1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5,282 </a:t>
                      </a:r>
                    </a:p>
                  </a:txBody>
                  <a:tcPr marL="35431" marR="35431" marT="35431" marB="3543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E5E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0727441"/>
                  </a:ext>
                </a:extLst>
              </a:tr>
            </a:tbl>
          </a:graphicData>
        </a:graphic>
      </p:graphicFrame>
      <p:graphicFrame>
        <p:nvGraphicFramePr>
          <p:cNvPr id="88" name="Tabla 4">
            <a:extLst>
              <a:ext uri="{FF2B5EF4-FFF2-40B4-BE49-F238E27FC236}">
                <a16:creationId xmlns:a16="http://schemas.microsoft.com/office/drawing/2014/main" id="{A87778FA-E82D-47F1-913C-93B5A96687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1706161"/>
              </p:ext>
            </p:extLst>
          </p:nvPr>
        </p:nvGraphicFramePr>
        <p:xfrm>
          <a:off x="4257557" y="1955063"/>
          <a:ext cx="2834500" cy="1484922"/>
        </p:xfrm>
        <a:graphic>
          <a:graphicData uri="http://schemas.openxmlformats.org/drawingml/2006/table">
            <a:tbl>
              <a:tblPr/>
              <a:tblGrid>
                <a:gridCol w="1538755">
                  <a:extLst>
                    <a:ext uri="{9D8B030D-6E8A-4147-A177-3AD203B41FA5}">
                      <a16:colId xmlns:a16="http://schemas.microsoft.com/office/drawing/2014/main" val="1220566195"/>
                    </a:ext>
                  </a:extLst>
                </a:gridCol>
                <a:gridCol w="12957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748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fontAlgn="ctr"/>
                      <a:r>
                        <a:rPr lang="en-US" sz="10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2018 Financial Highlights</a:t>
                      </a:r>
                    </a:p>
                  </a:txBody>
                  <a:tcPr marL="44998" marR="44998" marT="44998" marB="449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E5E80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fontAlgn="ctr"/>
                      <a:r>
                        <a:rPr lang="en-US" sz="10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Esval (Cons.)</a:t>
                      </a:r>
                    </a:p>
                  </a:txBody>
                  <a:tcPr marL="44998" marR="44998" marT="44998" marB="449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E5E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9187807"/>
                  </a:ext>
                </a:extLst>
              </a:tr>
              <a:tr h="24748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fontAlgn="b"/>
                      <a:r>
                        <a:rPr lang="en-US" sz="1000" b="0" i="0" u="none" strike="noStrike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Ingresos</a:t>
                      </a:r>
                      <a:r>
                        <a:rPr lang="en-US" sz="1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(US$ MM)</a:t>
                      </a:r>
                    </a:p>
                  </a:txBody>
                  <a:tcPr marL="44998" marR="44998" marT="44998" marB="44998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algn="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es-CL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276</a:t>
                      </a:r>
                    </a:p>
                  </a:txBody>
                  <a:tcPr marL="44998" marR="44998" marT="44998" marB="449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6694880"/>
                  </a:ext>
                </a:extLst>
              </a:tr>
              <a:tr h="24748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fontAlgn="b"/>
                      <a:r>
                        <a:rPr lang="en-US" sz="1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EBITDA (US$ MM)</a:t>
                      </a:r>
                    </a:p>
                  </a:txBody>
                  <a:tcPr marL="44998" marR="44998" marT="44998" marB="44998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algn="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es-CL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133</a:t>
                      </a:r>
                    </a:p>
                  </a:txBody>
                  <a:tcPr marL="44998" marR="44998" marT="44998" marB="449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4033878"/>
                  </a:ext>
                </a:extLst>
              </a:tr>
              <a:tr h="24748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fontAlgn="b"/>
                      <a:r>
                        <a:rPr lang="en-US" sz="1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Net Income (US$ MM)</a:t>
                      </a:r>
                    </a:p>
                  </a:txBody>
                  <a:tcPr marL="44998" marR="44998" marT="44998" marB="44998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algn="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es-CL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41,6  </a:t>
                      </a:r>
                    </a:p>
                  </a:txBody>
                  <a:tcPr marL="44998" marR="44998" marT="44998" marB="449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3559664"/>
                  </a:ext>
                </a:extLst>
              </a:tr>
              <a:tr h="24748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fontAlgn="b"/>
                      <a:r>
                        <a:rPr lang="en-US" sz="1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Net Debt/EBITDA</a:t>
                      </a:r>
                    </a:p>
                  </a:txBody>
                  <a:tcPr marL="44998" marR="44998" marT="44998" marB="44998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algn="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es-CL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4.68x </a:t>
                      </a:r>
                    </a:p>
                  </a:txBody>
                  <a:tcPr marL="44998" marR="44998" marT="44998" marB="449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3730722"/>
                  </a:ext>
                </a:extLst>
              </a:tr>
              <a:tr h="24748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fontAlgn="b"/>
                      <a:r>
                        <a:rPr lang="en-US" sz="1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Debt/Equity</a:t>
                      </a:r>
                    </a:p>
                  </a:txBody>
                  <a:tcPr marL="44998" marR="44998" marT="44998" marB="44998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E5E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algn="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es-CL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1.01x</a:t>
                      </a:r>
                    </a:p>
                  </a:txBody>
                  <a:tcPr marL="44998" marR="44998" marT="44998" marB="449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E5E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09339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22204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00" y="0"/>
            <a:ext cx="8755849" cy="575945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251297" y="431453"/>
            <a:ext cx="5328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 b="1" dirty="0">
                <a:solidFill>
                  <a:srgbClr val="0070C0"/>
                </a:solidFill>
              </a:rPr>
              <a:t>Quienes somos?</a:t>
            </a:r>
          </a:p>
        </p:txBody>
      </p:sp>
      <p:sp>
        <p:nvSpPr>
          <p:cNvPr id="84" name="CuadroTexto 10">
            <a:extLst>
              <a:ext uri="{FF2B5EF4-FFF2-40B4-BE49-F238E27FC236}">
                <a16:creationId xmlns:a16="http://schemas.microsoft.com/office/drawing/2014/main" id="{8CDEB444-1D89-47BA-A5BC-C2F14990FB03}"/>
              </a:ext>
            </a:extLst>
          </p:cNvPr>
          <p:cNvSpPr txBox="1"/>
          <p:nvPr/>
        </p:nvSpPr>
        <p:spPr>
          <a:xfrm>
            <a:off x="143762" y="926215"/>
            <a:ext cx="435347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/>
            <a:r>
              <a:rPr lang="es-CL" sz="1600" b="1" dirty="0">
                <a:solidFill>
                  <a:srgbClr val="094FA4"/>
                </a:solidFill>
              </a:rPr>
              <a:t>Propiedad a diciembre 2018</a:t>
            </a:r>
          </a:p>
          <a:p>
            <a:pPr marL="342900" indent="-342900" algn="just"/>
            <a:endParaRPr lang="es-CL" sz="1400" dirty="0">
              <a:solidFill>
                <a:srgbClr val="094FA4"/>
              </a:solidFill>
              <a:latin typeface="Stag Sans Light" pitchFamily="34" charset="0"/>
            </a:endParaRPr>
          </a:p>
          <a:p>
            <a:pPr marL="342900" indent="-342900" algn="just"/>
            <a:endParaRPr lang="es-CL" sz="1400" dirty="0">
              <a:solidFill>
                <a:srgbClr val="094FA4"/>
              </a:solidFill>
              <a:latin typeface="Stag Sans Light" pitchFamily="34" charset="0"/>
            </a:endParaRPr>
          </a:p>
          <a:p>
            <a:pPr marL="342900" indent="-342900" algn="just"/>
            <a:endParaRPr lang="es-CL" sz="1400" dirty="0">
              <a:solidFill>
                <a:srgbClr val="094FA4"/>
              </a:solidFill>
              <a:latin typeface="Stag Sans Light" pitchFamily="34" charset="0"/>
            </a:endParaRPr>
          </a:p>
          <a:p>
            <a:pPr marL="342900" indent="-342900" algn="just"/>
            <a:endParaRPr lang="es-CL" sz="1400" dirty="0">
              <a:solidFill>
                <a:srgbClr val="094FA4"/>
              </a:solidFill>
              <a:latin typeface="Stag Sans Light" pitchFamily="34" charset="0"/>
            </a:endParaRPr>
          </a:p>
          <a:p>
            <a:pPr marL="342900" indent="-342900" algn="just"/>
            <a:endParaRPr lang="es-CL" sz="1400" dirty="0">
              <a:solidFill>
                <a:srgbClr val="094FA4"/>
              </a:solidFill>
              <a:latin typeface="Stag Sans Light" pitchFamily="34" charset="0"/>
            </a:endParaRPr>
          </a:p>
          <a:p>
            <a:pPr marL="342900" indent="-342900" algn="just"/>
            <a:endParaRPr lang="es-CL" sz="1400" dirty="0">
              <a:solidFill>
                <a:srgbClr val="094FA4"/>
              </a:solidFill>
              <a:latin typeface="Stag Sans Light" pitchFamily="34" charset="0"/>
            </a:endParaRPr>
          </a:p>
          <a:p>
            <a:pPr marL="342900" indent="-342900" algn="just"/>
            <a:endParaRPr lang="es-CL" sz="1400" dirty="0">
              <a:solidFill>
                <a:srgbClr val="094FA4"/>
              </a:solidFill>
              <a:latin typeface="Stag Sans Light" pitchFamily="34" charset="0"/>
            </a:endParaRPr>
          </a:p>
          <a:p>
            <a:pPr marL="342900" indent="-342900" algn="just"/>
            <a:endParaRPr lang="es-CL" sz="1400" dirty="0">
              <a:solidFill>
                <a:srgbClr val="094FA4"/>
              </a:solidFill>
              <a:latin typeface="Stag Sans Light" pitchFamily="34" charset="0"/>
            </a:endParaRPr>
          </a:p>
          <a:p>
            <a:pPr marL="342900" indent="-342900" algn="just"/>
            <a:endParaRPr lang="es-CL" sz="1400" dirty="0">
              <a:solidFill>
                <a:srgbClr val="094FA4"/>
              </a:solidFill>
              <a:latin typeface="Stag Sans Light" pitchFamily="34" charset="0"/>
            </a:endParaRPr>
          </a:p>
          <a:p>
            <a:pPr marL="342900" indent="-342900" algn="just"/>
            <a:endParaRPr lang="es-CL" sz="1400" dirty="0">
              <a:solidFill>
                <a:srgbClr val="094FA4"/>
              </a:solidFill>
              <a:latin typeface="Stag Sans Light" pitchFamily="34" charset="0"/>
            </a:endParaRPr>
          </a:p>
          <a:p>
            <a:pPr algn="just"/>
            <a:endParaRPr lang="es-CL" sz="1400" dirty="0">
              <a:solidFill>
                <a:srgbClr val="094FA4"/>
              </a:solidFill>
              <a:latin typeface="Stag Sans Light" pitchFamily="34" charset="0"/>
            </a:endParaRPr>
          </a:p>
          <a:p>
            <a:pPr algn="just"/>
            <a:r>
              <a:rPr lang="es-CL" sz="1200" dirty="0">
                <a:solidFill>
                  <a:srgbClr val="094FA4"/>
                </a:solidFill>
              </a:rPr>
              <a:t>Con más de US$ 142,8 mil millones en activos, a junio de 2018, Ontario </a:t>
            </a:r>
            <a:r>
              <a:rPr lang="es-CL" sz="1200" dirty="0" err="1">
                <a:solidFill>
                  <a:srgbClr val="094FA4"/>
                </a:solidFill>
              </a:rPr>
              <a:t>Teacher’s</a:t>
            </a:r>
            <a:r>
              <a:rPr lang="es-CL" sz="1200" dirty="0">
                <a:solidFill>
                  <a:srgbClr val="094FA4"/>
                </a:solidFill>
              </a:rPr>
              <a:t> es la administradora de pensiones más grande de Canadá.</a:t>
            </a:r>
          </a:p>
          <a:p>
            <a:pPr algn="just"/>
            <a:endParaRPr lang="es-CL" sz="1200" dirty="0">
              <a:solidFill>
                <a:srgbClr val="094FA4"/>
              </a:solidFill>
            </a:endParaRPr>
          </a:p>
          <a:p>
            <a:pPr algn="just"/>
            <a:r>
              <a:rPr lang="es-CL" sz="1200" dirty="0">
                <a:solidFill>
                  <a:srgbClr val="094FA4"/>
                </a:solidFill>
              </a:rPr>
              <a:t>Cuenta con alrededor de 1.100 empleados distribuidos en sus oficinas en Toronto, Londres, y Hong Kong.</a:t>
            </a:r>
          </a:p>
          <a:p>
            <a:endParaRPr lang="es-CL" sz="1400" dirty="0">
              <a:solidFill>
                <a:srgbClr val="094FA4"/>
              </a:solidFill>
              <a:latin typeface="Stag Sans Light" pitchFamily="34" charset="0"/>
            </a:endParaRPr>
          </a:p>
        </p:txBody>
      </p:sp>
      <p:graphicFrame>
        <p:nvGraphicFramePr>
          <p:cNvPr id="85" name="1 Gráfico">
            <a:extLst>
              <a:ext uri="{FF2B5EF4-FFF2-40B4-BE49-F238E27FC236}">
                <a16:creationId xmlns:a16="http://schemas.microsoft.com/office/drawing/2014/main" id="{F6F68777-A26E-470A-B655-257F7DDEBDC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51995083"/>
              </p:ext>
            </p:extLst>
          </p:nvPr>
        </p:nvGraphicFramePr>
        <p:xfrm>
          <a:off x="35139" y="1283819"/>
          <a:ext cx="4245284" cy="2203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89" name="Imagen 88">
            <a:extLst>
              <a:ext uri="{FF2B5EF4-FFF2-40B4-BE49-F238E27FC236}">
                <a16:creationId xmlns:a16="http://schemas.microsoft.com/office/drawing/2014/main" id="{874BC6A2-9400-4C26-B386-F8CF72F25C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553" y="1438686"/>
            <a:ext cx="1399279" cy="499743"/>
          </a:xfrm>
          <a:prstGeom prst="rect">
            <a:avLst/>
          </a:prstGeom>
        </p:spPr>
      </p:pic>
      <p:sp>
        <p:nvSpPr>
          <p:cNvPr id="90" name="5 Marcador de número de diapositiva">
            <a:extLst>
              <a:ext uri="{FF2B5EF4-FFF2-40B4-BE49-F238E27FC236}">
                <a16:creationId xmlns:a16="http://schemas.microsoft.com/office/drawing/2014/main" id="{336C13DF-2EED-45FB-819D-5D1A12E29A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79775" y="5970984"/>
            <a:ext cx="2133600" cy="365125"/>
          </a:xfrm>
        </p:spPr>
        <p:txBody>
          <a:bodyPr/>
          <a:lstStyle/>
          <a:p>
            <a:fld id="{8792AE52-6108-431D-84C4-97C9DFBA4609}" type="slidenum">
              <a:rPr lang="es-CL" sz="1400" b="1" smtClean="0">
                <a:solidFill>
                  <a:schemeClr val="bg1"/>
                </a:solidFill>
                <a:latin typeface="Stag Sans Light"/>
                <a:cs typeface="Arial" pitchFamily="34" charset="0"/>
              </a:rPr>
              <a:pPr/>
              <a:t>15</a:t>
            </a:fld>
            <a:endParaRPr lang="es-CL" sz="1400" b="1" dirty="0">
              <a:solidFill>
                <a:schemeClr val="bg1"/>
              </a:solidFill>
              <a:latin typeface="Stag Sans Light"/>
              <a:cs typeface="Arial" pitchFamily="34" charset="0"/>
            </a:endParaRPr>
          </a:p>
        </p:txBody>
      </p:sp>
      <p:pic>
        <p:nvPicPr>
          <p:cNvPr id="92" name="Picture 2" descr="C:\Users\h509923\Downloads\rebonosesval\Nuevo_Logo_Esval_01.png">
            <a:extLst>
              <a:ext uri="{FF2B5EF4-FFF2-40B4-BE49-F238E27FC236}">
                <a16:creationId xmlns:a16="http://schemas.microsoft.com/office/drawing/2014/main" id="{C12267E4-D8FE-402C-A75B-5B0701CF48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 t="27889" b="30794"/>
          <a:stretch>
            <a:fillRect/>
          </a:stretch>
        </p:blipFill>
        <p:spPr bwMode="auto">
          <a:xfrm>
            <a:off x="4928196" y="1650133"/>
            <a:ext cx="1332000" cy="387730"/>
          </a:xfrm>
          <a:prstGeom prst="rect">
            <a:avLst/>
          </a:prstGeom>
          <a:noFill/>
        </p:spPr>
      </p:pic>
      <p:pic>
        <p:nvPicPr>
          <p:cNvPr id="93" name="Picture 7" descr="http://www.otpp.com/documents/10179/76493/SAESA_454.jpg/6099b495-bf35-4283-8444-b2dd68a47c8e?t=1353967701000">
            <a:extLst>
              <a:ext uri="{FF2B5EF4-FFF2-40B4-BE49-F238E27FC236}">
                <a16:creationId xmlns:a16="http://schemas.microsoft.com/office/drawing/2014/main" id="{D31EBB3E-AB97-4C89-80E5-A3DF3D15F0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248" y="2573590"/>
            <a:ext cx="1332000" cy="275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" name="Picture 9" descr="http://www.otpp.com/documents/10179/76493/Essbio_454.jpg/793c00f5-e46c-496b-a2ca-336a2ec393b7?t=1353967704000">
            <a:extLst>
              <a:ext uri="{FF2B5EF4-FFF2-40B4-BE49-F238E27FC236}">
                <a16:creationId xmlns:a16="http://schemas.microsoft.com/office/drawing/2014/main" id="{6ED509E8-C032-465F-8A1E-92D103383C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3592" y="3496237"/>
            <a:ext cx="1176656" cy="534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" name="Picture 11" descr="http://www.otpp.com/documents/10179/76493/-/f56a6549-5b69-4ce2-b804-6fce85351f96/nuevosur.jpg">
            <a:extLst>
              <a:ext uri="{FF2B5EF4-FFF2-40B4-BE49-F238E27FC236}">
                <a16:creationId xmlns:a16="http://schemas.microsoft.com/office/drawing/2014/main" id="{FD6E7CE4-18BF-4B5E-AFCB-E3D6088E68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2075" y="4677237"/>
            <a:ext cx="1223435" cy="43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6" name="Rectángulo 95">
            <a:extLst>
              <a:ext uri="{FF2B5EF4-FFF2-40B4-BE49-F238E27FC236}">
                <a16:creationId xmlns:a16="http://schemas.microsoft.com/office/drawing/2014/main" id="{65AF8196-3FBE-4FB8-8133-7071A88F9805}"/>
              </a:ext>
            </a:extLst>
          </p:cNvPr>
          <p:cNvSpPr/>
          <p:nvPr/>
        </p:nvSpPr>
        <p:spPr>
          <a:xfrm>
            <a:off x="6366511" y="2397298"/>
            <a:ext cx="25867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L" sz="1200" dirty="0">
                <a:solidFill>
                  <a:srgbClr val="094FA4"/>
                </a:solidFill>
              </a:rPr>
              <a:t>Grupo de empresas dedicadas a la generación, transmisión y distribución de energía eléctrica.</a:t>
            </a:r>
          </a:p>
        </p:txBody>
      </p:sp>
      <p:sp>
        <p:nvSpPr>
          <p:cNvPr id="97" name="Rectángulo 96">
            <a:extLst>
              <a:ext uri="{FF2B5EF4-FFF2-40B4-BE49-F238E27FC236}">
                <a16:creationId xmlns:a16="http://schemas.microsoft.com/office/drawing/2014/main" id="{F7448737-A447-42DB-A261-487D8E5EFE7B}"/>
              </a:ext>
            </a:extLst>
          </p:cNvPr>
          <p:cNvSpPr/>
          <p:nvPr/>
        </p:nvSpPr>
        <p:spPr>
          <a:xfrm>
            <a:off x="6365987" y="3433727"/>
            <a:ext cx="25867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L" sz="1200" dirty="0">
                <a:solidFill>
                  <a:srgbClr val="094FA4"/>
                </a:solidFill>
              </a:rPr>
              <a:t>Empresa dedicada a la prestación de servicios de agua potable y alcantarillado en la VI y VIII regiones.</a:t>
            </a:r>
          </a:p>
        </p:txBody>
      </p:sp>
      <p:sp>
        <p:nvSpPr>
          <p:cNvPr id="98" name="Rectángulo 97">
            <a:extLst>
              <a:ext uri="{FF2B5EF4-FFF2-40B4-BE49-F238E27FC236}">
                <a16:creationId xmlns:a16="http://schemas.microsoft.com/office/drawing/2014/main" id="{A4A5E4B4-5FF3-4BA9-A9EA-14550046AD52}"/>
              </a:ext>
            </a:extLst>
          </p:cNvPr>
          <p:cNvSpPr/>
          <p:nvPr/>
        </p:nvSpPr>
        <p:spPr>
          <a:xfrm>
            <a:off x="6365987" y="4551751"/>
            <a:ext cx="25867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L" sz="1200" dirty="0">
                <a:solidFill>
                  <a:srgbClr val="094FA4"/>
                </a:solidFill>
              </a:rPr>
              <a:t>Empresa dedicada a la prestación de servicios de agua potable y alcantarillado en la VII región.</a:t>
            </a:r>
          </a:p>
        </p:txBody>
      </p:sp>
      <p:sp>
        <p:nvSpPr>
          <p:cNvPr id="99" name="Rectángulo 98">
            <a:extLst>
              <a:ext uri="{FF2B5EF4-FFF2-40B4-BE49-F238E27FC236}">
                <a16:creationId xmlns:a16="http://schemas.microsoft.com/office/drawing/2014/main" id="{5453F2D4-81A1-4036-BAA1-0394965824B8}"/>
              </a:ext>
            </a:extLst>
          </p:cNvPr>
          <p:cNvSpPr/>
          <p:nvPr/>
        </p:nvSpPr>
        <p:spPr>
          <a:xfrm>
            <a:off x="6366510" y="1522622"/>
            <a:ext cx="25867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L" sz="1200" dirty="0">
                <a:solidFill>
                  <a:srgbClr val="094FA4"/>
                </a:solidFill>
              </a:rPr>
              <a:t>Junto a su filial Aguas del Valle, presta servicios de agua potable y alcantarillado en la IV y V regiones.</a:t>
            </a:r>
          </a:p>
        </p:txBody>
      </p:sp>
      <p:sp>
        <p:nvSpPr>
          <p:cNvPr id="100" name="Rectángulo 99">
            <a:extLst>
              <a:ext uri="{FF2B5EF4-FFF2-40B4-BE49-F238E27FC236}">
                <a16:creationId xmlns:a16="http://schemas.microsoft.com/office/drawing/2014/main" id="{48CE2FF8-EC52-4DC8-B481-A16D8A0013A5}"/>
              </a:ext>
            </a:extLst>
          </p:cNvPr>
          <p:cNvSpPr/>
          <p:nvPr/>
        </p:nvSpPr>
        <p:spPr>
          <a:xfrm>
            <a:off x="4965035" y="923798"/>
            <a:ext cx="245496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just"/>
            <a:r>
              <a:rPr lang="es-CL" sz="1600" b="1" dirty="0">
                <a:solidFill>
                  <a:srgbClr val="094FA4"/>
                </a:solidFill>
              </a:rPr>
              <a:t>Ontario </a:t>
            </a:r>
            <a:r>
              <a:rPr lang="es-CL" sz="1600" b="1" dirty="0" err="1">
                <a:solidFill>
                  <a:srgbClr val="094FA4"/>
                </a:solidFill>
              </a:rPr>
              <a:t>Teacher</a:t>
            </a:r>
            <a:r>
              <a:rPr lang="es-CL" sz="1600" b="1" dirty="0" err="1">
                <a:solidFill>
                  <a:srgbClr val="094FA4"/>
                </a:solidFill>
                <a:cs typeface="Arial" pitchFamily="34" charset="0"/>
              </a:rPr>
              <a:t>’s</a:t>
            </a:r>
            <a:r>
              <a:rPr lang="es-CL" sz="1600" b="1" dirty="0">
                <a:solidFill>
                  <a:srgbClr val="094FA4"/>
                </a:solidFill>
                <a:cs typeface="Arial" pitchFamily="34" charset="0"/>
              </a:rPr>
              <a:t> </a:t>
            </a:r>
            <a:r>
              <a:rPr lang="es-CL" sz="1600" b="1" dirty="0">
                <a:solidFill>
                  <a:srgbClr val="094FA4"/>
                </a:solidFill>
              </a:rPr>
              <a:t>en Chile</a:t>
            </a:r>
          </a:p>
        </p:txBody>
      </p:sp>
      <p:cxnSp>
        <p:nvCxnSpPr>
          <p:cNvPr id="101" name="Conector recto 100">
            <a:extLst>
              <a:ext uri="{FF2B5EF4-FFF2-40B4-BE49-F238E27FC236}">
                <a16:creationId xmlns:a16="http://schemas.microsoft.com/office/drawing/2014/main" id="{E321BCE2-A4AD-485F-93C4-C29C2A2B58F7}"/>
              </a:ext>
            </a:extLst>
          </p:cNvPr>
          <p:cNvCxnSpPr/>
          <p:nvPr/>
        </p:nvCxnSpPr>
        <p:spPr>
          <a:xfrm>
            <a:off x="4557713" y="1101138"/>
            <a:ext cx="0" cy="46119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" name="Imagen 101">
            <a:extLst>
              <a:ext uri="{FF2B5EF4-FFF2-40B4-BE49-F238E27FC236}">
                <a16:creationId xmlns:a16="http://schemas.microsoft.com/office/drawing/2014/main" id="{36A57161-576A-448D-8093-81293838B55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13298" y="1553976"/>
            <a:ext cx="977956" cy="285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023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94" y="-26586"/>
            <a:ext cx="8978044" cy="5905605"/>
          </a:xfrm>
          <a:prstGeom prst="rect">
            <a:avLst/>
          </a:prstGeom>
        </p:spPr>
      </p:pic>
      <p:sp>
        <p:nvSpPr>
          <p:cNvPr id="5" name="Rectángulo 3">
            <a:extLst>
              <a:ext uri="{FF2B5EF4-FFF2-40B4-BE49-F238E27FC236}">
                <a16:creationId xmlns:a16="http://schemas.microsoft.com/office/drawing/2014/main" id="{C8E63D85-ECB8-4467-8496-F5C8C20E9C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956" y="719485"/>
            <a:ext cx="5159211" cy="3884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9pPr>
          </a:lstStyle>
          <a:p>
            <a:pPr marL="0" indent="0" eaLnBrk="1">
              <a:lnSpc>
                <a:spcPct val="200000"/>
              </a:lnSpc>
            </a:pPr>
            <a:r>
              <a:rPr lang="es-ES" altLang="es-CL" dirty="0">
                <a:solidFill>
                  <a:schemeClr val="bg1"/>
                </a:solidFill>
                <a:latin typeface="Myriad Pro" panose="020B0503030403020204" pitchFamily="34" charset="0"/>
                <a:ea typeface="ＭＳ Ｐゴシック" pitchFamily="34" charset="-128"/>
              </a:rPr>
              <a:t>Industria Sanitaria Chilena</a:t>
            </a:r>
          </a:p>
          <a:p>
            <a:pPr marL="0" indent="0" eaLnBrk="1">
              <a:lnSpc>
                <a:spcPct val="200000"/>
              </a:lnSpc>
            </a:pPr>
            <a:r>
              <a:rPr lang="es-ES" altLang="es-CL" dirty="0">
                <a:solidFill>
                  <a:schemeClr val="bg1"/>
                </a:solidFill>
                <a:latin typeface="Myriad Pro" panose="020B0503030403020204" pitchFamily="34" charset="0"/>
                <a:ea typeface="ＭＳ Ｐゴシック" pitchFamily="34" charset="-128"/>
              </a:rPr>
              <a:t>Quiénes somos</a:t>
            </a:r>
          </a:p>
          <a:p>
            <a:pPr marL="0" indent="0" eaLnBrk="1">
              <a:lnSpc>
                <a:spcPct val="200000"/>
              </a:lnSpc>
            </a:pPr>
            <a:r>
              <a:rPr lang="es-ES" altLang="es-CL" b="1" dirty="0">
                <a:solidFill>
                  <a:schemeClr val="bg1"/>
                </a:solidFill>
                <a:latin typeface="Myriad Pro" panose="020B0503030403020204" pitchFamily="34" charset="0"/>
                <a:ea typeface="ＭＳ Ｐゴシック" pitchFamily="34" charset="-128"/>
              </a:rPr>
              <a:t>Nuestros Desafíos</a:t>
            </a:r>
          </a:p>
          <a:p>
            <a:pPr marL="342900" indent="-342900" eaLnBrk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ES" altLang="es-CL" dirty="0">
                <a:solidFill>
                  <a:schemeClr val="bg1"/>
                </a:solidFill>
                <a:latin typeface="Myriad Pro" panose="020B0503030403020204" pitchFamily="34" charset="0"/>
                <a:ea typeface="ＭＳ Ｐゴシック" pitchFamily="34" charset="-128"/>
              </a:rPr>
              <a:t>Concesión estructuralmente compleja</a:t>
            </a:r>
          </a:p>
          <a:p>
            <a:pPr marL="342900" indent="-342900" eaLnBrk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ES" altLang="es-CL" dirty="0">
                <a:solidFill>
                  <a:schemeClr val="bg1"/>
                </a:solidFill>
                <a:latin typeface="Myriad Pro" panose="020B0503030403020204" pitchFamily="34" charset="0"/>
                <a:ea typeface="ＭＳ Ｐゴシック" pitchFamily="34" charset="-128"/>
              </a:rPr>
              <a:t>Sequía</a:t>
            </a:r>
          </a:p>
          <a:p>
            <a:pPr marL="342900" indent="-342900" eaLnBrk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ES" altLang="es-CL" dirty="0">
                <a:solidFill>
                  <a:schemeClr val="bg1"/>
                </a:solidFill>
                <a:latin typeface="Myriad Pro" panose="020B0503030403020204" pitchFamily="34" charset="0"/>
                <a:ea typeface="ＭＳ Ｐゴシック" pitchFamily="34" charset="-128"/>
              </a:rPr>
              <a:t>Turbiedades</a:t>
            </a:r>
          </a:p>
          <a:p>
            <a:pPr marL="0" indent="0" eaLnBrk="1">
              <a:lnSpc>
                <a:spcPct val="200000"/>
              </a:lnSpc>
            </a:pPr>
            <a:r>
              <a:rPr lang="es-ES" altLang="es-CL" dirty="0">
                <a:solidFill>
                  <a:schemeClr val="bg1"/>
                </a:solidFill>
                <a:latin typeface="Myriad Pro" panose="020B0503030403020204" pitchFamily="34" charset="0"/>
                <a:ea typeface="ＭＳ Ｐゴシック" pitchFamily="34" charset="-128"/>
              </a:rPr>
              <a:t>Oferta de Valor y Crecimiento</a:t>
            </a:r>
          </a:p>
        </p:txBody>
      </p:sp>
    </p:spTree>
    <p:extLst>
      <p:ext uri="{BB962C8B-B14F-4D97-AF65-F5344CB8AC3E}">
        <p14:creationId xmlns:p14="http://schemas.microsoft.com/office/powerpoint/2010/main" val="34798407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Imagen 32">
            <a:extLst>
              <a:ext uri="{FF2B5EF4-FFF2-40B4-BE49-F238E27FC236}">
                <a16:creationId xmlns:a16="http://schemas.microsoft.com/office/drawing/2014/main" id="{FA26DC8D-118B-4A4E-9305-F57D54D830F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00" y="595"/>
            <a:ext cx="8755849" cy="5759450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5126" y="805935"/>
            <a:ext cx="4409284" cy="2282034"/>
          </a:xfrm>
          <a:prstGeom prst="rect">
            <a:avLst/>
          </a:prstGeom>
          <a:ln>
            <a:noFill/>
          </a:ln>
        </p:spPr>
      </p:pic>
      <p:sp>
        <p:nvSpPr>
          <p:cNvPr id="6" name="Rectángulo 5"/>
          <p:cNvSpPr/>
          <p:nvPr/>
        </p:nvSpPr>
        <p:spPr>
          <a:xfrm>
            <a:off x="-45294" y="3195198"/>
            <a:ext cx="2816871" cy="19735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1" name="Rectángulo 20"/>
          <p:cNvSpPr/>
          <p:nvPr/>
        </p:nvSpPr>
        <p:spPr>
          <a:xfrm>
            <a:off x="6060389" y="3210441"/>
            <a:ext cx="3047892" cy="1973540"/>
          </a:xfrm>
          <a:prstGeom prst="rect">
            <a:avLst/>
          </a:prstGeom>
          <a:solidFill>
            <a:srgbClr val="0056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2" name="7 CuadroTexto">
            <a:extLst>
              <a:ext uri="{FF2B5EF4-FFF2-40B4-BE49-F238E27FC236}">
                <a16:creationId xmlns:a16="http://schemas.microsoft.com/office/drawing/2014/main" id="{15D19C4B-698D-4C8F-BE2F-DDFF46639208}"/>
              </a:ext>
            </a:extLst>
          </p:cNvPr>
          <p:cNvSpPr txBox="1"/>
          <p:nvPr/>
        </p:nvSpPr>
        <p:spPr>
          <a:xfrm>
            <a:off x="-36734" y="3647265"/>
            <a:ext cx="2775740" cy="17782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10941" indent="-210941" defTabSz="698771">
              <a:spcAft>
                <a:spcPts val="442"/>
              </a:spcAft>
              <a:buClr>
                <a:schemeClr val="bg1"/>
              </a:buClr>
              <a:buSzPct val="100000"/>
              <a:buFont typeface="Arial" charset="0"/>
              <a:buChar char="•"/>
              <a:tabLst>
                <a:tab pos="133409" algn="l"/>
                <a:tab pos="266818" algn="l"/>
              </a:tabLst>
              <a:defRPr/>
            </a:pPr>
            <a:r>
              <a:rPr lang="es-CL" sz="1032" dirty="0">
                <a:solidFill>
                  <a:schemeClr val="bg1"/>
                </a:solidFill>
                <a:latin typeface="Calibri" panose="020F0502020204030204"/>
              </a:rPr>
              <a:t>Sistema</a:t>
            </a:r>
            <a:r>
              <a:rPr lang="es-CL" sz="1032" b="1" dirty="0">
                <a:solidFill>
                  <a:schemeClr val="bg1"/>
                </a:solidFill>
                <a:latin typeface="Calibri" panose="020F0502020204030204"/>
              </a:rPr>
              <a:t> </a:t>
            </a:r>
            <a:r>
              <a:rPr lang="es-CL" sz="1032" dirty="0">
                <a:solidFill>
                  <a:schemeClr val="bg1"/>
                </a:solidFill>
                <a:latin typeface="Calibri" panose="020F0502020204030204"/>
              </a:rPr>
              <a:t>con</a:t>
            </a:r>
            <a:r>
              <a:rPr lang="es-CL" sz="1032" b="1" dirty="0">
                <a:solidFill>
                  <a:schemeClr val="bg1"/>
                </a:solidFill>
                <a:latin typeface="Calibri" panose="020F0502020204030204"/>
              </a:rPr>
              <a:t> alta dispersión geográfica.</a:t>
            </a:r>
          </a:p>
          <a:p>
            <a:pPr marL="210941" indent="-210941" defTabSz="698771">
              <a:spcAft>
                <a:spcPts val="442"/>
              </a:spcAft>
              <a:buClr>
                <a:schemeClr val="bg1"/>
              </a:buClr>
              <a:buSzPct val="100000"/>
              <a:buFont typeface="Arial" charset="0"/>
              <a:buChar char="•"/>
              <a:tabLst>
                <a:tab pos="133409" algn="l"/>
                <a:tab pos="266818" algn="l"/>
              </a:tabLst>
              <a:defRPr/>
            </a:pPr>
            <a:r>
              <a:rPr lang="es-CL" sz="1032" dirty="0">
                <a:solidFill>
                  <a:schemeClr val="bg1"/>
                </a:solidFill>
                <a:latin typeface="Calibri" panose="020F0502020204030204"/>
              </a:rPr>
              <a:t>Grandes </a:t>
            </a:r>
            <a:r>
              <a:rPr lang="es-CL" sz="1032" b="1" dirty="0">
                <a:solidFill>
                  <a:schemeClr val="bg1"/>
                </a:solidFill>
                <a:latin typeface="Calibri" panose="020F0502020204030204"/>
              </a:rPr>
              <a:t>accidentes </a:t>
            </a:r>
            <a:r>
              <a:rPr lang="es-CL" sz="1032" b="1" spc="-22" dirty="0">
                <a:solidFill>
                  <a:schemeClr val="bg1"/>
                </a:solidFill>
                <a:latin typeface="Calibri" panose="020F0502020204030204"/>
              </a:rPr>
              <a:t>orográficos. </a:t>
            </a:r>
          </a:p>
          <a:p>
            <a:pPr marL="210941" indent="-210941" defTabSz="698771">
              <a:spcAft>
                <a:spcPts val="442"/>
              </a:spcAft>
              <a:buClr>
                <a:schemeClr val="bg1"/>
              </a:buClr>
              <a:buSzPct val="100000"/>
              <a:buFont typeface="Arial" charset="0"/>
              <a:buChar char="•"/>
              <a:tabLst>
                <a:tab pos="133409" algn="l"/>
                <a:tab pos="266818" algn="l"/>
              </a:tabLst>
              <a:defRPr/>
            </a:pPr>
            <a:r>
              <a:rPr lang="es-CL" sz="1032" dirty="0">
                <a:solidFill>
                  <a:schemeClr val="bg1"/>
                </a:solidFill>
                <a:latin typeface="Calibri" panose="020F0502020204030204"/>
              </a:rPr>
              <a:t>Fuentes de </a:t>
            </a:r>
            <a:r>
              <a:rPr lang="es-CL" sz="1032" b="1" dirty="0">
                <a:solidFill>
                  <a:schemeClr val="bg1"/>
                </a:solidFill>
                <a:latin typeface="Calibri" panose="020F0502020204030204"/>
              </a:rPr>
              <a:t>captación lejanas, subterráneas y en sección avanzada </a:t>
            </a:r>
            <a:r>
              <a:rPr lang="es-CL" sz="1032" dirty="0">
                <a:solidFill>
                  <a:schemeClr val="bg1"/>
                </a:solidFill>
                <a:latin typeface="Calibri" panose="020F0502020204030204"/>
              </a:rPr>
              <a:t>del río.</a:t>
            </a:r>
          </a:p>
          <a:p>
            <a:pPr marL="210941" indent="-210941" defTabSz="698771">
              <a:spcAft>
                <a:spcPts val="442"/>
              </a:spcAft>
              <a:buClr>
                <a:schemeClr val="bg1"/>
              </a:buClr>
              <a:buSzPct val="100000"/>
              <a:buFont typeface="Arial" charset="0"/>
              <a:buChar char="•"/>
              <a:tabLst>
                <a:tab pos="133409" algn="l"/>
                <a:tab pos="266818" algn="l"/>
              </a:tabLst>
              <a:defRPr/>
            </a:pPr>
            <a:r>
              <a:rPr lang="es-CL" sz="1032" b="1" dirty="0">
                <a:solidFill>
                  <a:schemeClr val="bg1"/>
                </a:solidFill>
                <a:latin typeface="Calibri" panose="020F0502020204030204"/>
              </a:rPr>
              <a:t>Transporte de agua servida a puntos distantes </a:t>
            </a:r>
            <a:r>
              <a:rPr lang="es-CL" sz="1032" dirty="0">
                <a:solidFill>
                  <a:schemeClr val="bg1"/>
                </a:solidFill>
                <a:latin typeface="Calibri" panose="020F0502020204030204"/>
              </a:rPr>
              <a:t>para su disposición final.</a:t>
            </a:r>
          </a:p>
          <a:p>
            <a:pPr marL="210941" indent="-210941" defTabSz="698771">
              <a:spcAft>
                <a:spcPts val="442"/>
              </a:spcAft>
              <a:buClr>
                <a:schemeClr val="bg1"/>
              </a:buClr>
              <a:buSzPct val="100000"/>
              <a:buFont typeface="Arial" charset="0"/>
              <a:buChar char="•"/>
              <a:tabLst>
                <a:tab pos="133409" algn="l"/>
                <a:tab pos="266818" algn="l"/>
              </a:tabLst>
              <a:defRPr/>
            </a:pPr>
            <a:r>
              <a:rPr lang="es-CL" sz="1032" b="1" dirty="0">
                <a:solidFill>
                  <a:schemeClr val="bg1"/>
                </a:solidFill>
                <a:latin typeface="Calibri" panose="020F0502020204030204"/>
              </a:rPr>
              <a:t>Estacionalidad acentuada </a:t>
            </a:r>
            <a:r>
              <a:rPr lang="es-CL" sz="1032" dirty="0">
                <a:solidFill>
                  <a:schemeClr val="bg1"/>
                </a:solidFill>
                <a:latin typeface="Calibri" panose="020F0502020204030204"/>
              </a:rPr>
              <a:t>por población flotante.</a:t>
            </a:r>
          </a:p>
          <a:p>
            <a:pPr marL="210941" indent="-210941" defTabSz="698771">
              <a:spcAft>
                <a:spcPts val="442"/>
              </a:spcAft>
              <a:buClr>
                <a:schemeClr val="bg1"/>
              </a:buClr>
              <a:buSzPct val="100000"/>
              <a:buFont typeface="Arial" charset="0"/>
              <a:buChar char="•"/>
              <a:tabLst>
                <a:tab pos="133409" algn="l"/>
                <a:tab pos="266818" algn="l"/>
              </a:tabLst>
              <a:defRPr/>
            </a:pPr>
            <a:endParaRPr lang="es-CL" sz="1032" dirty="0">
              <a:solidFill>
                <a:schemeClr val="bg1"/>
              </a:solidFill>
              <a:latin typeface="Calibri" panose="020F0502020204030204"/>
            </a:endParaRPr>
          </a:p>
        </p:txBody>
      </p:sp>
      <p:sp>
        <p:nvSpPr>
          <p:cNvPr id="23" name="7 CuadroTexto">
            <a:extLst>
              <a:ext uri="{FF2B5EF4-FFF2-40B4-BE49-F238E27FC236}">
                <a16:creationId xmlns:a16="http://schemas.microsoft.com/office/drawing/2014/main" id="{33D7DB9B-7490-4C27-9A6F-A83FD6A572CF}"/>
              </a:ext>
            </a:extLst>
          </p:cNvPr>
          <p:cNvSpPr txBox="1"/>
          <p:nvPr/>
        </p:nvSpPr>
        <p:spPr>
          <a:xfrm>
            <a:off x="6083945" y="3647265"/>
            <a:ext cx="3194367" cy="14092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10941" indent="-210941" defTabSz="698771">
              <a:spcAft>
                <a:spcPts val="442"/>
              </a:spcAft>
              <a:buClr>
                <a:schemeClr val="bg1"/>
              </a:buClr>
              <a:buSzPct val="100000"/>
              <a:buFont typeface="Arial" charset="0"/>
              <a:buChar char="•"/>
              <a:tabLst>
                <a:tab pos="133409" algn="l"/>
                <a:tab pos="266818" algn="l"/>
              </a:tabLst>
              <a:defRPr/>
            </a:pPr>
            <a:r>
              <a:rPr lang="es-CL" sz="1032" dirty="0">
                <a:solidFill>
                  <a:schemeClr val="bg1"/>
                </a:solidFill>
                <a:latin typeface="Calibri" panose="020F0502020204030204"/>
              </a:rPr>
              <a:t>Sistema </a:t>
            </a:r>
            <a:r>
              <a:rPr lang="es-CL" sz="1032" b="1" dirty="0">
                <a:solidFill>
                  <a:schemeClr val="bg1"/>
                </a:solidFill>
                <a:latin typeface="Calibri" panose="020F0502020204030204"/>
              </a:rPr>
              <a:t>concentrado y de gran tamaño </a:t>
            </a:r>
          </a:p>
          <a:p>
            <a:pPr marL="210941" indent="-210941" defTabSz="698771">
              <a:spcAft>
                <a:spcPts val="442"/>
              </a:spcAft>
              <a:buClr>
                <a:schemeClr val="bg1"/>
              </a:buClr>
              <a:buSzPct val="100000"/>
              <a:buFont typeface="Arial" charset="0"/>
              <a:buChar char="•"/>
              <a:tabLst>
                <a:tab pos="133409" algn="l"/>
                <a:tab pos="266818" algn="l"/>
              </a:tabLst>
              <a:defRPr/>
            </a:pPr>
            <a:r>
              <a:rPr lang="es-CL" sz="1032" b="1" dirty="0">
                <a:solidFill>
                  <a:schemeClr val="bg1"/>
                </a:solidFill>
                <a:latin typeface="Calibri" panose="020F0502020204030204"/>
              </a:rPr>
              <a:t>Sin grandes variaciones orográficas</a:t>
            </a:r>
            <a:r>
              <a:rPr lang="es-CL" sz="1032" dirty="0">
                <a:solidFill>
                  <a:schemeClr val="bg1"/>
                </a:solidFill>
                <a:latin typeface="Calibri" panose="020F0502020204030204"/>
              </a:rPr>
              <a:t>.</a:t>
            </a:r>
          </a:p>
          <a:p>
            <a:pPr marL="210941" indent="-210941" defTabSz="698771">
              <a:spcAft>
                <a:spcPts val="442"/>
              </a:spcAft>
              <a:buClr>
                <a:schemeClr val="bg1"/>
              </a:buClr>
              <a:buSzPct val="100000"/>
              <a:buFont typeface="Arial" charset="0"/>
              <a:buChar char="•"/>
              <a:tabLst>
                <a:tab pos="133409" algn="l"/>
                <a:tab pos="266818" algn="l"/>
              </a:tabLst>
              <a:defRPr/>
            </a:pPr>
            <a:r>
              <a:rPr lang="es-CL" sz="1032" b="1" dirty="0">
                <a:solidFill>
                  <a:schemeClr val="bg1"/>
                </a:solidFill>
                <a:latin typeface="Calibri" panose="020F0502020204030204"/>
              </a:rPr>
              <a:t>Fuentes principales vecinas</a:t>
            </a:r>
            <a:r>
              <a:rPr lang="es-CL" sz="1032" dirty="0">
                <a:solidFill>
                  <a:schemeClr val="bg1"/>
                </a:solidFill>
                <a:latin typeface="Calibri" panose="020F0502020204030204"/>
              </a:rPr>
              <a:t> a la cuenca y en </a:t>
            </a:r>
            <a:r>
              <a:rPr lang="es-CL" sz="1032" b="1" dirty="0">
                <a:solidFill>
                  <a:schemeClr val="bg1"/>
                </a:solidFill>
                <a:latin typeface="Calibri" panose="020F0502020204030204"/>
              </a:rPr>
              <a:t>cabecera del río</a:t>
            </a:r>
            <a:r>
              <a:rPr lang="es-CL" sz="1032" dirty="0">
                <a:solidFill>
                  <a:schemeClr val="bg1"/>
                </a:solidFill>
                <a:latin typeface="Calibri" panose="020F0502020204030204"/>
              </a:rPr>
              <a:t>. </a:t>
            </a:r>
          </a:p>
          <a:p>
            <a:pPr marL="210941" indent="-210941" defTabSz="698771">
              <a:spcAft>
                <a:spcPts val="442"/>
              </a:spcAft>
              <a:buClr>
                <a:schemeClr val="bg1"/>
              </a:buClr>
              <a:buSzPct val="100000"/>
              <a:buFont typeface="Arial" charset="0"/>
              <a:buChar char="•"/>
              <a:tabLst>
                <a:tab pos="133409" algn="l"/>
                <a:tab pos="266818" algn="l"/>
              </a:tabLst>
              <a:defRPr/>
            </a:pPr>
            <a:r>
              <a:rPr lang="es-CL" sz="1032" b="1" dirty="0">
                <a:solidFill>
                  <a:schemeClr val="bg1"/>
                </a:solidFill>
                <a:latin typeface="Calibri" panose="020F0502020204030204"/>
              </a:rPr>
              <a:t>Distribución y recolección</a:t>
            </a:r>
            <a:r>
              <a:rPr lang="es-CL" sz="1032" dirty="0">
                <a:solidFill>
                  <a:schemeClr val="bg1"/>
                </a:solidFill>
                <a:latin typeface="Calibri" panose="020F0502020204030204"/>
              </a:rPr>
              <a:t> principalmente </a:t>
            </a:r>
            <a:r>
              <a:rPr lang="es-CL" sz="1032" b="1" dirty="0">
                <a:solidFill>
                  <a:schemeClr val="bg1"/>
                </a:solidFill>
                <a:latin typeface="Calibri" panose="020F0502020204030204"/>
              </a:rPr>
              <a:t>gravitacional.</a:t>
            </a:r>
          </a:p>
          <a:p>
            <a:pPr marL="210941" indent="-210941" defTabSz="698771">
              <a:spcAft>
                <a:spcPts val="442"/>
              </a:spcAft>
              <a:buClr>
                <a:schemeClr val="bg1"/>
              </a:buClr>
              <a:buSzPct val="100000"/>
              <a:buFont typeface="Arial" charset="0"/>
              <a:buChar char="•"/>
              <a:tabLst>
                <a:tab pos="133409" algn="l"/>
                <a:tab pos="266818" algn="l"/>
              </a:tabLst>
              <a:defRPr/>
            </a:pPr>
            <a:r>
              <a:rPr lang="es-CL" sz="1032" b="1" dirty="0">
                <a:solidFill>
                  <a:schemeClr val="bg1"/>
                </a:solidFill>
                <a:latin typeface="Calibri" panose="020F0502020204030204"/>
              </a:rPr>
              <a:t>Consumos homogéneos</a:t>
            </a:r>
            <a:r>
              <a:rPr lang="es-CL" sz="1032" dirty="0">
                <a:solidFill>
                  <a:schemeClr val="bg1"/>
                </a:solidFill>
                <a:latin typeface="Calibri" panose="020F0502020204030204"/>
              </a:rPr>
              <a:t> durante el año.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8B2871F9-8809-47E2-B847-955724D5D6BF}"/>
              </a:ext>
            </a:extLst>
          </p:cNvPr>
          <p:cNvSpPr txBox="1"/>
          <p:nvPr/>
        </p:nvSpPr>
        <p:spPr>
          <a:xfrm>
            <a:off x="6107380" y="3361342"/>
            <a:ext cx="3047891" cy="2739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698771">
              <a:defRPr/>
            </a:pPr>
            <a:r>
              <a:rPr lang="es-CL" sz="1180" b="1" dirty="0">
                <a:solidFill>
                  <a:schemeClr val="bg1"/>
                </a:solidFill>
                <a:latin typeface="Calibri" panose="020F0502020204030204"/>
              </a:rPr>
              <a:t>Aguas Andinas en el Gran Santiago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0C0234D7-06B8-430A-8F1B-26FE76CAFAEC}"/>
              </a:ext>
            </a:extLst>
          </p:cNvPr>
          <p:cNvSpPr txBox="1"/>
          <p:nvPr/>
        </p:nvSpPr>
        <p:spPr>
          <a:xfrm>
            <a:off x="124976" y="3340249"/>
            <a:ext cx="1938182" cy="2739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698771">
              <a:defRPr/>
            </a:pPr>
            <a:r>
              <a:rPr lang="es-CL" sz="1180" b="1" dirty="0">
                <a:solidFill>
                  <a:schemeClr val="bg1"/>
                </a:solidFill>
                <a:latin typeface="Calibri" panose="020F0502020204030204"/>
              </a:rPr>
              <a:t>ESVAL en Gran Valparaíso</a:t>
            </a:r>
          </a:p>
        </p:txBody>
      </p:sp>
      <p:grpSp>
        <p:nvGrpSpPr>
          <p:cNvPr id="26" name="Grupo 25">
            <a:extLst>
              <a:ext uri="{FF2B5EF4-FFF2-40B4-BE49-F238E27FC236}">
                <a16:creationId xmlns:a16="http://schemas.microsoft.com/office/drawing/2014/main" id="{60F0E70A-5E78-4C8D-A0E6-E16CF7BFB6E0}"/>
              </a:ext>
            </a:extLst>
          </p:cNvPr>
          <p:cNvGrpSpPr/>
          <p:nvPr/>
        </p:nvGrpSpPr>
        <p:grpSpPr>
          <a:xfrm>
            <a:off x="584663" y="1161036"/>
            <a:ext cx="1595078" cy="2010763"/>
            <a:chOff x="1164021" y="1197322"/>
            <a:chExt cx="2303902" cy="2904311"/>
          </a:xfrm>
          <a:noFill/>
        </p:grpSpPr>
        <p:sp>
          <p:nvSpPr>
            <p:cNvPr id="27" name="Elipse 26">
              <a:extLst>
                <a:ext uri="{FF2B5EF4-FFF2-40B4-BE49-F238E27FC236}">
                  <a16:creationId xmlns:a16="http://schemas.microsoft.com/office/drawing/2014/main" id="{9C367E0E-6368-4691-AC8B-DA24806650F7}"/>
                </a:ext>
              </a:extLst>
            </p:cNvPr>
            <p:cNvSpPr/>
            <p:nvPr/>
          </p:nvSpPr>
          <p:spPr>
            <a:xfrm>
              <a:off x="1164021" y="1197322"/>
              <a:ext cx="2303902" cy="2273585"/>
            </a:xfrm>
            <a:prstGeom prst="ellipse">
              <a:avLst/>
            </a:prstGeom>
            <a:grpFill/>
            <a:ln w="28575"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698771">
                <a:defRPr/>
              </a:pPr>
              <a:endParaRPr lang="es-CL" sz="1327">
                <a:solidFill>
                  <a:srgbClr val="44546A">
                    <a:lumMod val="60000"/>
                    <a:lumOff val="40000"/>
                  </a:srgbClr>
                </a:solidFill>
                <a:latin typeface="Calibri" panose="020F0502020204030204"/>
              </a:endParaRPr>
            </a:p>
          </p:txBody>
        </p:sp>
        <p:cxnSp>
          <p:nvCxnSpPr>
            <p:cNvPr id="28" name="Conector recto de flecha 27">
              <a:extLst>
                <a:ext uri="{FF2B5EF4-FFF2-40B4-BE49-F238E27FC236}">
                  <a16:creationId xmlns:a16="http://schemas.microsoft.com/office/drawing/2014/main" id="{F158E967-F250-4AA4-B415-AA0D1966C01A}"/>
                </a:ext>
              </a:extLst>
            </p:cNvPr>
            <p:cNvCxnSpPr/>
            <p:nvPr/>
          </p:nvCxnSpPr>
          <p:spPr>
            <a:xfrm>
              <a:off x="2587266" y="3423906"/>
              <a:ext cx="52983" cy="677727"/>
            </a:xfrm>
            <a:prstGeom prst="straightConnector1">
              <a:avLst/>
            </a:prstGeom>
            <a:grpFill/>
            <a:ln w="28575">
              <a:solidFill>
                <a:srgbClr val="0070C0"/>
              </a:solidFill>
              <a:tailEnd type="triangle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cxnSp>
      </p:grpSp>
      <p:sp>
        <p:nvSpPr>
          <p:cNvPr id="18" name="AutoShape 2">
            <a:extLst>
              <a:ext uri="{FF2B5EF4-FFF2-40B4-BE49-F238E27FC236}">
                <a16:creationId xmlns:a16="http://schemas.microsoft.com/office/drawing/2014/main" id="{5D8E0B51-7C38-4588-A7FC-A547B2451E6E}"/>
              </a:ext>
            </a:extLst>
          </p:cNvPr>
          <p:cNvSpPr>
            <a:spLocks/>
          </p:cNvSpPr>
          <p:nvPr/>
        </p:nvSpPr>
        <p:spPr bwMode="auto">
          <a:xfrm>
            <a:off x="269674" y="597895"/>
            <a:ext cx="5522450" cy="448929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5715" tIns="35715" rIns="35715" bIns="35715" anchor="ctr"/>
          <a:lstStyle>
            <a:lvl1pPr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9pPr>
          </a:lstStyle>
          <a:p>
            <a:endParaRPr lang="es-ES" altLang="es-CL" sz="1875" b="1" dirty="0">
              <a:solidFill>
                <a:srgbClr val="0070C0"/>
              </a:solidFill>
              <a:latin typeface="Myriad Pro" panose="020B0503030403020204" pitchFamily="34" charset="0"/>
              <a:ea typeface="+mj-ea"/>
              <a:cs typeface="+mj-cs"/>
              <a:sym typeface="Myriad Pro Semibold" pitchFamily="1" charset="0"/>
            </a:endParaRP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371" y="978453"/>
            <a:ext cx="1676062" cy="1906712"/>
          </a:xfrm>
          <a:prstGeom prst="rect">
            <a:avLst/>
          </a:prstGeom>
        </p:spPr>
      </p:pic>
      <p:cxnSp>
        <p:nvCxnSpPr>
          <p:cNvPr id="38" name="Conector recto 37"/>
          <p:cNvCxnSpPr>
            <a:stCxn id="14" idx="3"/>
          </p:cNvCxnSpPr>
          <p:nvPr/>
        </p:nvCxnSpPr>
        <p:spPr>
          <a:xfrm>
            <a:off x="2237433" y="1931809"/>
            <a:ext cx="961151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ector recto 42"/>
          <p:cNvCxnSpPr/>
          <p:nvPr/>
        </p:nvCxnSpPr>
        <p:spPr>
          <a:xfrm flipV="1">
            <a:off x="4262885" y="1719123"/>
            <a:ext cx="2533791" cy="3518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Grupo 25">
            <a:extLst>
              <a:ext uri="{FF2B5EF4-FFF2-40B4-BE49-F238E27FC236}">
                <a16:creationId xmlns:a16="http://schemas.microsoft.com/office/drawing/2014/main" id="{60F0E70A-5E78-4C8D-A0E6-E16CF7BFB6E0}"/>
              </a:ext>
            </a:extLst>
          </p:cNvPr>
          <p:cNvGrpSpPr/>
          <p:nvPr/>
        </p:nvGrpSpPr>
        <p:grpSpPr>
          <a:xfrm rot="1521221">
            <a:off x="6707187" y="1052292"/>
            <a:ext cx="1595078" cy="2010763"/>
            <a:chOff x="1164021" y="1197322"/>
            <a:chExt cx="2303902" cy="2904311"/>
          </a:xfrm>
          <a:noFill/>
        </p:grpSpPr>
        <p:sp>
          <p:nvSpPr>
            <p:cNvPr id="47" name="Elipse 46">
              <a:extLst>
                <a:ext uri="{FF2B5EF4-FFF2-40B4-BE49-F238E27FC236}">
                  <a16:creationId xmlns:a16="http://schemas.microsoft.com/office/drawing/2014/main" id="{9C367E0E-6368-4691-AC8B-DA24806650F7}"/>
                </a:ext>
              </a:extLst>
            </p:cNvPr>
            <p:cNvSpPr/>
            <p:nvPr/>
          </p:nvSpPr>
          <p:spPr>
            <a:xfrm>
              <a:off x="1164021" y="1197322"/>
              <a:ext cx="2303902" cy="2273585"/>
            </a:xfrm>
            <a:prstGeom prst="ellipse">
              <a:avLst/>
            </a:prstGeom>
            <a:grpFill/>
            <a:ln w="28575"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698771">
                <a:defRPr/>
              </a:pPr>
              <a:endParaRPr lang="es-CL" sz="1327">
                <a:solidFill>
                  <a:srgbClr val="44546A">
                    <a:lumMod val="60000"/>
                    <a:lumOff val="40000"/>
                  </a:srgbClr>
                </a:solidFill>
                <a:latin typeface="Calibri" panose="020F0502020204030204"/>
              </a:endParaRPr>
            </a:p>
          </p:txBody>
        </p:sp>
        <p:cxnSp>
          <p:nvCxnSpPr>
            <p:cNvPr id="48" name="Conector recto de flecha 47">
              <a:extLst>
                <a:ext uri="{FF2B5EF4-FFF2-40B4-BE49-F238E27FC236}">
                  <a16:creationId xmlns:a16="http://schemas.microsoft.com/office/drawing/2014/main" id="{F158E967-F250-4AA4-B415-AA0D1966C01A}"/>
                </a:ext>
              </a:extLst>
            </p:cNvPr>
            <p:cNvCxnSpPr/>
            <p:nvPr/>
          </p:nvCxnSpPr>
          <p:spPr>
            <a:xfrm>
              <a:off x="2587266" y="3423906"/>
              <a:ext cx="52983" cy="677727"/>
            </a:xfrm>
            <a:prstGeom prst="straightConnector1">
              <a:avLst/>
            </a:prstGeom>
            <a:grpFill/>
            <a:ln w="28575">
              <a:solidFill>
                <a:srgbClr val="0070C0"/>
              </a:solidFill>
              <a:tailEnd type="triangle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cxnSp>
      </p:grpSp>
      <p:pic>
        <p:nvPicPr>
          <p:cNvPr id="42" name="Imagen 4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9577" y="822359"/>
            <a:ext cx="1817284" cy="2034273"/>
          </a:xfrm>
          <a:prstGeom prst="rect">
            <a:avLst/>
          </a:prstGeom>
        </p:spPr>
      </p:pic>
      <p:graphicFrame>
        <p:nvGraphicFramePr>
          <p:cNvPr id="29" name="Tabla 4">
            <a:extLst>
              <a:ext uri="{FF2B5EF4-FFF2-40B4-BE49-F238E27FC236}">
                <a16:creationId xmlns:a16="http://schemas.microsoft.com/office/drawing/2014/main" id="{D0DE7E67-01F7-4931-8DF3-08D7014E7A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7006861"/>
              </p:ext>
            </p:extLst>
          </p:nvPr>
        </p:nvGraphicFramePr>
        <p:xfrm>
          <a:off x="2816872" y="3263619"/>
          <a:ext cx="3189206" cy="1689896"/>
        </p:xfrm>
        <a:graphic>
          <a:graphicData uri="http://schemas.openxmlformats.org/drawingml/2006/table">
            <a:tbl>
              <a:tblPr/>
              <a:tblGrid>
                <a:gridCol w="1771956">
                  <a:extLst>
                    <a:ext uri="{9D8B030D-6E8A-4147-A177-3AD203B41FA5}">
                      <a16:colId xmlns:a16="http://schemas.microsoft.com/office/drawing/2014/main" val="1220566195"/>
                    </a:ext>
                  </a:extLst>
                </a:gridCol>
                <a:gridCol w="7086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86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180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fontAlgn="ctr"/>
                      <a:endParaRPr lang="en-US" sz="1000" b="1" i="0" u="none" strike="noStrike" noProof="0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0907" marR="40907" marT="40907" marB="4090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E5E80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fontAlgn="ctr"/>
                      <a:r>
                        <a:rPr lang="en-US" sz="10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Esval</a:t>
                      </a:r>
                    </a:p>
                  </a:txBody>
                  <a:tcPr marL="40907" marR="40907" marT="40907" marB="4090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E5E80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sz="10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A. </a:t>
                      </a:r>
                      <a:r>
                        <a:rPr lang="en-US" sz="1000" b="1" i="0" u="none" strike="noStrike" noProof="0" dirty="0" err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Andinas</a:t>
                      </a:r>
                      <a:endParaRPr lang="en-US" sz="1000" b="1" i="0" u="none" strike="noStrike" noProof="0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0907" marR="40907" marT="40907" marB="4090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E5E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9187807"/>
                  </a:ext>
                </a:extLst>
              </a:tr>
              <a:tr h="19326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Density (</a:t>
                      </a:r>
                      <a:r>
                        <a:rPr lang="en-US" sz="1000" b="0" i="1" u="none" strike="noStrike" noProof="0" dirty="0" err="1">
                          <a:solidFill>
                            <a:schemeClr val="tx1"/>
                          </a:solidFill>
                          <a:effectLst/>
                        </a:rPr>
                        <a:t>th.</a:t>
                      </a:r>
                      <a:r>
                        <a:rPr lang="en-US" sz="1000" b="0" i="1" u="none" strike="noStrike" baseline="0" noProof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000" b="0" i="1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clients DW/ km2</a:t>
                      </a:r>
                      <a:r>
                        <a:rPr lang="en-US" sz="1000" b="0" i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en-US" sz="1000" b="0" i="1" u="none" strike="noStrike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22" marR="8522" marT="8522" marB="9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CL" sz="1000" u="none" strike="noStrike" dirty="0">
                          <a:effectLst/>
                        </a:rPr>
                        <a:t>0.8</a:t>
                      </a:r>
                      <a:endParaRPr lang="es-CL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22" marR="8522" marT="85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CL" sz="1000" u="none" strike="noStrike" dirty="0">
                          <a:effectLst/>
                        </a:rPr>
                        <a:t>2.6</a:t>
                      </a:r>
                      <a:endParaRPr lang="es-CL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22" marR="8522" marT="85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6694880"/>
                  </a:ext>
                </a:extLst>
              </a:tr>
              <a:tr h="19326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DW network (</a:t>
                      </a:r>
                      <a:r>
                        <a:rPr lang="en-US" sz="1000" b="0" i="1" u="none" strike="noStrike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km/MMm3</a:t>
                      </a:r>
                      <a:r>
                        <a:rPr lang="en-US" sz="1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)</a:t>
                      </a:r>
                      <a:endParaRPr lang="en-US" sz="1000" b="0" i="1" u="none" strike="noStrike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22" marR="8522" marT="8522" marB="9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b"/>
                      <a:r>
                        <a:rPr lang="es-CL" sz="1000" u="none" strike="noStrike" dirty="0">
                          <a:effectLst/>
                        </a:rPr>
                        <a:t>44.3</a:t>
                      </a:r>
                      <a:endParaRPr lang="es-CL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22" marR="8522" marT="85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s-CL" sz="1000" u="none" strike="noStrike" dirty="0">
                          <a:effectLst/>
                        </a:rPr>
                        <a:t>26.7</a:t>
                      </a:r>
                      <a:endParaRPr lang="es-CL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22" marR="8522" marT="85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4033878"/>
                  </a:ext>
                </a:extLst>
              </a:tr>
              <a:tr h="19326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DW network (</a:t>
                      </a:r>
                      <a:r>
                        <a:rPr lang="en-US" sz="1000" b="0" i="1" u="none" strike="noStrike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km/</a:t>
                      </a:r>
                      <a:r>
                        <a:rPr lang="en-US" sz="1000" b="0" i="1" u="none" strike="noStrike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th.</a:t>
                      </a:r>
                      <a:r>
                        <a:rPr lang="en-US" sz="1000" b="0" i="1" u="none" strike="noStrike" baseline="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000" b="0" i="1" u="none" strike="noStrike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clients)</a:t>
                      </a:r>
                      <a:endParaRPr lang="en-US" sz="1000" b="0" u="none" strike="noStrike" noProof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8522" marR="8522" marT="8522" marB="96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b"/>
                      <a:r>
                        <a:rPr lang="es-CL" sz="1000" u="none" strike="noStrike" dirty="0">
                          <a:effectLst/>
                        </a:rPr>
                        <a:t>1.2</a:t>
                      </a:r>
                      <a:endParaRPr lang="es-CL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22" marR="8522" marT="85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b"/>
                      <a:r>
                        <a:rPr lang="es-CL" sz="1000" u="none" strike="noStrike" dirty="0">
                          <a:effectLst/>
                        </a:rPr>
                        <a:t>0.2</a:t>
                      </a:r>
                      <a:endParaRPr lang="es-CL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22" marR="8522" marT="85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3730722"/>
                  </a:ext>
                </a:extLst>
              </a:tr>
              <a:tr h="21817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900" noProof="0" dirty="0"/>
                        <a:t>DW pumping stations</a:t>
                      </a:r>
                    </a:p>
                  </a:txBody>
                  <a:tcPr marL="9663" marR="9663" marT="9663" marB="966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900" noProof="0" dirty="0"/>
                        <a:t>97</a:t>
                      </a:r>
                    </a:p>
                  </a:txBody>
                  <a:tcPr marL="81814" marR="81814" marT="40907" marB="4090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900" noProof="0" dirty="0"/>
                        <a:t>35</a:t>
                      </a:r>
                    </a:p>
                  </a:txBody>
                  <a:tcPr marL="81814" marR="81814" marT="40907" marB="4090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817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900" noProof="0" dirty="0"/>
                        <a:t>WW pumping stations</a:t>
                      </a:r>
                    </a:p>
                  </a:txBody>
                  <a:tcPr marL="9663" marR="9663" marT="9663" marB="966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900" noProof="0" dirty="0"/>
                        <a:t>148</a:t>
                      </a:r>
                    </a:p>
                  </a:txBody>
                  <a:tcPr marL="81814" marR="81814" marT="40907" marB="4090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900" noProof="0" dirty="0"/>
                        <a:t>45</a:t>
                      </a:r>
                    </a:p>
                  </a:txBody>
                  <a:tcPr marL="81814" marR="81814" marT="40907" marB="4090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817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900" noProof="0" dirty="0"/>
                        <a:t>Pressure reduction stations</a:t>
                      </a:r>
                    </a:p>
                  </a:txBody>
                  <a:tcPr marL="9663" marR="9663" marT="9663" marB="966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7572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900" noProof="0" dirty="0"/>
                        <a:t>1,107</a:t>
                      </a:r>
                    </a:p>
                  </a:txBody>
                  <a:tcPr marL="81814" marR="81814" marT="40907" marB="4090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7572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900" noProof="0" dirty="0"/>
                        <a:t>158</a:t>
                      </a:r>
                    </a:p>
                  </a:txBody>
                  <a:tcPr marL="81814" marR="81814" marT="40907" marB="4090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7572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817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/>
                        <a:t>Clients (thousands)</a:t>
                      </a:r>
                    </a:p>
                  </a:txBody>
                  <a:tcPr marL="9663" marR="9663" marT="9663" marB="966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572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572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900" b="1" noProof="0" dirty="0"/>
                        <a:t>533</a:t>
                      </a:r>
                    </a:p>
                  </a:txBody>
                  <a:tcPr marL="81814" marR="81814" marT="40907" marB="40907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572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572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900" b="1" noProof="0" dirty="0"/>
                        <a:t>1,555</a:t>
                      </a:r>
                    </a:p>
                  </a:txBody>
                  <a:tcPr marL="81814" marR="81814" marT="40907" marB="40907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572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572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2" name="CuadroTexto 31">
            <a:extLst>
              <a:ext uri="{FF2B5EF4-FFF2-40B4-BE49-F238E27FC236}">
                <a16:creationId xmlns:a16="http://schemas.microsoft.com/office/drawing/2014/main" id="{C9CAD3DA-EF39-4331-809C-492D90D06289}"/>
              </a:ext>
            </a:extLst>
          </p:cNvPr>
          <p:cNvSpPr txBox="1"/>
          <p:nvPr/>
        </p:nvSpPr>
        <p:spPr>
          <a:xfrm>
            <a:off x="251297" y="431453"/>
            <a:ext cx="53285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 b="1" dirty="0">
                <a:solidFill>
                  <a:srgbClr val="0070C0"/>
                </a:solidFill>
              </a:rPr>
              <a:t>Concesión estructuralmente compleja</a:t>
            </a:r>
          </a:p>
          <a:p>
            <a:endParaRPr lang="es-ES_tradnl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557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8605"/>
            <a:ext cx="8999538" cy="5062240"/>
          </a:xfrm>
          <a:prstGeom prst="rect">
            <a:avLst/>
          </a:prstGeom>
        </p:spPr>
      </p:pic>
      <p:sp>
        <p:nvSpPr>
          <p:cNvPr id="12" name="Redondear rectángulo de esquina sencilla 11"/>
          <p:cNvSpPr/>
          <p:nvPr/>
        </p:nvSpPr>
        <p:spPr>
          <a:xfrm>
            <a:off x="2555553" y="601586"/>
            <a:ext cx="4038351" cy="415216"/>
          </a:xfrm>
          <a:prstGeom prst="round1Rect">
            <a:avLst/>
          </a:prstGeom>
          <a:solidFill>
            <a:srgbClr val="0056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5" name="AutoShape 2">
            <a:extLst>
              <a:ext uri="{FF2B5EF4-FFF2-40B4-BE49-F238E27FC236}">
                <a16:creationId xmlns:a16="http://schemas.microsoft.com/office/drawing/2014/main" id="{70EEA87A-75B0-4DD7-9272-1EF9B82A9DAF}"/>
              </a:ext>
            </a:extLst>
          </p:cNvPr>
          <p:cNvSpPr>
            <a:spLocks/>
          </p:cNvSpPr>
          <p:nvPr/>
        </p:nvSpPr>
        <p:spPr bwMode="auto">
          <a:xfrm>
            <a:off x="2740279" y="567873"/>
            <a:ext cx="4182983" cy="448929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5715" tIns="35715" rIns="35715" bIns="35715" anchor="ctr"/>
          <a:lstStyle>
            <a:lvl1pPr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9pPr>
          </a:lstStyle>
          <a:p>
            <a:r>
              <a:rPr lang="es-ES" altLang="es-CL" sz="1875" b="1" dirty="0">
                <a:solidFill>
                  <a:schemeClr val="bg1"/>
                </a:solidFill>
                <a:latin typeface="Myriad Pro" panose="020B0503030403020204" pitchFamily="34" charset="0"/>
                <a:ea typeface="+mj-ea"/>
                <a:cs typeface="+mj-cs"/>
                <a:sym typeface="Myriad Pro Semibold" pitchFamily="1" charset="0"/>
              </a:rPr>
              <a:t>Alta Competencia por el Recurso</a:t>
            </a: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3DEBC9A3-0210-42B3-B399-3F83E25148BC}"/>
              </a:ext>
            </a:extLst>
          </p:cNvPr>
          <p:cNvGrpSpPr/>
          <p:nvPr/>
        </p:nvGrpSpPr>
        <p:grpSpPr>
          <a:xfrm>
            <a:off x="2808323" y="1044049"/>
            <a:ext cx="3546870" cy="3635876"/>
            <a:chOff x="6986182" y="-101739"/>
            <a:chExt cx="4805074" cy="4925653"/>
          </a:xfrm>
        </p:grpSpPr>
        <p:sp>
          <p:nvSpPr>
            <p:cNvPr id="11" name="Elipse 10"/>
            <p:cNvSpPr/>
            <p:nvPr/>
          </p:nvSpPr>
          <p:spPr>
            <a:xfrm>
              <a:off x="7805083" y="967145"/>
              <a:ext cx="3167272" cy="3167270"/>
            </a:xfrm>
            <a:prstGeom prst="ellipse">
              <a:avLst/>
            </a:prstGeom>
            <a:solidFill>
              <a:srgbClr val="0059A7">
                <a:alpha val="79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 dirty="0"/>
            </a:p>
          </p:txBody>
        </p:sp>
        <p:pic>
          <p:nvPicPr>
            <p:cNvPr id="14" name="Imagen 13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86182" y="-101739"/>
              <a:ext cx="4805074" cy="4925653"/>
            </a:xfrm>
            <a:prstGeom prst="rect">
              <a:avLst/>
            </a:prstGeom>
          </p:spPr>
        </p:pic>
      </p:grpSp>
      <p:pic>
        <p:nvPicPr>
          <p:cNvPr id="2" name="Imagen 1">
            <a:extLst>
              <a:ext uri="{FF2B5EF4-FFF2-40B4-BE49-F238E27FC236}">
                <a16:creationId xmlns:a16="http://schemas.microsoft.com/office/drawing/2014/main" id="{CC62CABA-F4B1-4238-825C-AC21129C06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9102" y="1555608"/>
            <a:ext cx="8721334" cy="3020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386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48605"/>
            <a:ext cx="6542664" cy="506224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ECCF8542-B52C-4325-A730-ED2324A7DAD2}"/>
              </a:ext>
            </a:extLst>
          </p:cNvPr>
          <p:cNvSpPr txBox="1"/>
          <p:nvPr/>
        </p:nvSpPr>
        <p:spPr>
          <a:xfrm>
            <a:off x="6185501" y="1618845"/>
            <a:ext cx="2704407" cy="2955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2658" dirty="0">
                <a:solidFill>
                  <a:srgbClr val="0070C0"/>
                </a:solidFill>
                <a:latin typeface="+mj-lt"/>
              </a:rPr>
              <a:t>En la </a:t>
            </a:r>
            <a:r>
              <a:rPr lang="es-CL" sz="2658" b="1" dirty="0">
                <a:solidFill>
                  <a:srgbClr val="0070C0"/>
                </a:solidFill>
                <a:latin typeface="+mj-lt"/>
              </a:rPr>
              <a:t>última década</a:t>
            </a:r>
            <a:r>
              <a:rPr lang="es-CL" sz="2658" dirty="0">
                <a:solidFill>
                  <a:srgbClr val="0070C0"/>
                </a:solidFill>
                <a:latin typeface="+mj-lt"/>
              </a:rPr>
              <a:t>, hemos vivido una de las </a:t>
            </a:r>
            <a:r>
              <a:rPr lang="es-CL" sz="2658" b="1" dirty="0">
                <a:solidFill>
                  <a:srgbClr val="00B0F0"/>
                </a:solidFill>
              </a:rPr>
              <a:t>sequías más grandes de los últimos 100 años</a:t>
            </a:r>
            <a:r>
              <a:rPr lang="es-CL" sz="2658" dirty="0">
                <a:solidFill>
                  <a:srgbClr val="00B0F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34944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00" y="0"/>
            <a:ext cx="8755849" cy="5759450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3945" y="431453"/>
            <a:ext cx="2586188" cy="566478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251297" y="431453"/>
            <a:ext cx="5328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 b="1" dirty="0">
                <a:solidFill>
                  <a:srgbClr val="0070C0"/>
                </a:solidFill>
              </a:rPr>
              <a:t>Agenda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7AF653F3-25A7-4CBD-AE47-473DDDCC4ACE}"/>
              </a:ext>
            </a:extLst>
          </p:cNvPr>
          <p:cNvSpPr txBox="1"/>
          <p:nvPr/>
        </p:nvSpPr>
        <p:spPr>
          <a:xfrm>
            <a:off x="235494" y="1151533"/>
            <a:ext cx="8224715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CL" sz="1600" dirty="0"/>
              <a:t>08:45 am        	Llegada de delegación a Viña del Mar – Club de Yates Recreo.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CL" sz="1600" dirty="0"/>
              <a:t>09:00 am        	Presentación Esval – Aguas del Valle y su realidad en la industria 					sanitaria Chilena. Marcelo Aceituno – Gerente Comercial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CL" sz="1600" dirty="0"/>
              <a:t>10:00 am        	</a:t>
            </a:r>
            <a:r>
              <a:rPr lang="es-CL" sz="1600" dirty="0" err="1"/>
              <a:t>Coffee</a:t>
            </a:r>
            <a:r>
              <a:rPr lang="es-CL" sz="1600" dirty="0"/>
              <a:t> Break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CL" sz="1600" dirty="0"/>
              <a:t>10:15 am        	Gestión de Redes: ejemplo de innovación en búsqueda de 						eficiencia. Gonzalo Murillo – Subgerente Desarrollo de Redes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CL" sz="1600" dirty="0"/>
              <a:t>11:15 am        	Implementación de Tratamiento de AS en la región de Valparaíso. 				Esteban Arévalo – Subgerente Tratamiento.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CL" sz="1600" dirty="0"/>
              <a:t>12:15 pm        	Almuerzo.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CL" sz="1600" dirty="0"/>
              <a:t>13:30 pm        	Los desafíos de Esval: Nuestra propuesta de valor. José Luis Murillo 				– Gerente General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CL" sz="1600" dirty="0"/>
              <a:t>14.30 pm        	Visita a Terreno – Emisario Loma Larga. Alejandro Salas – 						Subgerente Zonal Valparaíso.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CL" sz="1600" dirty="0"/>
              <a:t>17:00 pm        	Término Visita.</a:t>
            </a:r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7228897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>
            <a:extLst>
              <a:ext uri="{FF2B5EF4-FFF2-40B4-BE49-F238E27FC236}">
                <a16:creationId xmlns:a16="http://schemas.microsoft.com/office/drawing/2014/main" id="{28908A71-5B71-4DB0-B8EC-BF459A9BF72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8606"/>
            <a:ext cx="8999537" cy="506224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94CB3A1F-542B-4ADF-ACD6-30E58399CCF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095" y="1223541"/>
            <a:ext cx="6412420" cy="3062314"/>
          </a:xfrm>
          <a:prstGeom prst="rect">
            <a:avLst/>
          </a:prstGeom>
        </p:spPr>
      </p:pic>
      <p:sp>
        <p:nvSpPr>
          <p:cNvPr id="6" name="AutoShape 2">
            <a:extLst>
              <a:ext uri="{FF2B5EF4-FFF2-40B4-BE49-F238E27FC236}">
                <a16:creationId xmlns:a16="http://schemas.microsoft.com/office/drawing/2014/main" id="{BD139DE7-4C10-4B4C-9964-04E8728F83A3}"/>
              </a:ext>
            </a:extLst>
          </p:cNvPr>
          <p:cNvSpPr>
            <a:spLocks/>
          </p:cNvSpPr>
          <p:nvPr/>
        </p:nvSpPr>
        <p:spPr bwMode="auto">
          <a:xfrm>
            <a:off x="397380" y="587411"/>
            <a:ext cx="4182983" cy="448929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5715" tIns="35715" rIns="35715" bIns="35715" anchor="ctr"/>
          <a:lstStyle>
            <a:lvl1pPr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9pPr>
          </a:lstStyle>
          <a:p>
            <a:r>
              <a:rPr lang="es-ES" altLang="es-CL" sz="1875" b="1" dirty="0">
                <a:solidFill>
                  <a:srgbClr val="0070C0"/>
                </a:solidFill>
                <a:latin typeface="Myriad Pro" panose="020B0503030403020204" pitchFamily="34" charset="0"/>
                <a:ea typeface="+mj-ea"/>
                <a:cs typeface="+mj-cs"/>
                <a:sym typeface="Myriad Pro Semibold" pitchFamily="1" charset="0"/>
              </a:rPr>
              <a:t>Estrés Hídrico por país: 2040</a:t>
            </a:r>
            <a:endParaRPr lang="es-ES" altLang="es-CL" sz="1875" b="1" dirty="0">
              <a:solidFill>
                <a:srgbClr val="0070C0"/>
              </a:solidFill>
              <a:highlight>
                <a:srgbClr val="FFFF00"/>
              </a:highlight>
              <a:latin typeface="Myriad Pro" panose="020B0503030403020204" pitchFamily="34" charset="0"/>
              <a:ea typeface="+mj-ea"/>
              <a:cs typeface="+mj-cs"/>
              <a:sym typeface="Myriad Pro Semibold" pitchFamily="1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67E1F697-87CD-4139-BBB7-5DA6A830A7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94705" y="459081"/>
            <a:ext cx="1885134" cy="4967362"/>
          </a:xfrm>
          <a:prstGeom prst="rect">
            <a:avLst/>
          </a:prstGeom>
        </p:spPr>
      </p:pic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547CF064-257C-40C7-BA41-066259910EBE}"/>
              </a:ext>
            </a:extLst>
          </p:cNvPr>
          <p:cNvCxnSpPr>
            <a:cxnSpLocks/>
          </p:cNvCxnSpPr>
          <p:nvPr/>
        </p:nvCxnSpPr>
        <p:spPr>
          <a:xfrm flipV="1">
            <a:off x="1835473" y="935509"/>
            <a:ext cx="5256584" cy="2376264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3804B070-D2FB-4FC6-ADC2-F0589297B84C}"/>
              </a:ext>
            </a:extLst>
          </p:cNvPr>
          <p:cNvCxnSpPr>
            <a:cxnSpLocks/>
          </p:cNvCxnSpPr>
          <p:nvPr/>
        </p:nvCxnSpPr>
        <p:spPr>
          <a:xfrm>
            <a:off x="2123505" y="4103861"/>
            <a:ext cx="5040560" cy="792088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9029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3C790D01-9F82-493E-A585-4DC57499CBE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48605"/>
            <a:ext cx="8999538" cy="5293149"/>
          </a:xfrm>
          <a:prstGeom prst="rect">
            <a:avLst/>
          </a:prstGeom>
        </p:spPr>
      </p:pic>
      <p:sp>
        <p:nvSpPr>
          <p:cNvPr id="46082" name="AutoShape 1"/>
          <p:cNvSpPr>
            <a:spLocks/>
          </p:cNvSpPr>
          <p:nvPr/>
        </p:nvSpPr>
        <p:spPr bwMode="auto">
          <a:xfrm>
            <a:off x="6037190" y="6109823"/>
            <a:ext cx="1574919" cy="244909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3740" tIns="33740" rIns="33740" bIns="33740" anchor="ctr"/>
          <a:lstStyle>
            <a:lvl1pPr>
              <a:defRPr sz="2400">
                <a:solidFill>
                  <a:srgbClr val="000000"/>
                </a:solidFill>
                <a:latin typeface="Helvetica" charset="0"/>
                <a:ea typeface="ＭＳ Ｐゴシック" charset="-128"/>
                <a:sym typeface="Helvetica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Helvetica" charset="0"/>
                <a:ea typeface="ＭＳ Ｐゴシック" charset="-128"/>
                <a:sym typeface="Helvetica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Helvetica" charset="0"/>
                <a:ea typeface="ＭＳ Ｐゴシック" charset="-128"/>
                <a:sym typeface="Helvetica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Helvetica" charset="0"/>
                <a:ea typeface="ＭＳ Ｐゴシック" charset="-128"/>
                <a:sym typeface="Helvetica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Helvetica" charset="0"/>
                <a:ea typeface="ＭＳ Ｐゴシック" charset="-128"/>
                <a:sym typeface="Helvetic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" charset="0"/>
                <a:ea typeface="ＭＳ Ｐゴシック" charset="-128"/>
                <a:sym typeface="Helvetic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" charset="0"/>
                <a:ea typeface="ＭＳ Ｐゴシック" charset="-128"/>
                <a:sym typeface="Helvetic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" charset="0"/>
                <a:ea typeface="ＭＳ Ｐゴシック" charset="-128"/>
                <a:sym typeface="Helvetic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" charset="0"/>
                <a:ea typeface="ＭＳ Ｐゴシック" charset="-128"/>
                <a:sym typeface="Helvetica" charset="0"/>
              </a:defRPr>
            </a:lvl9pPr>
          </a:lstStyle>
          <a:p>
            <a:pPr algn="r"/>
            <a:r>
              <a:rPr lang="es-CL" altLang="es-ES_tradnl" sz="1181" b="1">
                <a:solidFill>
                  <a:srgbClr val="0171BD"/>
                </a:solidFill>
              </a:rPr>
              <a:t>1</a:t>
            </a:r>
            <a:endParaRPr lang="es-CL" altLang="es-ES_tradnl" sz="1329"/>
          </a:p>
        </p:txBody>
      </p:sp>
      <p:sp>
        <p:nvSpPr>
          <p:cNvPr id="46083" name="AutoShape 3"/>
          <p:cNvSpPr>
            <a:spLocks/>
          </p:cNvSpPr>
          <p:nvPr/>
        </p:nvSpPr>
        <p:spPr bwMode="auto">
          <a:xfrm>
            <a:off x="1389774" y="1577840"/>
            <a:ext cx="6218821" cy="1272591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3740" tIns="33740" rIns="33740" bIns="33740"/>
          <a:lstStyle/>
          <a:p>
            <a:endParaRPr lang="es-ES_tradnl"/>
          </a:p>
        </p:txBody>
      </p:sp>
      <p:sp>
        <p:nvSpPr>
          <p:cNvPr id="46086" name="AutoShape 5"/>
          <p:cNvSpPr>
            <a:spLocks/>
          </p:cNvSpPr>
          <p:nvPr/>
        </p:nvSpPr>
        <p:spPr bwMode="auto">
          <a:xfrm>
            <a:off x="521733" y="754123"/>
            <a:ext cx="5846806" cy="503559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3747" tIns="33747" rIns="33747" bIns="33747"/>
          <a:lstStyle>
            <a:lvl1pPr defTabSz="457200">
              <a:defRPr sz="2400">
                <a:solidFill>
                  <a:srgbClr val="000000"/>
                </a:solidFill>
                <a:latin typeface="Helvetica" charset="0"/>
                <a:ea typeface="ＭＳ Ｐゴシック" charset="-128"/>
                <a:sym typeface="Helvetica" charset="0"/>
              </a:defRPr>
            </a:lvl1pPr>
            <a:lvl2pPr marL="742950" indent="-285750" defTabSz="457200">
              <a:defRPr sz="2400">
                <a:solidFill>
                  <a:srgbClr val="000000"/>
                </a:solidFill>
                <a:latin typeface="Helvetica" charset="0"/>
                <a:ea typeface="ＭＳ Ｐゴシック" charset="-128"/>
                <a:sym typeface="Helvetica" charset="0"/>
              </a:defRPr>
            </a:lvl2pPr>
            <a:lvl3pPr marL="1143000" indent="-228600" defTabSz="457200">
              <a:defRPr sz="2400">
                <a:solidFill>
                  <a:srgbClr val="000000"/>
                </a:solidFill>
                <a:latin typeface="Helvetica" charset="0"/>
                <a:ea typeface="ＭＳ Ｐゴシック" charset="-128"/>
                <a:sym typeface="Helvetica" charset="0"/>
              </a:defRPr>
            </a:lvl3pPr>
            <a:lvl4pPr marL="1600200" indent="-228600" defTabSz="457200">
              <a:defRPr sz="2400">
                <a:solidFill>
                  <a:srgbClr val="000000"/>
                </a:solidFill>
                <a:latin typeface="Helvetica" charset="0"/>
                <a:ea typeface="ＭＳ Ｐゴシック" charset="-128"/>
                <a:sym typeface="Helvetica" charset="0"/>
              </a:defRPr>
            </a:lvl4pPr>
            <a:lvl5pPr marL="2057400" indent="-228600" defTabSz="457200">
              <a:defRPr sz="2400">
                <a:solidFill>
                  <a:srgbClr val="000000"/>
                </a:solidFill>
                <a:latin typeface="Helvetica" charset="0"/>
                <a:ea typeface="ＭＳ Ｐゴシック" charset="-128"/>
                <a:sym typeface="Helvetica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" charset="0"/>
                <a:ea typeface="ＭＳ Ｐゴシック" charset="-128"/>
                <a:sym typeface="Helvetica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" charset="0"/>
                <a:ea typeface="ＭＳ Ｐゴシック" charset="-128"/>
                <a:sym typeface="Helvetica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" charset="0"/>
                <a:ea typeface="ＭＳ Ｐゴシック" charset="-128"/>
                <a:sym typeface="Helvetica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" charset="0"/>
                <a:ea typeface="ＭＳ Ｐゴシック" charset="-128"/>
                <a:sym typeface="Helvetica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es-CL" altLang="es-ES_tradnl" sz="2362" b="1" dirty="0">
                <a:solidFill>
                  <a:schemeClr val="bg1"/>
                </a:solidFill>
                <a:latin typeface="+mj-lt"/>
                <a:ea typeface="Calibri" charset="0"/>
                <a:cs typeface="Calibri" charset="0"/>
                <a:sym typeface="Myriad Pro" charset="0"/>
              </a:rPr>
              <a:t>Sequía extrema: Riesgo de discontinuidad</a:t>
            </a:r>
            <a:endParaRPr lang="es-CL" altLang="es-ES_tradnl" sz="2362" b="1" dirty="0">
              <a:solidFill>
                <a:schemeClr val="bg1"/>
              </a:solidFill>
              <a:latin typeface="+mj-lt"/>
              <a:ea typeface="Calibri" charset="0"/>
              <a:cs typeface="Calibri" charset="0"/>
            </a:endParaRPr>
          </a:p>
        </p:txBody>
      </p:sp>
      <p:grpSp>
        <p:nvGrpSpPr>
          <p:cNvPr id="2" name="Grupo 1"/>
          <p:cNvGrpSpPr/>
          <p:nvPr/>
        </p:nvGrpSpPr>
        <p:grpSpPr>
          <a:xfrm>
            <a:off x="474399" y="1638400"/>
            <a:ext cx="10703009" cy="2740811"/>
            <a:chOff x="642684" y="1747332"/>
            <a:chExt cx="14499755" cy="3713076"/>
          </a:xfrm>
        </p:grpSpPr>
        <p:graphicFrame>
          <p:nvGraphicFramePr>
            <p:cNvPr id="9" name="Diagrama 8"/>
            <p:cNvGraphicFramePr/>
            <p:nvPr>
              <p:extLst>
                <p:ext uri="{D42A27DB-BD31-4B8C-83A1-F6EECF244321}">
                  <p14:modId xmlns:p14="http://schemas.microsoft.com/office/powerpoint/2010/main" val="3490320660"/>
                </p:ext>
              </p:extLst>
            </p:nvPr>
          </p:nvGraphicFramePr>
          <p:xfrm>
            <a:off x="642684" y="1747332"/>
            <a:ext cx="10237519" cy="3368589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4" r:lo="rId5" r:qs="rId6" r:cs="rId7"/>
            </a:graphicData>
          </a:graphic>
        </p:graphicFrame>
        <p:sp>
          <p:nvSpPr>
            <p:cNvPr id="10" name="Rectángulo redondeado 9"/>
            <p:cNvSpPr/>
            <p:nvPr/>
          </p:nvSpPr>
          <p:spPr>
            <a:xfrm>
              <a:off x="6951547" y="5033878"/>
              <a:ext cx="3928656" cy="334556"/>
            </a:xfrm>
            <a:prstGeom prst="roundRect">
              <a:avLst/>
            </a:prstGeom>
            <a:solidFill>
              <a:schemeClr val="accent3">
                <a:lumMod val="75000"/>
                <a:alpha val="57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46089" name="AutoShape 5"/>
            <p:cNvSpPr>
              <a:spLocks/>
            </p:cNvSpPr>
            <p:nvPr/>
          </p:nvSpPr>
          <p:spPr bwMode="auto">
            <a:xfrm>
              <a:off x="7149377" y="5115921"/>
              <a:ext cx="7993062" cy="344487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3747" tIns="33747" rIns="33747" bIns="33747"/>
            <a:lstStyle>
              <a:lvl1pPr defTabSz="457200">
                <a:defRPr sz="2400">
                  <a:solidFill>
                    <a:srgbClr val="000000"/>
                  </a:solidFill>
                  <a:latin typeface="Helvetica" charset="0"/>
                  <a:ea typeface="ＭＳ Ｐゴシック" charset="-128"/>
                  <a:sym typeface="Helvetica" charset="0"/>
                </a:defRPr>
              </a:lvl1pPr>
              <a:lvl2pPr marL="742950" indent="-285750" defTabSz="457200">
                <a:defRPr sz="2400">
                  <a:solidFill>
                    <a:srgbClr val="000000"/>
                  </a:solidFill>
                  <a:latin typeface="Helvetica" charset="0"/>
                  <a:ea typeface="ＭＳ Ｐゴシック" charset="-128"/>
                  <a:sym typeface="Helvetica" charset="0"/>
                </a:defRPr>
              </a:lvl2pPr>
              <a:lvl3pPr marL="1143000" indent="-228600" defTabSz="457200">
                <a:defRPr sz="2400">
                  <a:solidFill>
                    <a:srgbClr val="000000"/>
                  </a:solidFill>
                  <a:latin typeface="Helvetica" charset="0"/>
                  <a:ea typeface="ＭＳ Ｐゴシック" charset="-128"/>
                  <a:sym typeface="Helvetica" charset="0"/>
                </a:defRPr>
              </a:lvl3pPr>
              <a:lvl4pPr marL="1600200" indent="-228600" defTabSz="457200">
                <a:defRPr sz="2400">
                  <a:solidFill>
                    <a:srgbClr val="000000"/>
                  </a:solidFill>
                  <a:latin typeface="Helvetica" charset="0"/>
                  <a:ea typeface="ＭＳ Ｐゴシック" charset="-128"/>
                  <a:sym typeface="Helvetica" charset="0"/>
                </a:defRPr>
              </a:lvl4pPr>
              <a:lvl5pPr marL="2057400" indent="-228600" defTabSz="457200">
                <a:defRPr sz="2400">
                  <a:solidFill>
                    <a:srgbClr val="000000"/>
                  </a:solidFill>
                  <a:latin typeface="Helvetica" charset="0"/>
                  <a:ea typeface="ＭＳ Ｐゴシック" charset="-128"/>
                  <a:sym typeface="Helvetica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Helvetica" charset="0"/>
                  <a:ea typeface="ＭＳ Ｐゴシック" charset="-128"/>
                  <a:sym typeface="Helvetica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Helvetica" charset="0"/>
                  <a:ea typeface="ＭＳ Ｐゴシック" charset="-128"/>
                  <a:sym typeface="Helvetica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Helvetica" charset="0"/>
                  <a:ea typeface="ＭＳ Ｐゴシック" charset="-128"/>
                  <a:sym typeface="Helvetica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Helvetica" charset="0"/>
                  <a:ea typeface="ＭＳ Ｐゴシック" charset="-128"/>
                  <a:sym typeface="Helvetica" charset="0"/>
                </a:defRPr>
              </a:lvl9pPr>
            </a:lstStyle>
            <a:p>
              <a:pPr>
                <a:lnSpc>
                  <a:spcPct val="70000"/>
                </a:lnSpc>
              </a:pPr>
              <a:r>
                <a:rPr lang="es-CL" altLang="es-ES_tradnl" sz="1033" b="1" dirty="0">
                  <a:solidFill>
                    <a:srgbClr val="FFFFFF"/>
                  </a:solidFill>
                  <a:latin typeface="Myriad Pro" charset="0"/>
                  <a:sym typeface="Myriad Pro" charset="0"/>
                </a:rPr>
                <a:t>Fuentes: CR(2) U. de Chile, MOP, </a:t>
              </a:r>
              <a:r>
                <a:rPr lang="es-CL" altLang="es-ES_tradnl" sz="1033" b="1" dirty="0" err="1">
                  <a:solidFill>
                    <a:srgbClr val="FFFFFF"/>
                  </a:solidFill>
                  <a:latin typeface="Myriad Pro" charset="0"/>
                  <a:sym typeface="Myriad Pro" charset="0"/>
                </a:rPr>
                <a:t>Ceaza</a:t>
              </a:r>
              <a:r>
                <a:rPr lang="es-CL" altLang="es-ES_tradnl" sz="1033" b="1" dirty="0">
                  <a:solidFill>
                    <a:srgbClr val="FFFFFF"/>
                  </a:solidFill>
                  <a:latin typeface="Myriad Pro" charset="0"/>
                  <a:sym typeface="Myriad Pro" charset="0"/>
                </a:rPr>
                <a:t>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8840257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00" y="0"/>
            <a:ext cx="8755849" cy="575945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251297" y="431453"/>
            <a:ext cx="5328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 b="1" dirty="0">
                <a:solidFill>
                  <a:srgbClr val="0070C0"/>
                </a:solidFill>
              </a:rPr>
              <a:t>Eventos de Turbiedad</a:t>
            </a:r>
          </a:p>
        </p:txBody>
      </p:sp>
      <p:sp>
        <p:nvSpPr>
          <p:cNvPr id="90" name="5 Marcador de número de diapositiva">
            <a:extLst>
              <a:ext uri="{FF2B5EF4-FFF2-40B4-BE49-F238E27FC236}">
                <a16:creationId xmlns:a16="http://schemas.microsoft.com/office/drawing/2014/main" id="{336C13DF-2EED-45FB-819D-5D1A12E29A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79775" y="5970984"/>
            <a:ext cx="2133600" cy="365125"/>
          </a:xfrm>
        </p:spPr>
        <p:txBody>
          <a:bodyPr/>
          <a:lstStyle/>
          <a:p>
            <a:fld id="{8792AE52-6108-431D-84C4-97C9DFBA4609}" type="slidenum">
              <a:rPr lang="es-CL" sz="1400" b="1" smtClean="0">
                <a:solidFill>
                  <a:schemeClr val="bg1"/>
                </a:solidFill>
                <a:latin typeface="Stag Sans Light"/>
                <a:cs typeface="Arial" pitchFamily="34" charset="0"/>
              </a:rPr>
              <a:pPr/>
              <a:t>22</a:t>
            </a:fld>
            <a:endParaRPr lang="es-CL" sz="1400" b="1" dirty="0">
              <a:solidFill>
                <a:schemeClr val="bg1"/>
              </a:solidFill>
              <a:latin typeface="Stag Sans Light"/>
              <a:cs typeface="Arial" pitchFamily="34" charset="0"/>
            </a:endParaRPr>
          </a:p>
        </p:txBody>
      </p:sp>
      <p:pic>
        <p:nvPicPr>
          <p:cNvPr id="16" name="Imagen 1">
            <a:extLst>
              <a:ext uri="{FF2B5EF4-FFF2-40B4-BE49-F238E27FC236}">
                <a16:creationId xmlns:a16="http://schemas.microsoft.com/office/drawing/2014/main" id="{D192660E-C865-448F-A5E0-3E8A72A91D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83447" y="1663126"/>
            <a:ext cx="8345909" cy="3377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1C92FC18-3FE8-4298-A7A2-E1B25DF9366B}"/>
              </a:ext>
            </a:extLst>
          </p:cNvPr>
          <p:cNvSpPr txBox="1"/>
          <p:nvPr/>
        </p:nvSpPr>
        <p:spPr>
          <a:xfrm>
            <a:off x="130749" y="831563"/>
            <a:ext cx="8617492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 defTabSz="457200">
              <a:buFont typeface="Arial" panose="020B0604020202020204" pitchFamily="34" charset="0"/>
              <a:buChar char="•"/>
              <a:defRPr/>
            </a:pPr>
            <a:endParaRPr lang="es-ES" altLang="es-CL" sz="1100" dirty="0">
              <a:solidFill>
                <a:srgbClr val="0070C0"/>
              </a:solidFill>
              <a:latin typeface="Calibri" panose="020F0502020204030204" pitchFamily="34" charset="0"/>
              <a:ea typeface="ＭＳ Ｐゴシック" pitchFamily="34" charset="-128"/>
              <a:cs typeface="Arial" pitchFamily="34" charset="0"/>
              <a:sym typeface="Helvetica" panose="020B0604020202020204" pitchFamily="34" charset="0"/>
            </a:endParaRPr>
          </a:p>
          <a:p>
            <a:pPr marL="285750" lvl="0" indent="-285750" algn="just" defTabSz="457200">
              <a:buFont typeface="Arial" panose="020B0604020202020204" pitchFamily="34" charset="0"/>
              <a:buChar char="•"/>
              <a:defRPr/>
            </a:pPr>
            <a:r>
              <a:rPr lang="es-CL" altLang="es-CL" sz="1600" dirty="0">
                <a:solidFill>
                  <a:srgbClr val="0070C0"/>
                </a:solidFill>
                <a:latin typeface="Calibri" panose="020F0502020204030204" pitchFamily="34" charset="0"/>
                <a:ea typeface="ＭＳ Ｐゴシック" pitchFamily="34" charset="-128"/>
                <a:cs typeface="Arial" pitchFamily="34" charset="0"/>
                <a:sym typeface="Helvetica" panose="020B0604020202020204" pitchFamily="34" charset="0"/>
              </a:rPr>
              <a:t>Prolongada sequía y cambios morfológicos en cuencas han generado condiciones propicias para aluviones y altas turbiedades, frente a precipitaciones intensas y focalizadas.</a:t>
            </a:r>
          </a:p>
        </p:txBody>
      </p:sp>
    </p:spTree>
    <p:extLst>
      <p:ext uri="{BB962C8B-B14F-4D97-AF65-F5344CB8AC3E}">
        <p14:creationId xmlns:p14="http://schemas.microsoft.com/office/powerpoint/2010/main" val="36256646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8605"/>
            <a:ext cx="8999538" cy="5062240"/>
          </a:xfrm>
          <a:prstGeom prst="rect">
            <a:avLst/>
          </a:prstGeom>
        </p:spPr>
      </p:pic>
      <p:pic>
        <p:nvPicPr>
          <p:cNvPr id="6" name="Picture 2" descr="Logos_Esval_Adv-02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64538" y="247829"/>
            <a:ext cx="1864358" cy="73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019" name="Título 1"/>
          <p:cNvSpPr>
            <a:spLocks noGrp="1"/>
          </p:cNvSpPr>
          <p:nvPr>
            <p:ph type="title" idx="4294967295"/>
          </p:nvPr>
        </p:nvSpPr>
        <p:spPr>
          <a:xfrm>
            <a:off x="1617105" y="4302309"/>
            <a:ext cx="7382433" cy="748790"/>
          </a:xfrm>
          <a:solidFill>
            <a:schemeClr val="bg1">
              <a:alpha val="74901"/>
            </a:schemeClr>
          </a:solidFill>
        </p:spPr>
        <p:txBody>
          <a:bodyPr/>
          <a:lstStyle/>
          <a:p>
            <a:pPr marL="253129" indent="-253129" algn="ctr">
              <a:spcAft>
                <a:spcPts val="886"/>
              </a:spcAft>
            </a:pPr>
            <a:r>
              <a:rPr lang="es-CL" sz="1919" b="1" dirty="0">
                <a:solidFill>
                  <a:srgbClr val="0056B8"/>
                </a:solidFill>
                <a:latin typeface="Arial" charset="0"/>
                <a:ea typeface="MS PGothic" charset="0"/>
                <a:cs typeface="Arial" charset="0"/>
              </a:rPr>
              <a:t>12 EPISODIOS DE LLUVIAS INTENSAS ENTRE 2015 AL 2017</a:t>
            </a:r>
          </a:p>
        </p:txBody>
      </p:sp>
    </p:spTree>
    <p:extLst>
      <p:ext uri="{BB962C8B-B14F-4D97-AF65-F5344CB8AC3E}">
        <p14:creationId xmlns:p14="http://schemas.microsoft.com/office/powerpoint/2010/main" val="8077414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7" name="Imagen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49"/>
          <a:stretch>
            <a:fillRect/>
          </a:stretch>
        </p:blipFill>
        <p:spPr bwMode="auto">
          <a:xfrm>
            <a:off x="-68474" y="250784"/>
            <a:ext cx="9214744" cy="5227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99B2AE20-E4A4-443C-8CAF-EB8699F4FC4A}"/>
              </a:ext>
            </a:extLst>
          </p:cNvPr>
          <p:cNvSpPr txBox="1">
            <a:spLocks/>
          </p:cNvSpPr>
          <p:nvPr/>
        </p:nvSpPr>
        <p:spPr bwMode="auto">
          <a:xfrm>
            <a:off x="1659496" y="4613159"/>
            <a:ext cx="6041244" cy="543970"/>
          </a:xfrm>
          <a:prstGeom prst="rect">
            <a:avLst/>
          </a:prstGeom>
          <a:solidFill>
            <a:schemeClr val="bg1">
              <a:alpha val="749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vert="horz" wrap="square" lIns="33740" tIns="33740" rIns="33740" bIns="33740" numCol="1" anchor="ctr" anchorCtr="0" compatLnSpc="1">
            <a:prstTxWarp prst="textNoShape">
              <a:avLst/>
            </a:prstTxWarp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 panose="020B0604020202020204" pitchFamily="34" charset="0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4572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9144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13716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18288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algn="just" defTabSz="459382">
              <a:lnSpc>
                <a:spcPct val="90000"/>
              </a:lnSpc>
              <a:spcAft>
                <a:spcPct val="35000"/>
              </a:spcAft>
              <a:defRPr/>
            </a:pPr>
            <a:r>
              <a:rPr lang="es-CL" sz="1993" b="1" dirty="0">
                <a:solidFill>
                  <a:srgbClr val="0056B8"/>
                </a:solidFill>
                <a:latin typeface="Arial" charset="0"/>
                <a:ea typeface="MS PGothic" charset="0"/>
                <a:cs typeface="MS PGothic" charset="0"/>
              </a:rPr>
              <a:t>AUMENTO EN LAS TURBIEDADES DE LOS RÍOS </a:t>
            </a:r>
          </a:p>
        </p:txBody>
      </p:sp>
    </p:spTree>
    <p:extLst>
      <p:ext uri="{BB962C8B-B14F-4D97-AF65-F5344CB8AC3E}">
        <p14:creationId xmlns:p14="http://schemas.microsoft.com/office/powerpoint/2010/main" val="27515009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Resultado de imagen para EMBALSE AGUAS DEL VALLE">
            <a:extLst>
              <a:ext uri="{FF2B5EF4-FFF2-40B4-BE49-F238E27FC236}">
                <a16:creationId xmlns:a16="http://schemas.microsoft.com/office/drawing/2014/main" id="{703D9559-88FC-431A-8B34-F65362BA4A5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" y="348605"/>
            <a:ext cx="8999538" cy="5062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C52282F3-BE0E-42B5-97FA-A1AFB5AB180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13617" y="387215"/>
            <a:ext cx="3142804" cy="2604486"/>
          </a:xfrm>
          <a:prstGeom prst="rect">
            <a:avLst/>
          </a:prstGeom>
        </p:spPr>
      </p:pic>
      <p:sp>
        <p:nvSpPr>
          <p:cNvPr id="9" name="Título 1">
            <a:extLst>
              <a:ext uri="{FF2B5EF4-FFF2-40B4-BE49-F238E27FC236}">
                <a16:creationId xmlns:a16="http://schemas.microsoft.com/office/drawing/2014/main" id="{4266D4F4-1380-43B4-947D-9245DE4F829A}"/>
              </a:ext>
            </a:extLst>
          </p:cNvPr>
          <p:cNvSpPr txBox="1">
            <a:spLocks/>
          </p:cNvSpPr>
          <p:nvPr/>
        </p:nvSpPr>
        <p:spPr bwMode="auto">
          <a:xfrm>
            <a:off x="675141" y="4436211"/>
            <a:ext cx="7649258" cy="842498"/>
          </a:xfrm>
          <a:prstGeom prst="rect">
            <a:avLst/>
          </a:prstGeom>
          <a:solidFill>
            <a:schemeClr val="bg1">
              <a:alpha val="749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vert="horz" wrap="square" lIns="33740" tIns="33740" rIns="33740" bIns="33740" numCol="1" anchor="ctr" anchorCtr="0" compatLnSpc="1">
            <a:prstTxWarp prst="textNoShape">
              <a:avLst/>
            </a:prstTxWarp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 panose="020B0604020202020204" pitchFamily="34" charset="0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4572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9144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13716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18288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algn="ctr" defTabSz="459382">
              <a:lnSpc>
                <a:spcPct val="90000"/>
              </a:lnSpc>
              <a:spcAft>
                <a:spcPct val="35000"/>
              </a:spcAft>
              <a:defRPr/>
            </a:pPr>
            <a:r>
              <a:rPr lang="es-CL" sz="1993" b="1" dirty="0">
                <a:solidFill>
                  <a:srgbClr val="0056B8"/>
                </a:solidFill>
                <a:latin typeface="Arial" charset="0"/>
                <a:ea typeface="MS PGothic" charset="0"/>
                <a:cs typeface="MS PGothic" charset="0"/>
              </a:rPr>
              <a:t>DAÑOS DE INFRAESTRUCTURA POR INUNDACIÓN</a:t>
            </a:r>
          </a:p>
        </p:txBody>
      </p:sp>
    </p:spTree>
    <p:extLst>
      <p:ext uri="{BB962C8B-B14F-4D97-AF65-F5344CB8AC3E}">
        <p14:creationId xmlns:p14="http://schemas.microsoft.com/office/powerpoint/2010/main" val="32467698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499" y="304219"/>
            <a:ext cx="6231180" cy="5111456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FA8FB905-B30C-4ED4-8B6D-4A1318C31148}"/>
              </a:ext>
            </a:extLst>
          </p:cNvPr>
          <p:cNvSpPr txBox="1"/>
          <p:nvPr/>
        </p:nvSpPr>
        <p:spPr>
          <a:xfrm>
            <a:off x="6439897" y="1209911"/>
            <a:ext cx="2436683" cy="4182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772" b="1" dirty="0">
                <a:solidFill>
                  <a:srgbClr val="0070C0"/>
                </a:solidFill>
              </a:rPr>
              <a:t>Esta decisión estratégica</a:t>
            </a:r>
          </a:p>
          <a:p>
            <a:pPr algn="ctr"/>
            <a:r>
              <a:rPr lang="es-CL" sz="1772" b="1" dirty="0">
                <a:solidFill>
                  <a:srgbClr val="0070C0"/>
                </a:solidFill>
              </a:rPr>
              <a:t>implicó: </a:t>
            </a:r>
          </a:p>
          <a:p>
            <a:r>
              <a:rPr lang="es-CL" sz="1772" dirty="0">
                <a:solidFill>
                  <a:srgbClr val="0070C0"/>
                </a:solidFill>
              </a:rPr>
              <a:t> </a:t>
            </a:r>
          </a:p>
          <a:p>
            <a:pPr lvl="0"/>
            <a:r>
              <a:rPr lang="es-CL" sz="1772" dirty="0">
                <a:solidFill>
                  <a:srgbClr val="0070C0"/>
                </a:solidFill>
              </a:rPr>
              <a:t>Reenfocar nuestro </a:t>
            </a:r>
            <a:r>
              <a:rPr lang="es-CL" sz="1772" b="1" dirty="0">
                <a:solidFill>
                  <a:srgbClr val="0070C0"/>
                </a:solidFill>
              </a:rPr>
              <a:t>Plan de Inversiones</a:t>
            </a:r>
            <a:r>
              <a:rPr lang="es-CL" sz="1772" dirty="0">
                <a:solidFill>
                  <a:srgbClr val="0070C0"/>
                </a:solidFill>
              </a:rPr>
              <a:t> para reforzar la producción y aumentar nuestras fuentes hídricas, a pesar de que eso implicaba incumplir temporalmente nuestro </a:t>
            </a:r>
            <a:r>
              <a:rPr lang="es-CL" sz="1772" b="1" dirty="0">
                <a:solidFill>
                  <a:srgbClr val="0070C0"/>
                </a:solidFill>
              </a:rPr>
              <a:t>Plan de Desarrollo</a:t>
            </a:r>
            <a:r>
              <a:rPr lang="es-CL" sz="1772" dirty="0">
                <a:solidFill>
                  <a:srgbClr val="0070C0"/>
                </a:solidFill>
              </a:rPr>
              <a:t>.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732C82C-69D9-4759-B172-FBE87378FEB7}"/>
              </a:ext>
            </a:extLst>
          </p:cNvPr>
          <p:cNvSpPr txBox="1"/>
          <p:nvPr/>
        </p:nvSpPr>
        <p:spPr>
          <a:xfrm>
            <a:off x="3445576" y="3568402"/>
            <a:ext cx="2642299" cy="1728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L" sz="1772" dirty="0">
                <a:solidFill>
                  <a:schemeClr val="bg1"/>
                </a:solidFill>
              </a:rPr>
              <a:t>Pese a los </a:t>
            </a:r>
            <a:r>
              <a:rPr lang="es-CL" sz="1772" b="1" dirty="0">
                <a:solidFill>
                  <a:schemeClr val="bg1"/>
                </a:solidFill>
              </a:rPr>
              <a:t>años de sequía estructural</a:t>
            </a:r>
            <a:r>
              <a:rPr lang="es-CL" sz="1772" dirty="0">
                <a:solidFill>
                  <a:schemeClr val="bg1"/>
                </a:solidFill>
              </a:rPr>
              <a:t>, hemos seguido entregando un servicio continuo y de calidad </a:t>
            </a:r>
            <a:r>
              <a:rPr lang="es-CL" sz="1772" b="1" dirty="0">
                <a:solidFill>
                  <a:schemeClr val="bg1"/>
                </a:solidFill>
              </a:rPr>
              <a:t>a nuestros clientes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6CF32927-87BF-400F-BED4-F3F0C14B14B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6069" y="153007"/>
            <a:ext cx="2586188" cy="566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058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48605"/>
            <a:ext cx="8999538" cy="5062240"/>
          </a:xfrm>
          <a:prstGeom prst="rect">
            <a:avLst/>
          </a:prstGeom>
        </p:spPr>
      </p:pic>
      <p:sp>
        <p:nvSpPr>
          <p:cNvPr id="50" name="Rectángulo redondeado 49"/>
          <p:cNvSpPr/>
          <p:nvPr/>
        </p:nvSpPr>
        <p:spPr>
          <a:xfrm>
            <a:off x="1767358" y="1841114"/>
            <a:ext cx="2534460" cy="863858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51" name="CuadroTexto 50"/>
          <p:cNvSpPr txBox="1"/>
          <p:nvPr/>
        </p:nvSpPr>
        <p:spPr>
          <a:xfrm>
            <a:off x="1588876" y="1899540"/>
            <a:ext cx="2910893" cy="642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b="1" dirty="0">
                <a:solidFill>
                  <a:schemeClr val="bg1"/>
                </a:solidFill>
              </a:rPr>
              <a:t>Total inversiones</a:t>
            </a:r>
          </a:p>
          <a:p>
            <a:pPr algn="ctr"/>
            <a:r>
              <a:rPr lang="es-CL" sz="1772" b="1" dirty="0">
                <a:solidFill>
                  <a:schemeClr val="bg1"/>
                </a:solidFill>
              </a:rPr>
              <a:t>Más de 42 US$ millones</a:t>
            </a:r>
            <a:endParaRPr lang="es-CL" sz="1772" dirty="0"/>
          </a:p>
        </p:txBody>
      </p:sp>
      <p:sp>
        <p:nvSpPr>
          <p:cNvPr id="6" name="CuadroTexto 9">
            <a:extLst>
              <a:ext uri="{FF2B5EF4-FFF2-40B4-BE49-F238E27FC236}">
                <a16:creationId xmlns:a16="http://schemas.microsoft.com/office/drawing/2014/main" id="{80757A3B-2F30-46AE-925C-30453BAAF0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4624" y="2434831"/>
            <a:ext cx="2125672" cy="25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rgbClr val="000000"/>
                </a:solidFill>
                <a:latin typeface="Trebuchet MS" charset="0"/>
                <a:ea typeface="MS PGothic" charset="0"/>
                <a:cs typeface="MS PGothic" charset="0"/>
                <a:sym typeface="Trebuchet MS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Trebuchet MS" charset="0"/>
                <a:ea typeface="MS PGothic" charset="0"/>
                <a:cs typeface="MS PGothic" charset="0"/>
                <a:sym typeface="Trebuchet MS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Trebuchet MS" charset="0"/>
                <a:ea typeface="MS PGothic" charset="0"/>
                <a:cs typeface="MS PGothic" charset="0"/>
                <a:sym typeface="Trebuchet MS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Trebuchet MS" charset="0"/>
                <a:ea typeface="MS PGothic" charset="0"/>
                <a:cs typeface="MS PGothic" charset="0"/>
                <a:sym typeface="Trebuchet MS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Trebuchet MS" charset="0"/>
                <a:ea typeface="MS PGothic" charset="0"/>
                <a:cs typeface="MS PGothic" charset="0"/>
                <a:sym typeface="Trebuchet MS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rebuchet MS" charset="0"/>
                <a:ea typeface="MS PGothic" charset="0"/>
                <a:cs typeface="MS PGothic" charset="0"/>
                <a:sym typeface="Trebuchet MS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rebuchet MS" charset="0"/>
                <a:ea typeface="MS PGothic" charset="0"/>
                <a:cs typeface="MS PGothic" charset="0"/>
                <a:sym typeface="Trebuchet MS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rebuchet MS" charset="0"/>
                <a:ea typeface="MS PGothic" charset="0"/>
                <a:cs typeface="MS PGothic" charset="0"/>
                <a:sym typeface="Trebuchet MS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rebuchet MS" charset="0"/>
                <a:ea typeface="MS PGothic" charset="0"/>
                <a:cs typeface="MS PGothic" charset="0"/>
                <a:sym typeface="Trebuchet MS" charset="0"/>
              </a:defRPr>
            </a:lvl9pPr>
          </a:lstStyle>
          <a:p>
            <a:r>
              <a:rPr lang="es-ES" sz="1033" i="1" dirty="0">
                <a:solidFill>
                  <a:schemeClr val="bg1"/>
                </a:solidFill>
                <a:latin typeface="Arial" charset="0"/>
                <a:cs typeface="Arial" charset="0"/>
              </a:rPr>
              <a:t>(Desde 2013 a 2017)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063C2349-E7DD-499D-91D2-4EE9CDE42EE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52175" y="3886858"/>
            <a:ext cx="2755357" cy="1595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FC89898A-D9D4-4796-AA3C-09A25C0D850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70081" y="2747637"/>
            <a:ext cx="2098449" cy="232439"/>
          </a:xfrm>
          <a:prstGeom prst="rect">
            <a:avLst/>
          </a:prstGeom>
        </p:spPr>
      </p:pic>
      <p:grpSp>
        <p:nvGrpSpPr>
          <p:cNvPr id="2" name="Grupo 1">
            <a:extLst>
              <a:ext uri="{FF2B5EF4-FFF2-40B4-BE49-F238E27FC236}">
                <a16:creationId xmlns:a16="http://schemas.microsoft.com/office/drawing/2014/main" id="{970697EC-4BB2-44E7-AA80-23C06784772D}"/>
              </a:ext>
            </a:extLst>
          </p:cNvPr>
          <p:cNvGrpSpPr/>
          <p:nvPr/>
        </p:nvGrpSpPr>
        <p:grpSpPr>
          <a:xfrm>
            <a:off x="4234302" y="3556959"/>
            <a:ext cx="2910893" cy="1110171"/>
            <a:chOff x="6349914" y="4663849"/>
            <a:chExt cx="3943492" cy="1503989"/>
          </a:xfrm>
        </p:grpSpPr>
        <p:sp>
          <p:nvSpPr>
            <p:cNvPr id="10" name="Rectángulo redondeado 49">
              <a:extLst>
                <a:ext uri="{FF2B5EF4-FFF2-40B4-BE49-F238E27FC236}">
                  <a16:creationId xmlns:a16="http://schemas.microsoft.com/office/drawing/2014/main" id="{A03F72A0-6036-404D-AEEF-F8EBE47DC1AA}"/>
                </a:ext>
              </a:extLst>
            </p:cNvPr>
            <p:cNvSpPr/>
            <p:nvPr/>
          </p:nvSpPr>
          <p:spPr>
            <a:xfrm>
              <a:off x="6591709" y="4663849"/>
              <a:ext cx="3433525" cy="1170300"/>
            </a:xfrm>
            <a:prstGeom prst="round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11" name="CuadroTexto 10">
              <a:extLst>
                <a:ext uri="{FF2B5EF4-FFF2-40B4-BE49-F238E27FC236}">
                  <a16:creationId xmlns:a16="http://schemas.microsoft.com/office/drawing/2014/main" id="{FAA265C2-7779-40D4-97B5-2F054B2FAF9D}"/>
                </a:ext>
              </a:extLst>
            </p:cNvPr>
            <p:cNvSpPr txBox="1"/>
            <p:nvPr/>
          </p:nvSpPr>
          <p:spPr>
            <a:xfrm>
              <a:off x="6349914" y="4743001"/>
              <a:ext cx="3943492" cy="8697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L" b="1" dirty="0">
                  <a:solidFill>
                    <a:schemeClr val="bg1"/>
                  </a:solidFill>
                </a:rPr>
                <a:t>Total Gastos</a:t>
              </a:r>
            </a:p>
            <a:p>
              <a:pPr algn="ctr"/>
              <a:r>
                <a:rPr lang="es-CL" sz="1772" b="1" dirty="0">
                  <a:solidFill>
                    <a:schemeClr val="bg1"/>
                  </a:solidFill>
                </a:rPr>
                <a:t>Más de 55 US$ millones</a:t>
              </a:r>
              <a:endParaRPr lang="es-CL" sz="1772" dirty="0"/>
            </a:p>
          </p:txBody>
        </p:sp>
        <p:sp>
          <p:nvSpPr>
            <p:cNvPr id="12" name="CuadroTexto 9">
              <a:extLst>
                <a:ext uri="{FF2B5EF4-FFF2-40B4-BE49-F238E27FC236}">
                  <a16:creationId xmlns:a16="http://schemas.microsoft.com/office/drawing/2014/main" id="{6B249166-F12C-4133-8D7A-230E4028F9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24488" y="5476196"/>
              <a:ext cx="1994344" cy="340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400">
                  <a:solidFill>
                    <a:srgbClr val="000000"/>
                  </a:solidFill>
                  <a:latin typeface="Trebuchet MS" charset="0"/>
                  <a:ea typeface="MS PGothic" charset="0"/>
                  <a:cs typeface="MS PGothic" charset="0"/>
                  <a:sym typeface="Trebuchet MS" charset="0"/>
                </a:defRPr>
              </a:lvl1pPr>
              <a:lvl2pPr marL="742950" indent="-285750">
                <a:defRPr sz="2400">
                  <a:solidFill>
                    <a:srgbClr val="000000"/>
                  </a:solidFill>
                  <a:latin typeface="Trebuchet MS" charset="0"/>
                  <a:ea typeface="MS PGothic" charset="0"/>
                  <a:cs typeface="MS PGothic" charset="0"/>
                  <a:sym typeface="Trebuchet MS" charset="0"/>
                </a:defRPr>
              </a:lvl2pPr>
              <a:lvl3pPr marL="1143000" indent="-228600">
                <a:defRPr sz="2400">
                  <a:solidFill>
                    <a:srgbClr val="000000"/>
                  </a:solidFill>
                  <a:latin typeface="Trebuchet MS" charset="0"/>
                  <a:ea typeface="MS PGothic" charset="0"/>
                  <a:cs typeface="MS PGothic" charset="0"/>
                  <a:sym typeface="Trebuchet MS" charset="0"/>
                </a:defRPr>
              </a:lvl3pPr>
              <a:lvl4pPr marL="1600200" indent="-228600">
                <a:defRPr sz="2400">
                  <a:solidFill>
                    <a:srgbClr val="000000"/>
                  </a:solidFill>
                  <a:latin typeface="Trebuchet MS" charset="0"/>
                  <a:ea typeface="MS PGothic" charset="0"/>
                  <a:cs typeface="MS PGothic" charset="0"/>
                  <a:sym typeface="Trebuchet MS" charset="0"/>
                </a:defRPr>
              </a:lvl4pPr>
              <a:lvl5pPr marL="2057400" indent="-228600">
                <a:defRPr sz="2400">
                  <a:solidFill>
                    <a:srgbClr val="000000"/>
                  </a:solidFill>
                  <a:latin typeface="Trebuchet MS" charset="0"/>
                  <a:ea typeface="MS PGothic" charset="0"/>
                  <a:cs typeface="MS PGothic" charset="0"/>
                  <a:sym typeface="Trebuchet MS" charset="0"/>
                </a:defRPr>
              </a:lvl5pPr>
              <a:lvl6pPr marL="2514600" indent="-228600" defTabSz="4556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rebuchet MS" charset="0"/>
                  <a:ea typeface="MS PGothic" charset="0"/>
                  <a:cs typeface="MS PGothic" charset="0"/>
                  <a:sym typeface="Trebuchet MS" charset="0"/>
                </a:defRPr>
              </a:lvl6pPr>
              <a:lvl7pPr marL="2971800" indent="-228600" defTabSz="4556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rebuchet MS" charset="0"/>
                  <a:ea typeface="MS PGothic" charset="0"/>
                  <a:cs typeface="MS PGothic" charset="0"/>
                  <a:sym typeface="Trebuchet MS" charset="0"/>
                </a:defRPr>
              </a:lvl7pPr>
              <a:lvl8pPr marL="3429000" indent="-228600" defTabSz="4556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rebuchet MS" charset="0"/>
                  <a:ea typeface="MS PGothic" charset="0"/>
                  <a:cs typeface="MS PGothic" charset="0"/>
                  <a:sym typeface="Trebuchet MS" charset="0"/>
                </a:defRPr>
              </a:lvl8pPr>
              <a:lvl9pPr marL="3886200" indent="-228600" defTabSz="4556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rebuchet MS" charset="0"/>
                  <a:ea typeface="MS PGothic" charset="0"/>
                  <a:cs typeface="MS PGothic" charset="0"/>
                  <a:sym typeface="Trebuchet MS" charset="0"/>
                </a:defRPr>
              </a:lvl9pPr>
            </a:lstStyle>
            <a:p>
              <a:r>
                <a:rPr lang="es-ES" sz="1033" i="1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(Desde 2013 a 2017)</a:t>
              </a:r>
            </a:p>
          </p:txBody>
        </p:sp>
        <p:pic>
          <p:nvPicPr>
            <p:cNvPr id="13" name="Imagen 12">
              <a:extLst>
                <a:ext uri="{FF2B5EF4-FFF2-40B4-BE49-F238E27FC236}">
                  <a16:creationId xmlns:a16="http://schemas.microsoft.com/office/drawing/2014/main" id="{B4ED7215-BF52-4803-BE7F-593E17342A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887048" y="5852944"/>
              <a:ext cx="2842845" cy="314894"/>
            </a:xfrm>
            <a:prstGeom prst="rect">
              <a:avLst/>
            </a:prstGeom>
          </p:spPr>
        </p:pic>
      </p:grpSp>
      <p:sp>
        <p:nvSpPr>
          <p:cNvPr id="18" name="CuadroTexto 17">
            <a:extLst>
              <a:ext uri="{FF2B5EF4-FFF2-40B4-BE49-F238E27FC236}">
                <a16:creationId xmlns:a16="http://schemas.microsoft.com/office/drawing/2014/main" id="{4C79638C-A5CE-412E-9CAB-B54F41497D4E}"/>
              </a:ext>
            </a:extLst>
          </p:cNvPr>
          <p:cNvSpPr txBox="1"/>
          <p:nvPr/>
        </p:nvSpPr>
        <p:spPr>
          <a:xfrm>
            <a:off x="6947244" y="2190005"/>
            <a:ext cx="1686751" cy="1728422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CL" sz="2658" b="1" dirty="0">
                <a:solidFill>
                  <a:schemeClr val="bg1"/>
                </a:solidFill>
              </a:rPr>
              <a:t>Ningún efecto en Tarifas</a:t>
            </a:r>
            <a:endParaRPr lang="es-CL" sz="2658" dirty="0"/>
          </a:p>
        </p:txBody>
      </p:sp>
    </p:spTree>
    <p:extLst>
      <p:ext uri="{BB962C8B-B14F-4D97-AF65-F5344CB8AC3E}">
        <p14:creationId xmlns:p14="http://schemas.microsoft.com/office/powerpoint/2010/main" val="3137520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8605"/>
            <a:ext cx="8999538" cy="5062240"/>
          </a:xfrm>
          <a:prstGeom prst="rect">
            <a:avLst/>
          </a:prstGeom>
        </p:spPr>
      </p:pic>
      <p:pic>
        <p:nvPicPr>
          <p:cNvPr id="33" name="Imagen 32">
            <a:extLst>
              <a:ext uri="{FF2B5EF4-FFF2-40B4-BE49-F238E27FC236}">
                <a16:creationId xmlns:a16="http://schemas.microsoft.com/office/drawing/2014/main" id="{6F496A42-D3E7-479C-867F-D977F8D1264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0271" y="591699"/>
            <a:ext cx="1927887" cy="431533"/>
          </a:xfrm>
          <a:prstGeom prst="rect">
            <a:avLst/>
          </a:prstGeom>
        </p:spPr>
      </p:pic>
      <p:sp>
        <p:nvSpPr>
          <p:cNvPr id="35" name="AutoShape 1"/>
          <p:cNvSpPr>
            <a:spLocks/>
          </p:cNvSpPr>
          <p:nvPr/>
        </p:nvSpPr>
        <p:spPr bwMode="auto">
          <a:xfrm>
            <a:off x="-131298" y="335299"/>
            <a:ext cx="5785812" cy="595992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3740" tIns="33740" rIns="33740" bIns="33740"/>
          <a:lstStyle/>
          <a:p>
            <a:pPr algn="ctr">
              <a:spcBef>
                <a:spcPts val="886"/>
              </a:spcBef>
            </a:pPr>
            <a:r>
              <a:rPr lang="es-CL" altLang="es-CL" sz="2067" b="1" dirty="0">
                <a:solidFill>
                  <a:schemeClr val="bg1"/>
                </a:solidFill>
                <a:ea typeface="Myriad Pro"/>
                <a:cs typeface="Arial" panose="020B0604020202020204" pitchFamily="34" charset="0"/>
                <a:sym typeface="Myriad Pro"/>
              </a:rPr>
              <a:t>Principales acciones en la Región de Valparaíso</a:t>
            </a:r>
          </a:p>
        </p:txBody>
      </p:sp>
      <p:pic>
        <p:nvPicPr>
          <p:cNvPr id="36" name="Imagen 10">
            <a:extLst>
              <a:ext uri="{FF2B5EF4-FFF2-40B4-BE49-F238E27FC236}">
                <a16:creationId xmlns:a16="http://schemas.microsoft.com/office/drawing/2014/main" id="{ED94114D-D73B-4937-A3E2-59F59DE0A4B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42261" y="4714408"/>
            <a:ext cx="652526" cy="39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Imagen 10">
            <a:extLst>
              <a:ext uri="{FF2B5EF4-FFF2-40B4-BE49-F238E27FC236}">
                <a16:creationId xmlns:a16="http://schemas.microsoft.com/office/drawing/2014/main" id="{ED94114D-D73B-4937-A3E2-59F59DE0A4B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94787" y="4668847"/>
            <a:ext cx="531528" cy="372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CuadroTexto 39">
            <a:extLst>
              <a:ext uri="{FF2B5EF4-FFF2-40B4-BE49-F238E27FC236}">
                <a16:creationId xmlns:a16="http://schemas.microsoft.com/office/drawing/2014/main" id="{016931F1-80C7-4A93-A4D8-077749E4EF6D}"/>
              </a:ext>
            </a:extLst>
          </p:cNvPr>
          <p:cNvSpPr txBox="1"/>
          <p:nvPr/>
        </p:nvSpPr>
        <p:spPr bwMode="auto">
          <a:xfrm>
            <a:off x="7226314" y="4540850"/>
            <a:ext cx="1440601" cy="8648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CL" sz="1476" dirty="0">
                <a:solidFill>
                  <a:srgbClr val="00B0F0"/>
                </a:solidFill>
              </a:rPr>
              <a:t> Más de </a:t>
            </a:r>
          </a:p>
          <a:p>
            <a:pPr algn="ctr">
              <a:defRPr/>
            </a:pPr>
            <a:r>
              <a:rPr lang="es-CL" sz="1772" b="1" dirty="0">
                <a:solidFill>
                  <a:srgbClr val="00B0F0"/>
                </a:solidFill>
              </a:rPr>
              <a:t>US$ 1,8 millones</a:t>
            </a:r>
          </a:p>
        </p:txBody>
      </p:sp>
      <p:sp>
        <p:nvSpPr>
          <p:cNvPr id="43" name="Rectángulo 42"/>
          <p:cNvSpPr/>
          <p:nvPr/>
        </p:nvSpPr>
        <p:spPr bwMode="auto">
          <a:xfrm>
            <a:off x="193395" y="4427744"/>
            <a:ext cx="2159405" cy="577802"/>
          </a:xfrm>
          <a:prstGeom prst="rect">
            <a:avLst/>
          </a:prstGeom>
          <a:noFill/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3747" tIns="33747" rIns="33747" bIns="33747" numCol="1" rtlCol="0" anchor="ctr" anchorCtr="0" compatLnSpc="1">
            <a:prstTxWarp prst="textNoShape">
              <a:avLst/>
            </a:prstTxWarp>
          </a:bodyPr>
          <a:lstStyle/>
          <a:p>
            <a:pPr marL="336334" algn="ctr" defTabSz="336334" eaLnBrk="1"/>
            <a:r>
              <a:rPr lang="es-CL" sz="1181" b="1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rPr>
              <a:t>Hemos realizado convenios, sondajes y construido más de 65 pozos a lo largo de la Región.</a:t>
            </a:r>
          </a:p>
        </p:txBody>
      </p:sp>
      <p:pic>
        <p:nvPicPr>
          <p:cNvPr id="44" name="Picture 2" descr="Resultado de imagen para pozos logo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5090" y="3262348"/>
            <a:ext cx="895892" cy="890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Rectángulo 44"/>
          <p:cNvSpPr/>
          <p:nvPr/>
        </p:nvSpPr>
        <p:spPr bwMode="auto">
          <a:xfrm>
            <a:off x="2956324" y="4313190"/>
            <a:ext cx="2249984" cy="583404"/>
          </a:xfrm>
          <a:prstGeom prst="rect">
            <a:avLst/>
          </a:prstGeom>
          <a:noFill/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33747" tIns="33747" rIns="33747" bIns="33747" numCol="1" rtlCol="0" anchor="ctr" anchorCtr="0" compatLnSpc="1">
            <a:prstTxWarp prst="textNoShape">
              <a:avLst/>
            </a:prstTxWarp>
          </a:bodyPr>
          <a:lstStyle/>
          <a:p>
            <a:pPr marL="336334" algn="ctr" defTabSz="336334" eaLnBrk="1"/>
            <a:r>
              <a:rPr lang="es-CL" sz="1181" b="1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rPr>
              <a:t>Incorporación de más de 4 km de grandes conducciones.</a:t>
            </a:r>
          </a:p>
        </p:txBody>
      </p:sp>
      <p:pic>
        <p:nvPicPr>
          <p:cNvPr id="46" name="Imagen 45"/>
          <p:cNvPicPr>
            <a:picLocks noChangeAspect="1"/>
          </p:cNvPicPr>
          <p:nvPr/>
        </p:nvPicPr>
        <p:blipFill rotWithShape="1">
          <a:blip r:embed="rId8" cstate="email">
            <a:duotone>
              <a:prstClr val="black"/>
              <a:schemeClr val="accent3">
                <a:lumMod val="8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315" b="22296"/>
          <a:stretch/>
        </p:blipFill>
        <p:spPr>
          <a:xfrm>
            <a:off x="3585376" y="3262348"/>
            <a:ext cx="1299687" cy="797857"/>
          </a:xfrm>
          <a:prstGeom prst="rect">
            <a:avLst/>
          </a:prstGeom>
        </p:spPr>
      </p:pic>
      <p:pic>
        <p:nvPicPr>
          <p:cNvPr id="47" name="Picture 10" descr="christmas265-11.png">
            <a:extLst>
              <a:ext uri="{FF2B5EF4-FFF2-40B4-BE49-F238E27FC236}">
                <a16:creationId xmlns:a16="http://schemas.microsoft.com/office/drawing/2014/main" id="{136A2D81-F0AF-465F-8079-7E2AC9867EBF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63833" y="1369698"/>
            <a:ext cx="744103" cy="744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8" name="AutoShape 7">
            <a:extLst>
              <a:ext uri="{FF2B5EF4-FFF2-40B4-BE49-F238E27FC236}">
                <a16:creationId xmlns:a16="http://schemas.microsoft.com/office/drawing/2014/main" id="{B7FD5D84-53F1-4D0D-B41A-6C566609E0A2}"/>
              </a:ext>
            </a:extLst>
          </p:cNvPr>
          <p:cNvSpPr>
            <a:spLocks/>
          </p:cNvSpPr>
          <p:nvPr/>
        </p:nvSpPr>
        <p:spPr bwMode="auto">
          <a:xfrm>
            <a:off x="3797597" y="1507339"/>
            <a:ext cx="1821000" cy="808552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3740" tIns="33740" rIns="33740" bIns="33740"/>
          <a:lstStyle>
            <a:lvl1pPr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algn="ctr" defTabSz="675010" eaLnBrk="1">
              <a:lnSpc>
                <a:spcPct val="40000"/>
              </a:lnSpc>
              <a:spcBef>
                <a:spcPts val="886"/>
              </a:spcBef>
            </a:pPr>
            <a:r>
              <a:rPr lang="es-CL" altLang="es-CL" b="1" dirty="0">
                <a:solidFill>
                  <a:schemeClr val="bg1"/>
                </a:solidFill>
                <a:latin typeface="Myriad Pro"/>
                <a:ea typeface="Myriad Pro"/>
                <a:cs typeface="Myriad Pro"/>
                <a:sym typeface="Myriad Pro"/>
              </a:rPr>
              <a:t>615.000</a:t>
            </a:r>
          </a:p>
          <a:p>
            <a:pPr algn="ctr" defTabSz="675010" eaLnBrk="1">
              <a:lnSpc>
                <a:spcPct val="40000"/>
              </a:lnSpc>
              <a:spcBef>
                <a:spcPts val="886"/>
              </a:spcBef>
            </a:pPr>
            <a:r>
              <a:rPr lang="es-CL" altLang="es-CL" b="1" dirty="0">
                <a:solidFill>
                  <a:schemeClr val="bg1"/>
                </a:solidFill>
                <a:latin typeface="Myriad Pro"/>
                <a:ea typeface="Myriad Pro"/>
                <a:cs typeface="Myriad Pro"/>
                <a:sym typeface="Myriad Pro"/>
              </a:rPr>
              <a:t>CLIENTES</a:t>
            </a:r>
          </a:p>
          <a:p>
            <a:pPr algn="ctr" defTabSz="675010" eaLnBrk="1">
              <a:lnSpc>
                <a:spcPct val="40000"/>
              </a:lnSpc>
              <a:spcBef>
                <a:spcPts val="886"/>
              </a:spcBef>
            </a:pPr>
            <a:r>
              <a:rPr lang="es-CL" altLang="es-CL" dirty="0">
                <a:solidFill>
                  <a:schemeClr val="bg1"/>
                </a:solidFill>
                <a:latin typeface="Myriad Pro"/>
                <a:ea typeface="Myriad Pro"/>
                <a:cs typeface="Myriad Pro"/>
                <a:sym typeface="Myriad Pro"/>
              </a:rPr>
              <a:t>CONTINUIDAD</a:t>
            </a:r>
            <a:endParaRPr lang="es-CL" altLang="es-CL" sz="886" dirty="0">
              <a:solidFill>
                <a:schemeClr val="bg1"/>
              </a:solidFill>
            </a:endParaRPr>
          </a:p>
        </p:txBody>
      </p:sp>
      <p:pic>
        <p:nvPicPr>
          <p:cNvPr id="49" name="Imagen 48"/>
          <p:cNvPicPr>
            <a:picLocks noChangeAspect="1"/>
          </p:cNvPicPr>
          <p:nvPr/>
        </p:nvPicPr>
        <p:blipFill rotWithShape="1">
          <a:blip r:embed="rId10" cstate="email">
            <a:duotone>
              <a:prstClr val="black"/>
              <a:schemeClr val="accent3">
                <a:lumMod val="9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6473" y="1293543"/>
            <a:ext cx="797292" cy="797292"/>
          </a:xfrm>
          <a:prstGeom prst="flowChartConnector">
            <a:avLst/>
          </a:prstGeom>
        </p:spPr>
      </p:pic>
      <p:sp>
        <p:nvSpPr>
          <p:cNvPr id="50" name="AutoShape 7">
            <a:extLst>
              <a:ext uri="{FF2B5EF4-FFF2-40B4-BE49-F238E27FC236}">
                <a16:creationId xmlns:a16="http://schemas.microsoft.com/office/drawing/2014/main" id="{B7FD5D84-53F1-4D0D-B41A-6C566609E0A2}"/>
              </a:ext>
            </a:extLst>
          </p:cNvPr>
          <p:cNvSpPr>
            <a:spLocks/>
          </p:cNvSpPr>
          <p:nvPr/>
        </p:nvSpPr>
        <p:spPr bwMode="auto">
          <a:xfrm>
            <a:off x="979990" y="1511226"/>
            <a:ext cx="1821000" cy="808552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3740" tIns="33740" rIns="33740" bIns="33740"/>
          <a:lstStyle>
            <a:lvl1pPr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algn="ctr">
              <a:lnSpc>
                <a:spcPct val="40000"/>
              </a:lnSpc>
              <a:spcBef>
                <a:spcPts val="886"/>
              </a:spcBef>
            </a:pPr>
            <a:r>
              <a:rPr lang="es-CL" altLang="es-CL" b="1" dirty="0">
                <a:solidFill>
                  <a:schemeClr val="bg1"/>
                </a:solidFill>
                <a:latin typeface="Myriad Pro"/>
                <a:ea typeface="Myriad Pro"/>
                <a:cs typeface="Myriad Pro"/>
                <a:sym typeface="Myriad Pro"/>
              </a:rPr>
              <a:t>MM$ 12.400</a:t>
            </a:r>
          </a:p>
          <a:p>
            <a:pPr algn="ctr" defTabSz="675010" eaLnBrk="1">
              <a:lnSpc>
                <a:spcPct val="40000"/>
              </a:lnSpc>
              <a:spcBef>
                <a:spcPts val="886"/>
              </a:spcBef>
            </a:pPr>
            <a:r>
              <a:rPr lang="es-CL" altLang="es-CL" dirty="0">
                <a:solidFill>
                  <a:schemeClr val="bg1"/>
                </a:solidFill>
                <a:latin typeface="Myriad Pro"/>
                <a:ea typeface="Myriad Pro"/>
                <a:cs typeface="Myriad Pro"/>
                <a:sym typeface="Myriad Pro"/>
              </a:rPr>
              <a:t>INVERSIÓN</a:t>
            </a:r>
          </a:p>
          <a:p>
            <a:pPr algn="ctr" defTabSz="675010" eaLnBrk="1">
              <a:lnSpc>
                <a:spcPct val="40000"/>
              </a:lnSpc>
              <a:spcBef>
                <a:spcPts val="886"/>
              </a:spcBef>
            </a:pPr>
            <a:r>
              <a:rPr lang="es-CL" altLang="es-CL" sz="738" dirty="0">
                <a:solidFill>
                  <a:schemeClr val="bg1"/>
                </a:solidFill>
                <a:latin typeface="Myriad Pro"/>
                <a:sym typeface="Myriad Pro"/>
              </a:rPr>
              <a:t>[2013-2017]</a:t>
            </a:r>
            <a:endParaRPr lang="es-CL" altLang="es-CL" sz="738" dirty="0">
              <a:solidFill>
                <a:schemeClr val="bg1"/>
              </a:solidFill>
            </a:endParaRPr>
          </a:p>
        </p:txBody>
      </p:sp>
      <p:sp>
        <p:nvSpPr>
          <p:cNvPr id="18" name="Rectángulo 17"/>
          <p:cNvSpPr/>
          <p:nvPr/>
        </p:nvSpPr>
        <p:spPr>
          <a:xfrm>
            <a:off x="5618597" y="3397637"/>
            <a:ext cx="3176519" cy="9558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36334" algn="ctr" defTabSz="336334"/>
            <a:r>
              <a:rPr lang="es-CL" sz="2067" b="1" dirty="0">
                <a:solidFill>
                  <a:schemeClr val="accent1">
                    <a:lumMod val="75000"/>
                  </a:schemeClr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rPr>
              <a:t>AÑO 2017</a:t>
            </a:r>
          </a:p>
          <a:p>
            <a:pPr marL="336334" algn="ctr" defTabSz="336334"/>
            <a:r>
              <a:rPr lang="es-CL" sz="1772" dirty="0">
                <a:solidFill>
                  <a:schemeClr val="accent1">
                    <a:lumMod val="75000"/>
                  </a:schemeClr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rPr>
              <a:t>ETAPA I CONDUCCIÓN AROMOS - CONCÓN 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20A2ADC-425F-4896-8BC1-0F3E825E0055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21536" y="654536"/>
            <a:ext cx="2745379" cy="24396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4006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437873" y="5458833"/>
            <a:ext cx="1791829" cy="306637"/>
          </a:xfrm>
        </p:spPr>
        <p:txBody>
          <a:bodyPr/>
          <a:lstStyle/>
          <a:p>
            <a:fld id="{8792AE52-6108-431D-84C4-97C9DFBA4609}" type="slidenum">
              <a:rPr lang="es-CL" sz="1176" b="1">
                <a:solidFill>
                  <a:schemeClr val="bg1"/>
                </a:solidFill>
                <a:latin typeface="Stag Sans Light"/>
                <a:cs typeface="Arial" pitchFamily="34" charset="0"/>
              </a:rPr>
              <a:pPr/>
              <a:t>29</a:t>
            </a:fld>
            <a:endParaRPr lang="es-CL" sz="1176" b="1" dirty="0">
              <a:solidFill>
                <a:schemeClr val="bg1"/>
              </a:solidFill>
              <a:latin typeface="Stag Sans Light"/>
              <a:cs typeface="Arial" pitchFamily="34" charset="0"/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1637497" y="1442777"/>
            <a:ext cx="2071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L" dirty="0"/>
          </a:p>
        </p:txBody>
      </p:sp>
      <p:sp>
        <p:nvSpPr>
          <p:cNvPr id="15" name="14 CuadroTexto"/>
          <p:cNvSpPr txBox="1"/>
          <p:nvPr/>
        </p:nvSpPr>
        <p:spPr>
          <a:xfrm>
            <a:off x="1637497" y="1442777"/>
            <a:ext cx="2071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L" dirty="0"/>
          </a:p>
        </p:txBody>
      </p:sp>
      <p:cxnSp>
        <p:nvCxnSpPr>
          <p:cNvPr id="33" name="Conector recto 32"/>
          <p:cNvCxnSpPr/>
          <p:nvPr/>
        </p:nvCxnSpPr>
        <p:spPr>
          <a:xfrm>
            <a:off x="25532" y="287437"/>
            <a:ext cx="6994517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ángulo 16"/>
          <p:cNvSpPr/>
          <p:nvPr/>
        </p:nvSpPr>
        <p:spPr>
          <a:xfrm>
            <a:off x="763442" y="225113"/>
            <a:ext cx="891776" cy="5728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38 CuadroTexto"/>
          <p:cNvSpPr txBox="1"/>
          <p:nvPr/>
        </p:nvSpPr>
        <p:spPr>
          <a:xfrm>
            <a:off x="-21537" y="-72603"/>
            <a:ext cx="5058862" cy="402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altLang="es-CL" sz="2016" b="1" dirty="0">
                <a:solidFill>
                  <a:srgbClr val="094FA4"/>
                </a:solidFill>
                <a:sym typeface="Myriad Pro Semibold" pitchFamily="1" charset="0"/>
              </a:rPr>
              <a:t>Conexión Embalse Los Aromos</a:t>
            </a:r>
          </a:p>
        </p:txBody>
      </p:sp>
      <p:sp>
        <p:nvSpPr>
          <p:cNvPr id="14" name="Redondear rectángulo de esquina sencilla 4">
            <a:extLst>
              <a:ext uri="{FF2B5EF4-FFF2-40B4-BE49-F238E27FC236}">
                <a16:creationId xmlns:a16="http://schemas.microsoft.com/office/drawing/2014/main" id="{FD682940-7494-490F-B18D-61A9E906B2B5}"/>
              </a:ext>
            </a:extLst>
          </p:cNvPr>
          <p:cNvSpPr/>
          <p:nvPr/>
        </p:nvSpPr>
        <p:spPr>
          <a:xfrm>
            <a:off x="13657" y="2313524"/>
            <a:ext cx="1726822" cy="1383507"/>
          </a:xfrm>
          <a:prstGeom prst="round1Rect">
            <a:avLst/>
          </a:prstGeom>
          <a:solidFill>
            <a:srgbClr val="0056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6" name="CuadroTexto 60">
            <a:extLst>
              <a:ext uri="{FF2B5EF4-FFF2-40B4-BE49-F238E27FC236}">
                <a16:creationId xmlns:a16="http://schemas.microsoft.com/office/drawing/2014/main" id="{0433FE43-CA5C-4EB0-8F1B-7CC294530E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4821" y="2556999"/>
            <a:ext cx="1869461" cy="1043619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 marL="85725" indent="-85725">
              <a:defRPr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s-CL" sz="1344" b="1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Seguridad</a:t>
            </a:r>
          </a:p>
          <a:p>
            <a:pPr algn="ctr">
              <a:spcBef>
                <a:spcPct val="20000"/>
              </a:spcBef>
              <a:defRPr/>
            </a:pPr>
            <a:r>
              <a:rPr lang="es-CL" sz="1344" b="1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Hídrica al</a:t>
            </a:r>
          </a:p>
          <a:p>
            <a:pPr algn="ctr">
              <a:spcBef>
                <a:spcPct val="20000"/>
              </a:spcBef>
              <a:defRPr/>
            </a:pPr>
            <a:r>
              <a:rPr lang="es-CL" sz="2687" b="1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2040</a:t>
            </a:r>
            <a:r>
              <a:rPr lang="es-CL" sz="1344" b="1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L" b="1" kern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2C9B405A-C7A3-47D4-986F-591422AAD7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2551" y="284567"/>
            <a:ext cx="7183330" cy="555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607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94" y="-26586"/>
            <a:ext cx="8978044" cy="5905605"/>
          </a:xfrm>
          <a:prstGeom prst="rect">
            <a:avLst/>
          </a:prstGeom>
        </p:spPr>
      </p:pic>
      <p:sp>
        <p:nvSpPr>
          <p:cNvPr id="7" name="Rectángulo 3">
            <a:extLst>
              <a:ext uri="{FF2B5EF4-FFF2-40B4-BE49-F238E27FC236}">
                <a16:creationId xmlns:a16="http://schemas.microsoft.com/office/drawing/2014/main" id="{6675DC4F-1050-4FEA-8DFC-F00679C884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956" y="719485"/>
            <a:ext cx="5159211" cy="3884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9pPr>
          </a:lstStyle>
          <a:p>
            <a:pPr marL="0" indent="0" eaLnBrk="1">
              <a:lnSpc>
                <a:spcPct val="200000"/>
              </a:lnSpc>
            </a:pPr>
            <a:r>
              <a:rPr lang="es-ES" altLang="es-CL" dirty="0">
                <a:solidFill>
                  <a:schemeClr val="bg1"/>
                </a:solidFill>
                <a:latin typeface="Myriad Pro" panose="020B0503030403020204" pitchFamily="34" charset="0"/>
                <a:ea typeface="ＭＳ Ｐゴシック" pitchFamily="34" charset="-128"/>
              </a:rPr>
              <a:t>Industria Sanitaria Chilena</a:t>
            </a:r>
          </a:p>
          <a:p>
            <a:pPr marL="0" indent="0" eaLnBrk="1">
              <a:lnSpc>
                <a:spcPct val="200000"/>
              </a:lnSpc>
            </a:pPr>
            <a:r>
              <a:rPr lang="es-ES" altLang="es-CL" dirty="0">
                <a:solidFill>
                  <a:schemeClr val="bg1"/>
                </a:solidFill>
                <a:latin typeface="Myriad Pro" panose="020B0503030403020204" pitchFamily="34" charset="0"/>
                <a:ea typeface="ＭＳ Ｐゴシック" pitchFamily="34" charset="-128"/>
              </a:rPr>
              <a:t>Quiénes somos</a:t>
            </a:r>
          </a:p>
          <a:p>
            <a:pPr marL="0" indent="0" eaLnBrk="1">
              <a:lnSpc>
                <a:spcPct val="200000"/>
              </a:lnSpc>
            </a:pPr>
            <a:r>
              <a:rPr lang="es-ES" altLang="es-CL" dirty="0">
                <a:solidFill>
                  <a:schemeClr val="bg1"/>
                </a:solidFill>
                <a:latin typeface="Myriad Pro" panose="020B0503030403020204" pitchFamily="34" charset="0"/>
                <a:ea typeface="ＭＳ Ｐゴシック" pitchFamily="34" charset="-128"/>
              </a:rPr>
              <a:t>Nuestros Desafíos</a:t>
            </a:r>
          </a:p>
          <a:p>
            <a:pPr marL="342900" indent="-342900" eaLnBrk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ES" altLang="es-CL" dirty="0">
                <a:solidFill>
                  <a:schemeClr val="bg1"/>
                </a:solidFill>
                <a:latin typeface="Myriad Pro" panose="020B0503030403020204" pitchFamily="34" charset="0"/>
                <a:ea typeface="ＭＳ Ｐゴシック" pitchFamily="34" charset="-128"/>
              </a:rPr>
              <a:t>Concesión estructuralmente compleja</a:t>
            </a:r>
          </a:p>
          <a:p>
            <a:pPr marL="342900" indent="-342900" eaLnBrk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ES" altLang="es-CL" dirty="0">
                <a:solidFill>
                  <a:schemeClr val="bg1"/>
                </a:solidFill>
                <a:latin typeface="Myriad Pro" panose="020B0503030403020204" pitchFamily="34" charset="0"/>
                <a:ea typeface="ＭＳ Ｐゴシック" pitchFamily="34" charset="-128"/>
              </a:rPr>
              <a:t>Sequía</a:t>
            </a:r>
          </a:p>
          <a:p>
            <a:pPr marL="342900" indent="-342900" eaLnBrk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ES" altLang="es-CL" dirty="0">
                <a:solidFill>
                  <a:schemeClr val="bg1"/>
                </a:solidFill>
                <a:latin typeface="Myriad Pro" panose="020B0503030403020204" pitchFamily="34" charset="0"/>
                <a:ea typeface="ＭＳ Ｐゴシック" pitchFamily="34" charset="-128"/>
              </a:rPr>
              <a:t>Turbiedades</a:t>
            </a:r>
          </a:p>
          <a:p>
            <a:pPr marL="0" indent="0" eaLnBrk="1">
              <a:lnSpc>
                <a:spcPct val="200000"/>
              </a:lnSpc>
            </a:pPr>
            <a:r>
              <a:rPr lang="es-ES" altLang="es-CL" dirty="0">
                <a:solidFill>
                  <a:schemeClr val="bg1"/>
                </a:solidFill>
                <a:latin typeface="Myriad Pro" panose="020B0503030403020204" pitchFamily="34" charset="0"/>
                <a:ea typeface="ＭＳ Ｐゴシック" pitchFamily="34" charset="-128"/>
              </a:rPr>
              <a:t>Oferta de Valor y Crecimiento</a:t>
            </a:r>
          </a:p>
        </p:txBody>
      </p:sp>
    </p:spTree>
    <p:extLst>
      <p:ext uri="{BB962C8B-B14F-4D97-AF65-F5344CB8AC3E}">
        <p14:creationId xmlns:p14="http://schemas.microsoft.com/office/powerpoint/2010/main" val="203602739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8605"/>
            <a:ext cx="8999538" cy="5062240"/>
          </a:xfrm>
          <a:prstGeom prst="rect">
            <a:avLst/>
          </a:prstGeom>
        </p:spPr>
      </p:pic>
      <p:pic>
        <p:nvPicPr>
          <p:cNvPr id="33" name="Imagen 32">
            <a:extLst>
              <a:ext uri="{FF2B5EF4-FFF2-40B4-BE49-F238E27FC236}">
                <a16:creationId xmlns:a16="http://schemas.microsoft.com/office/drawing/2014/main" id="{6F496A42-D3E7-479C-867F-D977F8D1264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0271" y="591699"/>
            <a:ext cx="1927887" cy="431533"/>
          </a:xfrm>
          <a:prstGeom prst="rect">
            <a:avLst/>
          </a:prstGeom>
        </p:spPr>
      </p:pic>
      <p:sp>
        <p:nvSpPr>
          <p:cNvPr id="35" name="AutoShape 1"/>
          <p:cNvSpPr>
            <a:spLocks/>
          </p:cNvSpPr>
          <p:nvPr/>
        </p:nvSpPr>
        <p:spPr bwMode="auto">
          <a:xfrm>
            <a:off x="-67997" y="359445"/>
            <a:ext cx="5785812" cy="357403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3740" tIns="33740" rIns="33740" bIns="33740"/>
          <a:lstStyle/>
          <a:p>
            <a:pPr algn="ctr">
              <a:spcBef>
                <a:spcPts val="886"/>
              </a:spcBef>
            </a:pPr>
            <a:r>
              <a:rPr lang="es-CL" altLang="es-CL" sz="2067" b="1" dirty="0">
                <a:solidFill>
                  <a:schemeClr val="bg1"/>
                </a:solidFill>
                <a:ea typeface="Myriad Pro"/>
                <a:cs typeface="Arial" panose="020B0604020202020204" pitchFamily="34" charset="0"/>
                <a:sym typeface="Myriad Pro"/>
              </a:rPr>
              <a:t>Principales acciones en la Región de Coquimbo</a:t>
            </a:r>
          </a:p>
        </p:txBody>
      </p:sp>
      <p:pic>
        <p:nvPicPr>
          <p:cNvPr id="36" name="Imagen 10">
            <a:extLst>
              <a:ext uri="{FF2B5EF4-FFF2-40B4-BE49-F238E27FC236}">
                <a16:creationId xmlns:a16="http://schemas.microsoft.com/office/drawing/2014/main" id="{ED94114D-D73B-4937-A3E2-59F59DE0A4B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42261" y="4714408"/>
            <a:ext cx="652526" cy="39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Imagen 10">
            <a:extLst>
              <a:ext uri="{FF2B5EF4-FFF2-40B4-BE49-F238E27FC236}">
                <a16:creationId xmlns:a16="http://schemas.microsoft.com/office/drawing/2014/main" id="{ED94114D-D73B-4937-A3E2-59F59DE0A4B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94787" y="4668847"/>
            <a:ext cx="531528" cy="372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CuadroTexto 39">
            <a:extLst>
              <a:ext uri="{FF2B5EF4-FFF2-40B4-BE49-F238E27FC236}">
                <a16:creationId xmlns:a16="http://schemas.microsoft.com/office/drawing/2014/main" id="{016931F1-80C7-4A93-A4D8-077749E4EF6D}"/>
              </a:ext>
            </a:extLst>
          </p:cNvPr>
          <p:cNvSpPr txBox="1"/>
          <p:nvPr/>
        </p:nvSpPr>
        <p:spPr bwMode="auto">
          <a:xfrm>
            <a:off x="7226314" y="4540850"/>
            <a:ext cx="1440601" cy="8648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CL" sz="1476" dirty="0">
                <a:solidFill>
                  <a:srgbClr val="00B0F0"/>
                </a:solidFill>
              </a:rPr>
              <a:t> Más de </a:t>
            </a:r>
          </a:p>
          <a:p>
            <a:pPr algn="ctr">
              <a:defRPr/>
            </a:pPr>
            <a:r>
              <a:rPr lang="es-CL" sz="1772" b="1" dirty="0">
                <a:solidFill>
                  <a:srgbClr val="00B0F0"/>
                </a:solidFill>
              </a:rPr>
              <a:t>US$ 6,2 millones</a:t>
            </a:r>
          </a:p>
        </p:txBody>
      </p:sp>
      <p:pic>
        <p:nvPicPr>
          <p:cNvPr id="42" name="Imagen 41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97165" y="718534"/>
            <a:ext cx="2769750" cy="23647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3" name="Rectángulo 42"/>
          <p:cNvSpPr/>
          <p:nvPr/>
        </p:nvSpPr>
        <p:spPr bwMode="auto">
          <a:xfrm>
            <a:off x="193395" y="4282207"/>
            <a:ext cx="2159405" cy="890168"/>
          </a:xfrm>
          <a:prstGeom prst="rect">
            <a:avLst/>
          </a:prstGeom>
          <a:noFill/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33747" tIns="33747" rIns="33747" bIns="33747" numCol="1" rtlCol="0" anchor="ctr" anchorCtr="0" compatLnSpc="1">
            <a:prstTxWarp prst="textNoShape">
              <a:avLst/>
            </a:prstTxWarp>
          </a:bodyPr>
          <a:lstStyle/>
          <a:p>
            <a:pPr marL="336334" algn="ctr" defTabSz="336334"/>
            <a:r>
              <a:rPr lang="es-CL" sz="1181" b="1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rPr>
              <a:t>Hemos realizado convenios, sondajes y construido más de 50 pozos a lo largo de la Región.</a:t>
            </a:r>
          </a:p>
        </p:txBody>
      </p:sp>
      <p:pic>
        <p:nvPicPr>
          <p:cNvPr id="44" name="Picture 2" descr="Resultado de imagen para pozos logo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5090" y="3262348"/>
            <a:ext cx="895892" cy="890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Rectángulo 44"/>
          <p:cNvSpPr/>
          <p:nvPr/>
        </p:nvSpPr>
        <p:spPr bwMode="auto">
          <a:xfrm>
            <a:off x="2956324" y="4313190"/>
            <a:ext cx="2249984" cy="583404"/>
          </a:xfrm>
          <a:prstGeom prst="rect">
            <a:avLst/>
          </a:prstGeom>
          <a:noFill/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33747" tIns="33747" rIns="33747" bIns="33747" numCol="1" rtlCol="0" anchor="ctr" anchorCtr="0" compatLnSpc="1">
            <a:prstTxWarp prst="textNoShape">
              <a:avLst/>
            </a:prstTxWarp>
          </a:bodyPr>
          <a:lstStyle/>
          <a:p>
            <a:pPr marL="336334" algn="ctr" defTabSz="336334" eaLnBrk="1"/>
            <a:r>
              <a:rPr lang="es-CL" sz="1181" b="1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rPr>
              <a:t>Incorporación de más de 40 km de grandes conducciones.</a:t>
            </a:r>
          </a:p>
        </p:txBody>
      </p:sp>
      <p:pic>
        <p:nvPicPr>
          <p:cNvPr id="46" name="Imagen 45"/>
          <p:cNvPicPr>
            <a:picLocks noChangeAspect="1"/>
          </p:cNvPicPr>
          <p:nvPr/>
        </p:nvPicPr>
        <p:blipFill rotWithShape="1">
          <a:blip r:embed="rId9" cstate="email">
            <a:duotone>
              <a:prstClr val="black"/>
              <a:schemeClr val="accent3">
                <a:lumMod val="8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315" b="22296"/>
          <a:stretch/>
        </p:blipFill>
        <p:spPr>
          <a:xfrm>
            <a:off x="3585376" y="3262348"/>
            <a:ext cx="1299687" cy="797857"/>
          </a:xfrm>
          <a:prstGeom prst="rect">
            <a:avLst/>
          </a:prstGeom>
        </p:spPr>
      </p:pic>
      <p:pic>
        <p:nvPicPr>
          <p:cNvPr id="47" name="Picture 10" descr="christmas265-11.png">
            <a:extLst>
              <a:ext uri="{FF2B5EF4-FFF2-40B4-BE49-F238E27FC236}">
                <a16:creationId xmlns:a16="http://schemas.microsoft.com/office/drawing/2014/main" id="{136A2D81-F0AF-465F-8079-7E2AC9867EBF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63833" y="1369698"/>
            <a:ext cx="744103" cy="744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8" name="AutoShape 7">
            <a:extLst>
              <a:ext uri="{FF2B5EF4-FFF2-40B4-BE49-F238E27FC236}">
                <a16:creationId xmlns:a16="http://schemas.microsoft.com/office/drawing/2014/main" id="{B7FD5D84-53F1-4D0D-B41A-6C566609E0A2}"/>
              </a:ext>
            </a:extLst>
          </p:cNvPr>
          <p:cNvSpPr>
            <a:spLocks/>
          </p:cNvSpPr>
          <p:nvPr/>
        </p:nvSpPr>
        <p:spPr bwMode="auto">
          <a:xfrm>
            <a:off x="3797597" y="1507339"/>
            <a:ext cx="1821000" cy="808552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3740" tIns="33740" rIns="33740" bIns="33740"/>
          <a:lstStyle>
            <a:lvl1pPr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algn="ctr" defTabSz="675010" eaLnBrk="1">
              <a:lnSpc>
                <a:spcPct val="40000"/>
              </a:lnSpc>
              <a:spcBef>
                <a:spcPts val="886"/>
              </a:spcBef>
            </a:pPr>
            <a:r>
              <a:rPr lang="es-CL" altLang="es-CL" b="1" dirty="0">
                <a:solidFill>
                  <a:schemeClr val="bg1"/>
                </a:solidFill>
                <a:latin typeface="Myriad Pro"/>
                <a:ea typeface="Myriad Pro"/>
                <a:cs typeface="Myriad Pro"/>
                <a:sym typeface="Myriad Pro"/>
              </a:rPr>
              <a:t>227.000</a:t>
            </a:r>
          </a:p>
          <a:p>
            <a:pPr algn="ctr" defTabSz="675010" eaLnBrk="1">
              <a:lnSpc>
                <a:spcPct val="40000"/>
              </a:lnSpc>
              <a:spcBef>
                <a:spcPts val="886"/>
              </a:spcBef>
            </a:pPr>
            <a:r>
              <a:rPr lang="es-CL" altLang="es-CL" b="1" dirty="0">
                <a:solidFill>
                  <a:schemeClr val="bg1"/>
                </a:solidFill>
                <a:latin typeface="Myriad Pro"/>
                <a:ea typeface="Myriad Pro"/>
                <a:cs typeface="Myriad Pro"/>
                <a:sym typeface="Myriad Pro"/>
              </a:rPr>
              <a:t>CLIENTES</a:t>
            </a:r>
          </a:p>
          <a:p>
            <a:pPr algn="ctr" defTabSz="675010" eaLnBrk="1">
              <a:lnSpc>
                <a:spcPct val="40000"/>
              </a:lnSpc>
              <a:spcBef>
                <a:spcPts val="886"/>
              </a:spcBef>
            </a:pPr>
            <a:r>
              <a:rPr lang="es-CL" altLang="es-CL" dirty="0">
                <a:solidFill>
                  <a:schemeClr val="bg1"/>
                </a:solidFill>
                <a:latin typeface="Myriad Pro"/>
                <a:ea typeface="Myriad Pro"/>
                <a:cs typeface="Myriad Pro"/>
                <a:sym typeface="Myriad Pro"/>
              </a:rPr>
              <a:t>CONTINUIDAD</a:t>
            </a:r>
            <a:endParaRPr lang="es-CL" altLang="es-CL" sz="886" dirty="0">
              <a:solidFill>
                <a:schemeClr val="bg1"/>
              </a:solidFill>
            </a:endParaRPr>
          </a:p>
        </p:txBody>
      </p:sp>
      <p:pic>
        <p:nvPicPr>
          <p:cNvPr id="49" name="Imagen 48"/>
          <p:cNvPicPr>
            <a:picLocks noChangeAspect="1"/>
          </p:cNvPicPr>
          <p:nvPr/>
        </p:nvPicPr>
        <p:blipFill rotWithShape="1">
          <a:blip r:embed="rId11" cstate="email">
            <a:duotone>
              <a:prstClr val="black"/>
              <a:schemeClr val="accent3">
                <a:lumMod val="9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6473" y="1293543"/>
            <a:ext cx="797292" cy="797292"/>
          </a:xfrm>
          <a:prstGeom prst="flowChartConnector">
            <a:avLst/>
          </a:prstGeom>
        </p:spPr>
      </p:pic>
      <p:sp>
        <p:nvSpPr>
          <p:cNvPr id="50" name="AutoShape 7">
            <a:extLst>
              <a:ext uri="{FF2B5EF4-FFF2-40B4-BE49-F238E27FC236}">
                <a16:creationId xmlns:a16="http://schemas.microsoft.com/office/drawing/2014/main" id="{B7FD5D84-53F1-4D0D-B41A-6C566609E0A2}"/>
              </a:ext>
            </a:extLst>
          </p:cNvPr>
          <p:cNvSpPr>
            <a:spLocks/>
          </p:cNvSpPr>
          <p:nvPr/>
        </p:nvSpPr>
        <p:spPr bwMode="auto">
          <a:xfrm>
            <a:off x="979990" y="1511226"/>
            <a:ext cx="1821000" cy="808552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3740" tIns="33740" rIns="33740" bIns="33740"/>
          <a:lstStyle>
            <a:lvl1pPr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algn="ctr">
              <a:lnSpc>
                <a:spcPct val="40000"/>
              </a:lnSpc>
              <a:spcBef>
                <a:spcPts val="886"/>
              </a:spcBef>
            </a:pPr>
            <a:r>
              <a:rPr lang="es-CL" altLang="es-CL" b="1" dirty="0">
                <a:solidFill>
                  <a:schemeClr val="bg1"/>
                </a:solidFill>
                <a:latin typeface="Myriad Pro"/>
                <a:ea typeface="Myriad Pro"/>
                <a:cs typeface="Myriad Pro"/>
                <a:sym typeface="Myriad Pro"/>
              </a:rPr>
              <a:t>MM$ 16.100</a:t>
            </a:r>
          </a:p>
          <a:p>
            <a:pPr algn="ctr" defTabSz="675010" eaLnBrk="1">
              <a:lnSpc>
                <a:spcPct val="40000"/>
              </a:lnSpc>
              <a:spcBef>
                <a:spcPts val="886"/>
              </a:spcBef>
            </a:pPr>
            <a:r>
              <a:rPr lang="es-CL" altLang="es-CL" dirty="0">
                <a:solidFill>
                  <a:schemeClr val="bg1"/>
                </a:solidFill>
                <a:latin typeface="Myriad Pro"/>
                <a:ea typeface="Myriad Pro"/>
                <a:cs typeface="Myriad Pro"/>
                <a:sym typeface="Myriad Pro"/>
              </a:rPr>
              <a:t>INVERSIÓN</a:t>
            </a:r>
          </a:p>
          <a:p>
            <a:pPr algn="ctr" defTabSz="675010" eaLnBrk="1">
              <a:lnSpc>
                <a:spcPct val="40000"/>
              </a:lnSpc>
              <a:spcBef>
                <a:spcPts val="886"/>
              </a:spcBef>
            </a:pPr>
            <a:r>
              <a:rPr lang="es-CL" altLang="es-CL" sz="738" dirty="0">
                <a:solidFill>
                  <a:schemeClr val="bg1"/>
                </a:solidFill>
                <a:latin typeface="Myriad Pro"/>
                <a:sym typeface="Myriad Pro"/>
              </a:rPr>
              <a:t>[2013-2017]</a:t>
            </a:r>
            <a:endParaRPr lang="es-CL" altLang="es-CL" sz="738" dirty="0">
              <a:solidFill>
                <a:schemeClr val="bg1"/>
              </a:solidFill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6112437" y="3354958"/>
            <a:ext cx="2152760" cy="9558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36334" algn="ctr" defTabSz="336334"/>
            <a:r>
              <a:rPr lang="es-CL" sz="2067" b="1" dirty="0">
                <a:solidFill>
                  <a:schemeClr val="accent1">
                    <a:lumMod val="75000"/>
                  </a:schemeClr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rPr>
              <a:t>AÑO 2015   </a:t>
            </a:r>
            <a:r>
              <a:rPr lang="es-CL" sz="1772" dirty="0">
                <a:solidFill>
                  <a:schemeClr val="accent1">
                    <a:lumMod val="75000"/>
                  </a:schemeClr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rPr>
              <a:t>CONDUCCIÓN LIMAHUIDA </a:t>
            </a:r>
          </a:p>
        </p:txBody>
      </p:sp>
    </p:spTree>
    <p:extLst>
      <p:ext uri="{BB962C8B-B14F-4D97-AF65-F5344CB8AC3E}">
        <p14:creationId xmlns:p14="http://schemas.microsoft.com/office/powerpoint/2010/main" val="3116397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ángulo 26">
            <a:extLst>
              <a:ext uri="{FF2B5EF4-FFF2-40B4-BE49-F238E27FC236}">
                <a16:creationId xmlns:a16="http://schemas.microsoft.com/office/drawing/2014/main" id="{2AB85DF8-C59B-4FD7-8D5B-28C3BF0A8A70}"/>
              </a:ext>
            </a:extLst>
          </p:cNvPr>
          <p:cNvSpPr/>
          <p:nvPr/>
        </p:nvSpPr>
        <p:spPr>
          <a:xfrm>
            <a:off x="0" y="348605"/>
            <a:ext cx="8999538" cy="5062240"/>
          </a:xfrm>
          <a:prstGeom prst="rect">
            <a:avLst/>
          </a:prstGeom>
          <a:solidFill>
            <a:srgbClr val="0056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15371" name="Picture 9" descr="Iconos-02.png">
            <a:extLst>
              <a:ext uri="{FF2B5EF4-FFF2-40B4-BE49-F238E27FC236}">
                <a16:creationId xmlns:a16="http://schemas.microsoft.com/office/drawing/2014/main" id="{BBCCCBEB-34B3-4E2B-A256-62275967EB5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10142" y="1630571"/>
            <a:ext cx="6749653" cy="574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" name="Picture 9" descr="Iconos-02.png">
            <a:extLst>
              <a:ext uri="{FF2B5EF4-FFF2-40B4-BE49-F238E27FC236}">
                <a16:creationId xmlns:a16="http://schemas.microsoft.com/office/drawing/2014/main" id="{BBCCCBEB-34B3-4E2B-A256-62275967EB5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23213" y="987693"/>
            <a:ext cx="478375" cy="478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" name="Picture 9" descr="Iconos-02.png">
            <a:extLst>
              <a:ext uri="{FF2B5EF4-FFF2-40B4-BE49-F238E27FC236}">
                <a16:creationId xmlns:a16="http://schemas.microsoft.com/office/drawing/2014/main" id="{BBCCCBEB-34B3-4E2B-A256-62275967EB5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85339" y="987693"/>
            <a:ext cx="478375" cy="478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8" name="Proceso alternativo 17"/>
          <p:cNvSpPr/>
          <p:nvPr/>
        </p:nvSpPr>
        <p:spPr bwMode="auto">
          <a:xfrm>
            <a:off x="1574910" y="1469564"/>
            <a:ext cx="374981" cy="158195"/>
          </a:xfrm>
          <a:prstGeom prst="flowChartAlternateProcess">
            <a:avLst/>
          </a:prstGeom>
          <a:solidFill>
            <a:srgbClr val="1C95AB"/>
          </a:solidFill>
          <a:ln w="317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lIns="33747" tIns="33747" rIns="33747" bIns="33747" anchor="ctr"/>
          <a:lstStyle/>
          <a:p>
            <a:pPr marL="336334">
              <a:defRPr/>
            </a:pPr>
            <a:endParaRPr lang="es-CL"/>
          </a:p>
        </p:txBody>
      </p:sp>
      <p:sp>
        <p:nvSpPr>
          <p:cNvPr id="19" name="Proceso alternativo 18"/>
          <p:cNvSpPr/>
          <p:nvPr/>
        </p:nvSpPr>
        <p:spPr bwMode="auto">
          <a:xfrm>
            <a:off x="6837036" y="1466069"/>
            <a:ext cx="374981" cy="158195"/>
          </a:xfrm>
          <a:prstGeom prst="flowChartAlternateProcess">
            <a:avLst/>
          </a:prstGeom>
          <a:solidFill>
            <a:srgbClr val="1C95AB"/>
          </a:solidFill>
          <a:ln w="317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lIns="33747" tIns="33747" rIns="33747" bIns="33747" anchor="ctr"/>
          <a:lstStyle/>
          <a:p>
            <a:pPr marL="336334">
              <a:defRPr/>
            </a:pPr>
            <a:endParaRPr lang="es-CL"/>
          </a:p>
        </p:txBody>
      </p:sp>
      <p:sp>
        <p:nvSpPr>
          <p:cNvPr id="20" name="CuadroTexto 19"/>
          <p:cNvSpPr txBox="1"/>
          <p:nvPr/>
        </p:nvSpPr>
        <p:spPr>
          <a:xfrm>
            <a:off x="1587296" y="1472375"/>
            <a:ext cx="374981" cy="3308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L" sz="775" b="1" dirty="0">
                <a:solidFill>
                  <a:schemeClr val="bg1"/>
                </a:solidFill>
              </a:rPr>
              <a:t>2006</a:t>
            </a:r>
          </a:p>
        </p:txBody>
      </p:sp>
      <p:sp>
        <p:nvSpPr>
          <p:cNvPr id="21" name="CuadroTexto 20"/>
          <p:cNvSpPr txBox="1"/>
          <p:nvPr/>
        </p:nvSpPr>
        <p:spPr>
          <a:xfrm>
            <a:off x="6837036" y="1472375"/>
            <a:ext cx="374981" cy="3308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L" sz="775" b="1" dirty="0">
                <a:solidFill>
                  <a:schemeClr val="bg1"/>
                </a:solidFill>
              </a:rPr>
              <a:t>2017</a:t>
            </a:r>
          </a:p>
        </p:txBody>
      </p:sp>
      <p:pic>
        <p:nvPicPr>
          <p:cNvPr id="22" name="Picture 2" descr="Iconos-02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63897" y="2613961"/>
            <a:ext cx="2258618" cy="1503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3" name="Picture 2" descr="Iconos-02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36518" y="2613961"/>
            <a:ext cx="2238166" cy="1503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4" name="AutoShape 4"/>
          <p:cNvSpPr>
            <a:spLocks/>
          </p:cNvSpPr>
          <p:nvPr/>
        </p:nvSpPr>
        <p:spPr bwMode="auto">
          <a:xfrm>
            <a:off x="1110142" y="2291612"/>
            <a:ext cx="2049504" cy="280064"/>
          </a:xfrm>
          <a:custGeom>
            <a:avLst/>
            <a:gdLst>
              <a:gd name="T0" fmla="*/ 178452853 w 21600"/>
              <a:gd name="T1" fmla="*/ 3332282 h 21600"/>
              <a:gd name="T2" fmla="*/ 178452853 w 21600"/>
              <a:gd name="T3" fmla="*/ 3332282 h 21600"/>
              <a:gd name="T4" fmla="*/ 178452853 w 21600"/>
              <a:gd name="T5" fmla="*/ 3332282 h 21600"/>
              <a:gd name="T6" fmla="*/ 178452853 w 21600"/>
              <a:gd name="T7" fmla="*/ 3332282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3740" tIns="33740" rIns="33740" bIns="33740"/>
          <a:lstStyle>
            <a:lvl1pPr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algn="ctr">
              <a:lnSpc>
                <a:spcPct val="10000"/>
              </a:lnSpc>
              <a:spcBef>
                <a:spcPts val="886"/>
              </a:spcBef>
            </a:pPr>
            <a:r>
              <a:rPr lang="es-CL" altLang="es-CL" sz="1107" b="1" dirty="0">
                <a:solidFill>
                  <a:schemeClr val="bg1"/>
                </a:solidFill>
                <a:latin typeface="Myriad Pro"/>
                <a:ea typeface="Myriad Pro"/>
                <a:cs typeface="Myriad Pro"/>
                <a:sym typeface="Myriad Pro"/>
              </a:rPr>
              <a:t>SUPERFICIAL </a:t>
            </a:r>
            <a:r>
              <a:rPr lang="es-CL" altLang="es-CL" sz="1624" b="1" dirty="0">
                <a:solidFill>
                  <a:schemeClr val="bg1"/>
                </a:solidFill>
                <a:latin typeface="Myriad Pro"/>
                <a:ea typeface="Myriad Pro"/>
                <a:cs typeface="Myriad Pro"/>
                <a:sym typeface="Myriad Pro"/>
              </a:rPr>
              <a:t>48%</a:t>
            </a:r>
            <a:endParaRPr lang="es-CL" altLang="es-CL" dirty="0">
              <a:solidFill>
                <a:schemeClr val="bg1"/>
              </a:solidFill>
            </a:endParaRPr>
          </a:p>
        </p:txBody>
      </p:sp>
      <p:sp>
        <p:nvSpPr>
          <p:cNvPr id="25" name="AutoShape 5"/>
          <p:cNvSpPr>
            <a:spLocks/>
          </p:cNvSpPr>
          <p:nvPr/>
        </p:nvSpPr>
        <p:spPr bwMode="auto">
          <a:xfrm>
            <a:off x="1523213" y="4421155"/>
            <a:ext cx="1269075" cy="407792"/>
          </a:xfrm>
          <a:custGeom>
            <a:avLst/>
            <a:gdLst>
              <a:gd name="T0" fmla="*/ 68422847 w 21600"/>
              <a:gd name="T1" fmla="*/ 7064838 h 21600"/>
              <a:gd name="T2" fmla="*/ 68422847 w 21600"/>
              <a:gd name="T3" fmla="*/ 7064838 h 21600"/>
              <a:gd name="T4" fmla="*/ 68422847 w 21600"/>
              <a:gd name="T5" fmla="*/ 7064838 h 21600"/>
              <a:gd name="T6" fmla="*/ 68422847 w 21600"/>
              <a:gd name="T7" fmla="*/ 706483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3740" tIns="33740" rIns="33740" bIns="33740"/>
          <a:lstStyle>
            <a:lvl1pPr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algn="ctr">
              <a:lnSpc>
                <a:spcPct val="10000"/>
              </a:lnSpc>
              <a:spcBef>
                <a:spcPts val="886"/>
              </a:spcBef>
            </a:pPr>
            <a:r>
              <a:rPr lang="es-CL" altLang="es-CL" sz="1033" b="1" dirty="0">
                <a:solidFill>
                  <a:schemeClr val="bg1"/>
                </a:solidFill>
                <a:latin typeface="Myriad Pro"/>
                <a:ea typeface="Myriad Pro"/>
                <a:cs typeface="Myriad Pro"/>
                <a:sym typeface="Myriad Pro"/>
              </a:rPr>
              <a:t>SUBTERRÁNEA</a:t>
            </a:r>
          </a:p>
          <a:p>
            <a:pPr algn="ctr">
              <a:lnSpc>
                <a:spcPct val="10000"/>
              </a:lnSpc>
              <a:spcBef>
                <a:spcPts val="886"/>
              </a:spcBef>
            </a:pPr>
            <a:endParaRPr lang="es-CL" altLang="es-CL" sz="1476" b="1" dirty="0">
              <a:solidFill>
                <a:schemeClr val="bg1"/>
              </a:solidFill>
              <a:latin typeface="Myriad Pro"/>
              <a:ea typeface="Myriad Pro"/>
              <a:cs typeface="Myriad Pro"/>
              <a:sym typeface="Myriad Pro"/>
            </a:endParaRPr>
          </a:p>
          <a:p>
            <a:pPr algn="ctr">
              <a:lnSpc>
                <a:spcPct val="10000"/>
              </a:lnSpc>
              <a:spcBef>
                <a:spcPts val="886"/>
              </a:spcBef>
            </a:pPr>
            <a:r>
              <a:rPr lang="es-CL" altLang="es-CL" sz="1476" b="1" dirty="0">
                <a:solidFill>
                  <a:schemeClr val="bg1"/>
                </a:solidFill>
                <a:latin typeface="Myriad Pro"/>
                <a:ea typeface="Myriad Pro"/>
                <a:cs typeface="Myriad Pro"/>
                <a:sym typeface="Myriad Pro"/>
              </a:rPr>
              <a:t>52%</a:t>
            </a:r>
            <a:endParaRPr lang="es-CL" altLang="es-CL" dirty="0">
              <a:solidFill>
                <a:schemeClr val="bg1"/>
              </a:solidFill>
            </a:endParaRPr>
          </a:p>
        </p:txBody>
      </p:sp>
      <p:sp>
        <p:nvSpPr>
          <p:cNvPr id="26" name="AutoShape 5"/>
          <p:cNvSpPr>
            <a:spLocks/>
          </p:cNvSpPr>
          <p:nvPr/>
        </p:nvSpPr>
        <p:spPr bwMode="auto">
          <a:xfrm>
            <a:off x="5755451" y="4420938"/>
            <a:ext cx="1269075" cy="407792"/>
          </a:xfrm>
          <a:custGeom>
            <a:avLst/>
            <a:gdLst>
              <a:gd name="T0" fmla="*/ 68422847 w 21600"/>
              <a:gd name="T1" fmla="*/ 7064838 h 21600"/>
              <a:gd name="T2" fmla="*/ 68422847 w 21600"/>
              <a:gd name="T3" fmla="*/ 7064838 h 21600"/>
              <a:gd name="T4" fmla="*/ 68422847 w 21600"/>
              <a:gd name="T5" fmla="*/ 7064838 h 21600"/>
              <a:gd name="T6" fmla="*/ 68422847 w 21600"/>
              <a:gd name="T7" fmla="*/ 706483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3740" tIns="33740" rIns="33740" bIns="33740"/>
          <a:lstStyle>
            <a:lvl1pPr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algn="ctr">
              <a:lnSpc>
                <a:spcPct val="10000"/>
              </a:lnSpc>
              <a:spcBef>
                <a:spcPts val="886"/>
              </a:spcBef>
            </a:pPr>
            <a:r>
              <a:rPr lang="es-CL" altLang="es-CL" sz="1033" b="1" dirty="0">
                <a:solidFill>
                  <a:schemeClr val="bg1"/>
                </a:solidFill>
                <a:latin typeface="Myriad Pro"/>
                <a:ea typeface="Myriad Pro"/>
                <a:cs typeface="Myriad Pro"/>
                <a:sym typeface="Myriad Pro"/>
              </a:rPr>
              <a:t>SUBTERRÁNEA</a:t>
            </a:r>
          </a:p>
          <a:p>
            <a:pPr algn="ctr">
              <a:lnSpc>
                <a:spcPct val="10000"/>
              </a:lnSpc>
              <a:spcBef>
                <a:spcPts val="886"/>
              </a:spcBef>
            </a:pPr>
            <a:endParaRPr lang="es-CL" altLang="es-CL" sz="1476" b="1" dirty="0">
              <a:solidFill>
                <a:schemeClr val="bg1"/>
              </a:solidFill>
              <a:latin typeface="Myriad Pro"/>
              <a:ea typeface="Myriad Pro"/>
              <a:cs typeface="Myriad Pro"/>
              <a:sym typeface="Myriad Pro"/>
            </a:endParaRPr>
          </a:p>
          <a:p>
            <a:pPr algn="ctr">
              <a:lnSpc>
                <a:spcPct val="10000"/>
              </a:lnSpc>
              <a:spcBef>
                <a:spcPts val="886"/>
              </a:spcBef>
            </a:pPr>
            <a:r>
              <a:rPr lang="es-CL" altLang="es-CL" sz="1476" b="1" dirty="0">
                <a:solidFill>
                  <a:schemeClr val="bg1"/>
                </a:solidFill>
                <a:latin typeface="Myriad Pro"/>
                <a:ea typeface="Myriad Pro"/>
                <a:cs typeface="Myriad Pro"/>
                <a:sym typeface="Myriad Pro"/>
              </a:rPr>
              <a:t>64%</a:t>
            </a:r>
            <a:endParaRPr lang="es-CL" altLang="es-CL" dirty="0">
              <a:solidFill>
                <a:schemeClr val="bg1"/>
              </a:solidFill>
            </a:endParaRPr>
          </a:p>
        </p:txBody>
      </p:sp>
      <p:sp>
        <p:nvSpPr>
          <p:cNvPr id="28" name="AutoShape 4"/>
          <p:cNvSpPr>
            <a:spLocks/>
          </p:cNvSpPr>
          <p:nvPr/>
        </p:nvSpPr>
        <p:spPr bwMode="auto">
          <a:xfrm>
            <a:off x="5533978" y="2291612"/>
            <a:ext cx="2049504" cy="280064"/>
          </a:xfrm>
          <a:custGeom>
            <a:avLst/>
            <a:gdLst>
              <a:gd name="T0" fmla="*/ 178452853 w 21600"/>
              <a:gd name="T1" fmla="*/ 3332282 h 21600"/>
              <a:gd name="T2" fmla="*/ 178452853 w 21600"/>
              <a:gd name="T3" fmla="*/ 3332282 h 21600"/>
              <a:gd name="T4" fmla="*/ 178452853 w 21600"/>
              <a:gd name="T5" fmla="*/ 3332282 h 21600"/>
              <a:gd name="T6" fmla="*/ 178452853 w 21600"/>
              <a:gd name="T7" fmla="*/ 3332282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3740" tIns="33740" rIns="33740" bIns="33740"/>
          <a:lstStyle>
            <a:lvl1pPr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algn="ctr">
              <a:lnSpc>
                <a:spcPct val="10000"/>
              </a:lnSpc>
              <a:spcBef>
                <a:spcPts val="886"/>
              </a:spcBef>
            </a:pPr>
            <a:r>
              <a:rPr lang="es-CL" altLang="es-CL" sz="1107" b="1" dirty="0">
                <a:solidFill>
                  <a:schemeClr val="bg1"/>
                </a:solidFill>
                <a:latin typeface="Myriad Pro"/>
                <a:ea typeface="Myriad Pro"/>
                <a:cs typeface="Myriad Pro"/>
                <a:sym typeface="Myriad Pro"/>
              </a:rPr>
              <a:t>SUPERFICIAL </a:t>
            </a:r>
            <a:r>
              <a:rPr lang="es-CL" altLang="es-CL" sz="1476" b="1" dirty="0">
                <a:solidFill>
                  <a:schemeClr val="bg1"/>
                </a:solidFill>
                <a:latin typeface="Myriad Pro"/>
                <a:ea typeface="Myriad Pro"/>
                <a:cs typeface="Myriad Pro"/>
                <a:sym typeface="Myriad Pro"/>
              </a:rPr>
              <a:t>34</a:t>
            </a:r>
            <a:r>
              <a:rPr lang="es-CL" altLang="es-CL" sz="1624" b="1" dirty="0">
                <a:solidFill>
                  <a:schemeClr val="bg1"/>
                </a:solidFill>
                <a:latin typeface="Myriad Pro"/>
                <a:ea typeface="Myriad Pro"/>
                <a:cs typeface="Myriad Pro"/>
                <a:sym typeface="Myriad Pro"/>
              </a:rPr>
              <a:t>%</a:t>
            </a:r>
            <a:endParaRPr lang="es-CL" altLang="es-CL" dirty="0">
              <a:solidFill>
                <a:schemeClr val="bg1"/>
              </a:solidFill>
            </a:endParaRPr>
          </a:p>
        </p:txBody>
      </p:sp>
      <p:sp>
        <p:nvSpPr>
          <p:cNvPr id="29" name="Line 11"/>
          <p:cNvSpPr>
            <a:spLocks noChangeShapeType="1"/>
          </p:cNvSpPr>
          <p:nvPr/>
        </p:nvSpPr>
        <p:spPr bwMode="auto">
          <a:xfrm flipV="1">
            <a:off x="2586269" y="2348197"/>
            <a:ext cx="0" cy="804382"/>
          </a:xfrm>
          <a:prstGeom prst="line">
            <a:avLst/>
          </a:prstGeom>
          <a:noFill/>
          <a:ln w="25400" cap="flat" cmpd="sng">
            <a:solidFill>
              <a:srgbClr val="4F81BD"/>
            </a:solidFill>
            <a:prstDash val="solid"/>
            <a:round/>
            <a:headEnd/>
            <a:tailEnd type="triangle" w="med" len="med"/>
          </a:ln>
          <a:effectLst>
            <a:outerShdw blurRad="38100" dist="20000" dir="5400000" algn="ctr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defTabSz="45720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defTabSz="45720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defTabSz="45720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defTabSz="45720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284413" defTabSz="45720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741613" defTabSz="45720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198813" defTabSz="45720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656013" defTabSz="45720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eaLnBrk="1">
              <a:defRPr/>
            </a:pPr>
            <a:endParaRPr lang="es-CL" altLang="es-CL" sz="886"/>
          </a:p>
        </p:txBody>
      </p:sp>
      <p:sp>
        <p:nvSpPr>
          <p:cNvPr id="30" name="Line 11"/>
          <p:cNvSpPr>
            <a:spLocks noChangeShapeType="1"/>
          </p:cNvSpPr>
          <p:nvPr/>
        </p:nvSpPr>
        <p:spPr bwMode="auto">
          <a:xfrm flipH="1">
            <a:off x="1780523" y="3579943"/>
            <a:ext cx="4811" cy="639714"/>
          </a:xfrm>
          <a:prstGeom prst="line">
            <a:avLst/>
          </a:prstGeom>
          <a:noFill/>
          <a:ln w="25400" cap="flat" cmpd="sng">
            <a:solidFill>
              <a:srgbClr val="4F81BD"/>
            </a:solidFill>
            <a:prstDash val="solid"/>
            <a:round/>
            <a:headEnd/>
            <a:tailEnd type="triangle" w="med" len="med"/>
          </a:ln>
          <a:effectLst>
            <a:outerShdw blurRad="38100" dist="20000" dir="5400000" algn="ctr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defTabSz="45720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defTabSz="45720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defTabSz="45720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defTabSz="45720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284413" defTabSz="45720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741613" defTabSz="45720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198813" defTabSz="45720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656013" defTabSz="45720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eaLnBrk="1">
              <a:defRPr/>
            </a:pPr>
            <a:endParaRPr lang="es-CL" altLang="es-CL" sz="886"/>
          </a:p>
        </p:txBody>
      </p:sp>
      <p:sp>
        <p:nvSpPr>
          <p:cNvPr id="31" name="Line 11"/>
          <p:cNvSpPr>
            <a:spLocks noChangeShapeType="1"/>
          </p:cNvSpPr>
          <p:nvPr/>
        </p:nvSpPr>
        <p:spPr bwMode="auto">
          <a:xfrm flipH="1">
            <a:off x="6086377" y="3581319"/>
            <a:ext cx="4811" cy="639714"/>
          </a:xfrm>
          <a:prstGeom prst="line">
            <a:avLst/>
          </a:prstGeom>
          <a:noFill/>
          <a:ln w="25400" cap="flat" cmpd="sng">
            <a:solidFill>
              <a:srgbClr val="4F81BD"/>
            </a:solidFill>
            <a:prstDash val="solid"/>
            <a:round/>
            <a:headEnd/>
            <a:tailEnd type="triangle" w="med" len="med"/>
          </a:ln>
          <a:effectLst>
            <a:outerShdw blurRad="38100" dist="20000" dir="5400000" algn="ctr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defTabSz="45720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defTabSz="45720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defTabSz="45720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defTabSz="45720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284413" defTabSz="45720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741613" defTabSz="45720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198813" defTabSz="45720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656013" defTabSz="45720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eaLnBrk="1">
              <a:defRPr/>
            </a:pPr>
            <a:endParaRPr lang="es-CL" altLang="es-CL" sz="886"/>
          </a:p>
        </p:txBody>
      </p:sp>
      <p:sp>
        <p:nvSpPr>
          <p:cNvPr id="32" name="Line 11"/>
          <p:cNvSpPr>
            <a:spLocks noChangeShapeType="1"/>
          </p:cNvSpPr>
          <p:nvPr/>
        </p:nvSpPr>
        <p:spPr bwMode="auto">
          <a:xfrm flipV="1">
            <a:off x="6869269" y="2548102"/>
            <a:ext cx="0" cy="804382"/>
          </a:xfrm>
          <a:prstGeom prst="line">
            <a:avLst/>
          </a:prstGeom>
          <a:noFill/>
          <a:ln w="25400" cap="flat" cmpd="sng">
            <a:solidFill>
              <a:srgbClr val="4F81BD"/>
            </a:solidFill>
            <a:prstDash val="solid"/>
            <a:round/>
            <a:headEnd/>
            <a:tailEnd type="triangle" w="med" len="med"/>
          </a:ln>
          <a:effectLst>
            <a:outerShdw blurRad="38100" dist="20000" dir="5400000" algn="ctr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defTabSz="45720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defTabSz="45720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defTabSz="45720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defTabSz="457200"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284413" defTabSz="45720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741613" defTabSz="45720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198813" defTabSz="45720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656013" defTabSz="45720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eaLnBrk="1">
              <a:defRPr/>
            </a:pPr>
            <a:endParaRPr lang="es-CL" altLang="es-CL" sz="886"/>
          </a:p>
        </p:txBody>
      </p:sp>
      <p:sp>
        <p:nvSpPr>
          <p:cNvPr id="3" name="Flecha abajo 2"/>
          <p:cNvSpPr/>
          <p:nvPr/>
        </p:nvSpPr>
        <p:spPr bwMode="auto">
          <a:xfrm>
            <a:off x="4366860" y="3275273"/>
            <a:ext cx="372069" cy="956750"/>
          </a:xfrm>
          <a:prstGeom prst="downArrow">
            <a:avLst/>
          </a:prstGeom>
          <a:solidFill>
            <a:srgbClr val="FFFFFF"/>
          </a:solidFill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33747" tIns="33747" rIns="33747" bIns="33747" numCol="1" rtlCol="0" anchor="ctr" anchorCtr="0" compatLnSpc="1">
            <a:prstTxWarp prst="textNoShape">
              <a:avLst/>
            </a:prstTxWarp>
          </a:bodyPr>
          <a:lstStyle/>
          <a:p>
            <a:pPr marL="336334" defTabSz="336334"/>
            <a:endParaRPr lang="es-CL">
              <a:solidFill>
                <a:srgbClr val="000000"/>
              </a:solidFill>
              <a:latin typeface="Helvetica" charset="0"/>
              <a:ea typeface="Helvetica" charset="0"/>
              <a:cs typeface="Helvetica" charset="0"/>
              <a:sym typeface="Helvetica" charset="0"/>
            </a:endParaRPr>
          </a:p>
        </p:txBody>
      </p:sp>
      <p:pic>
        <p:nvPicPr>
          <p:cNvPr id="33" name="Imagen 32">
            <a:extLst>
              <a:ext uri="{FF2B5EF4-FFF2-40B4-BE49-F238E27FC236}">
                <a16:creationId xmlns:a16="http://schemas.microsoft.com/office/drawing/2014/main" id="{6F496A42-D3E7-479C-867F-D977F8D12648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0271" y="591699"/>
            <a:ext cx="1927887" cy="431533"/>
          </a:xfrm>
          <a:prstGeom prst="rect">
            <a:avLst/>
          </a:prstGeom>
        </p:spPr>
      </p:pic>
      <p:sp>
        <p:nvSpPr>
          <p:cNvPr id="35" name="AutoShape 1"/>
          <p:cNvSpPr>
            <a:spLocks/>
          </p:cNvSpPr>
          <p:nvPr/>
        </p:nvSpPr>
        <p:spPr bwMode="auto">
          <a:xfrm>
            <a:off x="475966" y="471971"/>
            <a:ext cx="6218821" cy="357403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3740" tIns="33740" rIns="33740" bIns="33740"/>
          <a:lstStyle/>
          <a:p>
            <a:pPr>
              <a:spcBef>
                <a:spcPts val="886"/>
              </a:spcBef>
            </a:pPr>
            <a:r>
              <a:rPr lang="es-CL" altLang="es-CL" sz="2362" dirty="0">
                <a:solidFill>
                  <a:schemeClr val="bg1"/>
                </a:solidFill>
                <a:ea typeface="Myriad Pro"/>
                <a:cs typeface="Arial" panose="020B0604020202020204" pitchFamily="34" charset="0"/>
                <a:sym typeface="Myriad Pro"/>
              </a:rPr>
              <a:t>Uso de Fuentes de Aguas del Valle</a:t>
            </a:r>
          </a:p>
        </p:txBody>
      </p:sp>
      <p:sp>
        <p:nvSpPr>
          <p:cNvPr id="38" name="Redondear rectángulo de esquina diagonal 37"/>
          <p:cNvSpPr/>
          <p:nvPr/>
        </p:nvSpPr>
        <p:spPr>
          <a:xfrm>
            <a:off x="3354568" y="2038774"/>
            <a:ext cx="2246015" cy="1080215"/>
          </a:xfrm>
          <a:prstGeom prst="round2Diag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defRPr/>
            </a:pPr>
            <a:r>
              <a:rPr lang="es-CL" sz="886" b="1" dirty="0">
                <a:solidFill>
                  <a:schemeClr val="bg1"/>
                </a:solidFill>
              </a:rPr>
              <a:t>En el año 2006 gran parte del caudal aportado a nuestros SPAP dependía del agua superficial (48%). </a:t>
            </a:r>
          </a:p>
          <a:p>
            <a:pPr algn="ctr">
              <a:defRPr/>
            </a:pPr>
            <a:endParaRPr lang="es-CL" sz="886" b="1" dirty="0">
              <a:solidFill>
                <a:schemeClr val="bg1"/>
              </a:solidFill>
            </a:endParaRPr>
          </a:p>
          <a:p>
            <a:pPr algn="just">
              <a:defRPr/>
            </a:pPr>
            <a:r>
              <a:rPr lang="es-CL" sz="886" b="1" dirty="0">
                <a:solidFill>
                  <a:schemeClr val="bg1"/>
                </a:solidFill>
              </a:rPr>
              <a:t>Dicho caudal se ve fuertemente afectado ante eventos de sequía extrema, desmarques y turbiedad. </a:t>
            </a:r>
          </a:p>
        </p:txBody>
      </p:sp>
      <p:sp>
        <p:nvSpPr>
          <p:cNvPr id="39" name="Redondear rectángulo de esquina diagonal 38"/>
          <p:cNvSpPr/>
          <p:nvPr/>
        </p:nvSpPr>
        <p:spPr>
          <a:xfrm>
            <a:off x="3429887" y="4302452"/>
            <a:ext cx="2246015" cy="771018"/>
          </a:xfrm>
          <a:prstGeom prst="round2Diag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defRPr/>
            </a:pPr>
            <a:r>
              <a:rPr lang="es-CL" sz="886" b="1" dirty="0">
                <a:solidFill>
                  <a:schemeClr val="bg1"/>
                </a:solidFill>
              </a:rPr>
              <a:t>En actualidad el caudal aportado a nuestros SPAP depende en su gran mayoría de agua subterránea (64%), el cual brinda mayor seguridad a la hora de eventos climáticos.</a:t>
            </a:r>
          </a:p>
        </p:txBody>
      </p:sp>
    </p:spTree>
    <p:extLst>
      <p:ext uri="{BB962C8B-B14F-4D97-AF65-F5344CB8AC3E}">
        <p14:creationId xmlns:p14="http://schemas.microsoft.com/office/powerpoint/2010/main" val="4267278146"/>
      </p:ext>
    </p:extLst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>
            <a:extLst>
              <a:ext uri="{FF2B5EF4-FFF2-40B4-BE49-F238E27FC236}">
                <a16:creationId xmlns:a16="http://schemas.microsoft.com/office/drawing/2014/main" id="{28908A71-5B71-4DB0-B8EC-BF459A9BF72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348606"/>
            <a:ext cx="8999537" cy="5062240"/>
          </a:xfrm>
          <a:prstGeom prst="rect">
            <a:avLst/>
          </a:prstGeom>
        </p:spPr>
      </p:pic>
      <p:sp>
        <p:nvSpPr>
          <p:cNvPr id="15" name="AutoShape 2">
            <a:extLst>
              <a:ext uri="{FF2B5EF4-FFF2-40B4-BE49-F238E27FC236}">
                <a16:creationId xmlns:a16="http://schemas.microsoft.com/office/drawing/2014/main" id="{70EEA87A-75B0-4DD7-9272-1EF9B82A9DAF}"/>
              </a:ext>
            </a:extLst>
          </p:cNvPr>
          <p:cNvSpPr>
            <a:spLocks/>
          </p:cNvSpPr>
          <p:nvPr/>
        </p:nvSpPr>
        <p:spPr bwMode="auto">
          <a:xfrm>
            <a:off x="298034" y="640373"/>
            <a:ext cx="4182983" cy="448929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5715" tIns="35715" rIns="35715" bIns="35715" anchor="ctr"/>
          <a:lstStyle>
            <a:lvl1pPr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9pPr>
          </a:lstStyle>
          <a:p>
            <a:r>
              <a:rPr lang="es-ES" altLang="es-CL" sz="1875" b="1" dirty="0">
                <a:solidFill>
                  <a:srgbClr val="0070C0"/>
                </a:solidFill>
                <a:latin typeface="Myriad Pro" panose="020B0503030403020204" pitchFamily="34" charset="0"/>
                <a:ea typeface="+mj-ea"/>
                <a:cs typeface="+mj-cs"/>
                <a:sym typeface="Myriad Pro Semibold" pitchFamily="1" charset="0"/>
              </a:rPr>
              <a:t>Evolución Balance Oferta-Demanda</a:t>
            </a:r>
            <a:endParaRPr lang="es-ES" altLang="es-CL" sz="1875" b="1" dirty="0">
              <a:solidFill>
                <a:srgbClr val="0070C0"/>
              </a:solidFill>
              <a:highlight>
                <a:srgbClr val="FFFF00"/>
              </a:highlight>
              <a:latin typeface="Myriad Pro" panose="020B0503030403020204" pitchFamily="34" charset="0"/>
              <a:ea typeface="+mj-ea"/>
              <a:cs typeface="+mj-cs"/>
              <a:sym typeface="Myriad Pro Semibold" pitchFamily="1" charset="0"/>
            </a:endParaRPr>
          </a:p>
        </p:txBody>
      </p:sp>
      <p:grpSp>
        <p:nvGrpSpPr>
          <p:cNvPr id="5" name="Grupo 37"/>
          <p:cNvGrpSpPr>
            <a:grpSpLocks/>
          </p:cNvGrpSpPr>
          <p:nvPr/>
        </p:nvGrpSpPr>
        <p:grpSpPr bwMode="auto">
          <a:xfrm>
            <a:off x="206632" y="2552837"/>
            <a:ext cx="977294" cy="1638197"/>
            <a:chOff x="2581275" y="200025"/>
            <a:chExt cx="3498626" cy="6816725"/>
          </a:xfrm>
        </p:grpSpPr>
        <p:grpSp>
          <p:nvGrpSpPr>
            <p:cNvPr id="6" name="Grupo 38"/>
            <p:cNvGrpSpPr>
              <a:grpSpLocks/>
            </p:cNvGrpSpPr>
            <p:nvPr/>
          </p:nvGrpSpPr>
          <p:grpSpPr bwMode="auto">
            <a:xfrm>
              <a:off x="2924175" y="200025"/>
              <a:ext cx="1947863" cy="2886075"/>
              <a:chOff x="2924175" y="200025"/>
              <a:chExt cx="1947863" cy="2886075"/>
            </a:xfrm>
          </p:grpSpPr>
          <p:sp>
            <p:nvSpPr>
              <p:cNvPr id="22" name="Forma libre 21">
                <a:extLst>
                  <a:ext uri="{FF2B5EF4-FFF2-40B4-BE49-F238E27FC236}">
                    <a16:creationId xmlns:a16="http://schemas.microsoft.com/office/drawing/2014/main" id="{EFBA5359-87AB-4BBE-B9D3-6DE029222610}"/>
                  </a:ext>
                </a:extLst>
              </p:cNvPr>
              <p:cNvSpPr/>
              <p:nvPr/>
            </p:nvSpPr>
            <p:spPr>
              <a:xfrm>
                <a:off x="2925264" y="200025"/>
                <a:ext cx="1946478" cy="1423808"/>
              </a:xfrm>
              <a:custGeom>
                <a:avLst/>
                <a:gdLst>
                  <a:gd name="connsiteX0" fmla="*/ 0 w 1947863"/>
                  <a:gd name="connsiteY0" fmla="*/ 319088 h 1419225"/>
                  <a:gd name="connsiteX1" fmla="*/ 42863 w 1947863"/>
                  <a:gd name="connsiteY1" fmla="*/ 395288 h 1419225"/>
                  <a:gd name="connsiteX2" fmla="*/ 85725 w 1947863"/>
                  <a:gd name="connsiteY2" fmla="*/ 428625 h 1419225"/>
                  <a:gd name="connsiteX3" fmla="*/ 80963 w 1947863"/>
                  <a:gd name="connsiteY3" fmla="*/ 457200 h 1419225"/>
                  <a:gd name="connsiteX4" fmla="*/ 142875 w 1947863"/>
                  <a:gd name="connsiteY4" fmla="*/ 481013 h 1419225"/>
                  <a:gd name="connsiteX5" fmla="*/ 328613 w 1947863"/>
                  <a:gd name="connsiteY5" fmla="*/ 642938 h 1419225"/>
                  <a:gd name="connsiteX6" fmla="*/ 309563 w 1947863"/>
                  <a:gd name="connsiteY6" fmla="*/ 762000 h 1419225"/>
                  <a:gd name="connsiteX7" fmla="*/ 333375 w 1947863"/>
                  <a:gd name="connsiteY7" fmla="*/ 800100 h 1419225"/>
                  <a:gd name="connsiteX8" fmla="*/ 381000 w 1947863"/>
                  <a:gd name="connsiteY8" fmla="*/ 814388 h 1419225"/>
                  <a:gd name="connsiteX9" fmla="*/ 361950 w 1947863"/>
                  <a:gd name="connsiteY9" fmla="*/ 866775 h 1419225"/>
                  <a:gd name="connsiteX10" fmla="*/ 361950 w 1947863"/>
                  <a:gd name="connsiteY10" fmla="*/ 866775 h 1419225"/>
                  <a:gd name="connsiteX11" fmla="*/ 357188 w 1947863"/>
                  <a:gd name="connsiteY11" fmla="*/ 919163 h 1419225"/>
                  <a:gd name="connsiteX12" fmla="*/ 352425 w 1947863"/>
                  <a:gd name="connsiteY12" fmla="*/ 976313 h 1419225"/>
                  <a:gd name="connsiteX13" fmla="*/ 328613 w 1947863"/>
                  <a:gd name="connsiteY13" fmla="*/ 981075 h 1419225"/>
                  <a:gd name="connsiteX14" fmla="*/ 319088 w 1947863"/>
                  <a:gd name="connsiteY14" fmla="*/ 1076325 h 1419225"/>
                  <a:gd name="connsiteX15" fmla="*/ 323850 w 1947863"/>
                  <a:gd name="connsiteY15" fmla="*/ 1143000 h 1419225"/>
                  <a:gd name="connsiteX16" fmla="*/ 400050 w 1947863"/>
                  <a:gd name="connsiteY16" fmla="*/ 1195388 h 1419225"/>
                  <a:gd name="connsiteX17" fmla="*/ 404813 w 1947863"/>
                  <a:gd name="connsiteY17" fmla="*/ 1247775 h 1419225"/>
                  <a:gd name="connsiteX18" fmla="*/ 361950 w 1947863"/>
                  <a:gd name="connsiteY18" fmla="*/ 1295400 h 1419225"/>
                  <a:gd name="connsiteX19" fmla="*/ 409575 w 1947863"/>
                  <a:gd name="connsiteY19" fmla="*/ 1357313 h 1419225"/>
                  <a:gd name="connsiteX20" fmla="*/ 414338 w 1947863"/>
                  <a:gd name="connsiteY20" fmla="*/ 1385888 h 1419225"/>
                  <a:gd name="connsiteX21" fmla="*/ 447675 w 1947863"/>
                  <a:gd name="connsiteY21" fmla="*/ 1347788 h 1419225"/>
                  <a:gd name="connsiteX22" fmla="*/ 528638 w 1947863"/>
                  <a:gd name="connsiteY22" fmla="*/ 1338263 h 1419225"/>
                  <a:gd name="connsiteX23" fmla="*/ 542925 w 1947863"/>
                  <a:gd name="connsiteY23" fmla="*/ 1285875 h 1419225"/>
                  <a:gd name="connsiteX24" fmla="*/ 585788 w 1947863"/>
                  <a:gd name="connsiteY24" fmla="*/ 1314450 h 1419225"/>
                  <a:gd name="connsiteX25" fmla="*/ 609600 w 1947863"/>
                  <a:gd name="connsiteY25" fmla="*/ 1276350 h 1419225"/>
                  <a:gd name="connsiteX26" fmla="*/ 661988 w 1947863"/>
                  <a:gd name="connsiteY26" fmla="*/ 1247775 h 1419225"/>
                  <a:gd name="connsiteX27" fmla="*/ 714375 w 1947863"/>
                  <a:gd name="connsiteY27" fmla="*/ 1228725 h 1419225"/>
                  <a:gd name="connsiteX28" fmla="*/ 757238 w 1947863"/>
                  <a:gd name="connsiteY28" fmla="*/ 1228725 h 1419225"/>
                  <a:gd name="connsiteX29" fmla="*/ 795338 w 1947863"/>
                  <a:gd name="connsiteY29" fmla="*/ 1162050 h 1419225"/>
                  <a:gd name="connsiteX30" fmla="*/ 857250 w 1947863"/>
                  <a:gd name="connsiteY30" fmla="*/ 1147763 h 1419225"/>
                  <a:gd name="connsiteX31" fmla="*/ 890588 w 1947863"/>
                  <a:gd name="connsiteY31" fmla="*/ 1109663 h 1419225"/>
                  <a:gd name="connsiteX32" fmla="*/ 919163 w 1947863"/>
                  <a:gd name="connsiteY32" fmla="*/ 1147763 h 1419225"/>
                  <a:gd name="connsiteX33" fmla="*/ 957263 w 1947863"/>
                  <a:gd name="connsiteY33" fmla="*/ 1176338 h 1419225"/>
                  <a:gd name="connsiteX34" fmla="*/ 995363 w 1947863"/>
                  <a:gd name="connsiteY34" fmla="*/ 1185863 h 1419225"/>
                  <a:gd name="connsiteX35" fmla="*/ 1033463 w 1947863"/>
                  <a:gd name="connsiteY35" fmla="*/ 1138238 h 1419225"/>
                  <a:gd name="connsiteX36" fmla="*/ 1085850 w 1947863"/>
                  <a:gd name="connsiteY36" fmla="*/ 1104900 h 1419225"/>
                  <a:gd name="connsiteX37" fmla="*/ 1133475 w 1947863"/>
                  <a:gd name="connsiteY37" fmla="*/ 1066800 h 1419225"/>
                  <a:gd name="connsiteX38" fmla="*/ 1166813 w 1947863"/>
                  <a:gd name="connsiteY38" fmla="*/ 1076325 h 1419225"/>
                  <a:gd name="connsiteX39" fmla="*/ 1166813 w 1947863"/>
                  <a:gd name="connsiteY39" fmla="*/ 1076325 h 1419225"/>
                  <a:gd name="connsiteX40" fmla="*/ 1214438 w 1947863"/>
                  <a:gd name="connsiteY40" fmla="*/ 1100138 h 1419225"/>
                  <a:gd name="connsiteX41" fmla="*/ 1247775 w 1947863"/>
                  <a:gd name="connsiteY41" fmla="*/ 1123950 h 1419225"/>
                  <a:gd name="connsiteX42" fmla="*/ 1290638 w 1947863"/>
                  <a:gd name="connsiteY42" fmla="*/ 1162050 h 1419225"/>
                  <a:gd name="connsiteX43" fmla="*/ 1309688 w 1947863"/>
                  <a:gd name="connsiteY43" fmla="*/ 1214438 h 1419225"/>
                  <a:gd name="connsiteX44" fmla="*/ 1352550 w 1947863"/>
                  <a:gd name="connsiteY44" fmla="*/ 1233488 h 1419225"/>
                  <a:gd name="connsiteX45" fmla="*/ 1414463 w 1947863"/>
                  <a:gd name="connsiteY45" fmla="*/ 1238250 h 1419225"/>
                  <a:gd name="connsiteX46" fmla="*/ 1457325 w 1947863"/>
                  <a:gd name="connsiteY46" fmla="*/ 1238250 h 1419225"/>
                  <a:gd name="connsiteX47" fmla="*/ 1504950 w 1947863"/>
                  <a:gd name="connsiteY47" fmla="*/ 1276350 h 1419225"/>
                  <a:gd name="connsiteX48" fmla="*/ 1495425 w 1947863"/>
                  <a:gd name="connsiteY48" fmla="*/ 1333500 h 1419225"/>
                  <a:gd name="connsiteX49" fmla="*/ 1514475 w 1947863"/>
                  <a:gd name="connsiteY49" fmla="*/ 1366838 h 1419225"/>
                  <a:gd name="connsiteX50" fmla="*/ 1595438 w 1947863"/>
                  <a:gd name="connsiteY50" fmla="*/ 1357313 h 1419225"/>
                  <a:gd name="connsiteX51" fmla="*/ 1614488 w 1947863"/>
                  <a:gd name="connsiteY51" fmla="*/ 1371600 h 1419225"/>
                  <a:gd name="connsiteX52" fmla="*/ 1614488 w 1947863"/>
                  <a:gd name="connsiteY52" fmla="*/ 1371600 h 1419225"/>
                  <a:gd name="connsiteX53" fmla="*/ 1685925 w 1947863"/>
                  <a:gd name="connsiteY53" fmla="*/ 1419225 h 1419225"/>
                  <a:gd name="connsiteX54" fmla="*/ 1743075 w 1947863"/>
                  <a:gd name="connsiteY54" fmla="*/ 1371600 h 1419225"/>
                  <a:gd name="connsiteX55" fmla="*/ 1714500 w 1947863"/>
                  <a:gd name="connsiteY55" fmla="*/ 1295400 h 1419225"/>
                  <a:gd name="connsiteX56" fmla="*/ 1733550 w 1947863"/>
                  <a:gd name="connsiteY56" fmla="*/ 1252538 h 1419225"/>
                  <a:gd name="connsiteX57" fmla="*/ 1719263 w 1947863"/>
                  <a:gd name="connsiteY57" fmla="*/ 1200150 h 1419225"/>
                  <a:gd name="connsiteX58" fmla="*/ 1757363 w 1947863"/>
                  <a:gd name="connsiteY58" fmla="*/ 1171575 h 1419225"/>
                  <a:gd name="connsiteX59" fmla="*/ 1790700 w 1947863"/>
                  <a:gd name="connsiteY59" fmla="*/ 1119188 h 1419225"/>
                  <a:gd name="connsiteX60" fmla="*/ 1766888 w 1947863"/>
                  <a:gd name="connsiteY60" fmla="*/ 1095375 h 1419225"/>
                  <a:gd name="connsiteX61" fmla="*/ 1766888 w 1947863"/>
                  <a:gd name="connsiteY61" fmla="*/ 1033463 h 1419225"/>
                  <a:gd name="connsiteX62" fmla="*/ 1785938 w 1947863"/>
                  <a:gd name="connsiteY62" fmla="*/ 1014413 h 1419225"/>
                  <a:gd name="connsiteX63" fmla="*/ 1795463 w 1947863"/>
                  <a:gd name="connsiteY63" fmla="*/ 952500 h 1419225"/>
                  <a:gd name="connsiteX64" fmla="*/ 1804988 w 1947863"/>
                  <a:gd name="connsiteY64" fmla="*/ 923925 h 1419225"/>
                  <a:gd name="connsiteX65" fmla="*/ 1785938 w 1947863"/>
                  <a:gd name="connsiteY65" fmla="*/ 876300 h 1419225"/>
                  <a:gd name="connsiteX66" fmla="*/ 1804988 w 1947863"/>
                  <a:gd name="connsiteY66" fmla="*/ 852488 h 1419225"/>
                  <a:gd name="connsiteX67" fmla="*/ 1776413 w 1947863"/>
                  <a:gd name="connsiteY67" fmla="*/ 781050 h 1419225"/>
                  <a:gd name="connsiteX68" fmla="*/ 1771650 w 1947863"/>
                  <a:gd name="connsiteY68" fmla="*/ 714375 h 1419225"/>
                  <a:gd name="connsiteX69" fmla="*/ 1809750 w 1947863"/>
                  <a:gd name="connsiteY69" fmla="*/ 700088 h 1419225"/>
                  <a:gd name="connsiteX70" fmla="*/ 1838325 w 1947863"/>
                  <a:gd name="connsiteY70" fmla="*/ 661988 h 1419225"/>
                  <a:gd name="connsiteX71" fmla="*/ 1905000 w 1947863"/>
                  <a:gd name="connsiteY71" fmla="*/ 647700 h 1419225"/>
                  <a:gd name="connsiteX72" fmla="*/ 1947863 w 1947863"/>
                  <a:gd name="connsiteY72" fmla="*/ 604838 h 1419225"/>
                  <a:gd name="connsiteX73" fmla="*/ 1914525 w 1947863"/>
                  <a:gd name="connsiteY73" fmla="*/ 552450 h 1419225"/>
                  <a:gd name="connsiteX74" fmla="*/ 1890713 w 1947863"/>
                  <a:gd name="connsiteY74" fmla="*/ 490538 h 1419225"/>
                  <a:gd name="connsiteX75" fmla="*/ 1909763 w 1947863"/>
                  <a:gd name="connsiteY75" fmla="*/ 423863 h 1419225"/>
                  <a:gd name="connsiteX76" fmla="*/ 1890713 w 1947863"/>
                  <a:gd name="connsiteY76" fmla="*/ 371475 h 1419225"/>
                  <a:gd name="connsiteX77" fmla="*/ 1852613 w 1947863"/>
                  <a:gd name="connsiteY77" fmla="*/ 352425 h 1419225"/>
                  <a:gd name="connsiteX78" fmla="*/ 1857375 w 1947863"/>
                  <a:gd name="connsiteY78" fmla="*/ 280988 h 1419225"/>
                  <a:gd name="connsiteX79" fmla="*/ 1857375 w 1947863"/>
                  <a:gd name="connsiteY79" fmla="*/ 238125 h 1419225"/>
                  <a:gd name="connsiteX80" fmla="*/ 1814513 w 1947863"/>
                  <a:gd name="connsiteY80" fmla="*/ 176213 h 1419225"/>
                  <a:gd name="connsiteX81" fmla="*/ 1790700 w 1947863"/>
                  <a:gd name="connsiteY81" fmla="*/ 171450 h 1419225"/>
                  <a:gd name="connsiteX82" fmla="*/ 1785938 w 1947863"/>
                  <a:gd name="connsiteY82" fmla="*/ 147638 h 1419225"/>
                  <a:gd name="connsiteX83" fmla="*/ 1776413 w 1947863"/>
                  <a:gd name="connsiteY83" fmla="*/ 90488 h 1419225"/>
                  <a:gd name="connsiteX84" fmla="*/ 1776413 w 1947863"/>
                  <a:gd name="connsiteY84" fmla="*/ 28575 h 1419225"/>
                  <a:gd name="connsiteX85" fmla="*/ 1728788 w 1947863"/>
                  <a:gd name="connsiteY85" fmla="*/ 0 h 1419225"/>
                  <a:gd name="connsiteX86" fmla="*/ 1666875 w 1947863"/>
                  <a:gd name="connsiteY86" fmla="*/ 14288 h 1419225"/>
                  <a:gd name="connsiteX87" fmla="*/ 1624013 w 1947863"/>
                  <a:gd name="connsiteY87" fmla="*/ 4763 h 1419225"/>
                  <a:gd name="connsiteX88" fmla="*/ 1557338 w 1947863"/>
                  <a:gd name="connsiteY88" fmla="*/ 4763 h 1419225"/>
                  <a:gd name="connsiteX89" fmla="*/ 1543050 w 1947863"/>
                  <a:gd name="connsiteY89" fmla="*/ 33338 h 1419225"/>
                  <a:gd name="connsiteX90" fmla="*/ 1514475 w 1947863"/>
                  <a:gd name="connsiteY90" fmla="*/ 19050 h 1419225"/>
                  <a:gd name="connsiteX91" fmla="*/ 1423988 w 1947863"/>
                  <a:gd name="connsiteY91" fmla="*/ 38100 h 1419225"/>
                  <a:gd name="connsiteX92" fmla="*/ 1447800 w 1947863"/>
                  <a:gd name="connsiteY92" fmla="*/ 95250 h 1419225"/>
                  <a:gd name="connsiteX93" fmla="*/ 1390650 w 1947863"/>
                  <a:gd name="connsiteY93" fmla="*/ 147638 h 1419225"/>
                  <a:gd name="connsiteX94" fmla="*/ 1309688 w 1947863"/>
                  <a:gd name="connsiteY94" fmla="*/ 161925 h 1419225"/>
                  <a:gd name="connsiteX95" fmla="*/ 1262063 w 1947863"/>
                  <a:gd name="connsiteY95" fmla="*/ 204788 h 1419225"/>
                  <a:gd name="connsiteX96" fmla="*/ 1162050 w 1947863"/>
                  <a:gd name="connsiteY96" fmla="*/ 214313 h 1419225"/>
                  <a:gd name="connsiteX97" fmla="*/ 1095375 w 1947863"/>
                  <a:gd name="connsiteY97" fmla="*/ 195263 h 1419225"/>
                  <a:gd name="connsiteX98" fmla="*/ 1066800 w 1947863"/>
                  <a:gd name="connsiteY98" fmla="*/ 238125 h 1419225"/>
                  <a:gd name="connsiteX99" fmla="*/ 1004888 w 1947863"/>
                  <a:gd name="connsiteY99" fmla="*/ 266700 h 1419225"/>
                  <a:gd name="connsiteX100" fmla="*/ 957263 w 1947863"/>
                  <a:gd name="connsiteY100" fmla="*/ 285750 h 1419225"/>
                  <a:gd name="connsiteX101" fmla="*/ 957263 w 1947863"/>
                  <a:gd name="connsiteY101" fmla="*/ 371475 h 1419225"/>
                  <a:gd name="connsiteX102" fmla="*/ 938213 w 1947863"/>
                  <a:gd name="connsiteY102" fmla="*/ 419100 h 1419225"/>
                  <a:gd name="connsiteX103" fmla="*/ 933450 w 1947863"/>
                  <a:gd name="connsiteY103" fmla="*/ 481013 h 1419225"/>
                  <a:gd name="connsiteX104" fmla="*/ 928688 w 1947863"/>
                  <a:gd name="connsiteY104" fmla="*/ 519113 h 1419225"/>
                  <a:gd name="connsiteX105" fmla="*/ 909638 w 1947863"/>
                  <a:gd name="connsiteY105" fmla="*/ 528638 h 1419225"/>
                  <a:gd name="connsiteX106" fmla="*/ 919163 w 1947863"/>
                  <a:gd name="connsiteY106" fmla="*/ 566738 h 1419225"/>
                  <a:gd name="connsiteX107" fmla="*/ 900113 w 1947863"/>
                  <a:gd name="connsiteY107" fmla="*/ 623888 h 1419225"/>
                  <a:gd name="connsiteX108" fmla="*/ 842963 w 1947863"/>
                  <a:gd name="connsiteY108" fmla="*/ 666750 h 1419225"/>
                  <a:gd name="connsiteX109" fmla="*/ 766763 w 1947863"/>
                  <a:gd name="connsiteY109" fmla="*/ 671513 h 1419225"/>
                  <a:gd name="connsiteX110" fmla="*/ 762000 w 1947863"/>
                  <a:gd name="connsiteY110" fmla="*/ 604838 h 1419225"/>
                  <a:gd name="connsiteX111" fmla="*/ 747713 w 1947863"/>
                  <a:gd name="connsiteY111" fmla="*/ 542925 h 1419225"/>
                  <a:gd name="connsiteX112" fmla="*/ 647700 w 1947863"/>
                  <a:gd name="connsiteY112" fmla="*/ 533400 h 1419225"/>
                  <a:gd name="connsiteX113" fmla="*/ 609600 w 1947863"/>
                  <a:gd name="connsiteY113" fmla="*/ 542925 h 1419225"/>
                  <a:gd name="connsiteX114" fmla="*/ 566738 w 1947863"/>
                  <a:gd name="connsiteY114" fmla="*/ 500063 h 1419225"/>
                  <a:gd name="connsiteX115" fmla="*/ 566738 w 1947863"/>
                  <a:gd name="connsiteY115" fmla="*/ 404813 h 1419225"/>
                  <a:gd name="connsiteX116" fmla="*/ 552450 w 1947863"/>
                  <a:gd name="connsiteY116" fmla="*/ 323850 h 1419225"/>
                  <a:gd name="connsiteX117" fmla="*/ 490538 w 1947863"/>
                  <a:gd name="connsiteY117" fmla="*/ 300038 h 1419225"/>
                  <a:gd name="connsiteX118" fmla="*/ 457200 w 1947863"/>
                  <a:gd name="connsiteY118" fmla="*/ 295275 h 1419225"/>
                  <a:gd name="connsiteX119" fmla="*/ 395288 w 1947863"/>
                  <a:gd name="connsiteY119" fmla="*/ 333375 h 1419225"/>
                  <a:gd name="connsiteX120" fmla="*/ 271463 w 1947863"/>
                  <a:gd name="connsiteY120" fmla="*/ 257175 h 1419225"/>
                  <a:gd name="connsiteX121" fmla="*/ 200025 w 1947863"/>
                  <a:gd name="connsiteY121" fmla="*/ 280988 h 1419225"/>
                  <a:gd name="connsiteX122" fmla="*/ 133350 w 1947863"/>
                  <a:gd name="connsiteY122" fmla="*/ 328613 h 1419225"/>
                  <a:gd name="connsiteX123" fmla="*/ 0 w 1947863"/>
                  <a:gd name="connsiteY123" fmla="*/ 319088 h 1419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</a:cxnLst>
                <a:rect l="l" t="t" r="r" b="b"/>
                <a:pathLst>
                  <a:path w="1947863" h="1419225">
                    <a:moveTo>
                      <a:pt x="0" y="319088"/>
                    </a:moveTo>
                    <a:lnTo>
                      <a:pt x="42863" y="395288"/>
                    </a:lnTo>
                    <a:lnTo>
                      <a:pt x="85725" y="428625"/>
                    </a:lnTo>
                    <a:lnTo>
                      <a:pt x="80963" y="457200"/>
                    </a:lnTo>
                    <a:lnTo>
                      <a:pt x="142875" y="481013"/>
                    </a:lnTo>
                    <a:lnTo>
                      <a:pt x="328613" y="642938"/>
                    </a:lnTo>
                    <a:lnTo>
                      <a:pt x="309563" y="762000"/>
                    </a:lnTo>
                    <a:lnTo>
                      <a:pt x="333375" y="800100"/>
                    </a:lnTo>
                    <a:lnTo>
                      <a:pt x="381000" y="814388"/>
                    </a:lnTo>
                    <a:lnTo>
                      <a:pt x="361950" y="866775"/>
                    </a:lnTo>
                    <a:lnTo>
                      <a:pt x="361950" y="866775"/>
                    </a:lnTo>
                    <a:lnTo>
                      <a:pt x="357188" y="919163"/>
                    </a:lnTo>
                    <a:lnTo>
                      <a:pt x="352425" y="976313"/>
                    </a:lnTo>
                    <a:lnTo>
                      <a:pt x="328613" y="981075"/>
                    </a:lnTo>
                    <a:lnTo>
                      <a:pt x="319088" y="1076325"/>
                    </a:lnTo>
                    <a:lnTo>
                      <a:pt x="323850" y="1143000"/>
                    </a:lnTo>
                    <a:lnTo>
                      <a:pt x="400050" y="1195388"/>
                    </a:lnTo>
                    <a:lnTo>
                      <a:pt x="404813" y="1247775"/>
                    </a:lnTo>
                    <a:lnTo>
                      <a:pt x="361950" y="1295400"/>
                    </a:lnTo>
                    <a:lnTo>
                      <a:pt x="409575" y="1357313"/>
                    </a:lnTo>
                    <a:lnTo>
                      <a:pt x="414338" y="1385888"/>
                    </a:lnTo>
                    <a:lnTo>
                      <a:pt x="447675" y="1347788"/>
                    </a:lnTo>
                    <a:lnTo>
                      <a:pt x="528638" y="1338263"/>
                    </a:lnTo>
                    <a:lnTo>
                      <a:pt x="542925" y="1285875"/>
                    </a:lnTo>
                    <a:lnTo>
                      <a:pt x="585788" y="1314450"/>
                    </a:lnTo>
                    <a:lnTo>
                      <a:pt x="609600" y="1276350"/>
                    </a:lnTo>
                    <a:lnTo>
                      <a:pt x="661988" y="1247775"/>
                    </a:lnTo>
                    <a:lnTo>
                      <a:pt x="714375" y="1228725"/>
                    </a:lnTo>
                    <a:lnTo>
                      <a:pt x="757238" y="1228725"/>
                    </a:lnTo>
                    <a:lnTo>
                      <a:pt x="795338" y="1162050"/>
                    </a:lnTo>
                    <a:lnTo>
                      <a:pt x="857250" y="1147763"/>
                    </a:lnTo>
                    <a:lnTo>
                      <a:pt x="890588" y="1109663"/>
                    </a:lnTo>
                    <a:lnTo>
                      <a:pt x="919163" y="1147763"/>
                    </a:lnTo>
                    <a:lnTo>
                      <a:pt x="957263" y="1176338"/>
                    </a:lnTo>
                    <a:lnTo>
                      <a:pt x="995363" y="1185863"/>
                    </a:lnTo>
                    <a:lnTo>
                      <a:pt x="1033463" y="1138238"/>
                    </a:lnTo>
                    <a:lnTo>
                      <a:pt x="1085850" y="1104900"/>
                    </a:lnTo>
                    <a:lnTo>
                      <a:pt x="1133475" y="1066800"/>
                    </a:lnTo>
                    <a:lnTo>
                      <a:pt x="1166813" y="1076325"/>
                    </a:lnTo>
                    <a:lnTo>
                      <a:pt x="1166813" y="1076325"/>
                    </a:lnTo>
                    <a:lnTo>
                      <a:pt x="1214438" y="1100138"/>
                    </a:lnTo>
                    <a:lnTo>
                      <a:pt x="1247775" y="1123950"/>
                    </a:lnTo>
                    <a:lnTo>
                      <a:pt x="1290638" y="1162050"/>
                    </a:lnTo>
                    <a:lnTo>
                      <a:pt x="1309688" y="1214438"/>
                    </a:lnTo>
                    <a:lnTo>
                      <a:pt x="1352550" y="1233488"/>
                    </a:lnTo>
                    <a:lnTo>
                      <a:pt x="1414463" y="1238250"/>
                    </a:lnTo>
                    <a:lnTo>
                      <a:pt x="1457325" y="1238250"/>
                    </a:lnTo>
                    <a:lnTo>
                      <a:pt x="1504950" y="1276350"/>
                    </a:lnTo>
                    <a:lnTo>
                      <a:pt x="1495425" y="1333500"/>
                    </a:lnTo>
                    <a:lnTo>
                      <a:pt x="1514475" y="1366838"/>
                    </a:lnTo>
                    <a:lnTo>
                      <a:pt x="1595438" y="1357313"/>
                    </a:lnTo>
                    <a:lnTo>
                      <a:pt x="1614488" y="1371600"/>
                    </a:lnTo>
                    <a:lnTo>
                      <a:pt x="1614488" y="1371600"/>
                    </a:lnTo>
                    <a:lnTo>
                      <a:pt x="1685925" y="1419225"/>
                    </a:lnTo>
                    <a:lnTo>
                      <a:pt x="1743075" y="1371600"/>
                    </a:lnTo>
                    <a:lnTo>
                      <a:pt x="1714500" y="1295400"/>
                    </a:lnTo>
                    <a:lnTo>
                      <a:pt x="1733550" y="1252538"/>
                    </a:lnTo>
                    <a:lnTo>
                      <a:pt x="1719263" y="1200150"/>
                    </a:lnTo>
                    <a:lnTo>
                      <a:pt x="1757363" y="1171575"/>
                    </a:lnTo>
                    <a:lnTo>
                      <a:pt x="1790700" y="1119188"/>
                    </a:lnTo>
                    <a:lnTo>
                      <a:pt x="1766888" y="1095375"/>
                    </a:lnTo>
                    <a:lnTo>
                      <a:pt x="1766888" y="1033463"/>
                    </a:lnTo>
                    <a:lnTo>
                      <a:pt x="1785938" y="1014413"/>
                    </a:lnTo>
                    <a:lnTo>
                      <a:pt x="1795463" y="952500"/>
                    </a:lnTo>
                    <a:lnTo>
                      <a:pt x="1804988" y="923925"/>
                    </a:lnTo>
                    <a:lnTo>
                      <a:pt x="1785938" y="876300"/>
                    </a:lnTo>
                    <a:lnTo>
                      <a:pt x="1804988" y="852488"/>
                    </a:lnTo>
                    <a:lnTo>
                      <a:pt x="1776413" y="781050"/>
                    </a:lnTo>
                    <a:lnTo>
                      <a:pt x="1771650" y="714375"/>
                    </a:lnTo>
                    <a:lnTo>
                      <a:pt x="1809750" y="700088"/>
                    </a:lnTo>
                    <a:lnTo>
                      <a:pt x="1838325" y="661988"/>
                    </a:lnTo>
                    <a:lnTo>
                      <a:pt x="1905000" y="647700"/>
                    </a:lnTo>
                    <a:lnTo>
                      <a:pt x="1947863" y="604838"/>
                    </a:lnTo>
                    <a:lnTo>
                      <a:pt x="1914525" y="552450"/>
                    </a:lnTo>
                    <a:lnTo>
                      <a:pt x="1890713" y="490538"/>
                    </a:lnTo>
                    <a:lnTo>
                      <a:pt x="1909763" y="423863"/>
                    </a:lnTo>
                    <a:lnTo>
                      <a:pt x="1890713" y="371475"/>
                    </a:lnTo>
                    <a:lnTo>
                      <a:pt x="1852613" y="352425"/>
                    </a:lnTo>
                    <a:lnTo>
                      <a:pt x="1857375" y="280988"/>
                    </a:lnTo>
                    <a:lnTo>
                      <a:pt x="1857375" y="238125"/>
                    </a:lnTo>
                    <a:lnTo>
                      <a:pt x="1814513" y="176213"/>
                    </a:lnTo>
                    <a:lnTo>
                      <a:pt x="1790700" y="171450"/>
                    </a:lnTo>
                    <a:lnTo>
                      <a:pt x="1785938" y="147638"/>
                    </a:lnTo>
                    <a:lnTo>
                      <a:pt x="1776413" y="90488"/>
                    </a:lnTo>
                    <a:lnTo>
                      <a:pt x="1776413" y="28575"/>
                    </a:lnTo>
                    <a:lnTo>
                      <a:pt x="1728788" y="0"/>
                    </a:lnTo>
                    <a:lnTo>
                      <a:pt x="1666875" y="14288"/>
                    </a:lnTo>
                    <a:lnTo>
                      <a:pt x="1624013" y="4763"/>
                    </a:lnTo>
                    <a:lnTo>
                      <a:pt x="1557338" y="4763"/>
                    </a:lnTo>
                    <a:lnTo>
                      <a:pt x="1543050" y="33338"/>
                    </a:lnTo>
                    <a:lnTo>
                      <a:pt x="1514475" y="19050"/>
                    </a:lnTo>
                    <a:lnTo>
                      <a:pt x="1423988" y="38100"/>
                    </a:lnTo>
                    <a:lnTo>
                      <a:pt x="1447800" y="95250"/>
                    </a:lnTo>
                    <a:lnTo>
                      <a:pt x="1390650" y="147638"/>
                    </a:lnTo>
                    <a:lnTo>
                      <a:pt x="1309688" y="161925"/>
                    </a:lnTo>
                    <a:lnTo>
                      <a:pt x="1262063" y="204788"/>
                    </a:lnTo>
                    <a:lnTo>
                      <a:pt x="1162050" y="214313"/>
                    </a:lnTo>
                    <a:lnTo>
                      <a:pt x="1095375" y="195263"/>
                    </a:lnTo>
                    <a:lnTo>
                      <a:pt x="1066800" y="238125"/>
                    </a:lnTo>
                    <a:lnTo>
                      <a:pt x="1004888" y="266700"/>
                    </a:lnTo>
                    <a:lnTo>
                      <a:pt x="957263" y="285750"/>
                    </a:lnTo>
                    <a:lnTo>
                      <a:pt x="957263" y="371475"/>
                    </a:lnTo>
                    <a:lnTo>
                      <a:pt x="938213" y="419100"/>
                    </a:lnTo>
                    <a:lnTo>
                      <a:pt x="933450" y="481013"/>
                    </a:lnTo>
                    <a:lnTo>
                      <a:pt x="928688" y="519113"/>
                    </a:lnTo>
                    <a:lnTo>
                      <a:pt x="909638" y="528638"/>
                    </a:lnTo>
                    <a:lnTo>
                      <a:pt x="919163" y="566738"/>
                    </a:lnTo>
                    <a:lnTo>
                      <a:pt x="900113" y="623888"/>
                    </a:lnTo>
                    <a:lnTo>
                      <a:pt x="842963" y="666750"/>
                    </a:lnTo>
                    <a:lnTo>
                      <a:pt x="766763" y="671513"/>
                    </a:lnTo>
                    <a:lnTo>
                      <a:pt x="762000" y="604838"/>
                    </a:lnTo>
                    <a:lnTo>
                      <a:pt x="747713" y="542925"/>
                    </a:lnTo>
                    <a:lnTo>
                      <a:pt x="647700" y="533400"/>
                    </a:lnTo>
                    <a:lnTo>
                      <a:pt x="609600" y="542925"/>
                    </a:lnTo>
                    <a:lnTo>
                      <a:pt x="566738" y="500063"/>
                    </a:lnTo>
                    <a:lnTo>
                      <a:pt x="566738" y="404813"/>
                    </a:lnTo>
                    <a:lnTo>
                      <a:pt x="552450" y="323850"/>
                    </a:lnTo>
                    <a:lnTo>
                      <a:pt x="490538" y="300038"/>
                    </a:lnTo>
                    <a:lnTo>
                      <a:pt x="457200" y="295275"/>
                    </a:lnTo>
                    <a:lnTo>
                      <a:pt x="395288" y="333375"/>
                    </a:lnTo>
                    <a:lnTo>
                      <a:pt x="271463" y="257175"/>
                    </a:lnTo>
                    <a:lnTo>
                      <a:pt x="200025" y="280988"/>
                    </a:lnTo>
                    <a:lnTo>
                      <a:pt x="133350" y="328613"/>
                    </a:lnTo>
                    <a:lnTo>
                      <a:pt x="0" y="319088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CL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orma libre 22">
                <a:extLst>
                  <a:ext uri="{FF2B5EF4-FFF2-40B4-BE49-F238E27FC236}">
                    <a16:creationId xmlns:a16="http://schemas.microsoft.com/office/drawing/2014/main" id="{F16AC4FC-3CED-4A9D-8D00-D8053A650783}"/>
                  </a:ext>
                </a:extLst>
              </p:cNvPr>
              <p:cNvSpPr/>
              <p:nvPr/>
            </p:nvSpPr>
            <p:spPr>
              <a:xfrm>
                <a:off x="3260863" y="1297139"/>
                <a:ext cx="1178795" cy="1233640"/>
              </a:xfrm>
              <a:custGeom>
                <a:avLst/>
                <a:gdLst>
                  <a:gd name="connsiteX0" fmla="*/ 23812 w 1178719"/>
                  <a:gd name="connsiteY0" fmla="*/ 230981 h 1235869"/>
                  <a:gd name="connsiteX1" fmla="*/ 69056 w 1178719"/>
                  <a:gd name="connsiteY1" fmla="*/ 285750 h 1235869"/>
                  <a:gd name="connsiteX2" fmla="*/ 83344 w 1178719"/>
                  <a:gd name="connsiteY2" fmla="*/ 321469 h 1235869"/>
                  <a:gd name="connsiteX3" fmla="*/ 130969 w 1178719"/>
                  <a:gd name="connsiteY3" fmla="*/ 285750 h 1235869"/>
                  <a:gd name="connsiteX4" fmla="*/ 216694 w 1178719"/>
                  <a:gd name="connsiteY4" fmla="*/ 271463 h 1235869"/>
                  <a:gd name="connsiteX5" fmla="*/ 233362 w 1178719"/>
                  <a:gd name="connsiteY5" fmla="*/ 235744 h 1235869"/>
                  <a:gd name="connsiteX6" fmla="*/ 261937 w 1178719"/>
                  <a:gd name="connsiteY6" fmla="*/ 254794 h 1235869"/>
                  <a:gd name="connsiteX7" fmla="*/ 297656 w 1178719"/>
                  <a:gd name="connsiteY7" fmla="*/ 211931 h 1235869"/>
                  <a:gd name="connsiteX8" fmla="*/ 390525 w 1178719"/>
                  <a:gd name="connsiteY8" fmla="*/ 166688 h 1235869"/>
                  <a:gd name="connsiteX9" fmla="*/ 445294 w 1178719"/>
                  <a:gd name="connsiteY9" fmla="*/ 164306 h 1235869"/>
                  <a:gd name="connsiteX10" fmla="*/ 483394 w 1178719"/>
                  <a:gd name="connsiteY10" fmla="*/ 95250 h 1235869"/>
                  <a:gd name="connsiteX11" fmla="*/ 552450 w 1178719"/>
                  <a:gd name="connsiteY11" fmla="*/ 78581 h 1235869"/>
                  <a:gd name="connsiteX12" fmla="*/ 569119 w 1178719"/>
                  <a:gd name="connsiteY12" fmla="*/ 57150 h 1235869"/>
                  <a:gd name="connsiteX13" fmla="*/ 652462 w 1178719"/>
                  <a:gd name="connsiteY13" fmla="*/ 116681 h 1235869"/>
                  <a:gd name="connsiteX14" fmla="*/ 697706 w 1178719"/>
                  <a:gd name="connsiteY14" fmla="*/ 111919 h 1235869"/>
                  <a:gd name="connsiteX15" fmla="*/ 726281 w 1178719"/>
                  <a:gd name="connsiteY15" fmla="*/ 66675 h 1235869"/>
                  <a:gd name="connsiteX16" fmla="*/ 821531 w 1178719"/>
                  <a:gd name="connsiteY16" fmla="*/ 0 h 1235869"/>
                  <a:gd name="connsiteX17" fmla="*/ 928687 w 1178719"/>
                  <a:gd name="connsiteY17" fmla="*/ 54769 h 1235869"/>
                  <a:gd name="connsiteX18" fmla="*/ 966787 w 1178719"/>
                  <a:gd name="connsiteY18" fmla="*/ 88106 h 1235869"/>
                  <a:gd name="connsiteX19" fmla="*/ 983456 w 1178719"/>
                  <a:gd name="connsiteY19" fmla="*/ 142875 h 1235869"/>
                  <a:gd name="connsiteX20" fmla="*/ 1035844 w 1178719"/>
                  <a:gd name="connsiteY20" fmla="*/ 166688 h 1235869"/>
                  <a:gd name="connsiteX21" fmla="*/ 1126331 w 1178719"/>
                  <a:gd name="connsiteY21" fmla="*/ 173831 h 1235869"/>
                  <a:gd name="connsiteX22" fmla="*/ 1171575 w 1178719"/>
                  <a:gd name="connsiteY22" fmla="*/ 204788 h 1235869"/>
                  <a:gd name="connsiteX23" fmla="*/ 1162050 w 1178719"/>
                  <a:gd name="connsiteY23" fmla="*/ 247650 h 1235869"/>
                  <a:gd name="connsiteX24" fmla="*/ 1178719 w 1178719"/>
                  <a:gd name="connsiteY24" fmla="*/ 283369 h 1235869"/>
                  <a:gd name="connsiteX25" fmla="*/ 1119187 w 1178719"/>
                  <a:gd name="connsiteY25" fmla="*/ 292894 h 1235869"/>
                  <a:gd name="connsiteX26" fmla="*/ 1064419 w 1178719"/>
                  <a:gd name="connsiteY26" fmla="*/ 292894 h 1235869"/>
                  <a:gd name="connsiteX27" fmla="*/ 1014412 w 1178719"/>
                  <a:gd name="connsiteY27" fmla="*/ 311944 h 1235869"/>
                  <a:gd name="connsiteX28" fmla="*/ 950119 w 1178719"/>
                  <a:gd name="connsiteY28" fmla="*/ 347663 h 1235869"/>
                  <a:gd name="connsiteX29" fmla="*/ 921544 w 1178719"/>
                  <a:gd name="connsiteY29" fmla="*/ 381000 h 1235869"/>
                  <a:gd name="connsiteX30" fmla="*/ 907256 w 1178719"/>
                  <a:gd name="connsiteY30" fmla="*/ 381000 h 1235869"/>
                  <a:gd name="connsiteX31" fmla="*/ 890587 w 1178719"/>
                  <a:gd name="connsiteY31" fmla="*/ 454819 h 1235869"/>
                  <a:gd name="connsiteX32" fmla="*/ 854869 w 1178719"/>
                  <a:gd name="connsiteY32" fmla="*/ 500063 h 1235869"/>
                  <a:gd name="connsiteX33" fmla="*/ 833437 w 1178719"/>
                  <a:gd name="connsiteY33" fmla="*/ 519113 h 1235869"/>
                  <a:gd name="connsiteX34" fmla="*/ 809625 w 1178719"/>
                  <a:gd name="connsiteY34" fmla="*/ 592931 h 1235869"/>
                  <a:gd name="connsiteX35" fmla="*/ 757237 w 1178719"/>
                  <a:gd name="connsiteY35" fmla="*/ 626269 h 1235869"/>
                  <a:gd name="connsiteX36" fmla="*/ 676275 w 1178719"/>
                  <a:gd name="connsiteY36" fmla="*/ 633413 h 1235869"/>
                  <a:gd name="connsiteX37" fmla="*/ 654844 w 1178719"/>
                  <a:gd name="connsiteY37" fmla="*/ 657225 h 1235869"/>
                  <a:gd name="connsiteX38" fmla="*/ 664369 w 1178719"/>
                  <a:gd name="connsiteY38" fmla="*/ 700088 h 1235869"/>
                  <a:gd name="connsiteX39" fmla="*/ 623887 w 1178719"/>
                  <a:gd name="connsiteY39" fmla="*/ 716756 h 1235869"/>
                  <a:gd name="connsiteX40" fmla="*/ 666750 w 1178719"/>
                  <a:gd name="connsiteY40" fmla="*/ 762000 h 1235869"/>
                  <a:gd name="connsiteX41" fmla="*/ 661987 w 1178719"/>
                  <a:gd name="connsiteY41" fmla="*/ 812006 h 1235869"/>
                  <a:gd name="connsiteX42" fmla="*/ 652462 w 1178719"/>
                  <a:gd name="connsiteY42" fmla="*/ 847725 h 1235869"/>
                  <a:gd name="connsiteX43" fmla="*/ 616744 w 1178719"/>
                  <a:gd name="connsiteY43" fmla="*/ 876300 h 1235869"/>
                  <a:gd name="connsiteX44" fmla="*/ 633412 w 1178719"/>
                  <a:gd name="connsiteY44" fmla="*/ 902494 h 1235869"/>
                  <a:gd name="connsiteX45" fmla="*/ 638175 w 1178719"/>
                  <a:gd name="connsiteY45" fmla="*/ 954881 h 1235869"/>
                  <a:gd name="connsiteX46" fmla="*/ 597694 w 1178719"/>
                  <a:gd name="connsiteY46" fmla="*/ 988219 h 1235869"/>
                  <a:gd name="connsiteX47" fmla="*/ 621506 w 1178719"/>
                  <a:gd name="connsiteY47" fmla="*/ 1004888 h 1235869"/>
                  <a:gd name="connsiteX48" fmla="*/ 600075 w 1178719"/>
                  <a:gd name="connsiteY48" fmla="*/ 1050131 h 1235869"/>
                  <a:gd name="connsiteX49" fmla="*/ 583406 w 1178719"/>
                  <a:gd name="connsiteY49" fmla="*/ 1097756 h 1235869"/>
                  <a:gd name="connsiteX50" fmla="*/ 581025 w 1178719"/>
                  <a:gd name="connsiteY50" fmla="*/ 1138238 h 1235869"/>
                  <a:gd name="connsiteX51" fmla="*/ 566737 w 1178719"/>
                  <a:gd name="connsiteY51" fmla="*/ 1193006 h 1235869"/>
                  <a:gd name="connsiteX52" fmla="*/ 526256 w 1178719"/>
                  <a:gd name="connsiteY52" fmla="*/ 1231106 h 1235869"/>
                  <a:gd name="connsiteX53" fmla="*/ 466725 w 1178719"/>
                  <a:gd name="connsiteY53" fmla="*/ 1235869 h 1235869"/>
                  <a:gd name="connsiteX54" fmla="*/ 414337 w 1178719"/>
                  <a:gd name="connsiteY54" fmla="*/ 1188244 h 1235869"/>
                  <a:gd name="connsiteX55" fmla="*/ 426244 w 1178719"/>
                  <a:gd name="connsiteY55" fmla="*/ 1145381 h 1235869"/>
                  <a:gd name="connsiteX56" fmla="*/ 426244 w 1178719"/>
                  <a:gd name="connsiteY56" fmla="*/ 1104900 h 1235869"/>
                  <a:gd name="connsiteX57" fmla="*/ 392906 w 1178719"/>
                  <a:gd name="connsiteY57" fmla="*/ 1121569 h 1235869"/>
                  <a:gd name="connsiteX58" fmla="*/ 359569 w 1178719"/>
                  <a:gd name="connsiteY58" fmla="*/ 1128713 h 1235869"/>
                  <a:gd name="connsiteX59" fmla="*/ 369094 w 1178719"/>
                  <a:gd name="connsiteY59" fmla="*/ 1088231 h 1235869"/>
                  <a:gd name="connsiteX60" fmla="*/ 371475 w 1178719"/>
                  <a:gd name="connsiteY60" fmla="*/ 1026319 h 1235869"/>
                  <a:gd name="connsiteX61" fmla="*/ 347662 w 1178719"/>
                  <a:gd name="connsiteY61" fmla="*/ 964406 h 1235869"/>
                  <a:gd name="connsiteX62" fmla="*/ 290512 w 1178719"/>
                  <a:gd name="connsiteY62" fmla="*/ 947738 h 1235869"/>
                  <a:gd name="connsiteX63" fmla="*/ 235744 w 1178719"/>
                  <a:gd name="connsiteY63" fmla="*/ 947738 h 1235869"/>
                  <a:gd name="connsiteX64" fmla="*/ 200025 w 1178719"/>
                  <a:gd name="connsiteY64" fmla="*/ 909638 h 1235869"/>
                  <a:gd name="connsiteX65" fmla="*/ 190500 w 1178719"/>
                  <a:gd name="connsiteY65" fmla="*/ 835819 h 1235869"/>
                  <a:gd name="connsiteX66" fmla="*/ 142875 w 1178719"/>
                  <a:gd name="connsiteY66" fmla="*/ 819150 h 1235869"/>
                  <a:gd name="connsiteX67" fmla="*/ 109537 w 1178719"/>
                  <a:gd name="connsiteY67" fmla="*/ 812006 h 1235869"/>
                  <a:gd name="connsiteX68" fmla="*/ 116681 w 1178719"/>
                  <a:gd name="connsiteY68" fmla="*/ 678656 h 1235869"/>
                  <a:gd name="connsiteX69" fmla="*/ 95250 w 1178719"/>
                  <a:gd name="connsiteY69" fmla="*/ 585788 h 1235869"/>
                  <a:gd name="connsiteX70" fmla="*/ 57150 w 1178719"/>
                  <a:gd name="connsiteY70" fmla="*/ 590550 h 1235869"/>
                  <a:gd name="connsiteX71" fmla="*/ 38100 w 1178719"/>
                  <a:gd name="connsiteY71" fmla="*/ 502444 h 1235869"/>
                  <a:gd name="connsiteX72" fmla="*/ 4762 w 1178719"/>
                  <a:gd name="connsiteY72" fmla="*/ 473869 h 1235869"/>
                  <a:gd name="connsiteX73" fmla="*/ 0 w 1178719"/>
                  <a:gd name="connsiteY73" fmla="*/ 431006 h 1235869"/>
                  <a:gd name="connsiteX74" fmla="*/ 26194 w 1178719"/>
                  <a:gd name="connsiteY74" fmla="*/ 402431 h 1235869"/>
                  <a:gd name="connsiteX75" fmla="*/ 19050 w 1178719"/>
                  <a:gd name="connsiteY75" fmla="*/ 357188 h 1235869"/>
                  <a:gd name="connsiteX76" fmla="*/ 19050 w 1178719"/>
                  <a:gd name="connsiteY76" fmla="*/ 357188 h 1235869"/>
                  <a:gd name="connsiteX77" fmla="*/ 28575 w 1178719"/>
                  <a:gd name="connsiteY77" fmla="*/ 309563 h 1235869"/>
                  <a:gd name="connsiteX78" fmla="*/ 23812 w 1178719"/>
                  <a:gd name="connsiteY78" fmla="*/ 230981 h 1235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1178719" h="1235869">
                    <a:moveTo>
                      <a:pt x="23812" y="230981"/>
                    </a:moveTo>
                    <a:lnTo>
                      <a:pt x="69056" y="285750"/>
                    </a:lnTo>
                    <a:lnTo>
                      <a:pt x="83344" y="321469"/>
                    </a:lnTo>
                    <a:lnTo>
                      <a:pt x="130969" y="285750"/>
                    </a:lnTo>
                    <a:lnTo>
                      <a:pt x="216694" y="271463"/>
                    </a:lnTo>
                    <a:lnTo>
                      <a:pt x="233362" y="235744"/>
                    </a:lnTo>
                    <a:lnTo>
                      <a:pt x="261937" y="254794"/>
                    </a:lnTo>
                    <a:lnTo>
                      <a:pt x="297656" y="211931"/>
                    </a:lnTo>
                    <a:lnTo>
                      <a:pt x="390525" y="166688"/>
                    </a:lnTo>
                    <a:lnTo>
                      <a:pt x="445294" y="164306"/>
                    </a:lnTo>
                    <a:lnTo>
                      <a:pt x="483394" y="95250"/>
                    </a:lnTo>
                    <a:lnTo>
                      <a:pt x="552450" y="78581"/>
                    </a:lnTo>
                    <a:lnTo>
                      <a:pt x="569119" y="57150"/>
                    </a:lnTo>
                    <a:lnTo>
                      <a:pt x="652462" y="116681"/>
                    </a:lnTo>
                    <a:lnTo>
                      <a:pt x="697706" y="111919"/>
                    </a:lnTo>
                    <a:lnTo>
                      <a:pt x="726281" y="66675"/>
                    </a:lnTo>
                    <a:lnTo>
                      <a:pt x="821531" y="0"/>
                    </a:lnTo>
                    <a:lnTo>
                      <a:pt x="928687" y="54769"/>
                    </a:lnTo>
                    <a:lnTo>
                      <a:pt x="966787" y="88106"/>
                    </a:lnTo>
                    <a:lnTo>
                      <a:pt x="983456" y="142875"/>
                    </a:lnTo>
                    <a:lnTo>
                      <a:pt x="1035844" y="166688"/>
                    </a:lnTo>
                    <a:lnTo>
                      <a:pt x="1126331" y="173831"/>
                    </a:lnTo>
                    <a:lnTo>
                      <a:pt x="1171575" y="204788"/>
                    </a:lnTo>
                    <a:lnTo>
                      <a:pt x="1162050" y="247650"/>
                    </a:lnTo>
                    <a:lnTo>
                      <a:pt x="1178719" y="283369"/>
                    </a:lnTo>
                    <a:lnTo>
                      <a:pt x="1119187" y="292894"/>
                    </a:lnTo>
                    <a:lnTo>
                      <a:pt x="1064419" y="292894"/>
                    </a:lnTo>
                    <a:lnTo>
                      <a:pt x="1014412" y="311944"/>
                    </a:lnTo>
                    <a:lnTo>
                      <a:pt x="950119" y="347663"/>
                    </a:lnTo>
                    <a:lnTo>
                      <a:pt x="921544" y="381000"/>
                    </a:lnTo>
                    <a:lnTo>
                      <a:pt x="907256" y="381000"/>
                    </a:lnTo>
                    <a:lnTo>
                      <a:pt x="890587" y="454819"/>
                    </a:lnTo>
                    <a:lnTo>
                      <a:pt x="854869" y="500063"/>
                    </a:lnTo>
                    <a:lnTo>
                      <a:pt x="833437" y="519113"/>
                    </a:lnTo>
                    <a:lnTo>
                      <a:pt x="809625" y="592931"/>
                    </a:lnTo>
                    <a:lnTo>
                      <a:pt x="757237" y="626269"/>
                    </a:lnTo>
                    <a:lnTo>
                      <a:pt x="676275" y="633413"/>
                    </a:lnTo>
                    <a:lnTo>
                      <a:pt x="654844" y="657225"/>
                    </a:lnTo>
                    <a:lnTo>
                      <a:pt x="664369" y="700088"/>
                    </a:lnTo>
                    <a:lnTo>
                      <a:pt x="623887" y="716756"/>
                    </a:lnTo>
                    <a:lnTo>
                      <a:pt x="666750" y="762000"/>
                    </a:lnTo>
                    <a:lnTo>
                      <a:pt x="661987" y="812006"/>
                    </a:lnTo>
                    <a:lnTo>
                      <a:pt x="652462" y="847725"/>
                    </a:lnTo>
                    <a:lnTo>
                      <a:pt x="616744" y="876300"/>
                    </a:lnTo>
                    <a:lnTo>
                      <a:pt x="633412" y="902494"/>
                    </a:lnTo>
                    <a:lnTo>
                      <a:pt x="638175" y="954881"/>
                    </a:lnTo>
                    <a:lnTo>
                      <a:pt x="597694" y="988219"/>
                    </a:lnTo>
                    <a:lnTo>
                      <a:pt x="621506" y="1004888"/>
                    </a:lnTo>
                    <a:lnTo>
                      <a:pt x="600075" y="1050131"/>
                    </a:lnTo>
                    <a:lnTo>
                      <a:pt x="583406" y="1097756"/>
                    </a:lnTo>
                    <a:lnTo>
                      <a:pt x="581025" y="1138238"/>
                    </a:lnTo>
                    <a:lnTo>
                      <a:pt x="566737" y="1193006"/>
                    </a:lnTo>
                    <a:lnTo>
                      <a:pt x="526256" y="1231106"/>
                    </a:lnTo>
                    <a:lnTo>
                      <a:pt x="466725" y="1235869"/>
                    </a:lnTo>
                    <a:lnTo>
                      <a:pt x="414337" y="1188244"/>
                    </a:lnTo>
                    <a:lnTo>
                      <a:pt x="426244" y="1145381"/>
                    </a:lnTo>
                    <a:lnTo>
                      <a:pt x="426244" y="1104900"/>
                    </a:lnTo>
                    <a:lnTo>
                      <a:pt x="392906" y="1121569"/>
                    </a:lnTo>
                    <a:lnTo>
                      <a:pt x="359569" y="1128713"/>
                    </a:lnTo>
                    <a:lnTo>
                      <a:pt x="369094" y="1088231"/>
                    </a:lnTo>
                    <a:cubicBezTo>
                      <a:pt x="369888" y="1067594"/>
                      <a:pt x="370681" y="1046956"/>
                      <a:pt x="371475" y="1026319"/>
                    </a:cubicBezTo>
                    <a:lnTo>
                      <a:pt x="347662" y="964406"/>
                    </a:lnTo>
                    <a:lnTo>
                      <a:pt x="290512" y="947738"/>
                    </a:lnTo>
                    <a:lnTo>
                      <a:pt x="235744" y="947738"/>
                    </a:lnTo>
                    <a:lnTo>
                      <a:pt x="200025" y="909638"/>
                    </a:lnTo>
                    <a:lnTo>
                      <a:pt x="190500" y="835819"/>
                    </a:lnTo>
                    <a:lnTo>
                      <a:pt x="142875" y="819150"/>
                    </a:lnTo>
                    <a:lnTo>
                      <a:pt x="109537" y="812006"/>
                    </a:lnTo>
                    <a:lnTo>
                      <a:pt x="116681" y="678656"/>
                    </a:lnTo>
                    <a:lnTo>
                      <a:pt x="95250" y="585788"/>
                    </a:lnTo>
                    <a:lnTo>
                      <a:pt x="57150" y="590550"/>
                    </a:lnTo>
                    <a:lnTo>
                      <a:pt x="38100" y="502444"/>
                    </a:lnTo>
                    <a:lnTo>
                      <a:pt x="4762" y="473869"/>
                    </a:lnTo>
                    <a:lnTo>
                      <a:pt x="0" y="431006"/>
                    </a:lnTo>
                    <a:lnTo>
                      <a:pt x="26194" y="402431"/>
                    </a:lnTo>
                    <a:lnTo>
                      <a:pt x="19050" y="357188"/>
                    </a:lnTo>
                    <a:lnTo>
                      <a:pt x="19050" y="357188"/>
                    </a:lnTo>
                    <a:lnTo>
                      <a:pt x="28575" y="309563"/>
                    </a:lnTo>
                    <a:lnTo>
                      <a:pt x="23812" y="230981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CL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Forma libre 23">
                <a:extLst>
                  <a:ext uri="{FF2B5EF4-FFF2-40B4-BE49-F238E27FC236}">
                    <a16:creationId xmlns:a16="http://schemas.microsoft.com/office/drawing/2014/main" id="{37F63AFE-EDDF-4BA2-9DF3-3DC8428143AD}"/>
                  </a:ext>
                </a:extLst>
              </p:cNvPr>
              <p:cNvSpPr/>
              <p:nvPr/>
            </p:nvSpPr>
            <p:spPr>
              <a:xfrm>
                <a:off x="3495783" y="2462515"/>
                <a:ext cx="566326" cy="624135"/>
              </a:xfrm>
              <a:custGeom>
                <a:avLst/>
                <a:gdLst>
                  <a:gd name="connsiteX0" fmla="*/ 140494 w 566737"/>
                  <a:gd name="connsiteY0" fmla="*/ 0 h 623887"/>
                  <a:gd name="connsiteX1" fmla="*/ 116681 w 566737"/>
                  <a:gd name="connsiteY1" fmla="*/ 35718 h 623887"/>
                  <a:gd name="connsiteX2" fmla="*/ 73819 w 566737"/>
                  <a:gd name="connsiteY2" fmla="*/ 59531 h 623887"/>
                  <a:gd name="connsiteX3" fmla="*/ 19050 w 566737"/>
                  <a:gd name="connsiteY3" fmla="*/ 54768 h 623887"/>
                  <a:gd name="connsiteX4" fmla="*/ 7144 w 566737"/>
                  <a:gd name="connsiteY4" fmla="*/ 71437 h 623887"/>
                  <a:gd name="connsiteX5" fmla="*/ 16669 w 566737"/>
                  <a:gd name="connsiteY5" fmla="*/ 100012 h 623887"/>
                  <a:gd name="connsiteX6" fmla="*/ 2381 w 566737"/>
                  <a:gd name="connsiteY6" fmla="*/ 116681 h 623887"/>
                  <a:gd name="connsiteX7" fmla="*/ 2381 w 566737"/>
                  <a:gd name="connsiteY7" fmla="*/ 164306 h 623887"/>
                  <a:gd name="connsiteX8" fmla="*/ 47625 w 566737"/>
                  <a:gd name="connsiteY8" fmla="*/ 207168 h 623887"/>
                  <a:gd name="connsiteX9" fmla="*/ 69056 w 566737"/>
                  <a:gd name="connsiteY9" fmla="*/ 257175 h 623887"/>
                  <a:gd name="connsiteX10" fmla="*/ 57150 w 566737"/>
                  <a:gd name="connsiteY10" fmla="*/ 285750 h 623887"/>
                  <a:gd name="connsiteX11" fmla="*/ 54769 w 566737"/>
                  <a:gd name="connsiteY11" fmla="*/ 323850 h 623887"/>
                  <a:gd name="connsiteX12" fmla="*/ 2381 w 566737"/>
                  <a:gd name="connsiteY12" fmla="*/ 323850 h 623887"/>
                  <a:gd name="connsiteX13" fmla="*/ 2381 w 566737"/>
                  <a:gd name="connsiteY13" fmla="*/ 369093 h 623887"/>
                  <a:gd name="connsiteX14" fmla="*/ 0 w 566737"/>
                  <a:gd name="connsiteY14" fmla="*/ 433387 h 623887"/>
                  <a:gd name="connsiteX15" fmla="*/ 16669 w 566737"/>
                  <a:gd name="connsiteY15" fmla="*/ 454818 h 623887"/>
                  <a:gd name="connsiteX16" fmla="*/ 21431 w 566737"/>
                  <a:gd name="connsiteY16" fmla="*/ 488156 h 623887"/>
                  <a:gd name="connsiteX17" fmla="*/ 21431 w 566737"/>
                  <a:gd name="connsiteY17" fmla="*/ 528637 h 623887"/>
                  <a:gd name="connsiteX18" fmla="*/ 100012 w 566737"/>
                  <a:gd name="connsiteY18" fmla="*/ 585787 h 623887"/>
                  <a:gd name="connsiteX19" fmla="*/ 111919 w 566737"/>
                  <a:gd name="connsiteY19" fmla="*/ 623887 h 623887"/>
                  <a:gd name="connsiteX20" fmla="*/ 269081 w 566737"/>
                  <a:gd name="connsiteY20" fmla="*/ 583406 h 623887"/>
                  <a:gd name="connsiteX21" fmla="*/ 250031 w 566737"/>
                  <a:gd name="connsiteY21" fmla="*/ 554831 h 623887"/>
                  <a:gd name="connsiteX22" fmla="*/ 290512 w 566737"/>
                  <a:gd name="connsiteY22" fmla="*/ 504825 h 623887"/>
                  <a:gd name="connsiteX23" fmla="*/ 311944 w 566737"/>
                  <a:gd name="connsiteY23" fmla="*/ 471487 h 623887"/>
                  <a:gd name="connsiteX24" fmla="*/ 314325 w 566737"/>
                  <a:gd name="connsiteY24" fmla="*/ 452437 h 623887"/>
                  <a:gd name="connsiteX25" fmla="*/ 342900 w 566737"/>
                  <a:gd name="connsiteY25" fmla="*/ 440531 h 623887"/>
                  <a:gd name="connsiteX26" fmla="*/ 381000 w 566737"/>
                  <a:gd name="connsiteY26" fmla="*/ 369093 h 623887"/>
                  <a:gd name="connsiteX27" fmla="*/ 414337 w 566737"/>
                  <a:gd name="connsiteY27" fmla="*/ 366712 h 623887"/>
                  <a:gd name="connsiteX28" fmla="*/ 495300 w 566737"/>
                  <a:gd name="connsiteY28" fmla="*/ 433387 h 623887"/>
                  <a:gd name="connsiteX29" fmla="*/ 566737 w 566737"/>
                  <a:gd name="connsiteY29" fmla="*/ 381000 h 623887"/>
                  <a:gd name="connsiteX30" fmla="*/ 538162 w 566737"/>
                  <a:gd name="connsiteY30" fmla="*/ 326231 h 623887"/>
                  <a:gd name="connsiteX31" fmla="*/ 526256 w 566737"/>
                  <a:gd name="connsiteY31" fmla="*/ 271462 h 623887"/>
                  <a:gd name="connsiteX32" fmla="*/ 471487 w 566737"/>
                  <a:gd name="connsiteY32" fmla="*/ 264318 h 623887"/>
                  <a:gd name="connsiteX33" fmla="*/ 376237 w 566737"/>
                  <a:gd name="connsiteY33" fmla="*/ 290512 h 623887"/>
                  <a:gd name="connsiteX34" fmla="*/ 350044 w 566737"/>
                  <a:gd name="connsiteY34" fmla="*/ 302418 h 623887"/>
                  <a:gd name="connsiteX35" fmla="*/ 347662 w 566737"/>
                  <a:gd name="connsiteY35" fmla="*/ 252412 h 623887"/>
                  <a:gd name="connsiteX36" fmla="*/ 338137 w 566737"/>
                  <a:gd name="connsiteY36" fmla="*/ 223837 h 623887"/>
                  <a:gd name="connsiteX37" fmla="*/ 321469 w 566737"/>
                  <a:gd name="connsiteY37" fmla="*/ 209550 h 623887"/>
                  <a:gd name="connsiteX38" fmla="*/ 347662 w 566737"/>
                  <a:gd name="connsiteY38" fmla="*/ 180975 h 623887"/>
                  <a:gd name="connsiteX39" fmla="*/ 366712 w 566737"/>
                  <a:gd name="connsiteY39" fmla="*/ 169068 h 623887"/>
                  <a:gd name="connsiteX40" fmla="*/ 321469 w 566737"/>
                  <a:gd name="connsiteY40" fmla="*/ 109537 h 623887"/>
                  <a:gd name="connsiteX41" fmla="*/ 280987 w 566737"/>
                  <a:gd name="connsiteY41" fmla="*/ 97631 h 623887"/>
                  <a:gd name="connsiteX42" fmla="*/ 238125 w 566737"/>
                  <a:gd name="connsiteY42" fmla="*/ 66675 h 623887"/>
                  <a:gd name="connsiteX43" fmla="*/ 202406 w 566737"/>
                  <a:gd name="connsiteY43" fmla="*/ 59531 h 623887"/>
                  <a:gd name="connsiteX44" fmla="*/ 140494 w 566737"/>
                  <a:gd name="connsiteY44" fmla="*/ 0 h 623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566737" h="623887">
                    <a:moveTo>
                      <a:pt x="140494" y="0"/>
                    </a:moveTo>
                    <a:lnTo>
                      <a:pt x="116681" y="35718"/>
                    </a:lnTo>
                    <a:lnTo>
                      <a:pt x="73819" y="59531"/>
                    </a:lnTo>
                    <a:lnTo>
                      <a:pt x="19050" y="54768"/>
                    </a:lnTo>
                    <a:lnTo>
                      <a:pt x="7144" y="71437"/>
                    </a:lnTo>
                    <a:lnTo>
                      <a:pt x="16669" y="100012"/>
                    </a:lnTo>
                    <a:lnTo>
                      <a:pt x="2381" y="116681"/>
                    </a:lnTo>
                    <a:lnTo>
                      <a:pt x="2381" y="164306"/>
                    </a:lnTo>
                    <a:lnTo>
                      <a:pt x="47625" y="207168"/>
                    </a:lnTo>
                    <a:lnTo>
                      <a:pt x="69056" y="257175"/>
                    </a:lnTo>
                    <a:lnTo>
                      <a:pt x="57150" y="285750"/>
                    </a:lnTo>
                    <a:lnTo>
                      <a:pt x="54769" y="323850"/>
                    </a:lnTo>
                    <a:lnTo>
                      <a:pt x="2381" y="323850"/>
                    </a:lnTo>
                    <a:lnTo>
                      <a:pt x="2381" y="369093"/>
                    </a:lnTo>
                    <a:cubicBezTo>
                      <a:pt x="1587" y="390524"/>
                      <a:pt x="794" y="411956"/>
                      <a:pt x="0" y="433387"/>
                    </a:cubicBezTo>
                    <a:lnTo>
                      <a:pt x="16669" y="454818"/>
                    </a:lnTo>
                    <a:lnTo>
                      <a:pt x="21431" y="488156"/>
                    </a:lnTo>
                    <a:lnTo>
                      <a:pt x="21431" y="528637"/>
                    </a:lnTo>
                    <a:lnTo>
                      <a:pt x="100012" y="585787"/>
                    </a:lnTo>
                    <a:lnTo>
                      <a:pt x="111919" y="623887"/>
                    </a:lnTo>
                    <a:lnTo>
                      <a:pt x="269081" y="583406"/>
                    </a:lnTo>
                    <a:lnTo>
                      <a:pt x="250031" y="554831"/>
                    </a:lnTo>
                    <a:lnTo>
                      <a:pt x="290512" y="504825"/>
                    </a:lnTo>
                    <a:lnTo>
                      <a:pt x="311944" y="471487"/>
                    </a:lnTo>
                    <a:lnTo>
                      <a:pt x="314325" y="452437"/>
                    </a:lnTo>
                    <a:lnTo>
                      <a:pt x="342900" y="440531"/>
                    </a:lnTo>
                    <a:lnTo>
                      <a:pt x="381000" y="369093"/>
                    </a:lnTo>
                    <a:lnTo>
                      <a:pt x="414337" y="366712"/>
                    </a:lnTo>
                    <a:lnTo>
                      <a:pt x="495300" y="433387"/>
                    </a:lnTo>
                    <a:lnTo>
                      <a:pt x="566737" y="381000"/>
                    </a:lnTo>
                    <a:lnTo>
                      <a:pt x="538162" y="326231"/>
                    </a:lnTo>
                    <a:lnTo>
                      <a:pt x="526256" y="271462"/>
                    </a:lnTo>
                    <a:lnTo>
                      <a:pt x="471487" y="264318"/>
                    </a:lnTo>
                    <a:lnTo>
                      <a:pt x="376237" y="290512"/>
                    </a:lnTo>
                    <a:lnTo>
                      <a:pt x="350044" y="302418"/>
                    </a:lnTo>
                    <a:lnTo>
                      <a:pt x="347662" y="252412"/>
                    </a:lnTo>
                    <a:lnTo>
                      <a:pt x="338137" y="223837"/>
                    </a:lnTo>
                    <a:lnTo>
                      <a:pt x="321469" y="209550"/>
                    </a:lnTo>
                    <a:lnTo>
                      <a:pt x="347662" y="180975"/>
                    </a:lnTo>
                    <a:lnTo>
                      <a:pt x="366712" y="169068"/>
                    </a:lnTo>
                    <a:lnTo>
                      <a:pt x="321469" y="109537"/>
                    </a:lnTo>
                    <a:lnTo>
                      <a:pt x="280987" y="97631"/>
                    </a:lnTo>
                    <a:lnTo>
                      <a:pt x="238125" y="66675"/>
                    </a:lnTo>
                    <a:lnTo>
                      <a:pt x="202406" y="59531"/>
                    </a:lnTo>
                    <a:lnTo>
                      <a:pt x="140494" y="0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CL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" name="Forma libre 6">
              <a:extLst>
                <a:ext uri="{FF2B5EF4-FFF2-40B4-BE49-F238E27FC236}">
                  <a16:creationId xmlns:a16="http://schemas.microsoft.com/office/drawing/2014/main" id="{24ABAB80-0F04-4D25-8178-8EA58638972A}"/>
                </a:ext>
              </a:extLst>
            </p:cNvPr>
            <p:cNvSpPr/>
            <p:nvPr/>
          </p:nvSpPr>
          <p:spPr>
            <a:xfrm>
              <a:off x="2648395" y="2096812"/>
              <a:ext cx="1006799" cy="1214136"/>
            </a:xfrm>
            <a:custGeom>
              <a:avLst/>
              <a:gdLst>
                <a:gd name="connsiteX0" fmla="*/ 704850 w 1003300"/>
                <a:gd name="connsiteY0" fmla="*/ 0 h 1212850"/>
                <a:gd name="connsiteX1" fmla="*/ 644525 w 1003300"/>
                <a:gd name="connsiteY1" fmla="*/ 50800 h 1212850"/>
                <a:gd name="connsiteX2" fmla="*/ 565150 w 1003300"/>
                <a:gd name="connsiteY2" fmla="*/ 69850 h 1212850"/>
                <a:gd name="connsiteX3" fmla="*/ 504825 w 1003300"/>
                <a:gd name="connsiteY3" fmla="*/ 114300 h 1212850"/>
                <a:gd name="connsiteX4" fmla="*/ 476250 w 1003300"/>
                <a:gd name="connsiteY4" fmla="*/ 127000 h 1212850"/>
                <a:gd name="connsiteX5" fmla="*/ 466725 w 1003300"/>
                <a:gd name="connsiteY5" fmla="*/ 174625 h 1212850"/>
                <a:gd name="connsiteX6" fmla="*/ 511175 w 1003300"/>
                <a:gd name="connsiteY6" fmla="*/ 184150 h 1212850"/>
                <a:gd name="connsiteX7" fmla="*/ 511175 w 1003300"/>
                <a:gd name="connsiteY7" fmla="*/ 225425 h 1212850"/>
                <a:gd name="connsiteX8" fmla="*/ 546100 w 1003300"/>
                <a:gd name="connsiteY8" fmla="*/ 295275 h 1212850"/>
                <a:gd name="connsiteX9" fmla="*/ 542925 w 1003300"/>
                <a:gd name="connsiteY9" fmla="*/ 336550 h 1212850"/>
                <a:gd name="connsiteX10" fmla="*/ 514350 w 1003300"/>
                <a:gd name="connsiteY10" fmla="*/ 374650 h 1212850"/>
                <a:gd name="connsiteX11" fmla="*/ 536575 w 1003300"/>
                <a:gd name="connsiteY11" fmla="*/ 381000 h 1212850"/>
                <a:gd name="connsiteX12" fmla="*/ 539750 w 1003300"/>
                <a:gd name="connsiteY12" fmla="*/ 447675 h 1212850"/>
                <a:gd name="connsiteX13" fmla="*/ 523875 w 1003300"/>
                <a:gd name="connsiteY13" fmla="*/ 520700 h 1212850"/>
                <a:gd name="connsiteX14" fmla="*/ 447675 w 1003300"/>
                <a:gd name="connsiteY14" fmla="*/ 558800 h 1212850"/>
                <a:gd name="connsiteX15" fmla="*/ 409575 w 1003300"/>
                <a:gd name="connsiteY15" fmla="*/ 514350 h 1212850"/>
                <a:gd name="connsiteX16" fmla="*/ 387350 w 1003300"/>
                <a:gd name="connsiteY16" fmla="*/ 527050 h 1212850"/>
                <a:gd name="connsiteX17" fmla="*/ 390525 w 1003300"/>
                <a:gd name="connsiteY17" fmla="*/ 558800 h 1212850"/>
                <a:gd name="connsiteX18" fmla="*/ 346075 w 1003300"/>
                <a:gd name="connsiteY18" fmla="*/ 571500 h 1212850"/>
                <a:gd name="connsiteX19" fmla="*/ 352425 w 1003300"/>
                <a:gd name="connsiteY19" fmla="*/ 609600 h 1212850"/>
                <a:gd name="connsiteX20" fmla="*/ 352425 w 1003300"/>
                <a:gd name="connsiteY20" fmla="*/ 673100 h 1212850"/>
                <a:gd name="connsiteX21" fmla="*/ 317500 w 1003300"/>
                <a:gd name="connsiteY21" fmla="*/ 673100 h 1212850"/>
                <a:gd name="connsiteX22" fmla="*/ 330200 w 1003300"/>
                <a:gd name="connsiteY22" fmla="*/ 711200 h 1212850"/>
                <a:gd name="connsiteX23" fmla="*/ 273050 w 1003300"/>
                <a:gd name="connsiteY23" fmla="*/ 762000 h 1212850"/>
                <a:gd name="connsiteX24" fmla="*/ 171450 w 1003300"/>
                <a:gd name="connsiteY24" fmla="*/ 787400 h 1212850"/>
                <a:gd name="connsiteX25" fmla="*/ 123825 w 1003300"/>
                <a:gd name="connsiteY25" fmla="*/ 793750 h 1212850"/>
                <a:gd name="connsiteX26" fmla="*/ 104775 w 1003300"/>
                <a:gd name="connsiteY26" fmla="*/ 704850 h 1212850"/>
                <a:gd name="connsiteX27" fmla="*/ 73025 w 1003300"/>
                <a:gd name="connsiteY27" fmla="*/ 660400 h 1212850"/>
                <a:gd name="connsiteX28" fmla="*/ 60325 w 1003300"/>
                <a:gd name="connsiteY28" fmla="*/ 701675 h 1212850"/>
                <a:gd name="connsiteX29" fmla="*/ 34925 w 1003300"/>
                <a:gd name="connsiteY29" fmla="*/ 733425 h 1212850"/>
                <a:gd name="connsiteX30" fmla="*/ 22225 w 1003300"/>
                <a:gd name="connsiteY30" fmla="*/ 784225 h 1212850"/>
                <a:gd name="connsiteX31" fmla="*/ 22225 w 1003300"/>
                <a:gd name="connsiteY31" fmla="*/ 809625 h 1212850"/>
                <a:gd name="connsiteX32" fmla="*/ 22225 w 1003300"/>
                <a:gd name="connsiteY32" fmla="*/ 809625 h 1212850"/>
                <a:gd name="connsiteX33" fmla="*/ 0 w 1003300"/>
                <a:gd name="connsiteY33" fmla="*/ 885825 h 1212850"/>
                <a:gd name="connsiteX34" fmla="*/ 47625 w 1003300"/>
                <a:gd name="connsiteY34" fmla="*/ 882650 h 1212850"/>
                <a:gd name="connsiteX35" fmla="*/ 95250 w 1003300"/>
                <a:gd name="connsiteY35" fmla="*/ 908050 h 1212850"/>
                <a:gd name="connsiteX36" fmla="*/ 127000 w 1003300"/>
                <a:gd name="connsiteY36" fmla="*/ 914400 h 1212850"/>
                <a:gd name="connsiteX37" fmla="*/ 130175 w 1003300"/>
                <a:gd name="connsiteY37" fmla="*/ 958850 h 1212850"/>
                <a:gd name="connsiteX38" fmla="*/ 225425 w 1003300"/>
                <a:gd name="connsiteY38" fmla="*/ 1009650 h 1212850"/>
                <a:gd name="connsiteX39" fmla="*/ 219075 w 1003300"/>
                <a:gd name="connsiteY39" fmla="*/ 1025525 h 1212850"/>
                <a:gd name="connsiteX40" fmla="*/ 292100 w 1003300"/>
                <a:gd name="connsiteY40" fmla="*/ 1009650 h 1212850"/>
                <a:gd name="connsiteX41" fmla="*/ 349250 w 1003300"/>
                <a:gd name="connsiteY41" fmla="*/ 1022350 h 1212850"/>
                <a:gd name="connsiteX42" fmla="*/ 358775 w 1003300"/>
                <a:gd name="connsiteY42" fmla="*/ 1095375 h 1212850"/>
                <a:gd name="connsiteX43" fmla="*/ 361950 w 1003300"/>
                <a:gd name="connsiteY43" fmla="*/ 1139825 h 1212850"/>
                <a:gd name="connsiteX44" fmla="*/ 403225 w 1003300"/>
                <a:gd name="connsiteY44" fmla="*/ 1133475 h 1212850"/>
                <a:gd name="connsiteX45" fmla="*/ 419100 w 1003300"/>
                <a:gd name="connsiteY45" fmla="*/ 1181100 h 1212850"/>
                <a:gd name="connsiteX46" fmla="*/ 457200 w 1003300"/>
                <a:gd name="connsiteY46" fmla="*/ 1196975 h 1212850"/>
                <a:gd name="connsiteX47" fmla="*/ 511175 w 1003300"/>
                <a:gd name="connsiteY47" fmla="*/ 1155700 h 1212850"/>
                <a:gd name="connsiteX48" fmla="*/ 539750 w 1003300"/>
                <a:gd name="connsiteY48" fmla="*/ 1212850 h 1212850"/>
                <a:gd name="connsiteX49" fmla="*/ 571500 w 1003300"/>
                <a:gd name="connsiteY49" fmla="*/ 1212850 h 1212850"/>
                <a:gd name="connsiteX50" fmla="*/ 565150 w 1003300"/>
                <a:gd name="connsiteY50" fmla="*/ 1146175 h 1212850"/>
                <a:gd name="connsiteX51" fmla="*/ 612775 w 1003300"/>
                <a:gd name="connsiteY51" fmla="*/ 1117600 h 1212850"/>
                <a:gd name="connsiteX52" fmla="*/ 635000 w 1003300"/>
                <a:gd name="connsiteY52" fmla="*/ 1069975 h 1212850"/>
                <a:gd name="connsiteX53" fmla="*/ 660400 w 1003300"/>
                <a:gd name="connsiteY53" fmla="*/ 1000125 h 1212850"/>
                <a:gd name="connsiteX54" fmla="*/ 723900 w 1003300"/>
                <a:gd name="connsiteY54" fmla="*/ 996950 h 1212850"/>
                <a:gd name="connsiteX55" fmla="*/ 727075 w 1003300"/>
                <a:gd name="connsiteY55" fmla="*/ 946150 h 1212850"/>
                <a:gd name="connsiteX56" fmla="*/ 698500 w 1003300"/>
                <a:gd name="connsiteY56" fmla="*/ 911225 h 1212850"/>
                <a:gd name="connsiteX57" fmla="*/ 711200 w 1003300"/>
                <a:gd name="connsiteY57" fmla="*/ 860425 h 1212850"/>
                <a:gd name="connsiteX58" fmla="*/ 695325 w 1003300"/>
                <a:gd name="connsiteY58" fmla="*/ 841375 h 1212850"/>
                <a:gd name="connsiteX59" fmla="*/ 730250 w 1003300"/>
                <a:gd name="connsiteY59" fmla="*/ 831850 h 1212850"/>
                <a:gd name="connsiteX60" fmla="*/ 815975 w 1003300"/>
                <a:gd name="connsiteY60" fmla="*/ 796925 h 1212850"/>
                <a:gd name="connsiteX61" fmla="*/ 828675 w 1003300"/>
                <a:gd name="connsiteY61" fmla="*/ 793750 h 1212850"/>
                <a:gd name="connsiteX62" fmla="*/ 831850 w 1003300"/>
                <a:gd name="connsiteY62" fmla="*/ 679450 h 1212850"/>
                <a:gd name="connsiteX63" fmla="*/ 882650 w 1003300"/>
                <a:gd name="connsiteY63" fmla="*/ 673100 h 1212850"/>
                <a:gd name="connsiteX64" fmla="*/ 895350 w 1003300"/>
                <a:gd name="connsiteY64" fmla="*/ 622300 h 1212850"/>
                <a:gd name="connsiteX65" fmla="*/ 873125 w 1003300"/>
                <a:gd name="connsiteY65" fmla="*/ 571500 h 1212850"/>
                <a:gd name="connsiteX66" fmla="*/ 831850 w 1003300"/>
                <a:gd name="connsiteY66" fmla="*/ 546100 h 1212850"/>
                <a:gd name="connsiteX67" fmla="*/ 831850 w 1003300"/>
                <a:gd name="connsiteY67" fmla="*/ 498475 h 1212850"/>
                <a:gd name="connsiteX68" fmla="*/ 847725 w 1003300"/>
                <a:gd name="connsiteY68" fmla="*/ 434975 h 1212850"/>
                <a:gd name="connsiteX69" fmla="*/ 835025 w 1003300"/>
                <a:gd name="connsiteY69" fmla="*/ 409575 h 1212850"/>
                <a:gd name="connsiteX70" fmla="*/ 892175 w 1003300"/>
                <a:gd name="connsiteY70" fmla="*/ 412750 h 1212850"/>
                <a:gd name="connsiteX71" fmla="*/ 927100 w 1003300"/>
                <a:gd name="connsiteY71" fmla="*/ 403225 h 1212850"/>
                <a:gd name="connsiteX72" fmla="*/ 977900 w 1003300"/>
                <a:gd name="connsiteY72" fmla="*/ 355600 h 1212850"/>
                <a:gd name="connsiteX73" fmla="*/ 1003300 w 1003300"/>
                <a:gd name="connsiteY73" fmla="*/ 301625 h 1212850"/>
                <a:gd name="connsiteX74" fmla="*/ 946150 w 1003300"/>
                <a:gd name="connsiteY74" fmla="*/ 320675 h 1212850"/>
                <a:gd name="connsiteX75" fmla="*/ 939800 w 1003300"/>
                <a:gd name="connsiteY75" fmla="*/ 279400 h 1212850"/>
                <a:gd name="connsiteX76" fmla="*/ 952500 w 1003300"/>
                <a:gd name="connsiteY76" fmla="*/ 209550 h 1212850"/>
                <a:gd name="connsiteX77" fmla="*/ 933450 w 1003300"/>
                <a:gd name="connsiteY77" fmla="*/ 155575 h 1212850"/>
                <a:gd name="connsiteX78" fmla="*/ 847725 w 1003300"/>
                <a:gd name="connsiteY78" fmla="*/ 136525 h 1212850"/>
                <a:gd name="connsiteX79" fmla="*/ 784225 w 1003300"/>
                <a:gd name="connsiteY79" fmla="*/ 88900 h 1212850"/>
                <a:gd name="connsiteX80" fmla="*/ 774700 w 1003300"/>
                <a:gd name="connsiteY80" fmla="*/ 19050 h 1212850"/>
                <a:gd name="connsiteX81" fmla="*/ 704850 w 1003300"/>
                <a:gd name="connsiteY81" fmla="*/ 0 h 1212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1003300" h="1212850">
                  <a:moveTo>
                    <a:pt x="704850" y="0"/>
                  </a:moveTo>
                  <a:lnTo>
                    <a:pt x="644525" y="50800"/>
                  </a:lnTo>
                  <a:lnTo>
                    <a:pt x="565150" y="69850"/>
                  </a:lnTo>
                  <a:lnTo>
                    <a:pt x="504825" y="114300"/>
                  </a:lnTo>
                  <a:lnTo>
                    <a:pt x="476250" y="127000"/>
                  </a:lnTo>
                  <a:lnTo>
                    <a:pt x="466725" y="174625"/>
                  </a:lnTo>
                  <a:lnTo>
                    <a:pt x="511175" y="184150"/>
                  </a:lnTo>
                  <a:lnTo>
                    <a:pt x="511175" y="225425"/>
                  </a:lnTo>
                  <a:lnTo>
                    <a:pt x="546100" y="295275"/>
                  </a:lnTo>
                  <a:lnTo>
                    <a:pt x="542925" y="336550"/>
                  </a:lnTo>
                  <a:lnTo>
                    <a:pt x="514350" y="374650"/>
                  </a:lnTo>
                  <a:lnTo>
                    <a:pt x="536575" y="381000"/>
                  </a:lnTo>
                  <a:lnTo>
                    <a:pt x="539750" y="447675"/>
                  </a:lnTo>
                  <a:lnTo>
                    <a:pt x="523875" y="520700"/>
                  </a:lnTo>
                  <a:lnTo>
                    <a:pt x="447675" y="558800"/>
                  </a:lnTo>
                  <a:lnTo>
                    <a:pt x="409575" y="514350"/>
                  </a:lnTo>
                  <a:lnTo>
                    <a:pt x="387350" y="527050"/>
                  </a:lnTo>
                  <a:lnTo>
                    <a:pt x="390525" y="558800"/>
                  </a:lnTo>
                  <a:lnTo>
                    <a:pt x="346075" y="571500"/>
                  </a:lnTo>
                  <a:lnTo>
                    <a:pt x="352425" y="609600"/>
                  </a:lnTo>
                  <a:lnTo>
                    <a:pt x="352425" y="673100"/>
                  </a:lnTo>
                  <a:lnTo>
                    <a:pt x="317500" y="673100"/>
                  </a:lnTo>
                  <a:lnTo>
                    <a:pt x="330200" y="711200"/>
                  </a:lnTo>
                  <a:lnTo>
                    <a:pt x="273050" y="762000"/>
                  </a:lnTo>
                  <a:lnTo>
                    <a:pt x="171450" y="787400"/>
                  </a:lnTo>
                  <a:lnTo>
                    <a:pt x="123825" y="793750"/>
                  </a:lnTo>
                  <a:lnTo>
                    <a:pt x="104775" y="704850"/>
                  </a:lnTo>
                  <a:lnTo>
                    <a:pt x="73025" y="660400"/>
                  </a:lnTo>
                  <a:lnTo>
                    <a:pt x="60325" y="701675"/>
                  </a:lnTo>
                  <a:lnTo>
                    <a:pt x="34925" y="733425"/>
                  </a:lnTo>
                  <a:lnTo>
                    <a:pt x="22225" y="784225"/>
                  </a:lnTo>
                  <a:lnTo>
                    <a:pt x="22225" y="809625"/>
                  </a:lnTo>
                  <a:lnTo>
                    <a:pt x="22225" y="809625"/>
                  </a:lnTo>
                  <a:lnTo>
                    <a:pt x="0" y="885825"/>
                  </a:lnTo>
                  <a:lnTo>
                    <a:pt x="47625" y="882650"/>
                  </a:lnTo>
                  <a:lnTo>
                    <a:pt x="95250" y="908050"/>
                  </a:lnTo>
                  <a:lnTo>
                    <a:pt x="127000" y="914400"/>
                  </a:lnTo>
                  <a:lnTo>
                    <a:pt x="130175" y="958850"/>
                  </a:lnTo>
                  <a:lnTo>
                    <a:pt x="225425" y="1009650"/>
                  </a:lnTo>
                  <a:lnTo>
                    <a:pt x="219075" y="1025525"/>
                  </a:lnTo>
                  <a:lnTo>
                    <a:pt x="292100" y="1009650"/>
                  </a:lnTo>
                  <a:lnTo>
                    <a:pt x="349250" y="1022350"/>
                  </a:lnTo>
                  <a:lnTo>
                    <a:pt x="358775" y="1095375"/>
                  </a:lnTo>
                  <a:lnTo>
                    <a:pt x="361950" y="1139825"/>
                  </a:lnTo>
                  <a:lnTo>
                    <a:pt x="403225" y="1133475"/>
                  </a:lnTo>
                  <a:lnTo>
                    <a:pt x="419100" y="1181100"/>
                  </a:lnTo>
                  <a:lnTo>
                    <a:pt x="457200" y="1196975"/>
                  </a:lnTo>
                  <a:lnTo>
                    <a:pt x="511175" y="1155700"/>
                  </a:lnTo>
                  <a:lnTo>
                    <a:pt x="539750" y="1212850"/>
                  </a:lnTo>
                  <a:lnTo>
                    <a:pt x="571500" y="1212850"/>
                  </a:lnTo>
                  <a:lnTo>
                    <a:pt x="565150" y="1146175"/>
                  </a:lnTo>
                  <a:lnTo>
                    <a:pt x="612775" y="1117600"/>
                  </a:lnTo>
                  <a:lnTo>
                    <a:pt x="635000" y="1069975"/>
                  </a:lnTo>
                  <a:lnTo>
                    <a:pt x="660400" y="1000125"/>
                  </a:lnTo>
                  <a:lnTo>
                    <a:pt x="723900" y="996950"/>
                  </a:lnTo>
                  <a:lnTo>
                    <a:pt x="727075" y="946150"/>
                  </a:lnTo>
                  <a:lnTo>
                    <a:pt x="698500" y="911225"/>
                  </a:lnTo>
                  <a:lnTo>
                    <a:pt x="711200" y="860425"/>
                  </a:lnTo>
                  <a:lnTo>
                    <a:pt x="695325" y="841375"/>
                  </a:lnTo>
                  <a:lnTo>
                    <a:pt x="730250" y="831850"/>
                  </a:lnTo>
                  <a:lnTo>
                    <a:pt x="815975" y="796925"/>
                  </a:lnTo>
                  <a:lnTo>
                    <a:pt x="828675" y="793750"/>
                  </a:lnTo>
                  <a:cubicBezTo>
                    <a:pt x="829733" y="755650"/>
                    <a:pt x="830792" y="717550"/>
                    <a:pt x="831850" y="679450"/>
                  </a:cubicBezTo>
                  <a:lnTo>
                    <a:pt x="882650" y="673100"/>
                  </a:lnTo>
                  <a:lnTo>
                    <a:pt x="895350" y="622300"/>
                  </a:lnTo>
                  <a:lnTo>
                    <a:pt x="873125" y="571500"/>
                  </a:lnTo>
                  <a:lnTo>
                    <a:pt x="831850" y="546100"/>
                  </a:lnTo>
                  <a:lnTo>
                    <a:pt x="831850" y="498475"/>
                  </a:lnTo>
                  <a:lnTo>
                    <a:pt x="847725" y="434975"/>
                  </a:lnTo>
                  <a:lnTo>
                    <a:pt x="835025" y="409575"/>
                  </a:lnTo>
                  <a:lnTo>
                    <a:pt x="892175" y="412750"/>
                  </a:lnTo>
                  <a:lnTo>
                    <a:pt x="927100" y="403225"/>
                  </a:lnTo>
                  <a:lnTo>
                    <a:pt x="977900" y="355600"/>
                  </a:lnTo>
                  <a:lnTo>
                    <a:pt x="1003300" y="301625"/>
                  </a:lnTo>
                  <a:lnTo>
                    <a:pt x="946150" y="320675"/>
                  </a:lnTo>
                  <a:lnTo>
                    <a:pt x="939800" y="279400"/>
                  </a:lnTo>
                  <a:lnTo>
                    <a:pt x="952500" y="209550"/>
                  </a:lnTo>
                  <a:lnTo>
                    <a:pt x="933450" y="155575"/>
                  </a:lnTo>
                  <a:lnTo>
                    <a:pt x="847725" y="136525"/>
                  </a:lnTo>
                  <a:lnTo>
                    <a:pt x="784225" y="88900"/>
                  </a:lnTo>
                  <a:lnTo>
                    <a:pt x="774700" y="19050"/>
                  </a:lnTo>
                  <a:lnTo>
                    <a:pt x="704850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8" name="Forma libre 7">
              <a:extLst>
                <a:ext uri="{FF2B5EF4-FFF2-40B4-BE49-F238E27FC236}">
                  <a16:creationId xmlns:a16="http://schemas.microsoft.com/office/drawing/2014/main" id="{22CB52B6-ECFD-4039-B6A2-8C2ED7170E1C}"/>
                </a:ext>
              </a:extLst>
            </p:cNvPr>
            <p:cNvSpPr/>
            <p:nvPr/>
          </p:nvSpPr>
          <p:spPr>
            <a:xfrm>
              <a:off x="3776850" y="853416"/>
              <a:ext cx="2303051" cy="2169846"/>
            </a:xfrm>
            <a:custGeom>
              <a:avLst/>
              <a:gdLst>
                <a:gd name="connsiteX0" fmla="*/ 1071563 w 2305050"/>
                <a:gd name="connsiteY0" fmla="*/ 0 h 2171700"/>
                <a:gd name="connsiteX1" fmla="*/ 1090613 w 2305050"/>
                <a:gd name="connsiteY1" fmla="*/ 61913 h 2171700"/>
                <a:gd name="connsiteX2" fmla="*/ 1190625 w 2305050"/>
                <a:gd name="connsiteY2" fmla="*/ 80963 h 2171700"/>
                <a:gd name="connsiteX3" fmla="*/ 1243013 w 2305050"/>
                <a:gd name="connsiteY3" fmla="*/ 80963 h 2171700"/>
                <a:gd name="connsiteX4" fmla="*/ 1223963 w 2305050"/>
                <a:gd name="connsiteY4" fmla="*/ 38100 h 2171700"/>
                <a:gd name="connsiteX5" fmla="*/ 1338263 w 2305050"/>
                <a:gd name="connsiteY5" fmla="*/ 28575 h 2171700"/>
                <a:gd name="connsiteX6" fmla="*/ 1395413 w 2305050"/>
                <a:gd name="connsiteY6" fmla="*/ 42863 h 2171700"/>
                <a:gd name="connsiteX7" fmla="*/ 1504950 w 2305050"/>
                <a:gd name="connsiteY7" fmla="*/ 152400 h 2171700"/>
                <a:gd name="connsiteX8" fmla="*/ 1566863 w 2305050"/>
                <a:gd name="connsiteY8" fmla="*/ 242888 h 2171700"/>
                <a:gd name="connsiteX9" fmla="*/ 1581150 w 2305050"/>
                <a:gd name="connsiteY9" fmla="*/ 338138 h 2171700"/>
                <a:gd name="connsiteX10" fmla="*/ 1662113 w 2305050"/>
                <a:gd name="connsiteY10" fmla="*/ 347663 h 2171700"/>
                <a:gd name="connsiteX11" fmla="*/ 1719263 w 2305050"/>
                <a:gd name="connsiteY11" fmla="*/ 366713 h 2171700"/>
                <a:gd name="connsiteX12" fmla="*/ 1762125 w 2305050"/>
                <a:gd name="connsiteY12" fmla="*/ 333375 h 2171700"/>
                <a:gd name="connsiteX13" fmla="*/ 1790700 w 2305050"/>
                <a:gd name="connsiteY13" fmla="*/ 361950 h 2171700"/>
                <a:gd name="connsiteX14" fmla="*/ 1857375 w 2305050"/>
                <a:gd name="connsiteY14" fmla="*/ 342900 h 2171700"/>
                <a:gd name="connsiteX15" fmla="*/ 1933575 w 2305050"/>
                <a:gd name="connsiteY15" fmla="*/ 328613 h 2171700"/>
                <a:gd name="connsiteX16" fmla="*/ 1966913 w 2305050"/>
                <a:gd name="connsiteY16" fmla="*/ 285750 h 2171700"/>
                <a:gd name="connsiteX17" fmla="*/ 2038350 w 2305050"/>
                <a:gd name="connsiteY17" fmla="*/ 290513 h 2171700"/>
                <a:gd name="connsiteX18" fmla="*/ 2028825 w 2305050"/>
                <a:gd name="connsiteY18" fmla="*/ 361950 h 2171700"/>
                <a:gd name="connsiteX19" fmla="*/ 2066925 w 2305050"/>
                <a:gd name="connsiteY19" fmla="*/ 471488 h 2171700"/>
                <a:gd name="connsiteX20" fmla="*/ 2047875 w 2305050"/>
                <a:gd name="connsiteY20" fmla="*/ 557213 h 2171700"/>
                <a:gd name="connsiteX21" fmla="*/ 2066925 w 2305050"/>
                <a:gd name="connsiteY21" fmla="*/ 628650 h 2171700"/>
                <a:gd name="connsiteX22" fmla="*/ 2124075 w 2305050"/>
                <a:gd name="connsiteY22" fmla="*/ 704850 h 2171700"/>
                <a:gd name="connsiteX23" fmla="*/ 2152650 w 2305050"/>
                <a:gd name="connsiteY23" fmla="*/ 728663 h 2171700"/>
                <a:gd name="connsiteX24" fmla="*/ 2152650 w 2305050"/>
                <a:gd name="connsiteY24" fmla="*/ 781050 h 2171700"/>
                <a:gd name="connsiteX25" fmla="*/ 2138363 w 2305050"/>
                <a:gd name="connsiteY25" fmla="*/ 852488 h 2171700"/>
                <a:gd name="connsiteX26" fmla="*/ 2105025 w 2305050"/>
                <a:gd name="connsiteY26" fmla="*/ 919163 h 2171700"/>
                <a:gd name="connsiteX27" fmla="*/ 2147888 w 2305050"/>
                <a:gd name="connsiteY27" fmla="*/ 952500 h 2171700"/>
                <a:gd name="connsiteX28" fmla="*/ 2147888 w 2305050"/>
                <a:gd name="connsiteY28" fmla="*/ 995363 h 2171700"/>
                <a:gd name="connsiteX29" fmla="*/ 2181225 w 2305050"/>
                <a:gd name="connsiteY29" fmla="*/ 1038225 h 2171700"/>
                <a:gd name="connsiteX30" fmla="*/ 2138363 w 2305050"/>
                <a:gd name="connsiteY30" fmla="*/ 1143000 h 2171700"/>
                <a:gd name="connsiteX31" fmla="*/ 2114550 w 2305050"/>
                <a:gd name="connsiteY31" fmla="*/ 1223963 h 2171700"/>
                <a:gd name="connsiteX32" fmla="*/ 2157413 w 2305050"/>
                <a:gd name="connsiteY32" fmla="*/ 1252538 h 2171700"/>
                <a:gd name="connsiteX33" fmla="*/ 2095500 w 2305050"/>
                <a:gd name="connsiteY33" fmla="*/ 1314450 h 2171700"/>
                <a:gd name="connsiteX34" fmla="*/ 2085975 w 2305050"/>
                <a:gd name="connsiteY34" fmla="*/ 1371600 h 2171700"/>
                <a:gd name="connsiteX35" fmla="*/ 2100263 w 2305050"/>
                <a:gd name="connsiteY35" fmla="*/ 1414463 h 2171700"/>
                <a:gd name="connsiteX36" fmla="*/ 2014538 w 2305050"/>
                <a:gd name="connsiteY36" fmla="*/ 1495425 h 2171700"/>
                <a:gd name="connsiteX37" fmla="*/ 2052638 w 2305050"/>
                <a:gd name="connsiteY37" fmla="*/ 1557338 h 2171700"/>
                <a:gd name="connsiteX38" fmla="*/ 2076450 w 2305050"/>
                <a:gd name="connsiteY38" fmla="*/ 1590675 h 2171700"/>
                <a:gd name="connsiteX39" fmla="*/ 2166938 w 2305050"/>
                <a:gd name="connsiteY39" fmla="*/ 1562100 h 2171700"/>
                <a:gd name="connsiteX40" fmla="*/ 2252663 w 2305050"/>
                <a:gd name="connsiteY40" fmla="*/ 1614488 h 2171700"/>
                <a:gd name="connsiteX41" fmla="*/ 2305050 w 2305050"/>
                <a:gd name="connsiteY41" fmla="*/ 1633538 h 2171700"/>
                <a:gd name="connsiteX42" fmla="*/ 2276475 w 2305050"/>
                <a:gd name="connsiteY42" fmla="*/ 1700213 h 2171700"/>
                <a:gd name="connsiteX43" fmla="*/ 2276475 w 2305050"/>
                <a:gd name="connsiteY43" fmla="*/ 1771650 h 2171700"/>
                <a:gd name="connsiteX44" fmla="*/ 2252663 w 2305050"/>
                <a:gd name="connsiteY44" fmla="*/ 1819275 h 2171700"/>
                <a:gd name="connsiteX45" fmla="*/ 2190750 w 2305050"/>
                <a:gd name="connsiteY45" fmla="*/ 1804988 h 2171700"/>
                <a:gd name="connsiteX46" fmla="*/ 2157413 w 2305050"/>
                <a:gd name="connsiteY46" fmla="*/ 1857375 h 2171700"/>
                <a:gd name="connsiteX47" fmla="*/ 2176463 w 2305050"/>
                <a:gd name="connsiteY47" fmla="*/ 1905000 h 2171700"/>
                <a:gd name="connsiteX48" fmla="*/ 2133600 w 2305050"/>
                <a:gd name="connsiteY48" fmla="*/ 1947863 h 2171700"/>
                <a:gd name="connsiteX49" fmla="*/ 2133600 w 2305050"/>
                <a:gd name="connsiteY49" fmla="*/ 1995488 h 2171700"/>
                <a:gd name="connsiteX50" fmla="*/ 2133600 w 2305050"/>
                <a:gd name="connsiteY50" fmla="*/ 1995488 h 2171700"/>
                <a:gd name="connsiteX51" fmla="*/ 2166938 w 2305050"/>
                <a:gd name="connsiteY51" fmla="*/ 2100263 h 2171700"/>
                <a:gd name="connsiteX52" fmla="*/ 2076450 w 2305050"/>
                <a:gd name="connsiteY52" fmla="*/ 2109788 h 2171700"/>
                <a:gd name="connsiteX53" fmla="*/ 2038350 w 2305050"/>
                <a:gd name="connsiteY53" fmla="*/ 2152650 h 2171700"/>
                <a:gd name="connsiteX54" fmla="*/ 1962150 w 2305050"/>
                <a:gd name="connsiteY54" fmla="*/ 2138363 h 2171700"/>
                <a:gd name="connsiteX55" fmla="*/ 1914525 w 2305050"/>
                <a:gd name="connsiteY55" fmla="*/ 2171700 h 2171700"/>
                <a:gd name="connsiteX56" fmla="*/ 1814513 w 2305050"/>
                <a:gd name="connsiteY56" fmla="*/ 2166938 h 2171700"/>
                <a:gd name="connsiteX57" fmla="*/ 1724025 w 2305050"/>
                <a:gd name="connsiteY57" fmla="*/ 2071688 h 2171700"/>
                <a:gd name="connsiteX58" fmla="*/ 1652588 w 2305050"/>
                <a:gd name="connsiteY58" fmla="*/ 2062163 h 2171700"/>
                <a:gd name="connsiteX59" fmla="*/ 1590675 w 2305050"/>
                <a:gd name="connsiteY59" fmla="*/ 2005013 h 2171700"/>
                <a:gd name="connsiteX60" fmla="*/ 1600200 w 2305050"/>
                <a:gd name="connsiteY60" fmla="*/ 1957388 h 2171700"/>
                <a:gd name="connsiteX61" fmla="*/ 1576388 w 2305050"/>
                <a:gd name="connsiteY61" fmla="*/ 1905000 h 2171700"/>
                <a:gd name="connsiteX62" fmla="*/ 1576388 w 2305050"/>
                <a:gd name="connsiteY62" fmla="*/ 1843088 h 2171700"/>
                <a:gd name="connsiteX63" fmla="*/ 1538288 w 2305050"/>
                <a:gd name="connsiteY63" fmla="*/ 1800225 h 2171700"/>
                <a:gd name="connsiteX64" fmla="*/ 1538288 w 2305050"/>
                <a:gd name="connsiteY64" fmla="*/ 1766888 h 2171700"/>
                <a:gd name="connsiteX65" fmla="*/ 1466850 w 2305050"/>
                <a:gd name="connsiteY65" fmla="*/ 1752600 h 2171700"/>
                <a:gd name="connsiteX66" fmla="*/ 1457325 w 2305050"/>
                <a:gd name="connsiteY66" fmla="*/ 1700213 h 2171700"/>
                <a:gd name="connsiteX67" fmla="*/ 1385888 w 2305050"/>
                <a:gd name="connsiteY67" fmla="*/ 1581150 h 2171700"/>
                <a:gd name="connsiteX68" fmla="*/ 1376363 w 2305050"/>
                <a:gd name="connsiteY68" fmla="*/ 1576388 h 2171700"/>
                <a:gd name="connsiteX69" fmla="*/ 1390650 w 2305050"/>
                <a:gd name="connsiteY69" fmla="*/ 1466850 h 2171700"/>
                <a:gd name="connsiteX70" fmla="*/ 1414463 w 2305050"/>
                <a:gd name="connsiteY70" fmla="*/ 1447800 h 2171700"/>
                <a:gd name="connsiteX71" fmla="*/ 1371600 w 2305050"/>
                <a:gd name="connsiteY71" fmla="*/ 1395413 h 2171700"/>
                <a:gd name="connsiteX72" fmla="*/ 1319213 w 2305050"/>
                <a:gd name="connsiteY72" fmla="*/ 1371600 h 2171700"/>
                <a:gd name="connsiteX73" fmla="*/ 1309688 w 2305050"/>
                <a:gd name="connsiteY73" fmla="*/ 1290638 h 2171700"/>
                <a:gd name="connsiteX74" fmla="*/ 1290638 w 2305050"/>
                <a:gd name="connsiteY74" fmla="*/ 1285875 h 2171700"/>
                <a:gd name="connsiteX75" fmla="*/ 1262063 w 2305050"/>
                <a:gd name="connsiteY75" fmla="*/ 1319213 h 2171700"/>
                <a:gd name="connsiteX76" fmla="*/ 1209675 w 2305050"/>
                <a:gd name="connsiteY76" fmla="*/ 1314450 h 2171700"/>
                <a:gd name="connsiteX77" fmla="*/ 1190625 w 2305050"/>
                <a:gd name="connsiteY77" fmla="*/ 1314450 h 2171700"/>
                <a:gd name="connsiteX78" fmla="*/ 1143000 w 2305050"/>
                <a:gd name="connsiteY78" fmla="*/ 1285875 h 2171700"/>
                <a:gd name="connsiteX79" fmla="*/ 1104900 w 2305050"/>
                <a:gd name="connsiteY79" fmla="*/ 1290638 h 2171700"/>
                <a:gd name="connsiteX80" fmla="*/ 1071563 w 2305050"/>
                <a:gd name="connsiteY80" fmla="*/ 1347788 h 2171700"/>
                <a:gd name="connsiteX81" fmla="*/ 1042988 w 2305050"/>
                <a:gd name="connsiteY81" fmla="*/ 1362075 h 2171700"/>
                <a:gd name="connsiteX82" fmla="*/ 1004888 w 2305050"/>
                <a:gd name="connsiteY82" fmla="*/ 1376363 h 2171700"/>
                <a:gd name="connsiteX83" fmla="*/ 938213 w 2305050"/>
                <a:gd name="connsiteY83" fmla="*/ 1385888 h 2171700"/>
                <a:gd name="connsiteX84" fmla="*/ 914400 w 2305050"/>
                <a:gd name="connsiteY84" fmla="*/ 1395413 h 2171700"/>
                <a:gd name="connsiteX85" fmla="*/ 904875 w 2305050"/>
                <a:gd name="connsiteY85" fmla="*/ 1447800 h 2171700"/>
                <a:gd name="connsiteX86" fmla="*/ 947738 w 2305050"/>
                <a:gd name="connsiteY86" fmla="*/ 1509713 h 2171700"/>
                <a:gd name="connsiteX87" fmla="*/ 942975 w 2305050"/>
                <a:gd name="connsiteY87" fmla="*/ 1538288 h 2171700"/>
                <a:gd name="connsiteX88" fmla="*/ 909638 w 2305050"/>
                <a:gd name="connsiteY88" fmla="*/ 1590675 h 2171700"/>
                <a:gd name="connsiteX89" fmla="*/ 933450 w 2305050"/>
                <a:gd name="connsiteY89" fmla="*/ 1676400 h 2171700"/>
                <a:gd name="connsiteX90" fmla="*/ 957263 w 2305050"/>
                <a:gd name="connsiteY90" fmla="*/ 1724025 h 2171700"/>
                <a:gd name="connsiteX91" fmla="*/ 923925 w 2305050"/>
                <a:gd name="connsiteY91" fmla="*/ 1766888 h 2171700"/>
                <a:gd name="connsiteX92" fmla="*/ 904875 w 2305050"/>
                <a:gd name="connsiteY92" fmla="*/ 1843088 h 2171700"/>
                <a:gd name="connsiteX93" fmla="*/ 800100 w 2305050"/>
                <a:gd name="connsiteY93" fmla="*/ 1809750 h 2171700"/>
                <a:gd name="connsiteX94" fmla="*/ 719138 w 2305050"/>
                <a:gd name="connsiteY94" fmla="*/ 1838325 h 2171700"/>
                <a:gd name="connsiteX95" fmla="*/ 623888 w 2305050"/>
                <a:gd name="connsiteY95" fmla="*/ 1890713 h 2171700"/>
                <a:gd name="connsiteX96" fmla="*/ 509588 w 2305050"/>
                <a:gd name="connsiteY96" fmla="*/ 1857375 h 2171700"/>
                <a:gd name="connsiteX97" fmla="*/ 504825 w 2305050"/>
                <a:gd name="connsiteY97" fmla="*/ 1895475 h 2171700"/>
                <a:gd name="connsiteX98" fmla="*/ 457200 w 2305050"/>
                <a:gd name="connsiteY98" fmla="*/ 1885950 h 2171700"/>
                <a:gd name="connsiteX99" fmla="*/ 414338 w 2305050"/>
                <a:gd name="connsiteY99" fmla="*/ 1895475 h 2171700"/>
                <a:gd name="connsiteX100" fmla="*/ 309563 w 2305050"/>
                <a:gd name="connsiteY100" fmla="*/ 1862138 h 2171700"/>
                <a:gd name="connsiteX101" fmla="*/ 280988 w 2305050"/>
                <a:gd name="connsiteY101" fmla="*/ 1833563 h 2171700"/>
                <a:gd name="connsiteX102" fmla="*/ 242888 w 2305050"/>
                <a:gd name="connsiteY102" fmla="*/ 1847850 h 2171700"/>
                <a:gd name="connsiteX103" fmla="*/ 195263 w 2305050"/>
                <a:gd name="connsiteY103" fmla="*/ 1857375 h 2171700"/>
                <a:gd name="connsiteX104" fmla="*/ 123825 w 2305050"/>
                <a:gd name="connsiteY104" fmla="*/ 1871663 h 2171700"/>
                <a:gd name="connsiteX105" fmla="*/ 95250 w 2305050"/>
                <a:gd name="connsiteY105" fmla="*/ 1885950 h 2171700"/>
                <a:gd name="connsiteX106" fmla="*/ 76200 w 2305050"/>
                <a:gd name="connsiteY106" fmla="*/ 1819275 h 2171700"/>
                <a:gd name="connsiteX107" fmla="*/ 109538 w 2305050"/>
                <a:gd name="connsiteY107" fmla="*/ 1785938 h 2171700"/>
                <a:gd name="connsiteX108" fmla="*/ 109538 w 2305050"/>
                <a:gd name="connsiteY108" fmla="*/ 1747838 h 2171700"/>
                <a:gd name="connsiteX109" fmla="*/ 38100 w 2305050"/>
                <a:gd name="connsiteY109" fmla="*/ 1690688 h 2171700"/>
                <a:gd name="connsiteX110" fmla="*/ 0 w 2305050"/>
                <a:gd name="connsiteY110" fmla="*/ 1676400 h 2171700"/>
                <a:gd name="connsiteX111" fmla="*/ 66675 w 2305050"/>
                <a:gd name="connsiteY111" fmla="*/ 1638300 h 2171700"/>
                <a:gd name="connsiteX112" fmla="*/ 85725 w 2305050"/>
                <a:gd name="connsiteY112" fmla="*/ 1509713 h 2171700"/>
                <a:gd name="connsiteX113" fmla="*/ 128588 w 2305050"/>
                <a:gd name="connsiteY113" fmla="*/ 1443038 h 2171700"/>
                <a:gd name="connsiteX114" fmla="*/ 104775 w 2305050"/>
                <a:gd name="connsiteY114" fmla="*/ 1404938 h 2171700"/>
                <a:gd name="connsiteX115" fmla="*/ 147638 w 2305050"/>
                <a:gd name="connsiteY115" fmla="*/ 1366838 h 2171700"/>
                <a:gd name="connsiteX116" fmla="*/ 133350 w 2305050"/>
                <a:gd name="connsiteY116" fmla="*/ 1319213 h 2171700"/>
                <a:gd name="connsiteX117" fmla="*/ 157163 w 2305050"/>
                <a:gd name="connsiteY117" fmla="*/ 1281113 h 2171700"/>
                <a:gd name="connsiteX118" fmla="*/ 171450 w 2305050"/>
                <a:gd name="connsiteY118" fmla="*/ 1190625 h 2171700"/>
                <a:gd name="connsiteX119" fmla="*/ 147638 w 2305050"/>
                <a:gd name="connsiteY119" fmla="*/ 1138238 h 2171700"/>
                <a:gd name="connsiteX120" fmla="*/ 176213 w 2305050"/>
                <a:gd name="connsiteY120" fmla="*/ 1119188 h 2171700"/>
                <a:gd name="connsiteX121" fmla="*/ 166688 w 2305050"/>
                <a:gd name="connsiteY121" fmla="*/ 1076325 h 2171700"/>
                <a:gd name="connsiteX122" fmla="*/ 261938 w 2305050"/>
                <a:gd name="connsiteY122" fmla="*/ 1047750 h 2171700"/>
                <a:gd name="connsiteX123" fmla="*/ 333375 w 2305050"/>
                <a:gd name="connsiteY123" fmla="*/ 1000125 h 2171700"/>
                <a:gd name="connsiteX124" fmla="*/ 333375 w 2305050"/>
                <a:gd name="connsiteY124" fmla="*/ 947738 h 2171700"/>
                <a:gd name="connsiteX125" fmla="*/ 409575 w 2305050"/>
                <a:gd name="connsiteY125" fmla="*/ 828675 h 2171700"/>
                <a:gd name="connsiteX126" fmla="*/ 466725 w 2305050"/>
                <a:gd name="connsiteY126" fmla="*/ 781050 h 2171700"/>
                <a:gd name="connsiteX127" fmla="*/ 533400 w 2305050"/>
                <a:gd name="connsiteY127" fmla="*/ 738188 h 2171700"/>
                <a:gd name="connsiteX128" fmla="*/ 666750 w 2305050"/>
                <a:gd name="connsiteY128" fmla="*/ 719138 h 2171700"/>
                <a:gd name="connsiteX129" fmla="*/ 757238 w 2305050"/>
                <a:gd name="connsiteY129" fmla="*/ 719138 h 2171700"/>
                <a:gd name="connsiteX130" fmla="*/ 838200 w 2305050"/>
                <a:gd name="connsiteY130" fmla="*/ 785813 h 2171700"/>
                <a:gd name="connsiteX131" fmla="*/ 933450 w 2305050"/>
                <a:gd name="connsiteY131" fmla="*/ 714375 h 2171700"/>
                <a:gd name="connsiteX132" fmla="*/ 895350 w 2305050"/>
                <a:gd name="connsiteY132" fmla="*/ 642938 h 2171700"/>
                <a:gd name="connsiteX133" fmla="*/ 914400 w 2305050"/>
                <a:gd name="connsiteY133" fmla="*/ 561975 h 2171700"/>
                <a:gd name="connsiteX134" fmla="*/ 895350 w 2305050"/>
                <a:gd name="connsiteY134" fmla="*/ 547688 h 2171700"/>
                <a:gd name="connsiteX135" fmla="*/ 976313 w 2305050"/>
                <a:gd name="connsiteY135" fmla="*/ 457200 h 2171700"/>
                <a:gd name="connsiteX136" fmla="*/ 947738 w 2305050"/>
                <a:gd name="connsiteY136" fmla="*/ 423863 h 2171700"/>
                <a:gd name="connsiteX137" fmla="*/ 947738 w 2305050"/>
                <a:gd name="connsiteY137" fmla="*/ 376238 h 2171700"/>
                <a:gd name="connsiteX138" fmla="*/ 985838 w 2305050"/>
                <a:gd name="connsiteY138" fmla="*/ 285750 h 2171700"/>
                <a:gd name="connsiteX139" fmla="*/ 981075 w 2305050"/>
                <a:gd name="connsiteY139" fmla="*/ 238125 h 2171700"/>
                <a:gd name="connsiteX140" fmla="*/ 981075 w 2305050"/>
                <a:gd name="connsiteY140" fmla="*/ 209550 h 2171700"/>
                <a:gd name="connsiteX141" fmla="*/ 985838 w 2305050"/>
                <a:gd name="connsiteY141" fmla="*/ 171450 h 2171700"/>
                <a:gd name="connsiteX142" fmla="*/ 947738 w 2305050"/>
                <a:gd name="connsiteY142" fmla="*/ 71438 h 2171700"/>
                <a:gd name="connsiteX143" fmla="*/ 1071563 w 2305050"/>
                <a:gd name="connsiteY143" fmla="*/ 0 h 2171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2305050" h="2171700">
                  <a:moveTo>
                    <a:pt x="1071563" y="0"/>
                  </a:moveTo>
                  <a:lnTo>
                    <a:pt x="1090613" y="61913"/>
                  </a:lnTo>
                  <a:lnTo>
                    <a:pt x="1190625" y="80963"/>
                  </a:lnTo>
                  <a:lnTo>
                    <a:pt x="1243013" y="80963"/>
                  </a:lnTo>
                  <a:lnTo>
                    <a:pt x="1223963" y="38100"/>
                  </a:lnTo>
                  <a:lnTo>
                    <a:pt x="1338263" y="28575"/>
                  </a:lnTo>
                  <a:lnTo>
                    <a:pt x="1395413" y="42863"/>
                  </a:lnTo>
                  <a:lnTo>
                    <a:pt x="1504950" y="152400"/>
                  </a:lnTo>
                  <a:lnTo>
                    <a:pt x="1566863" y="242888"/>
                  </a:lnTo>
                  <a:lnTo>
                    <a:pt x="1581150" y="338138"/>
                  </a:lnTo>
                  <a:lnTo>
                    <a:pt x="1662113" y="347663"/>
                  </a:lnTo>
                  <a:lnTo>
                    <a:pt x="1719263" y="366713"/>
                  </a:lnTo>
                  <a:lnTo>
                    <a:pt x="1762125" y="333375"/>
                  </a:lnTo>
                  <a:lnTo>
                    <a:pt x="1790700" y="361950"/>
                  </a:lnTo>
                  <a:lnTo>
                    <a:pt x="1857375" y="342900"/>
                  </a:lnTo>
                  <a:lnTo>
                    <a:pt x="1933575" y="328613"/>
                  </a:lnTo>
                  <a:lnTo>
                    <a:pt x="1966913" y="285750"/>
                  </a:lnTo>
                  <a:lnTo>
                    <a:pt x="2038350" y="290513"/>
                  </a:lnTo>
                  <a:lnTo>
                    <a:pt x="2028825" y="361950"/>
                  </a:lnTo>
                  <a:lnTo>
                    <a:pt x="2066925" y="471488"/>
                  </a:lnTo>
                  <a:lnTo>
                    <a:pt x="2047875" y="557213"/>
                  </a:lnTo>
                  <a:lnTo>
                    <a:pt x="2066925" y="628650"/>
                  </a:lnTo>
                  <a:lnTo>
                    <a:pt x="2124075" y="704850"/>
                  </a:lnTo>
                  <a:lnTo>
                    <a:pt x="2152650" y="728663"/>
                  </a:lnTo>
                  <a:lnTo>
                    <a:pt x="2152650" y="781050"/>
                  </a:lnTo>
                  <a:lnTo>
                    <a:pt x="2138363" y="852488"/>
                  </a:lnTo>
                  <a:lnTo>
                    <a:pt x="2105025" y="919163"/>
                  </a:lnTo>
                  <a:lnTo>
                    <a:pt x="2147888" y="952500"/>
                  </a:lnTo>
                  <a:lnTo>
                    <a:pt x="2147888" y="995363"/>
                  </a:lnTo>
                  <a:lnTo>
                    <a:pt x="2181225" y="1038225"/>
                  </a:lnTo>
                  <a:lnTo>
                    <a:pt x="2138363" y="1143000"/>
                  </a:lnTo>
                  <a:lnTo>
                    <a:pt x="2114550" y="1223963"/>
                  </a:lnTo>
                  <a:lnTo>
                    <a:pt x="2157413" y="1252538"/>
                  </a:lnTo>
                  <a:lnTo>
                    <a:pt x="2095500" y="1314450"/>
                  </a:lnTo>
                  <a:lnTo>
                    <a:pt x="2085975" y="1371600"/>
                  </a:lnTo>
                  <a:lnTo>
                    <a:pt x="2100263" y="1414463"/>
                  </a:lnTo>
                  <a:lnTo>
                    <a:pt x="2014538" y="1495425"/>
                  </a:lnTo>
                  <a:lnTo>
                    <a:pt x="2052638" y="1557338"/>
                  </a:lnTo>
                  <a:lnTo>
                    <a:pt x="2076450" y="1590675"/>
                  </a:lnTo>
                  <a:lnTo>
                    <a:pt x="2166938" y="1562100"/>
                  </a:lnTo>
                  <a:lnTo>
                    <a:pt x="2252663" y="1614488"/>
                  </a:lnTo>
                  <a:lnTo>
                    <a:pt x="2305050" y="1633538"/>
                  </a:lnTo>
                  <a:lnTo>
                    <a:pt x="2276475" y="1700213"/>
                  </a:lnTo>
                  <a:lnTo>
                    <a:pt x="2276475" y="1771650"/>
                  </a:lnTo>
                  <a:lnTo>
                    <a:pt x="2252663" y="1819275"/>
                  </a:lnTo>
                  <a:lnTo>
                    <a:pt x="2190750" y="1804988"/>
                  </a:lnTo>
                  <a:lnTo>
                    <a:pt x="2157413" y="1857375"/>
                  </a:lnTo>
                  <a:lnTo>
                    <a:pt x="2176463" y="1905000"/>
                  </a:lnTo>
                  <a:lnTo>
                    <a:pt x="2133600" y="1947863"/>
                  </a:lnTo>
                  <a:lnTo>
                    <a:pt x="2133600" y="1995488"/>
                  </a:lnTo>
                  <a:lnTo>
                    <a:pt x="2133600" y="1995488"/>
                  </a:lnTo>
                  <a:lnTo>
                    <a:pt x="2166938" y="2100263"/>
                  </a:lnTo>
                  <a:lnTo>
                    <a:pt x="2076450" y="2109788"/>
                  </a:lnTo>
                  <a:lnTo>
                    <a:pt x="2038350" y="2152650"/>
                  </a:lnTo>
                  <a:lnTo>
                    <a:pt x="1962150" y="2138363"/>
                  </a:lnTo>
                  <a:lnTo>
                    <a:pt x="1914525" y="2171700"/>
                  </a:lnTo>
                  <a:lnTo>
                    <a:pt x="1814513" y="2166938"/>
                  </a:lnTo>
                  <a:lnTo>
                    <a:pt x="1724025" y="2071688"/>
                  </a:lnTo>
                  <a:lnTo>
                    <a:pt x="1652588" y="2062163"/>
                  </a:lnTo>
                  <a:lnTo>
                    <a:pt x="1590675" y="2005013"/>
                  </a:lnTo>
                  <a:lnTo>
                    <a:pt x="1600200" y="1957388"/>
                  </a:lnTo>
                  <a:lnTo>
                    <a:pt x="1576388" y="1905000"/>
                  </a:lnTo>
                  <a:lnTo>
                    <a:pt x="1576388" y="1843088"/>
                  </a:lnTo>
                  <a:lnTo>
                    <a:pt x="1538288" y="1800225"/>
                  </a:lnTo>
                  <a:lnTo>
                    <a:pt x="1538288" y="1766888"/>
                  </a:lnTo>
                  <a:lnTo>
                    <a:pt x="1466850" y="1752600"/>
                  </a:lnTo>
                  <a:lnTo>
                    <a:pt x="1457325" y="1700213"/>
                  </a:lnTo>
                  <a:lnTo>
                    <a:pt x="1385888" y="1581150"/>
                  </a:lnTo>
                  <a:lnTo>
                    <a:pt x="1376363" y="1576388"/>
                  </a:lnTo>
                  <a:lnTo>
                    <a:pt x="1390650" y="1466850"/>
                  </a:lnTo>
                  <a:lnTo>
                    <a:pt x="1414463" y="1447800"/>
                  </a:lnTo>
                  <a:lnTo>
                    <a:pt x="1371600" y="1395413"/>
                  </a:lnTo>
                  <a:lnTo>
                    <a:pt x="1319213" y="1371600"/>
                  </a:lnTo>
                  <a:lnTo>
                    <a:pt x="1309688" y="1290638"/>
                  </a:lnTo>
                  <a:lnTo>
                    <a:pt x="1290638" y="1285875"/>
                  </a:lnTo>
                  <a:lnTo>
                    <a:pt x="1262063" y="1319213"/>
                  </a:lnTo>
                  <a:lnTo>
                    <a:pt x="1209675" y="1314450"/>
                  </a:lnTo>
                  <a:lnTo>
                    <a:pt x="1190625" y="1314450"/>
                  </a:lnTo>
                  <a:lnTo>
                    <a:pt x="1143000" y="1285875"/>
                  </a:lnTo>
                  <a:lnTo>
                    <a:pt x="1104900" y="1290638"/>
                  </a:lnTo>
                  <a:lnTo>
                    <a:pt x="1071563" y="1347788"/>
                  </a:lnTo>
                  <a:lnTo>
                    <a:pt x="1042988" y="1362075"/>
                  </a:lnTo>
                  <a:lnTo>
                    <a:pt x="1004888" y="1376363"/>
                  </a:lnTo>
                  <a:lnTo>
                    <a:pt x="938213" y="1385888"/>
                  </a:lnTo>
                  <a:lnTo>
                    <a:pt x="914400" y="1395413"/>
                  </a:lnTo>
                  <a:lnTo>
                    <a:pt x="904875" y="1447800"/>
                  </a:lnTo>
                  <a:lnTo>
                    <a:pt x="947738" y="1509713"/>
                  </a:lnTo>
                  <a:lnTo>
                    <a:pt x="942975" y="1538288"/>
                  </a:lnTo>
                  <a:lnTo>
                    <a:pt x="909638" y="1590675"/>
                  </a:lnTo>
                  <a:lnTo>
                    <a:pt x="933450" y="1676400"/>
                  </a:lnTo>
                  <a:lnTo>
                    <a:pt x="957263" y="1724025"/>
                  </a:lnTo>
                  <a:lnTo>
                    <a:pt x="923925" y="1766888"/>
                  </a:lnTo>
                  <a:lnTo>
                    <a:pt x="904875" y="1843088"/>
                  </a:lnTo>
                  <a:lnTo>
                    <a:pt x="800100" y="1809750"/>
                  </a:lnTo>
                  <a:lnTo>
                    <a:pt x="719138" y="1838325"/>
                  </a:lnTo>
                  <a:lnTo>
                    <a:pt x="623888" y="1890713"/>
                  </a:lnTo>
                  <a:lnTo>
                    <a:pt x="509588" y="1857375"/>
                  </a:lnTo>
                  <a:lnTo>
                    <a:pt x="504825" y="1895475"/>
                  </a:lnTo>
                  <a:lnTo>
                    <a:pt x="457200" y="1885950"/>
                  </a:lnTo>
                  <a:lnTo>
                    <a:pt x="414338" y="1895475"/>
                  </a:lnTo>
                  <a:lnTo>
                    <a:pt x="309563" y="1862138"/>
                  </a:lnTo>
                  <a:lnTo>
                    <a:pt x="280988" y="1833563"/>
                  </a:lnTo>
                  <a:lnTo>
                    <a:pt x="242888" y="1847850"/>
                  </a:lnTo>
                  <a:lnTo>
                    <a:pt x="195263" y="1857375"/>
                  </a:lnTo>
                  <a:lnTo>
                    <a:pt x="123825" y="1871663"/>
                  </a:lnTo>
                  <a:lnTo>
                    <a:pt x="95250" y="1885950"/>
                  </a:lnTo>
                  <a:lnTo>
                    <a:pt x="76200" y="1819275"/>
                  </a:lnTo>
                  <a:lnTo>
                    <a:pt x="109538" y="1785938"/>
                  </a:lnTo>
                  <a:lnTo>
                    <a:pt x="109538" y="1747838"/>
                  </a:lnTo>
                  <a:lnTo>
                    <a:pt x="38100" y="1690688"/>
                  </a:lnTo>
                  <a:lnTo>
                    <a:pt x="0" y="1676400"/>
                  </a:lnTo>
                  <a:lnTo>
                    <a:pt x="66675" y="1638300"/>
                  </a:lnTo>
                  <a:lnTo>
                    <a:pt x="85725" y="1509713"/>
                  </a:lnTo>
                  <a:lnTo>
                    <a:pt x="128588" y="1443038"/>
                  </a:lnTo>
                  <a:lnTo>
                    <a:pt x="104775" y="1404938"/>
                  </a:lnTo>
                  <a:lnTo>
                    <a:pt x="147638" y="1366838"/>
                  </a:lnTo>
                  <a:lnTo>
                    <a:pt x="133350" y="1319213"/>
                  </a:lnTo>
                  <a:lnTo>
                    <a:pt x="157163" y="1281113"/>
                  </a:lnTo>
                  <a:lnTo>
                    <a:pt x="171450" y="1190625"/>
                  </a:lnTo>
                  <a:lnTo>
                    <a:pt x="147638" y="1138238"/>
                  </a:lnTo>
                  <a:lnTo>
                    <a:pt x="176213" y="1119188"/>
                  </a:lnTo>
                  <a:lnTo>
                    <a:pt x="166688" y="1076325"/>
                  </a:lnTo>
                  <a:lnTo>
                    <a:pt x="261938" y="1047750"/>
                  </a:lnTo>
                  <a:lnTo>
                    <a:pt x="333375" y="1000125"/>
                  </a:lnTo>
                  <a:lnTo>
                    <a:pt x="333375" y="947738"/>
                  </a:lnTo>
                  <a:lnTo>
                    <a:pt x="409575" y="828675"/>
                  </a:lnTo>
                  <a:lnTo>
                    <a:pt x="466725" y="781050"/>
                  </a:lnTo>
                  <a:lnTo>
                    <a:pt x="533400" y="738188"/>
                  </a:lnTo>
                  <a:lnTo>
                    <a:pt x="666750" y="719138"/>
                  </a:lnTo>
                  <a:lnTo>
                    <a:pt x="757238" y="719138"/>
                  </a:lnTo>
                  <a:lnTo>
                    <a:pt x="838200" y="785813"/>
                  </a:lnTo>
                  <a:lnTo>
                    <a:pt x="933450" y="714375"/>
                  </a:lnTo>
                  <a:lnTo>
                    <a:pt x="895350" y="642938"/>
                  </a:lnTo>
                  <a:lnTo>
                    <a:pt x="914400" y="561975"/>
                  </a:lnTo>
                  <a:lnTo>
                    <a:pt x="895350" y="547688"/>
                  </a:lnTo>
                  <a:lnTo>
                    <a:pt x="976313" y="457200"/>
                  </a:lnTo>
                  <a:lnTo>
                    <a:pt x="947738" y="423863"/>
                  </a:lnTo>
                  <a:lnTo>
                    <a:pt x="947738" y="376238"/>
                  </a:lnTo>
                  <a:lnTo>
                    <a:pt x="985838" y="285750"/>
                  </a:lnTo>
                  <a:lnTo>
                    <a:pt x="981075" y="238125"/>
                  </a:lnTo>
                  <a:lnTo>
                    <a:pt x="981075" y="209550"/>
                  </a:lnTo>
                  <a:lnTo>
                    <a:pt x="985838" y="171450"/>
                  </a:lnTo>
                  <a:lnTo>
                    <a:pt x="947738" y="71438"/>
                  </a:lnTo>
                  <a:lnTo>
                    <a:pt x="1071563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9" name="Forma libre 8">
              <a:extLst>
                <a:ext uri="{FF2B5EF4-FFF2-40B4-BE49-F238E27FC236}">
                  <a16:creationId xmlns:a16="http://schemas.microsoft.com/office/drawing/2014/main" id="{462E4AAB-8755-4024-8A8B-4A6137555A7C}"/>
                </a:ext>
              </a:extLst>
            </p:cNvPr>
            <p:cNvSpPr/>
            <p:nvPr/>
          </p:nvSpPr>
          <p:spPr>
            <a:xfrm>
              <a:off x="4699749" y="2155325"/>
              <a:ext cx="834803" cy="1097111"/>
            </a:xfrm>
            <a:custGeom>
              <a:avLst/>
              <a:gdLst>
                <a:gd name="connsiteX0" fmla="*/ 11906 w 838200"/>
                <a:gd name="connsiteY0" fmla="*/ 102394 h 1100138"/>
                <a:gd name="connsiteX1" fmla="*/ 0 w 838200"/>
                <a:gd name="connsiteY1" fmla="*/ 152400 h 1100138"/>
                <a:gd name="connsiteX2" fmla="*/ 42863 w 838200"/>
                <a:gd name="connsiteY2" fmla="*/ 204788 h 1100138"/>
                <a:gd name="connsiteX3" fmla="*/ 45244 w 838200"/>
                <a:gd name="connsiteY3" fmla="*/ 230982 h 1100138"/>
                <a:gd name="connsiteX4" fmla="*/ 7144 w 838200"/>
                <a:gd name="connsiteY4" fmla="*/ 292894 h 1100138"/>
                <a:gd name="connsiteX5" fmla="*/ 52388 w 838200"/>
                <a:gd name="connsiteY5" fmla="*/ 416719 h 1100138"/>
                <a:gd name="connsiteX6" fmla="*/ 28575 w 838200"/>
                <a:gd name="connsiteY6" fmla="*/ 464344 h 1100138"/>
                <a:gd name="connsiteX7" fmla="*/ 16669 w 838200"/>
                <a:gd name="connsiteY7" fmla="*/ 509588 h 1100138"/>
                <a:gd name="connsiteX8" fmla="*/ 54769 w 838200"/>
                <a:gd name="connsiteY8" fmla="*/ 609600 h 1100138"/>
                <a:gd name="connsiteX9" fmla="*/ 38100 w 838200"/>
                <a:gd name="connsiteY9" fmla="*/ 638175 h 1100138"/>
                <a:gd name="connsiteX10" fmla="*/ 59531 w 838200"/>
                <a:gd name="connsiteY10" fmla="*/ 690563 h 1100138"/>
                <a:gd name="connsiteX11" fmla="*/ 76200 w 838200"/>
                <a:gd name="connsiteY11" fmla="*/ 745332 h 1100138"/>
                <a:gd name="connsiteX12" fmla="*/ 78581 w 838200"/>
                <a:gd name="connsiteY12" fmla="*/ 764382 h 1100138"/>
                <a:gd name="connsiteX13" fmla="*/ 121444 w 838200"/>
                <a:gd name="connsiteY13" fmla="*/ 783432 h 1100138"/>
                <a:gd name="connsiteX14" fmla="*/ 159544 w 838200"/>
                <a:gd name="connsiteY14" fmla="*/ 814388 h 1100138"/>
                <a:gd name="connsiteX15" fmla="*/ 145256 w 838200"/>
                <a:gd name="connsiteY15" fmla="*/ 847725 h 1100138"/>
                <a:gd name="connsiteX16" fmla="*/ 150019 w 838200"/>
                <a:gd name="connsiteY16" fmla="*/ 888207 h 1100138"/>
                <a:gd name="connsiteX17" fmla="*/ 180975 w 838200"/>
                <a:gd name="connsiteY17" fmla="*/ 900113 h 1100138"/>
                <a:gd name="connsiteX18" fmla="*/ 233363 w 838200"/>
                <a:gd name="connsiteY18" fmla="*/ 881063 h 1100138"/>
                <a:gd name="connsiteX19" fmla="*/ 250031 w 838200"/>
                <a:gd name="connsiteY19" fmla="*/ 964407 h 1100138"/>
                <a:gd name="connsiteX20" fmla="*/ 276225 w 838200"/>
                <a:gd name="connsiteY20" fmla="*/ 957263 h 1100138"/>
                <a:gd name="connsiteX21" fmla="*/ 307181 w 838200"/>
                <a:gd name="connsiteY21" fmla="*/ 992982 h 1100138"/>
                <a:gd name="connsiteX22" fmla="*/ 333375 w 838200"/>
                <a:gd name="connsiteY22" fmla="*/ 1004888 h 1100138"/>
                <a:gd name="connsiteX23" fmla="*/ 373856 w 838200"/>
                <a:gd name="connsiteY23" fmla="*/ 976313 h 1100138"/>
                <a:gd name="connsiteX24" fmla="*/ 392906 w 838200"/>
                <a:gd name="connsiteY24" fmla="*/ 935832 h 1100138"/>
                <a:gd name="connsiteX25" fmla="*/ 414338 w 838200"/>
                <a:gd name="connsiteY25" fmla="*/ 919163 h 1100138"/>
                <a:gd name="connsiteX26" fmla="*/ 471488 w 838200"/>
                <a:gd name="connsiteY26" fmla="*/ 940594 h 1100138"/>
                <a:gd name="connsiteX27" fmla="*/ 523875 w 838200"/>
                <a:gd name="connsiteY27" fmla="*/ 990600 h 1100138"/>
                <a:gd name="connsiteX28" fmla="*/ 507206 w 838200"/>
                <a:gd name="connsiteY28" fmla="*/ 1038225 h 1100138"/>
                <a:gd name="connsiteX29" fmla="*/ 557213 w 838200"/>
                <a:gd name="connsiteY29" fmla="*/ 1052513 h 1100138"/>
                <a:gd name="connsiteX30" fmla="*/ 640556 w 838200"/>
                <a:gd name="connsiteY30" fmla="*/ 1100138 h 1100138"/>
                <a:gd name="connsiteX31" fmla="*/ 750094 w 838200"/>
                <a:gd name="connsiteY31" fmla="*/ 1045369 h 1100138"/>
                <a:gd name="connsiteX32" fmla="*/ 807244 w 838200"/>
                <a:gd name="connsiteY32" fmla="*/ 1014413 h 1100138"/>
                <a:gd name="connsiteX33" fmla="*/ 838200 w 838200"/>
                <a:gd name="connsiteY33" fmla="*/ 962025 h 1100138"/>
                <a:gd name="connsiteX34" fmla="*/ 788194 w 838200"/>
                <a:gd name="connsiteY34" fmla="*/ 847725 h 1100138"/>
                <a:gd name="connsiteX35" fmla="*/ 771525 w 838200"/>
                <a:gd name="connsiteY35" fmla="*/ 790575 h 1100138"/>
                <a:gd name="connsiteX36" fmla="*/ 711994 w 838200"/>
                <a:gd name="connsiteY36" fmla="*/ 759619 h 1100138"/>
                <a:gd name="connsiteX37" fmla="*/ 666750 w 838200"/>
                <a:gd name="connsiteY37" fmla="*/ 716757 h 1100138"/>
                <a:gd name="connsiteX38" fmla="*/ 676275 w 838200"/>
                <a:gd name="connsiteY38" fmla="*/ 650082 h 1100138"/>
                <a:gd name="connsiteX39" fmla="*/ 645319 w 838200"/>
                <a:gd name="connsiteY39" fmla="*/ 585788 h 1100138"/>
                <a:gd name="connsiteX40" fmla="*/ 645319 w 838200"/>
                <a:gd name="connsiteY40" fmla="*/ 550069 h 1100138"/>
                <a:gd name="connsiteX41" fmla="*/ 611981 w 838200"/>
                <a:gd name="connsiteY41" fmla="*/ 502444 h 1100138"/>
                <a:gd name="connsiteX42" fmla="*/ 611981 w 838200"/>
                <a:gd name="connsiteY42" fmla="*/ 478632 h 1100138"/>
                <a:gd name="connsiteX43" fmla="*/ 533400 w 838200"/>
                <a:gd name="connsiteY43" fmla="*/ 461963 h 1100138"/>
                <a:gd name="connsiteX44" fmla="*/ 526256 w 838200"/>
                <a:gd name="connsiteY44" fmla="*/ 402432 h 1100138"/>
                <a:gd name="connsiteX45" fmla="*/ 461963 w 838200"/>
                <a:gd name="connsiteY45" fmla="*/ 288132 h 1100138"/>
                <a:gd name="connsiteX46" fmla="*/ 452438 w 838200"/>
                <a:gd name="connsiteY46" fmla="*/ 261938 h 1100138"/>
                <a:gd name="connsiteX47" fmla="*/ 464344 w 838200"/>
                <a:gd name="connsiteY47" fmla="*/ 161925 h 1100138"/>
                <a:gd name="connsiteX48" fmla="*/ 481013 w 838200"/>
                <a:gd name="connsiteY48" fmla="*/ 145257 h 1100138"/>
                <a:gd name="connsiteX49" fmla="*/ 428625 w 838200"/>
                <a:gd name="connsiteY49" fmla="*/ 92869 h 1100138"/>
                <a:gd name="connsiteX50" fmla="*/ 390525 w 838200"/>
                <a:gd name="connsiteY50" fmla="*/ 88107 h 1100138"/>
                <a:gd name="connsiteX51" fmla="*/ 388144 w 838200"/>
                <a:gd name="connsiteY51" fmla="*/ 4763 h 1100138"/>
                <a:gd name="connsiteX52" fmla="*/ 373856 w 838200"/>
                <a:gd name="connsiteY52" fmla="*/ 9525 h 1100138"/>
                <a:gd name="connsiteX53" fmla="*/ 350044 w 838200"/>
                <a:gd name="connsiteY53" fmla="*/ 28575 h 1100138"/>
                <a:gd name="connsiteX54" fmla="*/ 290513 w 838200"/>
                <a:gd name="connsiteY54" fmla="*/ 28575 h 1100138"/>
                <a:gd name="connsiteX55" fmla="*/ 221456 w 838200"/>
                <a:gd name="connsiteY55" fmla="*/ 0 h 1100138"/>
                <a:gd name="connsiteX56" fmla="*/ 197644 w 838200"/>
                <a:gd name="connsiteY56" fmla="*/ 7144 h 1100138"/>
                <a:gd name="connsiteX57" fmla="*/ 169069 w 838200"/>
                <a:gd name="connsiteY57" fmla="*/ 52388 h 1100138"/>
                <a:gd name="connsiteX58" fmla="*/ 11906 w 838200"/>
                <a:gd name="connsiteY58" fmla="*/ 102394 h 1100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838200" h="1100138">
                  <a:moveTo>
                    <a:pt x="11906" y="102394"/>
                  </a:moveTo>
                  <a:lnTo>
                    <a:pt x="0" y="152400"/>
                  </a:lnTo>
                  <a:lnTo>
                    <a:pt x="42863" y="204788"/>
                  </a:lnTo>
                  <a:lnTo>
                    <a:pt x="45244" y="230982"/>
                  </a:lnTo>
                  <a:lnTo>
                    <a:pt x="7144" y="292894"/>
                  </a:lnTo>
                  <a:lnTo>
                    <a:pt x="52388" y="416719"/>
                  </a:lnTo>
                  <a:lnTo>
                    <a:pt x="28575" y="464344"/>
                  </a:lnTo>
                  <a:lnTo>
                    <a:pt x="16669" y="509588"/>
                  </a:lnTo>
                  <a:lnTo>
                    <a:pt x="54769" y="609600"/>
                  </a:lnTo>
                  <a:lnTo>
                    <a:pt x="38100" y="638175"/>
                  </a:lnTo>
                  <a:lnTo>
                    <a:pt x="59531" y="690563"/>
                  </a:lnTo>
                  <a:lnTo>
                    <a:pt x="76200" y="745332"/>
                  </a:lnTo>
                  <a:lnTo>
                    <a:pt x="78581" y="764382"/>
                  </a:lnTo>
                  <a:lnTo>
                    <a:pt x="121444" y="783432"/>
                  </a:lnTo>
                  <a:lnTo>
                    <a:pt x="159544" y="814388"/>
                  </a:lnTo>
                  <a:lnTo>
                    <a:pt x="145256" y="847725"/>
                  </a:lnTo>
                  <a:lnTo>
                    <a:pt x="150019" y="888207"/>
                  </a:lnTo>
                  <a:lnTo>
                    <a:pt x="180975" y="900113"/>
                  </a:lnTo>
                  <a:lnTo>
                    <a:pt x="233363" y="881063"/>
                  </a:lnTo>
                  <a:lnTo>
                    <a:pt x="250031" y="964407"/>
                  </a:lnTo>
                  <a:lnTo>
                    <a:pt x="276225" y="957263"/>
                  </a:lnTo>
                  <a:lnTo>
                    <a:pt x="307181" y="992982"/>
                  </a:lnTo>
                  <a:lnTo>
                    <a:pt x="333375" y="1004888"/>
                  </a:lnTo>
                  <a:lnTo>
                    <a:pt x="373856" y="976313"/>
                  </a:lnTo>
                  <a:lnTo>
                    <a:pt x="392906" y="935832"/>
                  </a:lnTo>
                  <a:lnTo>
                    <a:pt x="414338" y="919163"/>
                  </a:lnTo>
                  <a:lnTo>
                    <a:pt x="471488" y="940594"/>
                  </a:lnTo>
                  <a:lnTo>
                    <a:pt x="523875" y="990600"/>
                  </a:lnTo>
                  <a:lnTo>
                    <a:pt x="507206" y="1038225"/>
                  </a:lnTo>
                  <a:lnTo>
                    <a:pt x="557213" y="1052513"/>
                  </a:lnTo>
                  <a:lnTo>
                    <a:pt x="640556" y="1100138"/>
                  </a:lnTo>
                  <a:lnTo>
                    <a:pt x="750094" y="1045369"/>
                  </a:lnTo>
                  <a:lnTo>
                    <a:pt x="807244" y="1014413"/>
                  </a:lnTo>
                  <a:lnTo>
                    <a:pt x="838200" y="962025"/>
                  </a:lnTo>
                  <a:lnTo>
                    <a:pt x="788194" y="847725"/>
                  </a:lnTo>
                  <a:lnTo>
                    <a:pt x="771525" y="790575"/>
                  </a:lnTo>
                  <a:lnTo>
                    <a:pt x="711994" y="759619"/>
                  </a:lnTo>
                  <a:lnTo>
                    <a:pt x="666750" y="716757"/>
                  </a:lnTo>
                  <a:lnTo>
                    <a:pt x="676275" y="650082"/>
                  </a:lnTo>
                  <a:lnTo>
                    <a:pt x="645319" y="585788"/>
                  </a:lnTo>
                  <a:lnTo>
                    <a:pt x="645319" y="550069"/>
                  </a:lnTo>
                  <a:lnTo>
                    <a:pt x="611981" y="502444"/>
                  </a:lnTo>
                  <a:lnTo>
                    <a:pt x="611981" y="478632"/>
                  </a:lnTo>
                  <a:lnTo>
                    <a:pt x="533400" y="461963"/>
                  </a:lnTo>
                  <a:lnTo>
                    <a:pt x="526256" y="402432"/>
                  </a:lnTo>
                  <a:lnTo>
                    <a:pt x="461963" y="288132"/>
                  </a:lnTo>
                  <a:lnTo>
                    <a:pt x="452438" y="261938"/>
                  </a:lnTo>
                  <a:lnTo>
                    <a:pt x="464344" y="161925"/>
                  </a:lnTo>
                  <a:lnTo>
                    <a:pt x="481013" y="145257"/>
                  </a:lnTo>
                  <a:lnTo>
                    <a:pt x="428625" y="92869"/>
                  </a:lnTo>
                  <a:lnTo>
                    <a:pt x="390525" y="88107"/>
                  </a:lnTo>
                  <a:cubicBezTo>
                    <a:pt x="389731" y="60326"/>
                    <a:pt x="388938" y="32544"/>
                    <a:pt x="388144" y="4763"/>
                  </a:cubicBezTo>
                  <a:lnTo>
                    <a:pt x="373856" y="9525"/>
                  </a:lnTo>
                  <a:lnTo>
                    <a:pt x="350044" y="28575"/>
                  </a:lnTo>
                  <a:lnTo>
                    <a:pt x="290513" y="28575"/>
                  </a:lnTo>
                  <a:lnTo>
                    <a:pt x="221456" y="0"/>
                  </a:lnTo>
                  <a:lnTo>
                    <a:pt x="197644" y="7144"/>
                  </a:lnTo>
                  <a:lnTo>
                    <a:pt x="169069" y="52388"/>
                  </a:lnTo>
                  <a:lnTo>
                    <a:pt x="11906" y="102394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1" name="Forma libre 10">
              <a:extLst>
                <a:ext uri="{FF2B5EF4-FFF2-40B4-BE49-F238E27FC236}">
                  <a16:creationId xmlns:a16="http://schemas.microsoft.com/office/drawing/2014/main" id="{8F05B65A-42F6-4E90-B1D4-362608C60E67}"/>
                </a:ext>
              </a:extLst>
            </p:cNvPr>
            <p:cNvSpPr/>
            <p:nvPr/>
          </p:nvSpPr>
          <p:spPr>
            <a:xfrm>
              <a:off x="3751680" y="2677061"/>
              <a:ext cx="1627658" cy="1028849"/>
            </a:xfrm>
            <a:custGeom>
              <a:avLst/>
              <a:gdLst>
                <a:gd name="connsiteX0" fmla="*/ 282575 w 1628775"/>
                <a:gd name="connsiteY0" fmla="*/ 34925 h 1025525"/>
                <a:gd name="connsiteX1" fmla="*/ 327025 w 1628775"/>
                <a:gd name="connsiteY1" fmla="*/ 155575 h 1025525"/>
                <a:gd name="connsiteX2" fmla="*/ 238125 w 1628775"/>
                <a:gd name="connsiteY2" fmla="*/ 234950 h 1025525"/>
                <a:gd name="connsiteX3" fmla="*/ 155575 w 1628775"/>
                <a:gd name="connsiteY3" fmla="*/ 171450 h 1025525"/>
                <a:gd name="connsiteX4" fmla="*/ 127000 w 1628775"/>
                <a:gd name="connsiteY4" fmla="*/ 165100 h 1025525"/>
                <a:gd name="connsiteX5" fmla="*/ 101600 w 1628775"/>
                <a:gd name="connsiteY5" fmla="*/ 219075 h 1025525"/>
                <a:gd name="connsiteX6" fmla="*/ 69850 w 1628775"/>
                <a:gd name="connsiteY6" fmla="*/ 241300 h 1025525"/>
                <a:gd name="connsiteX7" fmla="*/ 9525 w 1628775"/>
                <a:gd name="connsiteY7" fmla="*/ 330200 h 1025525"/>
                <a:gd name="connsiteX8" fmla="*/ 34925 w 1628775"/>
                <a:gd name="connsiteY8" fmla="*/ 355600 h 1025525"/>
                <a:gd name="connsiteX9" fmla="*/ 9525 w 1628775"/>
                <a:gd name="connsiteY9" fmla="*/ 368300 h 1025525"/>
                <a:gd name="connsiteX10" fmla="*/ 31750 w 1628775"/>
                <a:gd name="connsiteY10" fmla="*/ 412750 h 1025525"/>
                <a:gd name="connsiteX11" fmla="*/ 47625 w 1628775"/>
                <a:gd name="connsiteY11" fmla="*/ 469900 h 1025525"/>
                <a:gd name="connsiteX12" fmla="*/ 22225 w 1628775"/>
                <a:gd name="connsiteY12" fmla="*/ 492125 h 1025525"/>
                <a:gd name="connsiteX13" fmla="*/ 9525 w 1628775"/>
                <a:gd name="connsiteY13" fmla="*/ 492125 h 1025525"/>
                <a:gd name="connsiteX14" fmla="*/ 0 w 1628775"/>
                <a:gd name="connsiteY14" fmla="*/ 533400 h 1025525"/>
                <a:gd name="connsiteX15" fmla="*/ 41275 w 1628775"/>
                <a:gd name="connsiteY15" fmla="*/ 571500 h 1025525"/>
                <a:gd name="connsiteX16" fmla="*/ 53975 w 1628775"/>
                <a:gd name="connsiteY16" fmla="*/ 609600 h 1025525"/>
                <a:gd name="connsiteX17" fmla="*/ 85725 w 1628775"/>
                <a:gd name="connsiteY17" fmla="*/ 660400 h 1025525"/>
                <a:gd name="connsiteX18" fmla="*/ 104775 w 1628775"/>
                <a:gd name="connsiteY18" fmla="*/ 701675 h 1025525"/>
                <a:gd name="connsiteX19" fmla="*/ 250825 w 1628775"/>
                <a:gd name="connsiteY19" fmla="*/ 666750 h 1025525"/>
                <a:gd name="connsiteX20" fmla="*/ 276225 w 1628775"/>
                <a:gd name="connsiteY20" fmla="*/ 638175 h 1025525"/>
                <a:gd name="connsiteX21" fmla="*/ 285750 w 1628775"/>
                <a:gd name="connsiteY21" fmla="*/ 619125 h 1025525"/>
                <a:gd name="connsiteX22" fmla="*/ 314325 w 1628775"/>
                <a:gd name="connsiteY22" fmla="*/ 619125 h 1025525"/>
                <a:gd name="connsiteX23" fmla="*/ 330200 w 1628775"/>
                <a:gd name="connsiteY23" fmla="*/ 603250 h 1025525"/>
                <a:gd name="connsiteX24" fmla="*/ 358775 w 1628775"/>
                <a:gd name="connsiteY24" fmla="*/ 635000 h 1025525"/>
                <a:gd name="connsiteX25" fmla="*/ 400050 w 1628775"/>
                <a:gd name="connsiteY25" fmla="*/ 682625 h 1025525"/>
                <a:gd name="connsiteX26" fmla="*/ 485775 w 1628775"/>
                <a:gd name="connsiteY26" fmla="*/ 663575 h 1025525"/>
                <a:gd name="connsiteX27" fmla="*/ 539750 w 1628775"/>
                <a:gd name="connsiteY27" fmla="*/ 638175 h 1025525"/>
                <a:gd name="connsiteX28" fmla="*/ 587375 w 1628775"/>
                <a:gd name="connsiteY28" fmla="*/ 657225 h 1025525"/>
                <a:gd name="connsiteX29" fmla="*/ 628650 w 1628775"/>
                <a:gd name="connsiteY29" fmla="*/ 641350 h 1025525"/>
                <a:gd name="connsiteX30" fmla="*/ 669925 w 1628775"/>
                <a:gd name="connsiteY30" fmla="*/ 609600 h 1025525"/>
                <a:gd name="connsiteX31" fmla="*/ 704850 w 1628775"/>
                <a:gd name="connsiteY31" fmla="*/ 565150 h 1025525"/>
                <a:gd name="connsiteX32" fmla="*/ 736600 w 1628775"/>
                <a:gd name="connsiteY32" fmla="*/ 596900 h 1025525"/>
                <a:gd name="connsiteX33" fmla="*/ 752475 w 1628775"/>
                <a:gd name="connsiteY33" fmla="*/ 584200 h 1025525"/>
                <a:gd name="connsiteX34" fmla="*/ 777875 w 1628775"/>
                <a:gd name="connsiteY34" fmla="*/ 615950 h 1025525"/>
                <a:gd name="connsiteX35" fmla="*/ 831850 w 1628775"/>
                <a:gd name="connsiteY35" fmla="*/ 609600 h 1025525"/>
                <a:gd name="connsiteX36" fmla="*/ 882650 w 1628775"/>
                <a:gd name="connsiteY36" fmla="*/ 584200 h 1025525"/>
                <a:gd name="connsiteX37" fmla="*/ 920750 w 1628775"/>
                <a:gd name="connsiteY37" fmla="*/ 590550 h 1025525"/>
                <a:gd name="connsiteX38" fmla="*/ 939800 w 1628775"/>
                <a:gd name="connsiteY38" fmla="*/ 612775 h 1025525"/>
                <a:gd name="connsiteX39" fmla="*/ 990600 w 1628775"/>
                <a:gd name="connsiteY39" fmla="*/ 619125 h 1025525"/>
                <a:gd name="connsiteX40" fmla="*/ 977900 w 1628775"/>
                <a:gd name="connsiteY40" fmla="*/ 660400 h 1025525"/>
                <a:gd name="connsiteX41" fmla="*/ 996950 w 1628775"/>
                <a:gd name="connsiteY41" fmla="*/ 701675 h 1025525"/>
                <a:gd name="connsiteX42" fmla="*/ 1022350 w 1628775"/>
                <a:gd name="connsiteY42" fmla="*/ 723900 h 1025525"/>
                <a:gd name="connsiteX43" fmla="*/ 1111250 w 1628775"/>
                <a:gd name="connsiteY43" fmla="*/ 739775 h 1025525"/>
                <a:gd name="connsiteX44" fmla="*/ 1139825 w 1628775"/>
                <a:gd name="connsiteY44" fmla="*/ 714375 h 1025525"/>
                <a:gd name="connsiteX45" fmla="*/ 1162050 w 1628775"/>
                <a:gd name="connsiteY45" fmla="*/ 730250 h 1025525"/>
                <a:gd name="connsiteX46" fmla="*/ 1181100 w 1628775"/>
                <a:gd name="connsiteY46" fmla="*/ 765175 h 1025525"/>
                <a:gd name="connsiteX47" fmla="*/ 1206500 w 1628775"/>
                <a:gd name="connsiteY47" fmla="*/ 866775 h 1025525"/>
                <a:gd name="connsiteX48" fmla="*/ 1241425 w 1628775"/>
                <a:gd name="connsiteY48" fmla="*/ 876300 h 1025525"/>
                <a:gd name="connsiteX49" fmla="*/ 1266825 w 1628775"/>
                <a:gd name="connsiteY49" fmla="*/ 895350 h 1025525"/>
                <a:gd name="connsiteX50" fmla="*/ 1301750 w 1628775"/>
                <a:gd name="connsiteY50" fmla="*/ 930275 h 1025525"/>
                <a:gd name="connsiteX51" fmla="*/ 1352550 w 1628775"/>
                <a:gd name="connsiteY51" fmla="*/ 923925 h 1025525"/>
                <a:gd name="connsiteX52" fmla="*/ 1377950 w 1628775"/>
                <a:gd name="connsiteY52" fmla="*/ 965200 h 1025525"/>
                <a:gd name="connsiteX53" fmla="*/ 1441450 w 1628775"/>
                <a:gd name="connsiteY53" fmla="*/ 968375 h 1025525"/>
                <a:gd name="connsiteX54" fmla="*/ 1508125 w 1628775"/>
                <a:gd name="connsiteY54" fmla="*/ 1025525 h 1025525"/>
                <a:gd name="connsiteX55" fmla="*/ 1530350 w 1628775"/>
                <a:gd name="connsiteY55" fmla="*/ 939800 h 1025525"/>
                <a:gd name="connsiteX56" fmla="*/ 1504950 w 1628775"/>
                <a:gd name="connsiteY56" fmla="*/ 904875 h 1025525"/>
                <a:gd name="connsiteX57" fmla="*/ 1536700 w 1628775"/>
                <a:gd name="connsiteY57" fmla="*/ 844550 h 1025525"/>
                <a:gd name="connsiteX58" fmla="*/ 1565275 w 1628775"/>
                <a:gd name="connsiteY58" fmla="*/ 796925 h 1025525"/>
                <a:gd name="connsiteX59" fmla="*/ 1565275 w 1628775"/>
                <a:gd name="connsiteY59" fmla="*/ 755650 h 1025525"/>
                <a:gd name="connsiteX60" fmla="*/ 1609725 w 1628775"/>
                <a:gd name="connsiteY60" fmla="*/ 711200 h 1025525"/>
                <a:gd name="connsiteX61" fmla="*/ 1628775 w 1628775"/>
                <a:gd name="connsiteY61" fmla="*/ 688975 h 1025525"/>
                <a:gd name="connsiteX62" fmla="*/ 1616075 w 1628775"/>
                <a:gd name="connsiteY62" fmla="*/ 574675 h 1025525"/>
                <a:gd name="connsiteX63" fmla="*/ 1562100 w 1628775"/>
                <a:gd name="connsiteY63" fmla="*/ 587375 h 1025525"/>
                <a:gd name="connsiteX64" fmla="*/ 1457325 w 1628775"/>
                <a:gd name="connsiteY64" fmla="*/ 533400 h 1025525"/>
                <a:gd name="connsiteX65" fmla="*/ 1422400 w 1628775"/>
                <a:gd name="connsiteY65" fmla="*/ 523875 h 1025525"/>
                <a:gd name="connsiteX66" fmla="*/ 1428750 w 1628775"/>
                <a:gd name="connsiteY66" fmla="*/ 469900 h 1025525"/>
                <a:gd name="connsiteX67" fmla="*/ 1362075 w 1628775"/>
                <a:gd name="connsiteY67" fmla="*/ 419100 h 1025525"/>
                <a:gd name="connsiteX68" fmla="*/ 1333500 w 1628775"/>
                <a:gd name="connsiteY68" fmla="*/ 415925 h 1025525"/>
                <a:gd name="connsiteX69" fmla="*/ 1323975 w 1628775"/>
                <a:gd name="connsiteY69" fmla="*/ 438150 h 1025525"/>
                <a:gd name="connsiteX70" fmla="*/ 1285875 w 1628775"/>
                <a:gd name="connsiteY70" fmla="*/ 473075 h 1025525"/>
                <a:gd name="connsiteX71" fmla="*/ 1238250 w 1628775"/>
                <a:gd name="connsiteY71" fmla="*/ 495300 h 1025525"/>
                <a:gd name="connsiteX72" fmla="*/ 1206500 w 1628775"/>
                <a:gd name="connsiteY72" fmla="*/ 447675 h 1025525"/>
                <a:gd name="connsiteX73" fmla="*/ 1174750 w 1628775"/>
                <a:gd name="connsiteY73" fmla="*/ 454025 h 1025525"/>
                <a:gd name="connsiteX74" fmla="*/ 1146175 w 1628775"/>
                <a:gd name="connsiteY74" fmla="*/ 374650 h 1025525"/>
                <a:gd name="connsiteX75" fmla="*/ 1101725 w 1628775"/>
                <a:gd name="connsiteY75" fmla="*/ 384175 h 1025525"/>
                <a:gd name="connsiteX76" fmla="*/ 1066800 w 1628775"/>
                <a:gd name="connsiteY76" fmla="*/ 371475 h 1025525"/>
                <a:gd name="connsiteX77" fmla="*/ 1047750 w 1628775"/>
                <a:gd name="connsiteY77" fmla="*/ 314325 h 1025525"/>
                <a:gd name="connsiteX78" fmla="*/ 1060450 w 1628775"/>
                <a:gd name="connsiteY78" fmla="*/ 288925 h 1025525"/>
                <a:gd name="connsiteX79" fmla="*/ 1003300 w 1628775"/>
                <a:gd name="connsiteY79" fmla="*/ 250825 h 1025525"/>
                <a:gd name="connsiteX80" fmla="*/ 958850 w 1628775"/>
                <a:gd name="connsiteY80" fmla="*/ 127000 h 1025525"/>
                <a:gd name="connsiteX81" fmla="*/ 958850 w 1628775"/>
                <a:gd name="connsiteY81" fmla="*/ 73025 h 1025525"/>
                <a:gd name="connsiteX82" fmla="*/ 942975 w 1628775"/>
                <a:gd name="connsiteY82" fmla="*/ 15875 h 1025525"/>
                <a:gd name="connsiteX83" fmla="*/ 889000 w 1628775"/>
                <a:gd name="connsiteY83" fmla="*/ 34925 h 1025525"/>
                <a:gd name="connsiteX84" fmla="*/ 812800 w 1628775"/>
                <a:gd name="connsiteY84" fmla="*/ 0 h 1025525"/>
                <a:gd name="connsiteX85" fmla="*/ 717550 w 1628775"/>
                <a:gd name="connsiteY85" fmla="*/ 38100 h 1025525"/>
                <a:gd name="connsiteX86" fmla="*/ 657225 w 1628775"/>
                <a:gd name="connsiteY86" fmla="*/ 76200 h 1025525"/>
                <a:gd name="connsiteX87" fmla="*/ 628650 w 1628775"/>
                <a:gd name="connsiteY87" fmla="*/ 82550 h 1025525"/>
                <a:gd name="connsiteX88" fmla="*/ 542925 w 1628775"/>
                <a:gd name="connsiteY88" fmla="*/ 53975 h 1025525"/>
                <a:gd name="connsiteX89" fmla="*/ 536575 w 1628775"/>
                <a:gd name="connsiteY89" fmla="*/ 76200 h 1025525"/>
                <a:gd name="connsiteX90" fmla="*/ 466725 w 1628775"/>
                <a:gd name="connsiteY90" fmla="*/ 69850 h 1025525"/>
                <a:gd name="connsiteX91" fmla="*/ 415925 w 1628775"/>
                <a:gd name="connsiteY91" fmla="*/ 82550 h 1025525"/>
                <a:gd name="connsiteX92" fmla="*/ 282575 w 1628775"/>
                <a:gd name="connsiteY92" fmla="*/ 34925 h 1025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1628775" h="1025525">
                  <a:moveTo>
                    <a:pt x="282575" y="34925"/>
                  </a:moveTo>
                  <a:lnTo>
                    <a:pt x="327025" y="155575"/>
                  </a:lnTo>
                  <a:lnTo>
                    <a:pt x="238125" y="234950"/>
                  </a:lnTo>
                  <a:lnTo>
                    <a:pt x="155575" y="171450"/>
                  </a:lnTo>
                  <a:lnTo>
                    <a:pt x="127000" y="165100"/>
                  </a:lnTo>
                  <a:lnTo>
                    <a:pt x="101600" y="219075"/>
                  </a:lnTo>
                  <a:lnTo>
                    <a:pt x="69850" y="241300"/>
                  </a:lnTo>
                  <a:lnTo>
                    <a:pt x="9525" y="330200"/>
                  </a:lnTo>
                  <a:lnTo>
                    <a:pt x="34925" y="355600"/>
                  </a:lnTo>
                  <a:lnTo>
                    <a:pt x="9525" y="368300"/>
                  </a:lnTo>
                  <a:lnTo>
                    <a:pt x="31750" y="412750"/>
                  </a:lnTo>
                  <a:lnTo>
                    <a:pt x="47625" y="469900"/>
                  </a:lnTo>
                  <a:lnTo>
                    <a:pt x="22225" y="492125"/>
                  </a:lnTo>
                  <a:lnTo>
                    <a:pt x="9525" y="492125"/>
                  </a:lnTo>
                  <a:lnTo>
                    <a:pt x="0" y="533400"/>
                  </a:lnTo>
                  <a:lnTo>
                    <a:pt x="41275" y="571500"/>
                  </a:lnTo>
                  <a:lnTo>
                    <a:pt x="53975" y="609600"/>
                  </a:lnTo>
                  <a:lnTo>
                    <a:pt x="85725" y="660400"/>
                  </a:lnTo>
                  <a:lnTo>
                    <a:pt x="104775" y="701675"/>
                  </a:lnTo>
                  <a:lnTo>
                    <a:pt x="250825" y="666750"/>
                  </a:lnTo>
                  <a:lnTo>
                    <a:pt x="276225" y="638175"/>
                  </a:lnTo>
                  <a:lnTo>
                    <a:pt x="285750" y="619125"/>
                  </a:lnTo>
                  <a:lnTo>
                    <a:pt x="314325" y="619125"/>
                  </a:lnTo>
                  <a:lnTo>
                    <a:pt x="330200" y="603250"/>
                  </a:lnTo>
                  <a:lnTo>
                    <a:pt x="358775" y="635000"/>
                  </a:lnTo>
                  <a:lnTo>
                    <a:pt x="400050" y="682625"/>
                  </a:lnTo>
                  <a:lnTo>
                    <a:pt x="485775" y="663575"/>
                  </a:lnTo>
                  <a:lnTo>
                    <a:pt x="539750" y="638175"/>
                  </a:lnTo>
                  <a:lnTo>
                    <a:pt x="587375" y="657225"/>
                  </a:lnTo>
                  <a:lnTo>
                    <a:pt x="628650" y="641350"/>
                  </a:lnTo>
                  <a:lnTo>
                    <a:pt x="669925" y="609600"/>
                  </a:lnTo>
                  <a:lnTo>
                    <a:pt x="704850" y="565150"/>
                  </a:lnTo>
                  <a:lnTo>
                    <a:pt x="736600" y="596900"/>
                  </a:lnTo>
                  <a:lnTo>
                    <a:pt x="752475" y="584200"/>
                  </a:lnTo>
                  <a:lnTo>
                    <a:pt x="777875" y="615950"/>
                  </a:lnTo>
                  <a:lnTo>
                    <a:pt x="831850" y="609600"/>
                  </a:lnTo>
                  <a:lnTo>
                    <a:pt x="882650" y="584200"/>
                  </a:lnTo>
                  <a:lnTo>
                    <a:pt x="920750" y="590550"/>
                  </a:lnTo>
                  <a:lnTo>
                    <a:pt x="939800" y="612775"/>
                  </a:lnTo>
                  <a:lnTo>
                    <a:pt x="990600" y="619125"/>
                  </a:lnTo>
                  <a:lnTo>
                    <a:pt x="977900" y="660400"/>
                  </a:lnTo>
                  <a:lnTo>
                    <a:pt x="996950" y="701675"/>
                  </a:lnTo>
                  <a:lnTo>
                    <a:pt x="1022350" y="723900"/>
                  </a:lnTo>
                  <a:lnTo>
                    <a:pt x="1111250" y="739775"/>
                  </a:lnTo>
                  <a:lnTo>
                    <a:pt x="1139825" y="714375"/>
                  </a:lnTo>
                  <a:lnTo>
                    <a:pt x="1162050" y="730250"/>
                  </a:lnTo>
                  <a:lnTo>
                    <a:pt x="1181100" y="765175"/>
                  </a:lnTo>
                  <a:lnTo>
                    <a:pt x="1206500" y="866775"/>
                  </a:lnTo>
                  <a:lnTo>
                    <a:pt x="1241425" y="876300"/>
                  </a:lnTo>
                  <a:lnTo>
                    <a:pt x="1266825" y="895350"/>
                  </a:lnTo>
                  <a:lnTo>
                    <a:pt x="1301750" y="930275"/>
                  </a:lnTo>
                  <a:lnTo>
                    <a:pt x="1352550" y="923925"/>
                  </a:lnTo>
                  <a:lnTo>
                    <a:pt x="1377950" y="965200"/>
                  </a:lnTo>
                  <a:lnTo>
                    <a:pt x="1441450" y="968375"/>
                  </a:lnTo>
                  <a:lnTo>
                    <a:pt x="1508125" y="1025525"/>
                  </a:lnTo>
                  <a:lnTo>
                    <a:pt x="1530350" y="939800"/>
                  </a:lnTo>
                  <a:lnTo>
                    <a:pt x="1504950" y="904875"/>
                  </a:lnTo>
                  <a:lnTo>
                    <a:pt x="1536700" y="844550"/>
                  </a:lnTo>
                  <a:lnTo>
                    <a:pt x="1565275" y="796925"/>
                  </a:lnTo>
                  <a:lnTo>
                    <a:pt x="1565275" y="755650"/>
                  </a:lnTo>
                  <a:lnTo>
                    <a:pt x="1609725" y="711200"/>
                  </a:lnTo>
                  <a:lnTo>
                    <a:pt x="1628775" y="688975"/>
                  </a:lnTo>
                  <a:lnTo>
                    <a:pt x="1616075" y="574675"/>
                  </a:lnTo>
                  <a:lnTo>
                    <a:pt x="1562100" y="587375"/>
                  </a:lnTo>
                  <a:lnTo>
                    <a:pt x="1457325" y="533400"/>
                  </a:lnTo>
                  <a:lnTo>
                    <a:pt x="1422400" y="523875"/>
                  </a:lnTo>
                  <a:lnTo>
                    <a:pt x="1428750" y="469900"/>
                  </a:lnTo>
                  <a:lnTo>
                    <a:pt x="1362075" y="419100"/>
                  </a:lnTo>
                  <a:lnTo>
                    <a:pt x="1333500" y="415925"/>
                  </a:lnTo>
                  <a:lnTo>
                    <a:pt x="1323975" y="438150"/>
                  </a:lnTo>
                  <a:lnTo>
                    <a:pt x="1285875" y="473075"/>
                  </a:lnTo>
                  <a:lnTo>
                    <a:pt x="1238250" y="495300"/>
                  </a:lnTo>
                  <a:lnTo>
                    <a:pt x="1206500" y="447675"/>
                  </a:lnTo>
                  <a:lnTo>
                    <a:pt x="1174750" y="454025"/>
                  </a:lnTo>
                  <a:lnTo>
                    <a:pt x="1146175" y="374650"/>
                  </a:lnTo>
                  <a:lnTo>
                    <a:pt x="1101725" y="384175"/>
                  </a:lnTo>
                  <a:lnTo>
                    <a:pt x="1066800" y="371475"/>
                  </a:lnTo>
                  <a:lnTo>
                    <a:pt x="1047750" y="314325"/>
                  </a:lnTo>
                  <a:lnTo>
                    <a:pt x="1060450" y="288925"/>
                  </a:lnTo>
                  <a:lnTo>
                    <a:pt x="1003300" y="250825"/>
                  </a:lnTo>
                  <a:lnTo>
                    <a:pt x="958850" y="127000"/>
                  </a:lnTo>
                  <a:lnTo>
                    <a:pt x="958850" y="73025"/>
                  </a:lnTo>
                  <a:lnTo>
                    <a:pt x="942975" y="15875"/>
                  </a:lnTo>
                  <a:lnTo>
                    <a:pt x="889000" y="34925"/>
                  </a:lnTo>
                  <a:lnTo>
                    <a:pt x="812800" y="0"/>
                  </a:lnTo>
                  <a:lnTo>
                    <a:pt x="717550" y="38100"/>
                  </a:lnTo>
                  <a:lnTo>
                    <a:pt x="657225" y="76200"/>
                  </a:lnTo>
                  <a:lnTo>
                    <a:pt x="628650" y="82550"/>
                  </a:lnTo>
                  <a:lnTo>
                    <a:pt x="542925" y="53975"/>
                  </a:lnTo>
                  <a:lnTo>
                    <a:pt x="536575" y="76200"/>
                  </a:lnTo>
                  <a:lnTo>
                    <a:pt x="466725" y="69850"/>
                  </a:lnTo>
                  <a:lnTo>
                    <a:pt x="415925" y="82550"/>
                  </a:lnTo>
                  <a:lnTo>
                    <a:pt x="282575" y="3492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2" name="Forma libre 11">
              <a:extLst>
                <a:ext uri="{FF2B5EF4-FFF2-40B4-BE49-F238E27FC236}">
                  <a16:creationId xmlns:a16="http://schemas.microsoft.com/office/drawing/2014/main" id="{CA0F8802-4E1B-4DA3-A914-9D896AFC1843}"/>
                </a:ext>
              </a:extLst>
            </p:cNvPr>
            <p:cNvSpPr/>
            <p:nvPr/>
          </p:nvSpPr>
          <p:spPr>
            <a:xfrm>
              <a:off x="3701340" y="3271940"/>
              <a:ext cx="1560538" cy="1672488"/>
            </a:xfrm>
            <a:custGeom>
              <a:avLst/>
              <a:gdLst>
                <a:gd name="connsiteX0" fmla="*/ 749300 w 1562100"/>
                <a:gd name="connsiteY0" fmla="*/ 0 h 1670050"/>
                <a:gd name="connsiteX1" fmla="*/ 647700 w 1562100"/>
                <a:gd name="connsiteY1" fmla="*/ 73025 h 1670050"/>
                <a:gd name="connsiteX2" fmla="*/ 587375 w 1562100"/>
                <a:gd name="connsiteY2" fmla="*/ 60325 h 1670050"/>
                <a:gd name="connsiteX3" fmla="*/ 549275 w 1562100"/>
                <a:gd name="connsiteY3" fmla="*/ 82550 h 1670050"/>
                <a:gd name="connsiteX4" fmla="*/ 473075 w 1562100"/>
                <a:gd name="connsiteY4" fmla="*/ 95250 h 1670050"/>
                <a:gd name="connsiteX5" fmla="*/ 454025 w 1562100"/>
                <a:gd name="connsiteY5" fmla="*/ 104775 h 1670050"/>
                <a:gd name="connsiteX6" fmla="*/ 415925 w 1562100"/>
                <a:gd name="connsiteY6" fmla="*/ 107950 h 1670050"/>
                <a:gd name="connsiteX7" fmla="*/ 393700 w 1562100"/>
                <a:gd name="connsiteY7" fmla="*/ 161925 h 1670050"/>
                <a:gd name="connsiteX8" fmla="*/ 320675 w 1562100"/>
                <a:gd name="connsiteY8" fmla="*/ 161925 h 1670050"/>
                <a:gd name="connsiteX9" fmla="*/ 276225 w 1562100"/>
                <a:gd name="connsiteY9" fmla="*/ 184150 h 1670050"/>
                <a:gd name="connsiteX10" fmla="*/ 250825 w 1562100"/>
                <a:gd name="connsiteY10" fmla="*/ 228600 h 1670050"/>
                <a:gd name="connsiteX11" fmla="*/ 231775 w 1562100"/>
                <a:gd name="connsiteY11" fmla="*/ 295275 h 1670050"/>
                <a:gd name="connsiteX12" fmla="*/ 203200 w 1562100"/>
                <a:gd name="connsiteY12" fmla="*/ 330200 h 1670050"/>
                <a:gd name="connsiteX13" fmla="*/ 146050 w 1562100"/>
                <a:gd name="connsiteY13" fmla="*/ 301625 h 1670050"/>
                <a:gd name="connsiteX14" fmla="*/ 117475 w 1562100"/>
                <a:gd name="connsiteY14" fmla="*/ 355600 h 1670050"/>
                <a:gd name="connsiteX15" fmla="*/ 117475 w 1562100"/>
                <a:gd name="connsiteY15" fmla="*/ 412750 h 1670050"/>
                <a:gd name="connsiteX16" fmla="*/ 120650 w 1562100"/>
                <a:gd name="connsiteY16" fmla="*/ 495300 h 1670050"/>
                <a:gd name="connsiteX17" fmla="*/ 73025 w 1562100"/>
                <a:gd name="connsiteY17" fmla="*/ 549275 h 1670050"/>
                <a:gd name="connsiteX18" fmla="*/ 0 w 1562100"/>
                <a:gd name="connsiteY18" fmla="*/ 590550 h 1670050"/>
                <a:gd name="connsiteX19" fmla="*/ 3175 w 1562100"/>
                <a:gd name="connsiteY19" fmla="*/ 644525 h 1670050"/>
                <a:gd name="connsiteX20" fmla="*/ 47625 w 1562100"/>
                <a:gd name="connsiteY20" fmla="*/ 666750 h 1670050"/>
                <a:gd name="connsiteX21" fmla="*/ 101600 w 1562100"/>
                <a:gd name="connsiteY21" fmla="*/ 666750 h 1670050"/>
                <a:gd name="connsiteX22" fmla="*/ 142875 w 1562100"/>
                <a:gd name="connsiteY22" fmla="*/ 641350 h 1670050"/>
                <a:gd name="connsiteX23" fmla="*/ 152400 w 1562100"/>
                <a:gd name="connsiteY23" fmla="*/ 695325 h 1670050"/>
                <a:gd name="connsiteX24" fmla="*/ 161925 w 1562100"/>
                <a:gd name="connsiteY24" fmla="*/ 733425 h 1670050"/>
                <a:gd name="connsiteX25" fmla="*/ 133350 w 1562100"/>
                <a:gd name="connsiteY25" fmla="*/ 765175 h 1670050"/>
                <a:gd name="connsiteX26" fmla="*/ 92075 w 1562100"/>
                <a:gd name="connsiteY26" fmla="*/ 762000 h 1670050"/>
                <a:gd name="connsiteX27" fmla="*/ 44450 w 1562100"/>
                <a:gd name="connsiteY27" fmla="*/ 803275 h 1670050"/>
                <a:gd name="connsiteX28" fmla="*/ 44450 w 1562100"/>
                <a:gd name="connsiteY28" fmla="*/ 847725 h 1670050"/>
                <a:gd name="connsiteX29" fmla="*/ 76200 w 1562100"/>
                <a:gd name="connsiteY29" fmla="*/ 873125 h 1670050"/>
                <a:gd name="connsiteX30" fmla="*/ 98425 w 1562100"/>
                <a:gd name="connsiteY30" fmla="*/ 958850 h 1670050"/>
                <a:gd name="connsiteX31" fmla="*/ 158750 w 1562100"/>
                <a:gd name="connsiteY31" fmla="*/ 901700 h 1670050"/>
                <a:gd name="connsiteX32" fmla="*/ 196850 w 1562100"/>
                <a:gd name="connsiteY32" fmla="*/ 933450 h 1670050"/>
                <a:gd name="connsiteX33" fmla="*/ 219075 w 1562100"/>
                <a:gd name="connsiteY33" fmla="*/ 965200 h 1670050"/>
                <a:gd name="connsiteX34" fmla="*/ 282575 w 1562100"/>
                <a:gd name="connsiteY34" fmla="*/ 996950 h 1670050"/>
                <a:gd name="connsiteX35" fmla="*/ 346075 w 1562100"/>
                <a:gd name="connsiteY35" fmla="*/ 996950 h 1670050"/>
                <a:gd name="connsiteX36" fmla="*/ 409575 w 1562100"/>
                <a:gd name="connsiteY36" fmla="*/ 1009650 h 1670050"/>
                <a:gd name="connsiteX37" fmla="*/ 412750 w 1562100"/>
                <a:gd name="connsiteY37" fmla="*/ 1060450 h 1670050"/>
                <a:gd name="connsiteX38" fmla="*/ 434975 w 1562100"/>
                <a:gd name="connsiteY38" fmla="*/ 1054100 h 1670050"/>
                <a:gd name="connsiteX39" fmla="*/ 434975 w 1562100"/>
                <a:gd name="connsiteY39" fmla="*/ 1016000 h 1670050"/>
                <a:gd name="connsiteX40" fmla="*/ 492125 w 1562100"/>
                <a:gd name="connsiteY40" fmla="*/ 1016000 h 1670050"/>
                <a:gd name="connsiteX41" fmla="*/ 533400 w 1562100"/>
                <a:gd name="connsiteY41" fmla="*/ 1035050 h 1670050"/>
                <a:gd name="connsiteX42" fmla="*/ 533400 w 1562100"/>
                <a:gd name="connsiteY42" fmla="*/ 1079500 h 1670050"/>
                <a:gd name="connsiteX43" fmla="*/ 542925 w 1562100"/>
                <a:gd name="connsiteY43" fmla="*/ 1130300 h 1670050"/>
                <a:gd name="connsiteX44" fmla="*/ 581025 w 1562100"/>
                <a:gd name="connsiteY44" fmla="*/ 1177925 h 1670050"/>
                <a:gd name="connsiteX45" fmla="*/ 647700 w 1562100"/>
                <a:gd name="connsiteY45" fmla="*/ 1216025 h 1670050"/>
                <a:gd name="connsiteX46" fmla="*/ 622300 w 1562100"/>
                <a:gd name="connsiteY46" fmla="*/ 1257300 h 1670050"/>
                <a:gd name="connsiteX47" fmla="*/ 720725 w 1562100"/>
                <a:gd name="connsiteY47" fmla="*/ 1317625 h 1670050"/>
                <a:gd name="connsiteX48" fmla="*/ 742950 w 1562100"/>
                <a:gd name="connsiteY48" fmla="*/ 1311275 h 1670050"/>
                <a:gd name="connsiteX49" fmla="*/ 800100 w 1562100"/>
                <a:gd name="connsiteY49" fmla="*/ 1358900 h 1670050"/>
                <a:gd name="connsiteX50" fmla="*/ 860425 w 1562100"/>
                <a:gd name="connsiteY50" fmla="*/ 1397000 h 1670050"/>
                <a:gd name="connsiteX51" fmla="*/ 885825 w 1562100"/>
                <a:gd name="connsiteY51" fmla="*/ 1387475 h 1670050"/>
                <a:gd name="connsiteX52" fmla="*/ 914400 w 1562100"/>
                <a:gd name="connsiteY52" fmla="*/ 1450975 h 1670050"/>
                <a:gd name="connsiteX53" fmla="*/ 952500 w 1562100"/>
                <a:gd name="connsiteY53" fmla="*/ 1517650 h 1670050"/>
                <a:gd name="connsiteX54" fmla="*/ 962025 w 1562100"/>
                <a:gd name="connsiteY54" fmla="*/ 1641475 h 1670050"/>
                <a:gd name="connsiteX55" fmla="*/ 1044575 w 1562100"/>
                <a:gd name="connsiteY55" fmla="*/ 1670050 h 1670050"/>
                <a:gd name="connsiteX56" fmla="*/ 1069975 w 1562100"/>
                <a:gd name="connsiteY56" fmla="*/ 1584325 h 1670050"/>
                <a:gd name="connsiteX57" fmla="*/ 1085850 w 1562100"/>
                <a:gd name="connsiteY57" fmla="*/ 1546225 h 1670050"/>
                <a:gd name="connsiteX58" fmla="*/ 1079500 w 1562100"/>
                <a:gd name="connsiteY58" fmla="*/ 1444625 h 1670050"/>
                <a:gd name="connsiteX59" fmla="*/ 1123950 w 1562100"/>
                <a:gd name="connsiteY59" fmla="*/ 1371600 h 1670050"/>
                <a:gd name="connsiteX60" fmla="*/ 1123950 w 1562100"/>
                <a:gd name="connsiteY60" fmla="*/ 1295400 h 1670050"/>
                <a:gd name="connsiteX61" fmla="*/ 1123950 w 1562100"/>
                <a:gd name="connsiteY61" fmla="*/ 1295400 h 1670050"/>
                <a:gd name="connsiteX62" fmla="*/ 1193800 w 1562100"/>
                <a:gd name="connsiteY62" fmla="*/ 1216025 h 1670050"/>
                <a:gd name="connsiteX63" fmla="*/ 1257300 w 1562100"/>
                <a:gd name="connsiteY63" fmla="*/ 1289050 h 1670050"/>
                <a:gd name="connsiteX64" fmla="*/ 1282700 w 1562100"/>
                <a:gd name="connsiteY64" fmla="*/ 1362075 h 1670050"/>
                <a:gd name="connsiteX65" fmla="*/ 1292225 w 1562100"/>
                <a:gd name="connsiteY65" fmla="*/ 1403350 h 1670050"/>
                <a:gd name="connsiteX66" fmla="*/ 1327150 w 1562100"/>
                <a:gd name="connsiteY66" fmla="*/ 1362075 h 1670050"/>
                <a:gd name="connsiteX67" fmla="*/ 1384300 w 1562100"/>
                <a:gd name="connsiteY67" fmla="*/ 1336675 h 1670050"/>
                <a:gd name="connsiteX68" fmla="*/ 1368425 w 1562100"/>
                <a:gd name="connsiteY68" fmla="*/ 1270000 h 1670050"/>
                <a:gd name="connsiteX69" fmla="*/ 1425575 w 1562100"/>
                <a:gd name="connsiteY69" fmla="*/ 1184275 h 1670050"/>
                <a:gd name="connsiteX70" fmla="*/ 1473200 w 1562100"/>
                <a:gd name="connsiteY70" fmla="*/ 1127125 h 1670050"/>
                <a:gd name="connsiteX71" fmla="*/ 1530350 w 1562100"/>
                <a:gd name="connsiteY71" fmla="*/ 1146175 h 1670050"/>
                <a:gd name="connsiteX72" fmla="*/ 1514475 w 1562100"/>
                <a:gd name="connsiteY72" fmla="*/ 1104900 h 1670050"/>
                <a:gd name="connsiteX73" fmla="*/ 1454150 w 1562100"/>
                <a:gd name="connsiteY73" fmla="*/ 1028700 h 1670050"/>
                <a:gd name="connsiteX74" fmla="*/ 1482725 w 1562100"/>
                <a:gd name="connsiteY74" fmla="*/ 971550 h 1670050"/>
                <a:gd name="connsiteX75" fmla="*/ 1444625 w 1562100"/>
                <a:gd name="connsiteY75" fmla="*/ 904875 h 1670050"/>
                <a:gd name="connsiteX76" fmla="*/ 1470025 w 1562100"/>
                <a:gd name="connsiteY76" fmla="*/ 781050 h 1670050"/>
                <a:gd name="connsiteX77" fmla="*/ 1482725 w 1562100"/>
                <a:gd name="connsiteY77" fmla="*/ 711200 h 1670050"/>
                <a:gd name="connsiteX78" fmla="*/ 1533525 w 1562100"/>
                <a:gd name="connsiteY78" fmla="*/ 641350 h 1670050"/>
                <a:gd name="connsiteX79" fmla="*/ 1498600 w 1562100"/>
                <a:gd name="connsiteY79" fmla="*/ 606425 h 1670050"/>
                <a:gd name="connsiteX80" fmla="*/ 1533525 w 1562100"/>
                <a:gd name="connsiteY80" fmla="*/ 568325 h 1670050"/>
                <a:gd name="connsiteX81" fmla="*/ 1539875 w 1562100"/>
                <a:gd name="connsiteY81" fmla="*/ 504825 h 1670050"/>
                <a:gd name="connsiteX82" fmla="*/ 1562100 w 1562100"/>
                <a:gd name="connsiteY82" fmla="*/ 479425 h 1670050"/>
                <a:gd name="connsiteX83" fmla="*/ 1546225 w 1562100"/>
                <a:gd name="connsiteY83" fmla="*/ 441325 h 1670050"/>
                <a:gd name="connsiteX84" fmla="*/ 1485900 w 1562100"/>
                <a:gd name="connsiteY84" fmla="*/ 377825 h 1670050"/>
                <a:gd name="connsiteX85" fmla="*/ 1428750 w 1562100"/>
                <a:gd name="connsiteY85" fmla="*/ 384175 h 1670050"/>
                <a:gd name="connsiteX86" fmla="*/ 1397000 w 1562100"/>
                <a:gd name="connsiteY86" fmla="*/ 346075 h 1670050"/>
                <a:gd name="connsiteX87" fmla="*/ 1349375 w 1562100"/>
                <a:gd name="connsiteY87" fmla="*/ 346075 h 1670050"/>
                <a:gd name="connsiteX88" fmla="*/ 1279525 w 1562100"/>
                <a:gd name="connsiteY88" fmla="*/ 292100 h 1670050"/>
                <a:gd name="connsiteX89" fmla="*/ 1238250 w 1562100"/>
                <a:gd name="connsiteY89" fmla="*/ 273050 h 1670050"/>
                <a:gd name="connsiteX90" fmla="*/ 1209675 w 1562100"/>
                <a:gd name="connsiteY90" fmla="*/ 171450 h 1670050"/>
                <a:gd name="connsiteX91" fmla="*/ 1187450 w 1562100"/>
                <a:gd name="connsiteY91" fmla="*/ 139700 h 1670050"/>
                <a:gd name="connsiteX92" fmla="*/ 1165225 w 1562100"/>
                <a:gd name="connsiteY92" fmla="*/ 165100 h 1670050"/>
                <a:gd name="connsiteX93" fmla="*/ 1060450 w 1562100"/>
                <a:gd name="connsiteY93" fmla="*/ 139700 h 1670050"/>
                <a:gd name="connsiteX94" fmla="*/ 1009650 w 1562100"/>
                <a:gd name="connsiteY94" fmla="*/ 76200 h 1670050"/>
                <a:gd name="connsiteX95" fmla="*/ 1022350 w 1562100"/>
                <a:gd name="connsiteY95" fmla="*/ 38100 h 1670050"/>
                <a:gd name="connsiteX96" fmla="*/ 987425 w 1562100"/>
                <a:gd name="connsiteY96" fmla="*/ 25400 h 1670050"/>
                <a:gd name="connsiteX97" fmla="*/ 942975 w 1562100"/>
                <a:gd name="connsiteY97" fmla="*/ 6350 h 1670050"/>
                <a:gd name="connsiteX98" fmla="*/ 895350 w 1562100"/>
                <a:gd name="connsiteY98" fmla="*/ 19050 h 1670050"/>
                <a:gd name="connsiteX99" fmla="*/ 828675 w 1562100"/>
                <a:gd name="connsiteY99" fmla="*/ 34925 h 1670050"/>
                <a:gd name="connsiteX100" fmla="*/ 749300 w 1562100"/>
                <a:gd name="connsiteY100" fmla="*/ 0 h 167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1562100" h="1670050">
                  <a:moveTo>
                    <a:pt x="749300" y="0"/>
                  </a:moveTo>
                  <a:lnTo>
                    <a:pt x="647700" y="73025"/>
                  </a:lnTo>
                  <a:lnTo>
                    <a:pt x="587375" y="60325"/>
                  </a:lnTo>
                  <a:lnTo>
                    <a:pt x="549275" y="82550"/>
                  </a:lnTo>
                  <a:lnTo>
                    <a:pt x="473075" y="95250"/>
                  </a:lnTo>
                  <a:lnTo>
                    <a:pt x="454025" y="104775"/>
                  </a:lnTo>
                  <a:lnTo>
                    <a:pt x="415925" y="107950"/>
                  </a:lnTo>
                  <a:lnTo>
                    <a:pt x="393700" y="161925"/>
                  </a:lnTo>
                  <a:lnTo>
                    <a:pt x="320675" y="161925"/>
                  </a:lnTo>
                  <a:lnTo>
                    <a:pt x="276225" y="184150"/>
                  </a:lnTo>
                  <a:lnTo>
                    <a:pt x="250825" y="228600"/>
                  </a:lnTo>
                  <a:lnTo>
                    <a:pt x="231775" y="295275"/>
                  </a:lnTo>
                  <a:lnTo>
                    <a:pt x="203200" y="330200"/>
                  </a:lnTo>
                  <a:lnTo>
                    <a:pt x="146050" y="301625"/>
                  </a:lnTo>
                  <a:lnTo>
                    <a:pt x="117475" y="355600"/>
                  </a:lnTo>
                  <a:lnTo>
                    <a:pt x="117475" y="412750"/>
                  </a:lnTo>
                  <a:lnTo>
                    <a:pt x="120650" y="495300"/>
                  </a:lnTo>
                  <a:lnTo>
                    <a:pt x="73025" y="549275"/>
                  </a:lnTo>
                  <a:lnTo>
                    <a:pt x="0" y="590550"/>
                  </a:lnTo>
                  <a:lnTo>
                    <a:pt x="3175" y="644525"/>
                  </a:lnTo>
                  <a:lnTo>
                    <a:pt x="47625" y="666750"/>
                  </a:lnTo>
                  <a:lnTo>
                    <a:pt x="101600" y="666750"/>
                  </a:lnTo>
                  <a:lnTo>
                    <a:pt x="142875" y="641350"/>
                  </a:lnTo>
                  <a:lnTo>
                    <a:pt x="152400" y="695325"/>
                  </a:lnTo>
                  <a:lnTo>
                    <a:pt x="161925" y="733425"/>
                  </a:lnTo>
                  <a:lnTo>
                    <a:pt x="133350" y="765175"/>
                  </a:lnTo>
                  <a:lnTo>
                    <a:pt x="92075" y="762000"/>
                  </a:lnTo>
                  <a:lnTo>
                    <a:pt x="44450" y="803275"/>
                  </a:lnTo>
                  <a:lnTo>
                    <a:pt x="44450" y="847725"/>
                  </a:lnTo>
                  <a:lnTo>
                    <a:pt x="76200" y="873125"/>
                  </a:lnTo>
                  <a:lnTo>
                    <a:pt x="98425" y="958850"/>
                  </a:lnTo>
                  <a:lnTo>
                    <a:pt x="158750" y="901700"/>
                  </a:lnTo>
                  <a:lnTo>
                    <a:pt x="196850" y="933450"/>
                  </a:lnTo>
                  <a:lnTo>
                    <a:pt x="219075" y="965200"/>
                  </a:lnTo>
                  <a:lnTo>
                    <a:pt x="282575" y="996950"/>
                  </a:lnTo>
                  <a:lnTo>
                    <a:pt x="346075" y="996950"/>
                  </a:lnTo>
                  <a:lnTo>
                    <a:pt x="409575" y="1009650"/>
                  </a:lnTo>
                  <a:lnTo>
                    <a:pt x="412750" y="1060450"/>
                  </a:lnTo>
                  <a:lnTo>
                    <a:pt x="434975" y="1054100"/>
                  </a:lnTo>
                  <a:lnTo>
                    <a:pt x="434975" y="1016000"/>
                  </a:lnTo>
                  <a:lnTo>
                    <a:pt x="492125" y="1016000"/>
                  </a:lnTo>
                  <a:lnTo>
                    <a:pt x="533400" y="1035050"/>
                  </a:lnTo>
                  <a:lnTo>
                    <a:pt x="533400" y="1079500"/>
                  </a:lnTo>
                  <a:lnTo>
                    <a:pt x="542925" y="1130300"/>
                  </a:lnTo>
                  <a:lnTo>
                    <a:pt x="581025" y="1177925"/>
                  </a:lnTo>
                  <a:lnTo>
                    <a:pt x="647700" y="1216025"/>
                  </a:lnTo>
                  <a:lnTo>
                    <a:pt x="622300" y="1257300"/>
                  </a:lnTo>
                  <a:lnTo>
                    <a:pt x="720725" y="1317625"/>
                  </a:lnTo>
                  <a:lnTo>
                    <a:pt x="742950" y="1311275"/>
                  </a:lnTo>
                  <a:lnTo>
                    <a:pt x="800100" y="1358900"/>
                  </a:lnTo>
                  <a:lnTo>
                    <a:pt x="860425" y="1397000"/>
                  </a:lnTo>
                  <a:lnTo>
                    <a:pt x="885825" y="1387475"/>
                  </a:lnTo>
                  <a:lnTo>
                    <a:pt x="914400" y="1450975"/>
                  </a:lnTo>
                  <a:lnTo>
                    <a:pt x="952500" y="1517650"/>
                  </a:lnTo>
                  <a:lnTo>
                    <a:pt x="962025" y="1641475"/>
                  </a:lnTo>
                  <a:lnTo>
                    <a:pt x="1044575" y="1670050"/>
                  </a:lnTo>
                  <a:lnTo>
                    <a:pt x="1069975" y="1584325"/>
                  </a:lnTo>
                  <a:lnTo>
                    <a:pt x="1085850" y="1546225"/>
                  </a:lnTo>
                  <a:lnTo>
                    <a:pt x="1079500" y="1444625"/>
                  </a:lnTo>
                  <a:lnTo>
                    <a:pt x="1123950" y="1371600"/>
                  </a:lnTo>
                  <a:lnTo>
                    <a:pt x="1123950" y="1295400"/>
                  </a:lnTo>
                  <a:lnTo>
                    <a:pt x="1123950" y="1295400"/>
                  </a:lnTo>
                  <a:lnTo>
                    <a:pt x="1193800" y="1216025"/>
                  </a:lnTo>
                  <a:lnTo>
                    <a:pt x="1257300" y="1289050"/>
                  </a:lnTo>
                  <a:lnTo>
                    <a:pt x="1282700" y="1362075"/>
                  </a:lnTo>
                  <a:lnTo>
                    <a:pt x="1292225" y="1403350"/>
                  </a:lnTo>
                  <a:lnTo>
                    <a:pt x="1327150" y="1362075"/>
                  </a:lnTo>
                  <a:lnTo>
                    <a:pt x="1384300" y="1336675"/>
                  </a:lnTo>
                  <a:lnTo>
                    <a:pt x="1368425" y="1270000"/>
                  </a:lnTo>
                  <a:lnTo>
                    <a:pt x="1425575" y="1184275"/>
                  </a:lnTo>
                  <a:lnTo>
                    <a:pt x="1473200" y="1127125"/>
                  </a:lnTo>
                  <a:lnTo>
                    <a:pt x="1530350" y="1146175"/>
                  </a:lnTo>
                  <a:lnTo>
                    <a:pt x="1514475" y="1104900"/>
                  </a:lnTo>
                  <a:lnTo>
                    <a:pt x="1454150" y="1028700"/>
                  </a:lnTo>
                  <a:lnTo>
                    <a:pt x="1482725" y="971550"/>
                  </a:lnTo>
                  <a:lnTo>
                    <a:pt x="1444625" y="904875"/>
                  </a:lnTo>
                  <a:lnTo>
                    <a:pt x="1470025" y="781050"/>
                  </a:lnTo>
                  <a:lnTo>
                    <a:pt x="1482725" y="711200"/>
                  </a:lnTo>
                  <a:lnTo>
                    <a:pt x="1533525" y="641350"/>
                  </a:lnTo>
                  <a:lnTo>
                    <a:pt x="1498600" y="606425"/>
                  </a:lnTo>
                  <a:lnTo>
                    <a:pt x="1533525" y="568325"/>
                  </a:lnTo>
                  <a:lnTo>
                    <a:pt x="1539875" y="504825"/>
                  </a:lnTo>
                  <a:lnTo>
                    <a:pt x="1562100" y="479425"/>
                  </a:lnTo>
                  <a:lnTo>
                    <a:pt x="1546225" y="441325"/>
                  </a:lnTo>
                  <a:lnTo>
                    <a:pt x="1485900" y="377825"/>
                  </a:lnTo>
                  <a:lnTo>
                    <a:pt x="1428750" y="384175"/>
                  </a:lnTo>
                  <a:lnTo>
                    <a:pt x="1397000" y="346075"/>
                  </a:lnTo>
                  <a:lnTo>
                    <a:pt x="1349375" y="346075"/>
                  </a:lnTo>
                  <a:lnTo>
                    <a:pt x="1279525" y="292100"/>
                  </a:lnTo>
                  <a:lnTo>
                    <a:pt x="1238250" y="273050"/>
                  </a:lnTo>
                  <a:lnTo>
                    <a:pt x="1209675" y="171450"/>
                  </a:lnTo>
                  <a:lnTo>
                    <a:pt x="1187450" y="139700"/>
                  </a:lnTo>
                  <a:lnTo>
                    <a:pt x="1165225" y="165100"/>
                  </a:lnTo>
                  <a:lnTo>
                    <a:pt x="1060450" y="139700"/>
                  </a:lnTo>
                  <a:lnTo>
                    <a:pt x="1009650" y="76200"/>
                  </a:lnTo>
                  <a:lnTo>
                    <a:pt x="1022350" y="38100"/>
                  </a:lnTo>
                  <a:lnTo>
                    <a:pt x="987425" y="25400"/>
                  </a:lnTo>
                  <a:lnTo>
                    <a:pt x="942975" y="6350"/>
                  </a:lnTo>
                  <a:lnTo>
                    <a:pt x="895350" y="19050"/>
                  </a:lnTo>
                  <a:lnTo>
                    <a:pt x="828675" y="34925"/>
                  </a:lnTo>
                  <a:lnTo>
                    <a:pt x="749300" y="0"/>
                  </a:ln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4" name="Forma libre 13">
              <a:extLst>
                <a:ext uri="{FF2B5EF4-FFF2-40B4-BE49-F238E27FC236}">
                  <a16:creationId xmlns:a16="http://schemas.microsoft.com/office/drawing/2014/main" id="{3E1D9175-8ACE-4C6F-BB66-6A3CD1CF887E}"/>
                </a:ext>
              </a:extLst>
            </p:cNvPr>
            <p:cNvSpPr/>
            <p:nvPr/>
          </p:nvSpPr>
          <p:spPr>
            <a:xfrm>
              <a:off x="3382520" y="4022852"/>
              <a:ext cx="1275279" cy="1238518"/>
            </a:xfrm>
            <a:custGeom>
              <a:avLst/>
              <a:gdLst>
                <a:gd name="connsiteX0" fmla="*/ 342900 w 1276350"/>
                <a:gd name="connsiteY0" fmla="*/ 34925 h 1238250"/>
                <a:gd name="connsiteX1" fmla="*/ 279400 w 1276350"/>
                <a:gd name="connsiteY1" fmla="*/ 0 h 1238250"/>
                <a:gd name="connsiteX2" fmla="*/ 279400 w 1276350"/>
                <a:gd name="connsiteY2" fmla="*/ 0 h 1238250"/>
                <a:gd name="connsiteX3" fmla="*/ 244475 w 1276350"/>
                <a:gd name="connsiteY3" fmla="*/ 28575 h 1238250"/>
                <a:gd name="connsiteX4" fmla="*/ 187325 w 1276350"/>
                <a:gd name="connsiteY4" fmla="*/ 31750 h 1238250"/>
                <a:gd name="connsiteX5" fmla="*/ 209550 w 1276350"/>
                <a:gd name="connsiteY5" fmla="*/ 88900 h 1238250"/>
                <a:gd name="connsiteX6" fmla="*/ 155575 w 1276350"/>
                <a:gd name="connsiteY6" fmla="*/ 98425 h 1238250"/>
                <a:gd name="connsiteX7" fmla="*/ 85725 w 1276350"/>
                <a:gd name="connsiteY7" fmla="*/ 174625 h 1238250"/>
                <a:gd name="connsiteX8" fmla="*/ 104775 w 1276350"/>
                <a:gd name="connsiteY8" fmla="*/ 209550 h 1238250"/>
                <a:gd name="connsiteX9" fmla="*/ 28575 w 1276350"/>
                <a:gd name="connsiteY9" fmla="*/ 250825 h 1238250"/>
                <a:gd name="connsiteX10" fmla="*/ 0 w 1276350"/>
                <a:gd name="connsiteY10" fmla="*/ 263525 h 1238250"/>
                <a:gd name="connsiteX11" fmla="*/ 34925 w 1276350"/>
                <a:gd name="connsiteY11" fmla="*/ 330200 h 1238250"/>
                <a:gd name="connsiteX12" fmla="*/ 34925 w 1276350"/>
                <a:gd name="connsiteY12" fmla="*/ 390525 h 1238250"/>
                <a:gd name="connsiteX13" fmla="*/ 31750 w 1276350"/>
                <a:gd name="connsiteY13" fmla="*/ 447675 h 1238250"/>
                <a:gd name="connsiteX14" fmla="*/ 60325 w 1276350"/>
                <a:gd name="connsiteY14" fmla="*/ 508000 h 1238250"/>
                <a:gd name="connsiteX15" fmla="*/ 44450 w 1276350"/>
                <a:gd name="connsiteY15" fmla="*/ 574675 h 1238250"/>
                <a:gd name="connsiteX16" fmla="*/ 19050 w 1276350"/>
                <a:gd name="connsiteY16" fmla="*/ 625475 h 1238250"/>
                <a:gd name="connsiteX17" fmla="*/ 25400 w 1276350"/>
                <a:gd name="connsiteY17" fmla="*/ 701675 h 1238250"/>
                <a:gd name="connsiteX18" fmla="*/ 57150 w 1276350"/>
                <a:gd name="connsiteY18" fmla="*/ 733425 h 1238250"/>
                <a:gd name="connsiteX19" fmla="*/ 149225 w 1276350"/>
                <a:gd name="connsiteY19" fmla="*/ 717550 h 1238250"/>
                <a:gd name="connsiteX20" fmla="*/ 190500 w 1276350"/>
                <a:gd name="connsiteY20" fmla="*/ 717550 h 1238250"/>
                <a:gd name="connsiteX21" fmla="*/ 254000 w 1276350"/>
                <a:gd name="connsiteY21" fmla="*/ 739775 h 1238250"/>
                <a:gd name="connsiteX22" fmla="*/ 288925 w 1276350"/>
                <a:gd name="connsiteY22" fmla="*/ 777875 h 1238250"/>
                <a:gd name="connsiteX23" fmla="*/ 311150 w 1276350"/>
                <a:gd name="connsiteY23" fmla="*/ 815975 h 1238250"/>
                <a:gd name="connsiteX24" fmla="*/ 304800 w 1276350"/>
                <a:gd name="connsiteY24" fmla="*/ 854075 h 1238250"/>
                <a:gd name="connsiteX25" fmla="*/ 352425 w 1276350"/>
                <a:gd name="connsiteY25" fmla="*/ 908050 h 1238250"/>
                <a:gd name="connsiteX26" fmla="*/ 381000 w 1276350"/>
                <a:gd name="connsiteY26" fmla="*/ 933450 h 1238250"/>
                <a:gd name="connsiteX27" fmla="*/ 393700 w 1276350"/>
                <a:gd name="connsiteY27" fmla="*/ 1047750 h 1238250"/>
                <a:gd name="connsiteX28" fmla="*/ 434975 w 1276350"/>
                <a:gd name="connsiteY28" fmla="*/ 1101725 h 1238250"/>
                <a:gd name="connsiteX29" fmla="*/ 457200 w 1276350"/>
                <a:gd name="connsiteY29" fmla="*/ 1139825 h 1238250"/>
                <a:gd name="connsiteX30" fmla="*/ 501650 w 1276350"/>
                <a:gd name="connsiteY30" fmla="*/ 1123950 h 1238250"/>
                <a:gd name="connsiteX31" fmla="*/ 536575 w 1276350"/>
                <a:gd name="connsiteY31" fmla="*/ 1047750 h 1238250"/>
                <a:gd name="connsiteX32" fmla="*/ 635000 w 1276350"/>
                <a:gd name="connsiteY32" fmla="*/ 993775 h 1238250"/>
                <a:gd name="connsiteX33" fmla="*/ 660400 w 1276350"/>
                <a:gd name="connsiteY33" fmla="*/ 996950 h 1238250"/>
                <a:gd name="connsiteX34" fmla="*/ 685800 w 1276350"/>
                <a:gd name="connsiteY34" fmla="*/ 993775 h 1238250"/>
                <a:gd name="connsiteX35" fmla="*/ 714375 w 1276350"/>
                <a:gd name="connsiteY35" fmla="*/ 1041400 h 1238250"/>
                <a:gd name="connsiteX36" fmla="*/ 723900 w 1276350"/>
                <a:gd name="connsiteY36" fmla="*/ 1076325 h 1238250"/>
                <a:gd name="connsiteX37" fmla="*/ 749300 w 1276350"/>
                <a:gd name="connsiteY37" fmla="*/ 1095375 h 1238250"/>
                <a:gd name="connsiteX38" fmla="*/ 768350 w 1276350"/>
                <a:gd name="connsiteY38" fmla="*/ 1193800 h 1238250"/>
                <a:gd name="connsiteX39" fmla="*/ 815975 w 1276350"/>
                <a:gd name="connsiteY39" fmla="*/ 1203325 h 1238250"/>
                <a:gd name="connsiteX40" fmla="*/ 838200 w 1276350"/>
                <a:gd name="connsiteY40" fmla="*/ 1238250 h 1238250"/>
                <a:gd name="connsiteX41" fmla="*/ 860425 w 1276350"/>
                <a:gd name="connsiteY41" fmla="*/ 1193800 h 1238250"/>
                <a:gd name="connsiteX42" fmla="*/ 895350 w 1276350"/>
                <a:gd name="connsiteY42" fmla="*/ 1187450 h 1238250"/>
                <a:gd name="connsiteX43" fmla="*/ 908050 w 1276350"/>
                <a:gd name="connsiteY43" fmla="*/ 1136650 h 1238250"/>
                <a:gd name="connsiteX44" fmla="*/ 901700 w 1276350"/>
                <a:gd name="connsiteY44" fmla="*/ 1104900 h 1238250"/>
                <a:gd name="connsiteX45" fmla="*/ 949325 w 1276350"/>
                <a:gd name="connsiteY45" fmla="*/ 1066800 h 1238250"/>
                <a:gd name="connsiteX46" fmla="*/ 984250 w 1276350"/>
                <a:gd name="connsiteY46" fmla="*/ 1019175 h 1238250"/>
                <a:gd name="connsiteX47" fmla="*/ 1031875 w 1276350"/>
                <a:gd name="connsiteY47" fmla="*/ 981075 h 1238250"/>
                <a:gd name="connsiteX48" fmla="*/ 1047750 w 1276350"/>
                <a:gd name="connsiteY48" fmla="*/ 955675 h 1238250"/>
                <a:gd name="connsiteX49" fmla="*/ 1073150 w 1276350"/>
                <a:gd name="connsiteY49" fmla="*/ 1000125 h 1238250"/>
                <a:gd name="connsiteX50" fmla="*/ 1079500 w 1276350"/>
                <a:gd name="connsiteY50" fmla="*/ 1028700 h 1238250"/>
                <a:gd name="connsiteX51" fmla="*/ 1209675 w 1276350"/>
                <a:gd name="connsiteY51" fmla="*/ 981075 h 1238250"/>
                <a:gd name="connsiteX52" fmla="*/ 1276350 w 1276350"/>
                <a:gd name="connsiteY52" fmla="*/ 895350 h 1238250"/>
                <a:gd name="connsiteX53" fmla="*/ 1257300 w 1276350"/>
                <a:gd name="connsiteY53" fmla="*/ 784225 h 1238250"/>
                <a:gd name="connsiteX54" fmla="*/ 1190625 w 1276350"/>
                <a:gd name="connsiteY54" fmla="*/ 650875 h 1238250"/>
                <a:gd name="connsiteX55" fmla="*/ 1165225 w 1276350"/>
                <a:gd name="connsiteY55" fmla="*/ 657225 h 1238250"/>
                <a:gd name="connsiteX56" fmla="*/ 1047750 w 1276350"/>
                <a:gd name="connsiteY56" fmla="*/ 577850 h 1238250"/>
                <a:gd name="connsiteX57" fmla="*/ 1028700 w 1276350"/>
                <a:gd name="connsiteY57" fmla="*/ 581025 h 1238250"/>
                <a:gd name="connsiteX58" fmla="*/ 917575 w 1276350"/>
                <a:gd name="connsiteY58" fmla="*/ 514350 h 1238250"/>
                <a:gd name="connsiteX59" fmla="*/ 936625 w 1276350"/>
                <a:gd name="connsiteY59" fmla="*/ 469900 h 1238250"/>
                <a:gd name="connsiteX60" fmla="*/ 850900 w 1276350"/>
                <a:gd name="connsiteY60" fmla="*/ 406400 h 1238250"/>
                <a:gd name="connsiteX61" fmla="*/ 831850 w 1276350"/>
                <a:gd name="connsiteY61" fmla="*/ 295275 h 1238250"/>
                <a:gd name="connsiteX62" fmla="*/ 806450 w 1276350"/>
                <a:gd name="connsiteY62" fmla="*/ 282575 h 1238250"/>
                <a:gd name="connsiteX63" fmla="*/ 758825 w 1276350"/>
                <a:gd name="connsiteY63" fmla="*/ 279400 h 1238250"/>
                <a:gd name="connsiteX64" fmla="*/ 758825 w 1276350"/>
                <a:gd name="connsiteY64" fmla="*/ 311150 h 1238250"/>
                <a:gd name="connsiteX65" fmla="*/ 723900 w 1276350"/>
                <a:gd name="connsiteY65" fmla="*/ 320675 h 1238250"/>
                <a:gd name="connsiteX66" fmla="*/ 701675 w 1276350"/>
                <a:gd name="connsiteY66" fmla="*/ 269875 h 1238250"/>
                <a:gd name="connsiteX67" fmla="*/ 650875 w 1276350"/>
                <a:gd name="connsiteY67" fmla="*/ 257175 h 1238250"/>
                <a:gd name="connsiteX68" fmla="*/ 600075 w 1276350"/>
                <a:gd name="connsiteY68" fmla="*/ 260350 h 1238250"/>
                <a:gd name="connsiteX69" fmla="*/ 517525 w 1276350"/>
                <a:gd name="connsiteY69" fmla="*/ 222250 h 1238250"/>
                <a:gd name="connsiteX70" fmla="*/ 473075 w 1276350"/>
                <a:gd name="connsiteY70" fmla="*/ 177800 h 1238250"/>
                <a:gd name="connsiteX71" fmla="*/ 415925 w 1276350"/>
                <a:gd name="connsiteY71" fmla="*/ 234950 h 1238250"/>
                <a:gd name="connsiteX72" fmla="*/ 374650 w 1276350"/>
                <a:gd name="connsiteY72" fmla="*/ 127000 h 1238250"/>
                <a:gd name="connsiteX73" fmla="*/ 339725 w 1276350"/>
                <a:gd name="connsiteY73" fmla="*/ 98425 h 1238250"/>
                <a:gd name="connsiteX74" fmla="*/ 342900 w 1276350"/>
                <a:gd name="connsiteY74" fmla="*/ 34925 h 1238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1276350" h="1238250">
                  <a:moveTo>
                    <a:pt x="342900" y="34925"/>
                  </a:moveTo>
                  <a:lnTo>
                    <a:pt x="279400" y="0"/>
                  </a:lnTo>
                  <a:lnTo>
                    <a:pt x="279400" y="0"/>
                  </a:lnTo>
                  <a:lnTo>
                    <a:pt x="244475" y="28575"/>
                  </a:lnTo>
                  <a:lnTo>
                    <a:pt x="187325" y="31750"/>
                  </a:lnTo>
                  <a:lnTo>
                    <a:pt x="209550" y="88900"/>
                  </a:lnTo>
                  <a:lnTo>
                    <a:pt x="155575" y="98425"/>
                  </a:lnTo>
                  <a:lnTo>
                    <a:pt x="85725" y="174625"/>
                  </a:lnTo>
                  <a:lnTo>
                    <a:pt x="104775" y="209550"/>
                  </a:lnTo>
                  <a:lnTo>
                    <a:pt x="28575" y="250825"/>
                  </a:lnTo>
                  <a:lnTo>
                    <a:pt x="0" y="263525"/>
                  </a:lnTo>
                  <a:lnTo>
                    <a:pt x="34925" y="330200"/>
                  </a:lnTo>
                  <a:lnTo>
                    <a:pt x="34925" y="390525"/>
                  </a:lnTo>
                  <a:lnTo>
                    <a:pt x="31750" y="447675"/>
                  </a:lnTo>
                  <a:lnTo>
                    <a:pt x="60325" y="508000"/>
                  </a:lnTo>
                  <a:lnTo>
                    <a:pt x="44450" y="574675"/>
                  </a:lnTo>
                  <a:lnTo>
                    <a:pt x="19050" y="625475"/>
                  </a:lnTo>
                  <a:lnTo>
                    <a:pt x="25400" y="701675"/>
                  </a:lnTo>
                  <a:lnTo>
                    <a:pt x="57150" y="733425"/>
                  </a:lnTo>
                  <a:lnTo>
                    <a:pt x="149225" y="717550"/>
                  </a:lnTo>
                  <a:lnTo>
                    <a:pt x="190500" y="717550"/>
                  </a:lnTo>
                  <a:lnTo>
                    <a:pt x="254000" y="739775"/>
                  </a:lnTo>
                  <a:lnTo>
                    <a:pt x="288925" y="777875"/>
                  </a:lnTo>
                  <a:lnTo>
                    <a:pt x="311150" y="815975"/>
                  </a:lnTo>
                  <a:lnTo>
                    <a:pt x="304800" y="854075"/>
                  </a:lnTo>
                  <a:lnTo>
                    <a:pt x="352425" y="908050"/>
                  </a:lnTo>
                  <a:lnTo>
                    <a:pt x="381000" y="933450"/>
                  </a:lnTo>
                  <a:lnTo>
                    <a:pt x="393700" y="1047750"/>
                  </a:lnTo>
                  <a:lnTo>
                    <a:pt x="434975" y="1101725"/>
                  </a:lnTo>
                  <a:lnTo>
                    <a:pt x="457200" y="1139825"/>
                  </a:lnTo>
                  <a:lnTo>
                    <a:pt x="501650" y="1123950"/>
                  </a:lnTo>
                  <a:lnTo>
                    <a:pt x="536575" y="1047750"/>
                  </a:lnTo>
                  <a:lnTo>
                    <a:pt x="635000" y="993775"/>
                  </a:lnTo>
                  <a:lnTo>
                    <a:pt x="660400" y="996950"/>
                  </a:lnTo>
                  <a:lnTo>
                    <a:pt x="685800" y="993775"/>
                  </a:lnTo>
                  <a:lnTo>
                    <a:pt x="714375" y="1041400"/>
                  </a:lnTo>
                  <a:lnTo>
                    <a:pt x="723900" y="1076325"/>
                  </a:lnTo>
                  <a:lnTo>
                    <a:pt x="749300" y="1095375"/>
                  </a:lnTo>
                  <a:lnTo>
                    <a:pt x="768350" y="1193800"/>
                  </a:lnTo>
                  <a:lnTo>
                    <a:pt x="815975" y="1203325"/>
                  </a:lnTo>
                  <a:lnTo>
                    <a:pt x="838200" y="1238250"/>
                  </a:lnTo>
                  <a:lnTo>
                    <a:pt x="860425" y="1193800"/>
                  </a:lnTo>
                  <a:lnTo>
                    <a:pt x="895350" y="1187450"/>
                  </a:lnTo>
                  <a:lnTo>
                    <a:pt x="908050" y="1136650"/>
                  </a:lnTo>
                  <a:lnTo>
                    <a:pt x="901700" y="1104900"/>
                  </a:lnTo>
                  <a:lnTo>
                    <a:pt x="949325" y="1066800"/>
                  </a:lnTo>
                  <a:lnTo>
                    <a:pt x="984250" y="1019175"/>
                  </a:lnTo>
                  <a:lnTo>
                    <a:pt x="1031875" y="981075"/>
                  </a:lnTo>
                  <a:lnTo>
                    <a:pt x="1047750" y="955675"/>
                  </a:lnTo>
                  <a:lnTo>
                    <a:pt x="1073150" y="1000125"/>
                  </a:lnTo>
                  <a:lnTo>
                    <a:pt x="1079500" y="1028700"/>
                  </a:lnTo>
                  <a:lnTo>
                    <a:pt x="1209675" y="981075"/>
                  </a:lnTo>
                  <a:lnTo>
                    <a:pt x="1276350" y="895350"/>
                  </a:lnTo>
                  <a:lnTo>
                    <a:pt x="1257300" y="784225"/>
                  </a:lnTo>
                  <a:lnTo>
                    <a:pt x="1190625" y="650875"/>
                  </a:lnTo>
                  <a:lnTo>
                    <a:pt x="1165225" y="657225"/>
                  </a:lnTo>
                  <a:lnTo>
                    <a:pt x="1047750" y="577850"/>
                  </a:lnTo>
                  <a:lnTo>
                    <a:pt x="1028700" y="581025"/>
                  </a:lnTo>
                  <a:lnTo>
                    <a:pt x="917575" y="514350"/>
                  </a:lnTo>
                  <a:lnTo>
                    <a:pt x="936625" y="469900"/>
                  </a:lnTo>
                  <a:lnTo>
                    <a:pt x="850900" y="406400"/>
                  </a:lnTo>
                  <a:lnTo>
                    <a:pt x="831850" y="295275"/>
                  </a:lnTo>
                  <a:lnTo>
                    <a:pt x="806450" y="282575"/>
                  </a:lnTo>
                  <a:lnTo>
                    <a:pt x="758825" y="279400"/>
                  </a:lnTo>
                  <a:lnTo>
                    <a:pt x="758825" y="311150"/>
                  </a:lnTo>
                  <a:lnTo>
                    <a:pt x="723900" y="320675"/>
                  </a:lnTo>
                  <a:lnTo>
                    <a:pt x="701675" y="269875"/>
                  </a:lnTo>
                  <a:lnTo>
                    <a:pt x="650875" y="257175"/>
                  </a:lnTo>
                  <a:lnTo>
                    <a:pt x="600075" y="260350"/>
                  </a:lnTo>
                  <a:lnTo>
                    <a:pt x="517525" y="222250"/>
                  </a:lnTo>
                  <a:lnTo>
                    <a:pt x="473075" y="177800"/>
                  </a:lnTo>
                  <a:lnTo>
                    <a:pt x="415925" y="234950"/>
                  </a:lnTo>
                  <a:lnTo>
                    <a:pt x="374650" y="127000"/>
                  </a:lnTo>
                  <a:lnTo>
                    <a:pt x="339725" y="98425"/>
                  </a:lnTo>
                  <a:lnTo>
                    <a:pt x="342900" y="34925"/>
                  </a:lnTo>
                  <a:close/>
                </a:path>
              </a:pathLst>
            </a:custGeom>
            <a:solidFill>
              <a:srgbClr val="FFC00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6" name="Forma libre 15">
              <a:extLst>
                <a:ext uri="{FF2B5EF4-FFF2-40B4-BE49-F238E27FC236}">
                  <a16:creationId xmlns:a16="http://schemas.microsoft.com/office/drawing/2014/main" id="{AA36166E-9F4D-434C-862F-4895BB7885F3}"/>
                </a:ext>
              </a:extLst>
            </p:cNvPr>
            <p:cNvSpPr/>
            <p:nvPr/>
          </p:nvSpPr>
          <p:spPr>
            <a:xfrm>
              <a:off x="3218914" y="4939551"/>
              <a:ext cx="1531175" cy="1297031"/>
            </a:xfrm>
            <a:custGeom>
              <a:avLst/>
              <a:gdLst>
                <a:gd name="connsiteX0" fmla="*/ 527050 w 1536700"/>
                <a:gd name="connsiteY0" fmla="*/ 120650 h 1295400"/>
                <a:gd name="connsiteX1" fmla="*/ 558800 w 1536700"/>
                <a:gd name="connsiteY1" fmla="*/ 152400 h 1295400"/>
                <a:gd name="connsiteX2" fmla="*/ 609600 w 1536700"/>
                <a:gd name="connsiteY2" fmla="*/ 225425 h 1295400"/>
                <a:gd name="connsiteX3" fmla="*/ 660400 w 1536700"/>
                <a:gd name="connsiteY3" fmla="*/ 219075 h 1295400"/>
                <a:gd name="connsiteX4" fmla="*/ 714375 w 1536700"/>
                <a:gd name="connsiteY4" fmla="*/ 149225 h 1295400"/>
                <a:gd name="connsiteX5" fmla="*/ 787400 w 1536700"/>
                <a:gd name="connsiteY5" fmla="*/ 98425 h 1295400"/>
                <a:gd name="connsiteX6" fmla="*/ 835025 w 1536700"/>
                <a:gd name="connsiteY6" fmla="*/ 85725 h 1295400"/>
                <a:gd name="connsiteX7" fmla="*/ 857250 w 1536700"/>
                <a:gd name="connsiteY7" fmla="*/ 127000 h 1295400"/>
                <a:gd name="connsiteX8" fmla="*/ 885825 w 1536700"/>
                <a:gd name="connsiteY8" fmla="*/ 177800 h 1295400"/>
                <a:gd name="connsiteX9" fmla="*/ 908050 w 1536700"/>
                <a:gd name="connsiteY9" fmla="*/ 180975 h 1295400"/>
                <a:gd name="connsiteX10" fmla="*/ 914400 w 1536700"/>
                <a:gd name="connsiteY10" fmla="*/ 269875 h 1295400"/>
                <a:gd name="connsiteX11" fmla="*/ 984250 w 1536700"/>
                <a:gd name="connsiteY11" fmla="*/ 301625 h 1295400"/>
                <a:gd name="connsiteX12" fmla="*/ 1025525 w 1536700"/>
                <a:gd name="connsiteY12" fmla="*/ 323850 h 1295400"/>
                <a:gd name="connsiteX13" fmla="*/ 1047750 w 1536700"/>
                <a:gd name="connsiteY13" fmla="*/ 298450 h 1295400"/>
                <a:gd name="connsiteX14" fmla="*/ 1101725 w 1536700"/>
                <a:gd name="connsiteY14" fmla="*/ 273050 h 1295400"/>
                <a:gd name="connsiteX15" fmla="*/ 1092200 w 1536700"/>
                <a:gd name="connsiteY15" fmla="*/ 196850 h 1295400"/>
                <a:gd name="connsiteX16" fmla="*/ 1136650 w 1536700"/>
                <a:gd name="connsiteY16" fmla="*/ 152400 h 1295400"/>
                <a:gd name="connsiteX17" fmla="*/ 1184275 w 1536700"/>
                <a:gd name="connsiteY17" fmla="*/ 117475 h 1295400"/>
                <a:gd name="connsiteX18" fmla="*/ 1206500 w 1536700"/>
                <a:gd name="connsiteY18" fmla="*/ 88900 h 1295400"/>
                <a:gd name="connsiteX19" fmla="*/ 1222375 w 1536700"/>
                <a:gd name="connsiteY19" fmla="*/ 127000 h 1295400"/>
                <a:gd name="connsiteX20" fmla="*/ 1358900 w 1536700"/>
                <a:gd name="connsiteY20" fmla="*/ 88900 h 1295400"/>
                <a:gd name="connsiteX21" fmla="*/ 1428750 w 1536700"/>
                <a:gd name="connsiteY21" fmla="*/ 34925 h 1295400"/>
                <a:gd name="connsiteX22" fmla="*/ 1444625 w 1536700"/>
                <a:gd name="connsiteY22" fmla="*/ 0 h 1295400"/>
                <a:gd name="connsiteX23" fmla="*/ 1517650 w 1536700"/>
                <a:gd name="connsiteY23" fmla="*/ 19050 h 1295400"/>
                <a:gd name="connsiteX24" fmla="*/ 1517650 w 1536700"/>
                <a:gd name="connsiteY24" fmla="*/ 73025 h 1295400"/>
                <a:gd name="connsiteX25" fmla="*/ 1536700 w 1536700"/>
                <a:gd name="connsiteY25" fmla="*/ 149225 h 1295400"/>
                <a:gd name="connsiteX26" fmla="*/ 1530350 w 1536700"/>
                <a:gd name="connsiteY26" fmla="*/ 225425 h 1295400"/>
                <a:gd name="connsiteX27" fmla="*/ 1495425 w 1536700"/>
                <a:gd name="connsiteY27" fmla="*/ 273050 h 1295400"/>
                <a:gd name="connsiteX28" fmla="*/ 1520825 w 1536700"/>
                <a:gd name="connsiteY28" fmla="*/ 311150 h 1295400"/>
                <a:gd name="connsiteX29" fmla="*/ 1495425 w 1536700"/>
                <a:gd name="connsiteY29" fmla="*/ 358775 h 1295400"/>
                <a:gd name="connsiteX30" fmla="*/ 1482725 w 1536700"/>
                <a:gd name="connsiteY30" fmla="*/ 434975 h 1295400"/>
                <a:gd name="connsiteX31" fmla="*/ 1492250 w 1536700"/>
                <a:gd name="connsiteY31" fmla="*/ 482600 h 1295400"/>
                <a:gd name="connsiteX32" fmla="*/ 1435100 w 1536700"/>
                <a:gd name="connsiteY32" fmla="*/ 530225 h 1295400"/>
                <a:gd name="connsiteX33" fmla="*/ 1400175 w 1536700"/>
                <a:gd name="connsiteY33" fmla="*/ 520700 h 1295400"/>
                <a:gd name="connsiteX34" fmla="*/ 1387475 w 1536700"/>
                <a:gd name="connsiteY34" fmla="*/ 552450 h 1295400"/>
                <a:gd name="connsiteX35" fmla="*/ 1403350 w 1536700"/>
                <a:gd name="connsiteY35" fmla="*/ 587375 h 1295400"/>
                <a:gd name="connsiteX36" fmla="*/ 1362075 w 1536700"/>
                <a:gd name="connsiteY36" fmla="*/ 622300 h 1295400"/>
                <a:gd name="connsiteX37" fmla="*/ 1362075 w 1536700"/>
                <a:gd name="connsiteY37" fmla="*/ 676275 h 1295400"/>
                <a:gd name="connsiteX38" fmla="*/ 1263650 w 1536700"/>
                <a:gd name="connsiteY38" fmla="*/ 727075 h 1295400"/>
                <a:gd name="connsiteX39" fmla="*/ 1196975 w 1536700"/>
                <a:gd name="connsiteY39" fmla="*/ 708025 h 1295400"/>
                <a:gd name="connsiteX40" fmla="*/ 1117600 w 1536700"/>
                <a:gd name="connsiteY40" fmla="*/ 704850 h 1295400"/>
                <a:gd name="connsiteX41" fmla="*/ 1089025 w 1536700"/>
                <a:gd name="connsiteY41" fmla="*/ 733425 h 1295400"/>
                <a:gd name="connsiteX42" fmla="*/ 996950 w 1536700"/>
                <a:gd name="connsiteY42" fmla="*/ 742950 h 1295400"/>
                <a:gd name="connsiteX43" fmla="*/ 968375 w 1536700"/>
                <a:gd name="connsiteY43" fmla="*/ 730250 h 1295400"/>
                <a:gd name="connsiteX44" fmla="*/ 955675 w 1536700"/>
                <a:gd name="connsiteY44" fmla="*/ 774700 h 1295400"/>
                <a:gd name="connsiteX45" fmla="*/ 911225 w 1536700"/>
                <a:gd name="connsiteY45" fmla="*/ 768350 h 1295400"/>
                <a:gd name="connsiteX46" fmla="*/ 904875 w 1536700"/>
                <a:gd name="connsiteY46" fmla="*/ 800100 h 1295400"/>
                <a:gd name="connsiteX47" fmla="*/ 854075 w 1536700"/>
                <a:gd name="connsiteY47" fmla="*/ 796925 h 1295400"/>
                <a:gd name="connsiteX48" fmla="*/ 828675 w 1536700"/>
                <a:gd name="connsiteY48" fmla="*/ 796925 h 1295400"/>
                <a:gd name="connsiteX49" fmla="*/ 803275 w 1536700"/>
                <a:gd name="connsiteY49" fmla="*/ 831850 h 1295400"/>
                <a:gd name="connsiteX50" fmla="*/ 708025 w 1536700"/>
                <a:gd name="connsiteY50" fmla="*/ 815975 h 1295400"/>
                <a:gd name="connsiteX51" fmla="*/ 688975 w 1536700"/>
                <a:gd name="connsiteY51" fmla="*/ 793750 h 1295400"/>
                <a:gd name="connsiteX52" fmla="*/ 673100 w 1536700"/>
                <a:gd name="connsiteY52" fmla="*/ 844550 h 1295400"/>
                <a:gd name="connsiteX53" fmla="*/ 615950 w 1536700"/>
                <a:gd name="connsiteY53" fmla="*/ 885825 h 1295400"/>
                <a:gd name="connsiteX54" fmla="*/ 561975 w 1536700"/>
                <a:gd name="connsiteY54" fmla="*/ 923925 h 1295400"/>
                <a:gd name="connsiteX55" fmla="*/ 571500 w 1536700"/>
                <a:gd name="connsiteY55" fmla="*/ 990600 h 1295400"/>
                <a:gd name="connsiteX56" fmla="*/ 568325 w 1536700"/>
                <a:gd name="connsiteY56" fmla="*/ 1044575 h 1295400"/>
                <a:gd name="connsiteX57" fmla="*/ 581025 w 1536700"/>
                <a:gd name="connsiteY57" fmla="*/ 1089025 h 1295400"/>
                <a:gd name="connsiteX58" fmla="*/ 542925 w 1536700"/>
                <a:gd name="connsiteY58" fmla="*/ 1136650 h 1295400"/>
                <a:gd name="connsiteX59" fmla="*/ 565150 w 1536700"/>
                <a:gd name="connsiteY59" fmla="*/ 1181100 h 1295400"/>
                <a:gd name="connsiteX60" fmla="*/ 558800 w 1536700"/>
                <a:gd name="connsiteY60" fmla="*/ 1260475 h 1295400"/>
                <a:gd name="connsiteX61" fmla="*/ 473075 w 1536700"/>
                <a:gd name="connsiteY61" fmla="*/ 1266825 h 1295400"/>
                <a:gd name="connsiteX62" fmla="*/ 438150 w 1536700"/>
                <a:gd name="connsiteY62" fmla="*/ 1295400 h 1295400"/>
                <a:gd name="connsiteX63" fmla="*/ 368300 w 1536700"/>
                <a:gd name="connsiteY63" fmla="*/ 1247775 h 1295400"/>
                <a:gd name="connsiteX64" fmla="*/ 307975 w 1536700"/>
                <a:gd name="connsiteY64" fmla="*/ 1187450 h 1295400"/>
                <a:gd name="connsiteX65" fmla="*/ 298450 w 1536700"/>
                <a:gd name="connsiteY65" fmla="*/ 1143000 h 1295400"/>
                <a:gd name="connsiteX66" fmla="*/ 247650 w 1536700"/>
                <a:gd name="connsiteY66" fmla="*/ 1127125 h 1295400"/>
                <a:gd name="connsiteX67" fmla="*/ 234950 w 1536700"/>
                <a:gd name="connsiteY67" fmla="*/ 1089025 h 1295400"/>
                <a:gd name="connsiteX68" fmla="*/ 142875 w 1536700"/>
                <a:gd name="connsiteY68" fmla="*/ 1028700 h 1295400"/>
                <a:gd name="connsiteX69" fmla="*/ 130175 w 1536700"/>
                <a:gd name="connsiteY69" fmla="*/ 930275 h 1295400"/>
                <a:gd name="connsiteX70" fmla="*/ 114300 w 1536700"/>
                <a:gd name="connsiteY70" fmla="*/ 879475 h 1295400"/>
                <a:gd name="connsiteX71" fmla="*/ 44450 w 1536700"/>
                <a:gd name="connsiteY71" fmla="*/ 812800 h 1295400"/>
                <a:gd name="connsiteX72" fmla="*/ 0 w 1536700"/>
                <a:gd name="connsiteY72" fmla="*/ 765175 h 1295400"/>
                <a:gd name="connsiteX73" fmla="*/ 0 w 1536700"/>
                <a:gd name="connsiteY73" fmla="*/ 720725 h 1295400"/>
                <a:gd name="connsiteX74" fmla="*/ 12700 w 1536700"/>
                <a:gd name="connsiteY74" fmla="*/ 685800 h 1295400"/>
                <a:gd name="connsiteX75" fmla="*/ 66675 w 1536700"/>
                <a:gd name="connsiteY75" fmla="*/ 688975 h 1295400"/>
                <a:gd name="connsiteX76" fmla="*/ 136525 w 1536700"/>
                <a:gd name="connsiteY76" fmla="*/ 714375 h 1295400"/>
                <a:gd name="connsiteX77" fmla="*/ 225425 w 1536700"/>
                <a:gd name="connsiteY77" fmla="*/ 692150 h 1295400"/>
                <a:gd name="connsiteX78" fmla="*/ 276225 w 1536700"/>
                <a:gd name="connsiteY78" fmla="*/ 663575 h 1295400"/>
                <a:gd name="connsiteX79" fmla="*/ 247650 w 1536700"/>
                <a:gd name="connsiteY79" fmla="*/ 619125 h 1295400"/>
                <a:gd name="connsiteX80" fmla="*/ 273050 w 1536700"/>
                <a:gd name="connsiteY80" fmla="*/ 571500 h 1295400"/>
                <a:gd name="connsiteX81" fmla="*/ 269875 w 1536700"/>
                <a:gd name="connsiteY81" fmla="*/ 511175 h 1295400"/>
                <a:gd name="connsiteX82" fmla="*/ 260350 w 1536700"/>
                <a:gd name="connsiteY82" fmla="*/ 485775 h 1295400"/>
                <a:gd name="connsiteX83" fmla="*/ 184150 w 1536700"/>
                <a:gd name="connsiteY83" fmla="*/ 485775 h 1295400"/>
                <a:gd name="connsiteX84" fmla="*/ 177800 w 1536700"/>
                <a:gd name="connsiteY84" fmla="*/ 444500 h 1295400"/>
                <a:gd name="connsiteX85" fmla="*/ 177800 w 1536700"/>
                <a:gd name="connsiteY85" fmla="*/ 390525 h 1295400"/>
                <a:gd name="connsiteX86" fmla="*/ 241300 w 1536700"/>
                <a:gd name="connsiteY86" fmla="*/ 377825 h 1295400"/>
                <a:gd name="connsiteX87" fmla="*/ 285750 w 1536700"/>
                <a:gd name="connsiteY87" fmla="*/ 346075 h 1295400"/>
                <a:gd name="connsiteX88" fmla="*/ 346075 w 1536700"/>
                <a:gd name="connsiteY88" fmla="*/ 384175 h 1295400"/>
                <a:gd name="connsiteX89" fmla="*/ 406400 w 1536700"/>
                <a:gd name="connsiteY89" fmla="*/ 311150 h 1295400"/>
                <a:gd name="connsiteX90" fmla="*/ 444500 w 1536700"/>
                <a:gd name="connsiteY90" fmla="*/ 301625 h 1295400"/>
                <a:gd name="connsiteX91" fmla="*/ 457200 w 1536700"/>
                <a:gd name="connsiteY91" fmla="*/ 260350 h 1295400"/>
                <a:gd name="connsiteX92" fmla="*/ 454025 w 1536700"/>
                <a:gd name="connsiteY92" fmla="*/ 222250 h 1295400"/>
                <a:gd name="connsiteX93" fmla="*/ 469900 w 1536700"/>
                <a:gd name="connsiteY93" fmla="*/ 200025 h 1295400"/>
                <a:gd name="connsiteX94" fmla="*/ 463550 w 1536700"/>
                <a:gd name="connsiteY94" fmla="*/ 130175 h 1295400"/>
                <a:gd name="connsiteX95" fmla="*/ 527050 w 1536700"/>
                <a:gd name="connsiteY95" fmla="*/ 120650 h 129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1536700" h="1295400">
                  <a:moveTo>
                    <a:pt x="527050" y="120650"/>
                  </a:moveTo>
                  <a:lnTo>
                    <a:pt x="558800" y="152400"/>
                  </a:lnTo>
                  <a:lnTo>
                    <a:pt x="609600" y="225425"/>
                  </a:lnTo>
                  <a:lnTo>
                    <a:pt x="660400" y="219075"/>
                  </a:lnTo>
                  <a:lnTo>
                    <a:pt x="714375" y="149225"/>
                  </a:lnTo>
                  <a:lnTo>
                    <a:pt x="787400" y="98425"/>
                  </a:lnTo>
                  <a:lnTo>
                    <a:pt x="835025" y="85725"/>
                  </a:lnTo>
                  <a:lnTo>
                    <a:pt x="857250" y="127000"/>
                  </a:lnTo>
                  <a:lnTo>
                    <a:pt x="885825" y="177800"/>
                  </a:lnTo>
                  <a:lnTo>
                    <a:pt x="908050" y="180975"/>
                  </a:lnTo>
                  <a:lnTo>
                    <a:pt x="914400" y="269875"/>
                  </a:lnTo>
                  <a:lnTo>
                    <a:pt x="984250" y="301625"/>
                  </a:lnTo>
                  <a:lnTo>
                    <a:pt x="1025525" y="323850"/>
                  </a:lnTo>
                  <a:lnTo>
                    <a:pt x="1047750" y="298450"/>
                  </a:lnTo>
                  <a:lnTo>
                    <a:pt x="1101725" y="273050"/>
                  </a:lnTo>
                  <a:lnTo>
                    <a:pt x="1092200" y="196850"/>
                  </a:lnTo>
                  <a:lnTo>
                    <a:pt x="1136650" y="152400"/>
                  </a:lnTo>
                  <a:lnTo>
                    <a:pt x="1184275" y="117475"/>
                  </a:lnTo>
                  <a:lnTo>
                    <a:pt x="1206500" y="88900"/>
                  </a:lnTo>
                  <a:lnTo>
                    <a:pt x="1222375" y="127000"/>
                  </a:lnTo>
                  <a:lnTo>
                    <a:pt x="1358900" y="88900"/>
                  </a:lnTo>
                  <a:lnTo>
                    <a:pt x="1428750" y="34925"/>
                  </a:lnTo>
                  <a:lnTo>
                    <a:pt x="1444625" y="0"/>
                  </a:lnTo>
                  <a:lnTo>
                    <a:pt x="1517650" y="19050"/>
                  </a:lnTo>
                  <a:lnTo>
                    <a:pt x="1517650" y="73025"/>
                  </a:lnTo>
                  <a:lnTo>
                    <a:pt x="1536700" y="149225"/>
                  </a:lnTo>
                  <a:lnTo>
                    <a:pt x="1530350" y="225425"/>
                  </a:lnTo>
                  <a:lnTo>
                    <a:pt x="1495425" y="273050"/>
                  </a:lnTo>
                  <a:lnTo>
                    <a:pt x="1520825" y="311150"/>
                  </a:lnTo>
                  <a:lnTo>
                    <a:pt x="1495425" y="358775"/>
                  </a:lnTo>
                  <a:lnTo>
                    <a:pt x="1482725" y="434975"/>
                  </a:lnTo>
                  <a:lnTo>
                    <a:pt x="1492250" y="482600"/>
                  </a:lnTo>
                  <a:lnTo>
                    <a:pt x="1435100" y="530225"/>
                  </a:lnTo>
                  <a:lnTo>
                    <a:pt x="1400175" y="520700"/>
                  </a:lnTo>
                  <a:lnTo>
                    <a:pt x="1387475" y="552450"/>
                  </a:lnTo>
                  <a:lnTo>
                    <a:pt x="1403350" y="587375"/>
                  </a:lnTo>
                  <a:lnTo>
                    <a:pt x="1362075" y="622300"/>
                  </a:lnTo>
                  <a:lnTo>
                    <a:pt x="1362075" y="676275"/>
                  </a:lnTo>
                  <a:lnTo>
                    <a:pt x="1263650" y="727075"/>
                  </a:lnTo>
                  <a:lnTo>
                    <a:pt x="1196975" y="708025"/>
                  </a:lnTo>
                  <a:lnTo>
                    <a:pt x="1117600" y="704850"/>
                  </a:lnTo>
                  <a:lnTo>
                    <a:pt x="1089025" y="733425"/>
                  </a:lnTo>
                  <a:lnTo>
                    <a:pt x="996950" y="742950"/>
                  </a:lnTo>
                  <a:lnTo>
                    <a:pt x="968375" y="730250"/>
                  </a:lnTo>
                  <a:lnTo>
                    <a:pt x="955675" y="774700"/>
                  </a:lnTo>
                  <a:lnTo>
                    <a:pt x="911225" y="768350"/>
                  </a:lnTo>
                  <a:lnTo>
                    <a:pt x="904875" y="800100"/>
                  </a:lnTo>
                  <a:lnTo>
                    <a:pt x="854075" y="796925"/>
                  </a:lnTo>
                  <a:lnTo>
                    <a:pt x="828675" y="796925"/>
                  </a:lnTo>
                  <a:lnTo>
                    <a:pt x="803275" y="831850"/>
                  </a:lnTo>
                  <a:lnTo>
                    <a:pt x="708025" y="815975"/>
                  </a:lnTo>
                  <a:lnTo>
                    <a:pt x="688975" y="793750"/>
                  </a:lnTo>
                  <a:lnTo>
                    <a:pt x="673100" y="844550"/>
                  </a:lnTo>
                  <a:lnTo>
                    <a:pt x="615950" y="885825"/>
                  </a:lnTo>
                  <a:lnTo>
                    <a:pt x="561975" y="923925"/>
                  </a:lnTo>
                  <a:lnTo>
                    <a:pt x="571500" y="990600"/>
                  </a:lnTo>
                  <a:lnTo>
                    <a:pt x="568325" y="1044575"/>
                  </a:lnTo>
                  <a:lnTo>
                    <a:pt x="581025" y="1089025"/>
                  </a:lnTo>
                  <a:lnTo>
                    <a:pt x="542925" y="1136650"/>
                  </a:lnTo>
                  <a:lnTo>
                    <a:pt x="565150" y="1181100"/>
                  </a:lnTo>
                  <a:lnTo>
                    <a:pt x="558800" y="1260475"/>
                  </a:lnTo>
                  <a:lnTo>
                    <a:pt x="473075" y="1266825"/>
                  </a:lnTo>
                  <a:lnTo>
                    <a:pt x="438150" y="1295400"/>
                  </a:lnTo>
                  <a:lnTo>
                    <a:pt x="368300" y="1247775"/>
                  </a:lnTo>
                  <a:lnTo>
                    <a:pt x="307975" y="1187450"/>
                  </a:lnTo>
                  <a:lnTo>
                    <a:pt x="298450" y="1143000"/>
                  </a:lnTo>
                  <a:lnTo>
                    <a:pt x="247650" y="1127125"/>
                  </a:lnTo>
                  <a:lnTo>
                    <a:pt x="234950" y="1089025"/>
                  </a:lnTo>
                  <a:lnTo>
                    <a:pt x="142875" y="1028700"/>
                  </a:lnTo>
                  <a:lnTo>
                    <a:pt x="130175" y="930275"/>
                  </a:lnTo>
                  <a:lnTo>
                    <a:pt x="114300" y="879475"/>
                  </a:lnTo>
                  <a:lnTo>
                    <a:pt x="44450" y="812800"/>
                  </a:lnTo>
                  <a:lnTo>
                    <a:pt x="0" y="765175"/>
                  </a:lnTo>
                  <a:lnTo>
                    <a:pt x="0" y="720725"/>
                  </a:lnTo>
                  <a:lnTo>
                    <a:pt x="12700" y="685800"/>
                  </a:lnTo>
                  <a:lnTo>
                    <a:pt x="66675" y="688975"/>
                  </a:lnTo>
                  <a:lnTo>
                    <a:pt x="136525" y="714375"/>
                  </a:lnTo>
                  <a:lnTo>
                    <a:pt x="225425" y="692150"/>
                  </a:lnTo>
                  <a:lnTo>
                    <a:pt x="276225" y="663575"/>
                  </a:lnTo>
                  <a:lnTo>
                    <a:pt x="247650" y="619125"/>
                  </a:lnTo>
                  <a:lnTo>
                    <a:pt x="273050" y="571500"/>
                  </a:lnTo>
                  <a:lnTo>
                    <a:pt x="269875" y="511175"/>
                  </a:lnTo>
                  <a:lnTo>
                    <a:pt x="260350" y="485775"/>
                  </a:lnTo>
                  <a:lnTo>
                    <a:pt x="184150" y="485775"/>
                  </a:lnTo>
                  <a:lnTo>
                    <a:pt x="177800" y="444500"/>
                  </a:lnTo>
                  <a:lnTo>
                    <a:pt x="177800" y="390525"/>
                  </a:lnTo>
                  <a:lnTo>
                    <a:pt x="241300" y="377825"/>
                  </a:lnTo>
                  <a:lnTo>
                    <a:pt x="285750" y="346075"/>
                  </a:lnTo>
                  <a:lnTo>
                    <a:pt x="346075" y="384175"/>
                  </a:lnTo>
                  <a:lnTo>
                    <a:pt x="406400" y="311150"/>
                  </a:lnTo>
                  <a:lnTo>
                    <a:pt x="444500" y="301625"/>
                  </a:lnTo>
                  <a:lnTo>
                    <a:pt x="457200" y="260350"/>
                  </a:lnTo>
                  <a:lnTo>
                    <a:pt x="454025" y="222250"/>
                  </a:lnTo>
                  <a:lnTo>
                    <a:pt x="469900" y="200025"/>
                  </a:lnTo>
                  <a:lnTo>
                    <a:pt x="463550" y="130175"/>
                  </a:lnTo>
                  <a:lnTo>
                    <a:pt x="527050" y="12065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7" name="Forma libre 16">
              <a:extLst>
                <a:ext uri="{FF2B5EF4-FFF2-40B4-BE49-F238E27FC236}">
                  <a16:creationId xmlns:a16="http://schemas.microsoft.com/office/drawing/2014/main" id="{D32E95B0-4B4D-457C-A8A2-DD3BD822BE40}"/>
                </a:ext>
              </a:extLst>
            </p:cNvPr>
            <p:cNvSpPr/>
            <p:nvPr/>
          </p:nvSpPr>
          <p:spPr>
            <a:xfrm>
              <a:off x="3781044" y="5451538"/>
              <a:ext cx="1577318" cy="1565212"/>
            </a:xfrm>
            <a:custGeom>
              <a:avLst/>
              <a:gdLst>
                <a:gd name="connsiteX0" fmla="*/ 0 w 1577975"/>
                <a:gd name="connsiteY0" fmla="*/ 758825 h 1568450"/>
                <a:gd name="connsiteX1" fmla="*/ 44450 w 1577975"/>
                <a:gd name="connsiteY1" fmla="*/ 815975 h 1568450"/>
                <a:gd name="connsiteX2" fmla="*/ 98425 w 1577975"/>
                <a:gd name="connsiteY2" fmla="*/ 809625 h 1568450"/>
                <a:gd name="connsiteX3" fmla="*/ 111125 w 1577975"/>
                <a:gd name="connsiteY3" fmla="*/ 838200 h 1568450"/>
                <a:gd name="connsiteX4" fmla="*/ 231775 w 1577975"/>
                <a:gd name="connsiteY4" fmla="*/ 892175 h 1568450"/>
                <a:gd name="connsiteX5" fmla="*/ 219075 w 1577975"/>
                <a:gd name="connsiteY5" fmla="*/ 955675 h 1568450"/>
                <a:gd name="connsiteX6" fmla="*/ 222250 w 1577975"/>
                <a:gd name="connsiteY6" fmla="*/ 1050925 h 1568450"/>
                <a:gd name="connsiteX7" fmla="*/ 234950 w 1577975"/>
                <a:gd name="connsiteY7" fmla="*/ 1092200 h 1568450"/>
                <a:gd name="connsiteX8" fmla="*/ 288925 w 1577975"/>
                <a:gd name="connsiteY8" fmla="*/ 1123950 h 1568450"/>
                <a:gd name="connsiteX9" fmla="*/ 295275 w 1577975"/>
                <a:gd name="connsiteY9" fmla="*/ 1165225 h 1568450"/>
                <a:gd name="connsiteX10" fmla="*/ 349250 w 1577975"/>
                <a:gd name="connsiteY10" fmla="*/ 1130300 h 1568450"/>
                <a:gd name="connsiteX11" fmla="*/ 400050 w 1577975"/>
                <a:gd name="connsiteY11" fmla="*/ 1123950 h 1568450"/>
                <a:gd name="connsiteX12" fmla="*/ 454025 w 1577975"/>
                <a:gd name="connsiteY12" fmla="*/ 1082675 h 1568450"/>
                <a:gd name="connsiteX13" fmla="*/ 527050 w 1577975"/>
                <a:gd name="connsiteY13" fmla="*/ 1063625 h 1568450"/>
                <a:gd name="connsiteX14" fmla="*/ 565150 w 1577975"/>
                <a:gd name="connsiteY14" fmla="*/ 1063625 h 1568450"/>
                <a:gd name="connsiteX15" fmla="*/ 638175 w 1577975"/>
                <a:gd name="connsiteY15" fmla="*/ 1035050 h 1568450"/>
                <a:gd name="connsiteX16" fmla="*/ 701675 w 1577975"/>
                <a:gd name="connsiteY16" fmla="*/ 1066800 h 1568450"/>
                <a:gd name="connsiteX17" fmla="*/ 730250 w 1577975"/>
                <a:gd name="connsiteY17" fmla="*/ 1111250 h 1568450"/>
                <a:gd name="connsiteX18" fmla="*/ 768350 w 1577975"/>
                <a:gd name="connsiteY18" fmla="*/ 1108075 h 1568450"/>
                <a:gd name="connsiteX19" fmla="*/ 806450 w 1577975"/>
                <a:gd name="connsiteY19" fmla="*/ 1139825 h 1568450"/>
                <a:gd name="connsiteX20" fmla="*/ 777875 w 1577975"/>
                <a:gd name="connsiteY20" fmla="*/ 1235075 h 1568450"/>
                <a:gd name="connsiteX21" fmla="*/ 803275 w 1577975"/>
                <a:gd name="connsiteY21" fmla="*/ 1289050 h 1568450"/>
                <a:gd name="connsiteX22" fmla="*/ 869950 w 1577975"/>
                <a:gd name="connsiteY22" fmla="*/ 1317625 h 1568450"/>
                <a:gd name="connsiteX23" fmla="*/ 974725 w 1577975"/>
                <a:gd name="connsiteY23" fmla="*/ 1349375 h 1568450"/>
                <a:gd name="connsiteX24" fmla="*/ 1000125 w 1577975"/>
                <a:gd name="connsiteY24" fmla="*/ 1304925 h 1568450"/>
                <a:gd name="connsiteX25" fmla="*/ 1085850 w 1577975"/>
                <a:gd name="connsiteY25" fmla="*/ 1327150 h 1568450"/>
                <a:gd name="connsiteX26" fmla="*/ 1155700 w 1577975"/>
                <a:gd name="connsiteY26" fmla="*/ 1349375 h 1568450"/>
                <a:gd name="connsiteX27" fmla="*/ 1171575 w 1577975"/>
                <a:gd name="connsiteY27" fmla="*/ 1409700 h 1568450"/>
                <a:gd name="connsiteX28" fmla="*/ 1136650 w 1577975"/>
                <a:gd name="connsiteY28" fmla="*/ 1454150 h 1568450"/>
                <a:gd name="connsiteX29" fmla="*/ 1200150 w 1577975"/>
                <a:gd name="connsiteY29" fmla="*/ 1501775 h 1568450"/>
                <a:gd name="connsiteX30" fmla="*/ 1200150 w 1577975"/>
                <a:gd name="connsiteY30" fmla="*/ 1568450 h 1568450"/>
                <a:gd name="connsiteX31" fmla="*/ 1298575 w 1577975"/>
                <a:gd name="connsiteY31" fmla="*/ 1565275 h 1568450"/>
                <a:gd name="connsiteX32" fmla="*/ 1352550 w 1577975"/>
                <a:gd name="connsiteY32" fmla="*/ 1558925 h 1568450"/>
                <a:gd name="connsiteX33" fmla="*/ 1397000 w 1577975"/>
                <a:gd name="connsiteY33" fmla="*/ 1568450 h 1568450"/>
                <a:gd name="connsiteX34" fmla="*/ 1412875 w 1577975"/>
                <a:gd name="connsiteY34" fmla="*/ 1444625 h 1568450"/>
                <a:gd name="connsiteX35" fmla="*/ 1416050 w 1577975"/>
                <a:gd name="connsiteY35" fmla="*/ 1381125 h 1568450"/>
                <a:gd name="connsiteX36" fmla="*/ 1397000 w 1577975"/>
                <a:gd name="connsiteY36" fmla="*/ 1311275 h 1568450"/>
                <a:gd name="connsiteX37" fmla="*/ 1425575 w 1577975"/>
                <a:gd name="connsiteY37" fmla="*/ 1282700 h 1568450"/>
                <a:gd name="connsiteX38" fmla="*/ 1384300 w 1577975"/>
                <a:gd name="connsiteY38" fmla="*/ 1257300 h 1568450"/>
                <a:gd name="connsiteX39" fmla="*/ 1339850 w 1577975"/>
                <a:gd name="connsiteY39" fmla="*/ 1209675 h 1568450"/>
                <a:gd name="connsiteX40" fmla="*/ 1339850 w 1577975"/>
                <a:gd name="connsiteY40" fmla="*/ 1162050 h 1568450"/>
                <a:gd name="connsiteX41" fmla="*/ 1355725 w 1577975"/>
                <a:gd name="connsiteY41" fmla="*/ 1130300 h 1568450"/>
                <a:gd name="connsiteX42" fmla="*/ 1285875 w 1577975"/>
                <a:gd name="connsiteY42" fmla="*/ 1082675 h 1568450"/>
                <a:gd name="connsiteX43" fmla="*/ 1282700 w 1577975"/>
                <a:gd name="connsiteY43" fmla="*/ 1041400 h 1568450"/>
                <a:gd name="connsiteX44" fmla="*/ 1384300 w 1577975"/>
                <a:gd name="connsiteY44" fmla="*/ 1089025 h 1568450"/>
                <a:gd name="connsiteX45" fmla="*/ 1435100 w 1577975"/>
                <a:gd name="connsiteY45" fmla="*/ 1085850 h 1568450"/>
                <a:gd name="connsiteX46" fmla="*/ 1470025 w 1577975"/>
                <a:gd name="connsiteY46" fmla="*/ 1047750 h 1568450"/>
                <a:gd name="connsiteX47" fmla="*/ 1504950 w 1577975"/>
                <a:gd name="connsiteY47" fmla="*/ 1044575 h 1568450"/>
                <a:gd name="connsiteX48" fmla="*/ 1508125 w 1577975"/>
                <a:gd name="connsiteY48" fmla="*/ 965200 h 1568450"/>
                <a:gd name="connsiteX49" fmla="*/ 1543050 w 1577975"/>
                <a:gd name="connsiteY49" fmla="*/ 923925 h 1568450"/>
                <a:gd name="connsiteX50" fmla="*/ 1577975 w 1577975"/>
                <a:gd name="connsiteY50" fmla="*/ 933450 h 1568450"/>
                <a:gd name="connsiteX51" fmla="*/ 1574800 w 1577975"/>
                <a:gd name="connsiteY51" fmla="*/ 879475 h 1568450"/>
                <a:gd name="connsiteX52" fmla="*/ 1520825 w 1577975"/>
                <a:gd name="connsiteY52" fmla="*/ 793750 h 1568450"/>
                <a:gd name="connsiteX53" fmla="*/ 1479550 w 1577975"/>
                <a:gd name="connsiteY53" fmla="*/ 790575 h 1568450"/>
                <a:gd name="connsiteX54" fmla="*/ 1454150 w 1577975"/>
                <a:gd name="connsiteY54" fmla="*/ 736600 h 1568450"/>
                <a:gd name="connsiteX55" fmla="*/ 1368425 w 1577975"/>
                <a:gd name="connsiteY55" fmla="*/ 736600 h 1568450"/>
                <a:gd name="connsiteX56" fmla="*/ 1308100 w 1577975"/>
                <a:gd name="connsiteY56" fmla="*/ 749300 h 1568450"/>
                <a:gd name="connsiteX57" fmla="*/ 1206500 w 1577975"/>
                <a:gd name="connsiteY57" fmla="*/ 704850 h 1568450"/>
                <a:gd name="connsiteX58" fmla="*/ 1149350 w 1577975"/>
                <a:gd name="connsiteY58" fmla="*/ 669925 h 1568450"/>
                <a:gd name="connsiteX59" fmla="*/ 1117600 w 1577975"/>
                <a:gd name="connsiteY59" fmla="*/ 666750 h 1568450"/>
                <a:gd name="connsiteX60" fmla="*/ 1117600 w 1577975"/>
                <a:gd name="connsiteY60" fmla="*/ 581025 h 1568450"/>
                <a:gd name="connsiteX61" fmla="*/ 1104900 w 1577975"/>
                <a:gd name="connsiteY61" fmla="*/ 520700 h 1568450"/>
                <a:gd name="connsiteX62" fmla="*/ 1127125 w 1577975"/>
                <a:gd name="connsiteY62" fmla="*/ 422275 h 1568450"/>
                <a:gd name="connsiteX63" fmla="*/ 1117600 w 1577975"/>
                <a:gd name="connsiteY63" fmla="*/ 346075 h 1568450"/>
                <a:gd name="connsiteX64" fmla="*/ 1035050 w 1577975"/>
                <a:gd name="connsiteY64" fmla="*/ 317500 h 1568450"/>
                <a:gd name="connsiteX65" fmla="*/ 1041400 w 1577975"/>
                <a:gd name="connsiteY65" fmla="*/ 244475 h 1568450"/>
                <a:gd name="connsiteX66" fmla="*/ 984250 w 1577975"/>
                <a:gd name="connsiteY66" fmla="*/ 180975 h 1568450"/>
                <a:gd name="connsiteX67" fmla="*/ 936625 w 1577975"/>
                <a:gd name="connsiteY67" fmla="*/ 101600 h 1568450"/>
                <a:gd name="connsiteX68" fmla="*/ 946150 w 1577975"/>
                <a:gd name="connsiteY68" fmla="*/ 69850 h 1568450"/>
                <a:gd name="connsiteX69" fmla="*/ 911225 w 1577975"/>
                <a:gd name="connsiteY69" fmla="*/ 15875 h 1568450"/>
                <a:gd name="connsiteX70" fmla="*/ 933450 w 1577975"/>
                <a:gd name="connsiteY70" fmla="*/ 0 h 1568450"/>
                <a:gd name="connsiteX71" fmla="*/ 882650 w 1577975"/>
                <a:gd name="connsiteY71" fmla="*/ 38100 h 1568450"/>
                <a:gd name="connsiteX72" fmla="*/ 838200 w 1577975"/>
                <a:gd name="connsiteY72" fmla="*/ 34925 h 1568450"/>
                <a:gd name="connsiteX73" fmla="*/ 838200 w 1577975"/>
                <a:gd name="connsiteY73" fmla="*/ 53975 h 1568450"/>
                <a:gd name="connsiteX74" fmla="*/ 838200 w 1577975"/>
                <a:gd name="connsiteY74" fmla="*/ 88900 h 1568450"/>
                <a:gd name="connsiteX75" fmla="*/ 800100 w 1577975"/>
                <a:gd name="connsiteY75" fmla="*/ 117475 h 1568450"/>
                <a:gd name="connsiteX76" fmla="*/ 800100 w 1577975"/>
                <a:gd name="connsiteY76" fmla="*/ 180975 h 1568450"/>
                <a:gd name="connsiteX77" fmla="*/ 692150 w 1577975"/>
                <a:gd name="connsiteY77" fmla="*/ 234950 h 1568450"/>
                <a:gd name="connsiteX78" fmla="*/ 644525 w 1577975"/>
                <a:gd name="connsiteY78" fmla="*/ 215900 h 1568450"/>
                <a:gd name="connsiteX79" fmla="*/ 555625 w 1577975"/>
                <a:gd name="connsiteY79" fmla="*/ 215900 h 1568450"/>
                <a:gd name="connsiteX80" fmla="*/ 520700 w 1577975"/>
                <a:gd name="connsiteY80" fmla="*/ 244475 h 1568450"/>
                <a:gd name="connsiteX81" fmla="*/ 441325 w 1577975"/>
                <a:gd name="connsiteY81" fmla="*/ 250825 h 1568450"/>
                <a:gd name="connsiteX82" fmla="*/ 422275 w 1577975"/>
                <a:gd name="connsiteY82" fmla="*/ 244475 h 1568450"/>
                <a:gd name="connsiteX83" fmla="*/ 393700 w 1577975"/>
                <a:gd name="connsiteY83" fmla="*/ 276225 h 1568450"/>
                <a:gd name="connsiteX84" fmla="*/ 355600 w 1577975"/>
                <a:gd name="connsiteY84" fmla="*/ 279400 h 1568450"/>
                <a:gd name="connsiteX85" fmla="*/ 352425 w 1577975"/>
                <a:gd name="connsiteY85" fmla="*/ 311150 h 1568450"/>
                <a:gd name="connsiteX86" fmla="*/ 282575 w 1577975"/>
                <a:gd name="connsiteY86" fmla="*/ 311150 h 1568450"/>
                <a:gd name="connsiteX87" fmla="*/ 254000 w 1577975"/>
                <a:gd name="connsiteY87" fmla="*/ 339725 h 1568450"/>
                <a:gd name="connsiteX88" fmla="*/ 142875 w 1577975"/>
                <a:gd name="connsiteY88" fmla="*/ 320675 h 1568450"/>
                <a:gd name="connsiteX89" fmla="*/ 142875 w 1577975"/>
                <a:gd name="connsiteY89" fmla="*/ 320675 h 1568450"/>
                <a:gd name="connsiteX90" fmla="*/ 120650 w 1577975"/>
                <a:gd name="connsiteY90" fmla="*/ 355600 h 1568450"/>
                <a:gd name="connsiteX91" fmla="*/ 19050 w 1577975"/>
                <a:gd name="connsiteY91" fmla="*/ 422275 h 1568450"/>
                <a:gd name="connsiteX92" fmla="*/ 25400 w 1577975"/>
                <a:gd name="connsiteY92" fmla="*/ 492125 h 1568450"/>
                <a:gd name="connsiteX93" fmla="*/ 15875 w 1577975"/>
                <a:gd name="connsiteY93" fmla="*/ 546100 h 1568450"/>
                <a:gd name="connsiteX94" fmla="*/ 34925 w 1577975"/>
                <a:gd name="connsiteY94" fmla="*/ 574675 h 1568450"/>
                <a:gd name="connsiteX95" fmla="*/ 0 w 1577975"/>
                <a:gd name="connsiteY95" fmla="*/ 631825 h 1568450"/>
                <a:gd name="connsiteX96" fmla="*/ 25400 w 1577975"/>
                <a:gd name="connsiteY96" fmla="*/ 669925 h 1568450"/>
                <a:gd name="connsiteX97" fmla="*/ 0 w 1577975"/>
                <a:gd name="connsiteY97" fmla="*/ 758825 h 1568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1577975" h="1568450">
                  <a:moveTo>
                    <a:pt x="0" y="758825"/>
                  </a:moveTo>
                  <a:lnTo>
                    <a:pt x="44450" y="815975"/>
                  </a:lnTo>
                  <a:lnTo>
                    <a:pt x="98425" y="809625"/>
                  </a:lnTo>
                  <a:lnTo>
                    <a:pt x="111125" y="838200"/>
                  </a:lnTo>
                  <a:lnTo>
                    <a:pt x="231775" y="892175"/>
                  </a:lnTo>
                  <a:lnTo>
                    <a:pt x="219075" y="955675"/>
                  </a:lnTo>
                  <a:lnTo>
                    <a:pt x="222250" y="1050925"/>
                  </a:lnTo>
                  <a:lnTo>
                    <a:pt x="234950" y="1092200"/>
                  </a:lnTo>
                  <a:lnTo>
                    <a:pt x="288925" y="1123950"/>
                  </a:lnTo>
                  <a:lnTo>
                    <a:pt x="295275" y="1165225"/>
                  </a:lnTo>
                  <a:lnTo>
                    <a:pt x="349250" y="1130300"/>
                  </a:lnTo>
                  <a:lnTo>
                    <a:pt x="400050" y="1123950"/>
                  </a:lnTo>
                  <a:lnTo>
                    <a:pt x="454025" y="1082675"/>
                  </a:lnTo>
                  <a:lnTo>
                    <a:pt x="527050" y="1063625"/>
                  </a:lnTo>
                  <a:lnTo>
                    <a:pt x="565150" y="1063625"/>
                  </a:lnTo>
                  <a:lnTo>
                    <a:pt x="638175" y="1035050"/>
                  </a:lnTo>
                  <a:lnTo>
                    <a:pt x="701675" y="1066800"/>
                  </a:lnTo>
                  <a:lnTo>
                    <a:pt x="730250" y="1111250"/>
                  </a:lnTo>
                  <a:lnTo>
                    <a:pt x="768350" y="1108075"/>
                  </a:lnTo>
                  <a:lnTo>
                    <a:pt x="806450" y="1139825"/>
                  </a:lnTo>
                  <a:lnTo>
                    <a:pt x="777875" y="1235075"/>
                  </a:lnTo>
                  <a:lnTo>
                    <a:pt x="803275" y="1289050"/>
                  </a:lnTo>
                  <a:lnTo>
                    <a:pt x="869950" y="1317625"/>
                  </a:lnTo>
                  <a:lnTo>
                    <a:pt x="974725" y="1349375"/>
                  </a:lnTo>
                  <a:lnTo>
                    <a:pt x="1000125" y="1304925"/>
                  </a:lnTo>
                  <a:lnTo>
                    <a:pt x="1085850" y="1327150"/>
                  </a:lnTo>
                  <a:lnTo>
                    <a:pt x="1155700" y="1349375"/>
                  </a:lnTo>
                  <a:lnTo>
                    <a:pt x="1171575" y="1409700"/>
                  </a:lnTo>
                  <a:lnTo>
                    <a:pt x="1136650" y="1454150"/>
                  </a:lnTo>
                  <a:lnTo>
                    <a:pt x="1200150" y="1501775"/>
                  </a:lnTo>
                  <a:lnTo>
                    <a:pt x="1200150" y="1568450"/>
                  </a:lnTo>
                  <a:lnTo>
                    <a:pt x="1298575" y="1565275"/>
                  </a:lnTo>
                  <a:lnTo>
                    <a:pt x="1352550" y="1558925"/>
                  </a:lnTo>
                  <a:lnTo>
                    <a:pt x="1397000" y="1568450"/>
                  </a:lnTo>
                  <a:lnTo>
                    <a:pt x="1412875" y="1444625"/>
                  </a:lnTo>
                  <a:lnTo>
                    <a:pt x="1416050" y="1381125"/>
                  </a:lnTo>
                  <a:lnTo>
                    <a:pt x="1397000" y="1311275"/>
                  </a:lnTo>
                  <a:lnTo>
                    <a:pt x="1425575" y="1282700"/>
                  </a:lnTo>
                  <a:lnTo>
                    <a:pt x="1384300" y="1257300"/>
                  </a:lnTo>
                  <a:lnTo>
                    <a:pt x="1339850" y="1209675"/>
                  </a:lnTo>
                  <a:lnTo>
                    <a:pt x="1339850" y="1162050"/>
                  </a:lnTo>
                  <a:lnTo>
                    <a:pt x="1355725" y="1130300"/>
                  </a:lnTo>
                  <a:lnTo>
                    <a:pt x="1285875" y="1082675"/>
                  </a:lnTo>
                  <a:lnTo>
                    <a:pt x="1282700" y="1041400"/>
                  </a:lnTo>
                  <a:lnTo>
                    <a:pt x="1384300" y="1089025"/>
                  </a:lnTo>
                  <a:lnTo>
                    <a:pt x="1435100" y="1085850"/>
                  </a:lnTo>
                  <a:lnTo>
                    <a:pt x="1470025" y="1047750"/>
                  </a:lnTo>
                  <a:lnTo>
                    <a:pt x="1504950" y="1044575"/>
                  </a:lnTo>
                  <a:lnTo>
                    <a:pt x="1508125" y="965200"/>
                  </a:lnTo>
                  <a:lnTo>
                    <a:pt x="1543050" y="923925"/>
                  </a:lnTo>
                  <a:lnTo>
                    <a:pt x="1577975" y="933450"/>
                  </a:lnTo>
                  <a:lnTo>
                    <a:pt x="1574800" y="879475"/>
                  </a:lnTo>
                  <a:lnTo>
                    <a:pt x="1520825" y="793750"/>
                  </a:lnTo>
                  <a:lnTo>
                    <a:pt x="1479550" y="790575"/>
                  </a:lnTo>
                  <a:lnTo>
                    <a:pt x="1454150" y="736600"/>
                  </a:lnTo>
                  <a:lnTo>
                    <a:pt x="1368425" y="736600"/>
                  </a:lnTo>
                  <a:lnTo>
                    <a:pt x="1308100" y="749300"/>
                  </a:lnTo>
                  <a:lnTo>
                    <a:pt x="1206500" y="704850"/>
                  </a:lnTo>
                  <a:lnTo>
                    <a:pt x="1149350" y="669925"/>
                  </a:lnTo>
                  <a:lnTo>
                    <a:pt x="1117600" y="666750"/>
                  </a:lnTo>
                  <a:lnTo>
                    <a:pt x="1117600" y="581025"/>
                  </a:lnTo>
                  <a:lnTo>
                    <a:pt x="1104900" y="520700"/>
                  </a:lnTo>
                  <a:lnTo>
                    <a:pt x="1127125" y="422275"/>
                  </a:lnTo>
                  <a:lnTo>
                    <a:pt x="1117600" y="346075"/>
                  </a:lnTo>
                  <a:lnTo>
                    <a:pt x="1035050" y="317500"/>
                  </a:lnTo>
                  <a:lnTo>
                    <a:pt x="1041400" y="244475"/>
                  </a:lnTo>
                  <a:lnTo>
                    <a:pt x="984250" y="180975"/>
                  </a:lnTo>
                  <a:lnTo>
                    <a:pt x="936625" y="101600"/>
                  </a:lnTo>
                  <a:lnTo>
                    <a:pt x="946150" y="69850"/>
                  </a:lnTo>
                  <a:lnTo>
                    <a:pt x="911225" y="15875"/>
                  </a:lnTo>
                  <a:lnTo>
                    <a:pt x="933450" y="0"/>
                  </a:lnTo>
                  <a:lnTo>
                    <a:pt x="882650" y="38100"/>
                  </a:lnTo>
                  <a:lnTo>
                    <a:pt x="838200" y="34925"/>
                  </a:lnTo>
                  <a:lnTo>
                    <a:pt x="838200" y="53975"/>
                  </a:lnTo>
                  <a:lnTo>
                    <a:pt x="838200" y="88900"/>
                  </a:lnTo>
                  <a:lnTo>
                    <a:pt x="800100" y="117475"/>
                  </a:lnTo>
                  <a:lnTo>
                    <a:pt x="800100" y="180975"/>
                  </a:lnTo>
                  <a:lnTo>
                    <a:pt x="692150" y="234950"/>
                  </a:lnTo>
                  <a:lnTo>
                    <a:pt x="644525" y="215900"/>
                  </a:lnTo>
                  <a:lnTo>
                    <a:pt x="555625" y="215900"/>
                  </a:lnTo>
                  <a:lnTo>
                    <a:pt x="520700" y="244475"/>
                  </a:lnTo>
                  <a:lnTo>
                    <a:pt x="441325" y="250825"/>
                  </a:lnTo>
                  <a:lnTo>
                    <a:pt x="422275" y="244475"/>
                  </a:lnTo>
                  <a:lnTo>
                    <a:pt x="393700" y="276225"/>
                  </a:lnTo>
                  <a:lnTo>
                    <a:pt x="355600" y="279400"/>
                  </a:lnTo>
                  <a:lnTo>
                    <a:pt x="352425" y="311150"/>
                  </a:lnTo>
                  <a:lnTo>
                    <a:pt x="282575" y="311150"/>
                  </a:lnTo>
                  <a:lnTo>
                    <a:pt x="254000" y="339725"/>
                  </a:lnTo>
                  <a:lnTo>
                    <a:pt x="142875" y="320675"/>
                  </a:lnTo>
                  <a:lnTo>
                    <a:pt x="142875" y="320675"/>
                  </a:lnTo>
                  <a:lnTo>
                    <a:pt x="120650" y="355600"/>
                  </a:lnTo>
                  <a:lnTo>
                    <a:pt x="19050" y="422275"/>
                  </a:lnTo>
                  <a:lnTo>
                    <a:pt x="25400" y="492125"/>
                  </a:lnTo>
                  <a:lnTo>
                    <a:pt x="15875" y="546100"/>
                  </a:lnTo>
                  <a:lnTo>
                    <a:pt x="34925" y="574675"/>
                  </a:lnTo>
                  <a:lnTo>
                    <a:pt x="0" y="631825"/>
                  </a:lnTo>
                  <a:lnTo>
                    <a:pt x="25400" y="669925"/>
                  </a:lnTo>
                  <a:lnTo>
                    <a:pt x="0" y="758825"/>
                  </a:lnTo>
                  <a:close/>
                </a:path>
              </a:pathLst>
            </a:custGeom>
            <a:solidFill>
              <a:srgbClr val="FFC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8" name="Forma libre 17">
              <a:extLst>
                <a:ext uri="{FF2B5EF4-FFF2-40B4-BE49-F238E27FC236}">
                  <a16:creationId xmlns:a16="http://schemas.microsoft.com/office/drawing/2014/main" id="{767CC8A5-A10E-42FE-82FA-34179604548C}"/>
                </a:ext>
              </a:extLst>
            </p:cNvPr>
            <p:cNvSpPr/>
            <p:nvPr/>
          </p:nvSpPr>
          <p:spPr>
            <a:xfrm>
              <a:off x="2942045" y="5792862"/>
              <a:ext cx="1065529" cy="1087359"/>
            </a:xfrm>
            <a:custGeom>
              <a:avLst/>
              <a:gdLst>
                <a:gd name="connsiteX0" fmla="*/ 387350 w 1066800"/>
                <a:gd name="connsiteY0" fmla="*/ 168275 h 1089025"/>
                <a:gd name="connsiteX1" fmla="*/ 342900 w 1066800"/>
                <a:gd name="connsiteY1" fmla="*/ 212725 h 1089025"/>
                <a:gd name="connsiteX2" fmla="*/ 288925 w 1066800"/>
                <a:gd name="connsiteY2" fmla="*/ 203200 h 1089025"/>
                <a:gd name="connsiteX3" fmla="*/ 285750 w 1066800"/>
                <a:gd name="connsiteY3" fmla="*/ 161925 h 1089025"/>
                <a:gd name="connsiteX4" fmla="*/ 266700 w 1066800"/>
                <a:gd name="connsiteY4" fmla="*/ 107950 h 1089025"/>
                <a:gd name="connsiteX5" fmla="*/ 215900 w 1066800"/>
                <a:gd name="connsiteY5" fmla="*/ 85725 h 1089025"/>
                <a:gd name="connsiteX6" fmla="*/ 180975 w 1066800"/>
                <a:gd name="connsiteY6" fmla="*/ 41275 h 1089025"/>
                <a:gd name="connsiteX7" fmla="*/ 127000 w 1066800"/>
                <a:gd name="connsiteY7" fmla="*/ 0 h 1089025"/>
                <a:gd name="connsiteX8" fmla="*/ 101600 w 1066800"/>
                <a:gd name="connsiteY8" fmla="*/ 34925 h 1089025"/>
                <a:gd name="connsiteX9" fmla="*/ 82550 w 1066800"/>
                <a:gd name="connsiteY9" fmla="*/ 92075 h 1089025"/>
                <a:gd name="connsiteX10" fmla="*/ 12700 w 1066800"/>
                <a:gd name="connsiteY10" fmla="*/ 114300 h 1089025"/>
                <a:gd name="connsiteX11" fmla="*/ 53975 w 1066800"/>
                <a:gd name="connsiteY11" fmla="*/ 139700 h 1089025"/>
                <a:gd name="connsiteX12" fmla="*/ 73025 w 1066800"/>
                <a:gd name="connsiteY12" fmla="*/ 187325 h 1089025"/>
                <a:gd name="connsiteX13" fmla="*/ 63500 w 1066800"/>
                <a:gd name="connsiteY13" fmla="*/ 247650 h 1089025"/>
                <a:gd name="connsiteX14" fmla="*/ 38100 w 1066800"/>
                <a:gd name="connsiteY14" fmla="*/ 311150 h 1089025"/>
                <a:gd name="connsiteX15" fmla="*/ 0 w 1066800"/>
                <a:gd name="connsiteY15" fmla="*/ 346075 h 1089025"/>
                <a:gd name="connsiteX16" fmla="*/ 0 w 1066800"/>
                <a:gd name="connsiteY16" fmla="*/ 346075 h 1089025"/>
                <a:gd name="connsiteX17" fmla="*/ 50800 w 1066800"/>
                <a:gd name="connsiteY17" fmla="*/ 352425 h 1089025"/>
                <a:gd name="connsiteX18" fmla="*/ 85725 w 1066800"/>
                <a:gd name="connsiteY18" fmla="*/ 381000 h 1089025"/>
                <a:gd name="connsiteX19" fmla="*/ 111125 w 1066800"/>
                <a:gd name="connsiteY19" fmla="*/ 419100 h 1089025"/>
                <a:gd name="connsiteX20" fmla="*/ 117475 w 1066800"/>
                <a:gd name="connsiteY20" fmla="*/ 450850 h 1089025"/>
                <a:gd name="connsiteX21" fmla="*/ 111125 w 1066800"/>
                <a:gd name="connsiteY21" fmla="*/ 473075 h 1089025"/>
                <a:gd name="connsiteX22" fmla="*/ 79375 w 1066800"/>
                <a:gd name="connsiteY22" fmla="*/ 488950 h 1089025"/>
                <a:gd name="connsiteX23" fmla="*/ 79375 w 1066800"/>
                <a:gd name="connsiteY23" fmla="*/ 527050 h 1089025"/>
                <a:gd name="connsiteX24" fmla="*/ 76200 w 1066800"/>
                <a:gd name="connsiteY24" fmla="*/ 568325 h 1089025"/>
                <a:gd name="connsiteX25" fmla="*/ 92075 w 1066800"/>
                <a:gd name="connsiteY25" fmla="*/ 571500 h 1089025"/>
                <a:gd name="connsiteX26" fmla="*/ 98425 w 1066800"/>
                <a:gd name="connsiteY26" fmla="*/ 600075 h 1089025"/>
                <a:gd name="connsiteX27" fmla="*/ 66675 w 1066800"/>
                <a:gd name="connsiteY27" fmla="*/ 692150 h 1089025"/>
                <a:gd name="connsiteX28" fmla="*/ 79375 w 1066800"/>
                <a:gd name="connsiteY28" fmla="*/ 739775 h 1089025"/>
                <a:gd name="connsiteX29" fmla="*/ 63500 w 1066800"/>
                <a:gd name="connsiteY29" fmla="*/ 774700 h 1089025"/>
                <a:gd name="connsiteX30" fmla="*/ 76200 w 1066800"/>
                <a:gd name="connsiteY30" fmla="*/ 812800 h 1089025"/>
                <a:gd name="connsiteX31" fmla="*/ 76200 w 1066800"/>
                <a:gd name="connsiteY31" fmla="*/ 917575 h 1089025"/>
                <a:gd name="connsiteX32" fmla="*/ 85725 w 1066800"/>
                <a:gd name="connsiteY32" fmla="*/ 927100 h 1089025"/>
                <a:gd name="connsiteX33" fmla="*/ 85725 w 1066800"/>
                <a:gd name="connsiteY33" fmla="*/ 974725 h 1089025"/>
                <a:gd name="connsiteX34" fmla="*/ 57150 w 1066800"/>
                <a:gd name="connsiteY34" fmla="*/ 974725 h 1089025"/>
                <a:gd name="connsiteX35" fmla="*/ 57150 w 1066800"/>
                <a:gd name="connsiteY35" fmla="*/ 1012825 h 1089025"/>
                <a:gd name="connsiteX36" fmla="*/ 53975 w 1066800"/>
                <a:gd name="connsiteY36" fmla="*/ 1050925 h 1089025"/>
                <a:gd name="connsiteX37" fmla="*/ 104775 w 1066800"/>
                <a:gd name="connsiteY37" fmla="*/ 1054100 h 1089025"/>
                <a:gd name="connsiteX38" fmla="*/ 130175 w 1066800"/>
                <a:gd name="connsiteY38" fmla="*/ 1012825 h 1089025"/>
                <a:gd name="connsiteX39" fmla="*/ 152400 w 1066800"/>
                <a:gd name="connsiteY39" fmla="*/ 1003300 h 1089025"/>
                <a:gd name="connsiteX40" fmla="*/ 225425 w 1066800"/>
                <a:gd name="connsiteY40" fmla="*/ 1047750 h 1089025"/>
                <a:gd name="connsiteX41" fmla="*/ 327025 w 1066800"/>
                <a:gd name="connsiteY41" fmla="*/ 1079500 h 1089025"/>
                <a:gd name="connsiteX42" fmla="*/ 425450 w 1066800"/>
                <a:gd name="connsiteY42" fmla="*/ 1089025 h 1089025"/>
                <a:gd name="connsiteX43" fmla="*/ 454025 w 1066800"/>
                <a:gd name="connsiteY43" fmla="*/ 1063625 h 1089025"/>
                <a:gd name="connsiteX44" fmla="*/ 508000 w 1066800"/>
                <a:gd name="connsiteY44" fmla="*/ 1054100 h 1089025"/>
                <a:gd name="connsiteX45" fmla="*/ 590550 w 1066800"/>
                <a:gd name="connsiteY45" fmla="*/ 1003300 h 1089025"/>
                <a:gd name="connsiteX46" fmla="*/ 622300 w 1066800"/>
                <a:gd name="connsiteY46" fmla="*/ 939800 h 1089025"/>
                <a:gd name="connsiteX47" fmla="*/ 657225 w 1066800"/>
                <a:gd name="connsiteY47" fmla="*/ 971550 h 1089025"/>
                <a:gd name="connsiteX48" fmla="*/ 695325 w 1066800"/>
                <a:gd name="connsiteY48" fmla="*/ 1031875 h 1089025"/>
                <a:gd name="connsiteX49" fmla="*/ 768350 w 1066800"/>
                <a:gd name="connsiteY49" fmla="*/ 977900 h 1089025"/>
                <a:gd name="connsiteX50" fmla="*/ 914400 w 1066800"/>
                <a:gd name="connsiteY50" fmla="*/ 863600 h 1089025"/>
                <a:gd name="connsiteX51" fmla="*/ 962025 w 1066800"/>
                <a:gd name="connsiteY51" fmla="*/ 822325 h 1089025"/>
                <a:gd name="connsiteX52" fmla="*/ 930275 w 1066800"/>
                <a:gd name="connsiteY52" fmla="*/ 711200 h 1089025"/>
                <a:gd name="connsiteX53" fmla="*/ 993775 w 1066800"/>
                <a:gd name="connsiteY53" fmla="*/ 717550 h 1089025"/>
                <a:gd name="connsiteX54" fmla="*/ 1066800 w 1066800"/>
                <a:gd name="connsiteY54" fmla="*/ 758825 h 1089025"/>
                <a:gd name="connsiteX55" fmla="*/ 1038225 w 1066800"/>
                <a:gd name="connsiteY55" fmla="*/ 628650 h 1089025"/>
                <a:gd name="connsiteX56" fmla="*/ 1047750 w 1066800"/>
                <a:gd name="connsiteY56" fmla="*/ 558800 h 1089025"/>
                <a:gd name="connsiteX57" fmla="*/ 923925 w 1066800"/>
                <a:gd name="connsiteY57" fmla="*/ 504825 h 1089025"/>
                <a:gd name="connsiteX58" fmla="*/ 920750 w 1066800"/>
                <a:gd name="connsiteY58" fmla="*/ 476250 h 1089025"/>
                <a:gd name="connsiteX59" fmla="*/ 866775 w 1066800"/>
                <a:gd name="connsiteY59" fmla="*/ 492125 h 1089025"/>
                <a:gd name="connsiteX60" fmla="*/ 825500 w 1066800"/>
                <a:gd name="connsiteY60" fmla="*/ 422275 h 1089025"/>
                <a:gd name="connsiteX61" fmla="*/ 755650 w 1066800"/>
                <a:gd name="connsiteY61" fmla="*/ 422275 h 1089025"/>
                <a:gd name="connsiteX62" fmla="*/ 727075 w 1066800"/>
                <a:gd name="connsiteY62" fmla="*/ 457200 h 1089025"/>
                <a:gd name="connsiteX63" fmla="*/ 688975 w 1066800"/>
                <a:gd name="connsiteY63" fmla="*/ 463550 h 1089025"/>
                <a:gd name="connsiteX64" fmla="*/ 565150 w 1066800"/>
                <a:gd name="connsiteY64" fmla="*/ 355600 h 1089025"/>
                <a:gd name="connsiteX65" fmla="*/ 555625 w 1066800"/>
                <a:gd name="connsiteY65" fmla="*/ 307975 h 1089025"/>
                <a:gd name="connsiteX66" fmla="*/ 523875 w 1066800"/>
                <a:gd name="connsiteY66" fmla="*/ 295275 h 1089025"/>
                <a:gd name="connsiteX67" fmla="*/ 495300 w 1066800"/>
                <a:gd name="connsiteY67" fmla="*/ 231775 h 1089025"/>
                <a:gd name="connsiteX68" fmla="*/ 387350 w 1066800"/>
                <a:gd name="connsiteY68" fmla="*/ 168275 h 1089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066800" h="1089025">
                  <a:moveTo>
                    <a:pt x="387350" y="168275"/>
                  </a:moveTo>
                  <a:lnTo>
                    <a:pt x="342900" y="212725"/>
                  </a:lnTo>
                  <a:lnTo>
                    <a:pt x="288925" y="203200"/>
                  </a:lnTo>
                  <a:lnTo>
                    <a:pt x="285750" y="161925"/>
                  </a:lnTo>
                  <a:lnTo>
                    <a:pt x="266700" y="107950"/>
                  </a:lnTo>
                  <a:lnTo>
                    <a:pt x="215900" y="85725"/>
                  </a:lnTo>
                  <a:lnTo>
                    <a:pt x="180975" y="41275"/>
                  </a:lnTo>
                  <a:lnTo>
                    <a:pt x="127000" y="0"/>
                  </a:lnTo>
                  <a:lnTo>
                    <a:pt x="101600" y="34925"/>
                  </a:lnTo>
                  <a:lnTo>
                    <a:pt x="82550" y="92075"/>
                  </a:lnTo>
                  <a:lnTo>
                    <a:pt x="12700" y="114300"/>
                  </a:lnTo>
                  <a:lnTo>
                    <a:pt x="53975" y="139700"/>
                  </a:lnTo>
                  <a:lnTo>
                    <a:pt x="73025" y="187325"/>
                  </a:lnTo>
                  <a:lnTo>
                    <a:pt x="63500" y="247650"/>
                  </a:lnTo>
                  <a:lnTo>
                    <a:pt x="38100" y="311150"/>
                  </a:lnTo>
                  <a:lnTo>
                    <a:pt x="0" y="346075"/>
                  </a:lnTo>
                  <a:lnTo>
                    <a:pt x="0" y="346075"/>
                  </a:lnTo>
                  <a:lnTo>
                    <a:pt x="50800" y="352425"/>
                  </a:lnTo>
                  <a:lnTo>
                    <a:pt x="85725" y="381000"/>
                  </a:lnTo>
                  <a:lnTo>
                    <a:pt x="111125" y="419100"/>
                  </a:lnTo>
                  <a:lnTo>
                    <a:pt x="117475" y="450850"/>
                  </a:lnTo>
                  <a:lnTo>
                    <a:pt x="111125" y="473075"/>
                  </a:lnTo>
                  <a:lnTo>
                    <a:pt x="79375" y="488950"/>
                  </a:lnTo>
                  <a:lnTo>
                    <a:pt x="79375" y="527050"/>
                  </a:lnTo>
                  <a:lnTo>
                    <a:pt x="76200" y="568325"/>
                  </a:lnTo>
                  <a:lnTo>
                    <a:pt x="92075" y="571500"/>
                  </a:lnTo>
                  <a:lnTo>
                    <a:pt x="98425" y="600075"/>
                  </a:lnTo>
                  <a:lnTo>
                    <a:pt x="66675" y="692150"/>
                  </a:lnTo>
                  <a:lnTo>
                    <a:pt x="79375" y="739775"/>
                  </a:lnTo>
                  <a:lnTo>
                    <a:pt x="63500" y="774700"/>
                  </a:lnTo>
                  <a:lnTo>
                    <a:pt x="76200" y="812800"/>
                  </a:lnTo>
                  <a:lnTo>
                    <a:pt x="76200" y="917575"/>
                  </a:lnTo>
                  <a:lnTo>
                    <a:pt x="85725" y="927100"/>
                  </a:lnTo>
                  <a:lnTo>
                    <a:pt x="85725" y="974725"/>
                  </a:lnTo>
                  <a:lnTo>
                    <a:pt x="57150" y="974725"/>
                  </a:lnTo>
                  <a:lnTo>
                    <a:pt x="57150" y="1012825"/>
                  </a:lnTo>
                  <a:lnTo>
                    <a:pt x="53975" y="1050925"/>
                  </a:lnTo>
                  <a:lnTo>
                    <a:pt x="104775" y="1054100"/>
                  </a:lnTo>
                  <a:lnTo>
                    <a:pt x="130175" y="1012825"/>
                  </a:lnTo>
                  <a:lnTo>
                    <a:pt x="152400" y="1003300"/>
                  </a:lnTo>
                  <a:lnTo>
                    <a:pt x="225425" y="1047750"/>
                  </a:lnTo>
                  <a:lnTo>
                    <a:pt x="327025" y="1079500"/>
                  </a:lnTo>
                  <a:lnTo>
                    <a:pt x="425450" y="1089025"/>
                  </a:lnTo>
                  <a:lnTo>
                    <a:pt x="454025" y="1063625"/>
                  </a:lnTo>
                  <a:lnTo>
                    <a:pt x="508000" y="1054100"/>
                  </a:lnTo>
                  <a:lnTo>
                    <a:pt x="590550" y="1003300"/>
                  </a:lnTo>
                  <a:lnTo>
                    <a:pt x="622300" y="939800"/>
                  </a:lnTo>
                  <a:lnTo>
                    <a:pt x="657225" y="971550"/>
                  </a:lnTo>
                  <a:lnTo>
                    <a:pt x="695325" y="1031875"/>
                  </a:lnTo>
                  <a:lnTo>
                    <a:pt x="768350" y="977900"/>
                  </a:lnTo>
                  <a:lnTo>
                    <a:pt x="914400" y="863600"/>
                  </a:lnTo>
                  <a:lnTo>
                    <a:pt x="962025" y="822325"/>
                  </a:lnTo>
                  <a:lnTo>
                    <a:pt x="930275" y="711200"/>
                  </a:lnTo>
                  <a:lnTo>
                    <a:pt x="993775" y="717550"/>
                  </a:lnTo>
                  <a:lnTo>
                    <a:pt x="1066800" y="758825"/>
                  </a:lnTo>
                  <a:lnTo>
                    <a:pt x="1038225" y="628650"/>
                  </a:lnTo>
                  <a:lnTo>
                    <a:pt x="1047750" y="558800"/>
                  </a:lnTo>
                  <a:lnTo>
                    <a:pt x="923925" y="504825"/>
                  </a:lnTo>
                  <a:lnTo>
                    <a:pt x="920750" y="476250"/>
                  </a:lnTo>
                  <a:lnTo>
                    <a:pt x="866775" y="492125"/>
                  </a:lnTo>
                  <a:lnTo>
                    <a:pt x="825500" y="422275"/>
                  </a:lnTo>
                  <a:lnTo>
                    <a:pt x="755650" y="422275"/>
                  </a:lnTo>
                  <a:lnTo>
                    <a:pt x="727075" y="457200"/>
                  </a:lnTo>
                  <a:lnTo>
                    <a:pt x="688975" y="463550"/>
                  </a:lnTo>
                  <a:lnTo>
                    <a:pt x="565150" y="355600"/>
                  </a:lnTo>
                  <a:lnTo>
                    <a:pt x="555625" y="307975"/>
                  </a:lnTo>
                  <a:lnTo>
                    <a:pt x="523875" y="295275"/>
                  </a:lnTo>
                  <a:lnTo>
                    <a:pt x="495300" y="231775"/>
                  </a:lnTo>
                  <a:lnTo>
                    <a:pt x="387350" y="168275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9" name="Forma libre 18">
              <a:extLst>
                <a:ext uri="{FF2B5EF4-FFF2-40B4-BE49-F238E27FC236}">
                  <a16:creationId xmlns:a16="http://schemas.microsoft.com/office/drawing/2014/main" id="{0DCE1D5C-1A2B-4914-B4F5-EDF97EEE25FF}"/>
                </a:ext>
              </a:extLst>
            </p:cNvPr>
            <p:cNvSpPr/>
            <p:nvPr/>
          </p:nvSpPr>
          <p:spPr>
            <a:xfrm>
              <a:off x="2757465" y="4661617"/>
              <a:ext cx="994215" cy="1311657"/>
            </a:xfrm>
            <a:custGeom>
              <a:avLst/>
              <a:gdLst>
                <a:gd name="connsiteX0" fmla="*/ 193675 w 993775"/>
                <a:gd name="connsiteY0" fmla="*/ 1222375 h 1314450"/>
                <a:gd name="connsiteX1" fmla="*/ 257175 w 993775"/>
                <a:gd name="connsiteY1" fmla="*/ 1209675 h 1314450"/>
                <a:gd name="connsiteX2" fmla="*/ 301625 w 993775"/>
                <a:gd name="connsiteY2" fmla="*/ 1114425 h 1314450"/>
                <a:gd name="connsiteX3" fmla="*/ 349250 w 993775"/>
                <a:gd name="connsiteY3" fmla="*/ 1130300 h 1314450"/>
                <a:gd name="connsiteX4" fmla="*/ 393700 w 993775"/>
                <a:gd name="connsiteY4" fmla="*/ 1174750 h 1314450"/>
                <a:gd name="connsiteX5" fmla="*/ 409575 w 993775"/>
                <a:gd name="connsiteY5" fmla="*/ 1200150 h 1314450"/>
                <a:gd name="connsiteX6" fmla="*/ 476250 w 993775"/>
                <a:gd name="connsiteY6" fmla="*/ 1222375 h 1314450"/>
                <a:gd name="connsiteX7" fmla="*/ 485775 w 993775"/>
                <a:gd name="connsiteY7" fmla="*/ 1270000 h 1314450"/>
                <a:gd name="connsiteX8" fmla="*/ 495300 w 993775"/>
                <a:gd name="connsiteY8" fmla="*/ 1314450 h 1314450"/>
                <a:gd name="connsiteX9" fmla="*/ 536575 w 993775"/>
                <a:gd name="connsiteY9" fmla="*/ 1308100 h 1314450"/>
                <a:gd name="connsiteX10" fmla="*/ 561975 w 993775"/>
                <a:gd name="connsiteY10" fmla="*/ 1276350 h 1314450"/>
                <a:gd name="connsiteX11" fmla="*/ 577850 w 993775"/>
                <a:gd name="connsiteY11" fmla="*/ 1282700 h 1314450"/>
                <a:gd name="connsiteX12" fmla="*/ 561975 w 993775"/>
                <a:gd name="connsiteY12" fmla="*/ 1177925 h 1314450"/>
                <a:gd name="connsiteX13" fmla="*/ 501650 w 993775"/>
                <a:gd name="connsiteY13" fmla="*/ 1108075 h 1314450"/>
                <a:gd name="connsiteX14" fmla="*/ 450850 w 993775"/>
                <a:gd name="connsiteY14" fmla="*/ 1060450 h 1314450"/>
                <a:gd name="connsiteX15" fmla="*/ 450850 w 993775"/>
                <a:gd name="connsiteY15" fmla="*/ 962025 h 1314450"/>
                <a:gd name="connsiteX16" fmla="*/ 476250 w 993775"/>
                <a:gd name="connsiteY16" fmla="*/ 949325 h 1314450"/>
                <a:gd name="connsiteX17" fmla="*/ 530225 w 993775"/>
                <a:gd name="connsiteY17" fmla="*/ 965200 h 1314450"/>
                <a:gd name="connsiteX18" fmla="*/ 600075 w 993775"/>
                <a:gd name="connsiteY18" fmla="*/ 977900 h 1314450"/>
                <a:gd name="connsiteX19" fmla="*/ 711200 w 993775"/>
                <a:gd name="connsiteY19" fmla="*/ 936625 h 1314450"/>
                <a:gd name="connsiteX20" fmla="*/ 692150 w 993775"/>
                <a:gd name="connsiteY20" fmla="*/ 901700 h 1314450"/>
                <a:gd name="connsiteX21" fmla="*/ 714375 w 993775"/>
                <a:gd name="connsiteY21" fmla="*/ 863600 h 1314450"/>
                <a:gd name="connsiteX22" fmla="*/ 708025 w 993775"/>
                <a:gd name="connsiteY22" fmla="*/ 793750 h 1314450"/>
                <a:gd name="connsiteX23" fmla="*/ 625475 w 993775"/>
                <a:gd name="connsiteY23" fmla="*/ 781050 h 1314450"/>
                <a:gd name="connsiteX24" fmla="*/ 625475 w 993775"/>
                <a:gd name="connsiteY24" fmla="*/ 650875 h 1314450"/>
                <a:gd name="connsiteX25" fmla="*/ 676275 w 993775"/>
                <a:gd name="connsiteY25" fmla="*/ 644525 h 1314450"/>
                <a:gd name="connsiteX26" fmla="*/ 739775 w 993775"/>
                <a:gd name="connsiteY26" fmla="*/ 606425 h 1314450"/>
                <a:gd name="connsiteX27" fmla="*/ 800100 w 993775"/>
                <a:gd name="connsiteY27" fmla="*/ 628650 h 1314450"/>
                <a:gd name="connsiteX28" fmla="*/ 863600 w 993775"/>
                <a:gd name="connsiteY28" fmla="*/ 568325 h 1314450"/>
                <a:gd name="connsiteX29" fmla="*/ 895350 w 993775"/>
                <a:gd name="connsiteY29" fmla="*/ 558800 h 1314450"/>
                <a:gd name="connsiteX30" fmla="*/ 898525 w 993775"/>
                <a:gd name="connsiteY30" fmla="*/ 501650 h 1314450"/>
                <a:gd name="connsiteX31" fmla="*/ 908050 w 993775"/>
                <a:gd name="connsiteY31" fmla="*/ 466725 h 1314450"/>
                <a:gd name="connsiteX32" fmla="*/ 911225 w 993775"/>
                <a:gd name="connsiteY32" fmla="*/ 390525 h 1314450"/>
                <a:gd name="connsiteX33" fmla="*/ 984250 w 993775"/>
                <a:gd name="connsiteY33" fmla="*/ 374650 h 1314450"/>
                <a:gd name="connsiteX34" fmla="*/ 993775 w 993775"/>
                <a:gd name="connsiteY34" fmla="*/ 307975 h 1314450"/>
                <a:gd name="connsiteX35" fmla="*/ 923925 w 993775"/>
                <a:gd name="connsiteY35" fmla="*/ 241300 h 1314450"/>
                <a:gd name="connsiteX36" fmla="*/ 917575 w 993775"/>
                <a:gd name="connsiteY36" fmla="*/ 168275 h 1314450"/>
                <a:gd name="connsiteX37" fmla="*/ 869950 w 993775"/>
                <a:gd name="connsiteY37" fmla="*/ 117475 h 1314450"/>
                <a:gd name="connsiteX38" fmla="*/ 812800 w 993775"/>
                <a:gd name="connsiteY38" fmla="*/ 95250 h 1314450"/>
                <a:gd name="connsiteX39" fmla="*/ 727075 w 993775"/>
                <a:gd name="connsiteY39" fmla="*/ 101600 h 1314450"/>
                <a:gd name="connsiteX40" fmla="*/ 669925 w 993775"/>
                <a:gd name="connsiteY40" fmla="*/ 111125 h 1314450"/>
                <a:gd name="connsiteX41" fmla="*/ 638175 w 993775"/>
                <a:gd name="connsiteY41" fmla="*/ 76200 h 1314450"/>
                <a:gd name="connsiteX42" fmla="*/ 628650 w 993775"/>
                <a:gd name="connsiteY42" fmla="*/ 3175 h 1314450"/>
                <a:gd name="connsiteX43" fmla="*/ 581025 w 993775"/>
                <a:gd name="connsiteY43" fmla="*/ 3175 h 1314450"/>
                <a:gd name="connsiteX44" fmla="*/ 511175 w 993775"/>
                <a:gd name="connsiteY44" fmla="*/ 0 h 1314450"/>
                <a:gd name="connsiteX45" fmla="*/ 463550 w 993775"/>
                <a:gd name="connsiteY45" fmla="*/ 31750 h 1314450"/>
                <a:gd name="connsiteX46" fmla="*/ 406400 w 993775"/>
                <a:gd name="connsiteY46" fmla="*/ 25400 h 1314450"/>
                <a:gd name="connsiteX47" fmla="*/ 365125 w 993775"/>
                <a:gd name="connsiteY47" fmla="*/ 66675 h 1314450"/>
                <a:gd name="connsiteX48" fmla="*/ 314325 w 993775"/>
                <a:gd name="connsiteY48" fmla="*/ 41275 h 1314450"/>
                <a:gd name="connsiteX49" fmla="*/ 288925 w 993775"/>
                <a:gd name="connsiteY49" fmla="*/ 88900 h 1314450"/>
                <a:gd name="connsiteX50" fmla="*/ 219075 w 993775"/>
                <a:gd name="connsiteY50" fmla="*/ 69850 h 1314450"/>
                <a:gd name="connsiteX51" fmla="*/ 180975 w 993775"/>
                <a:gd name="connsiteY51" fmla="*/ 69850 h 1314450"/>
                <a:gd name="connsiteX52" fmla="*/ 168275 w 993775"/>
                <a:gd name="connsiteY52" fmla="*/ 92075 h 1314450"/>
                <a:gd name="connsiteX53" fmla="*/ 120650 w 993775"/>
                <a:gd name="connsiteY53" fmla="*/ 44450 h 1314450"/>
                <a:gd name="connsiteX54" fmla="*/ 88900 w 993775"/>
                <a:gd name="connsiteY54" fmla="*/ 57150 h 1314450"/>
                <a:gd name="connsiteX55" fmla="*/ 66675 w 993775"/>
                <a:gd name="connsiteY55" fmla="*/ 101600 h 1314450"/>
                <a:gd name="connsiteX56" fmla="*/ 15875 w 993775"/>
                <a:gd name="connsiteY56" fmla="*/ 155575 h 1314450"/>
                <a:gd name="connsiteX57" fmla="*/ 3175 w 993775"/>
                <a:gd name="connsiteY57" fmla="*/ 155575 h 1314450"/>
                <a:gd name="connsiteX58" fmla="*/ 12700 w 993775"/>
                <a:gd name="connsiteY58" fmla="*/ 234950 h 1314450"/>
                <a:gd name="connsiteX59" fmla="*/ 22225 w 993775"/>
                <a:gd name="connsiteY59" fmla="*/ 260350 h 1314450"/>
                <a:gd name="connsiteX60" fmla="*/ 0 w 993775"/>
                <a:gd name="connsiteY60" fmla="*/ 295275 h 1314450"/>
                <a:gd name="connsiteX61" fmla="*/ 9525 w 993775"/>
                <a:gd name="connsiteY61" fmla="*/ 333375 h 1314450"/>
                <a:gd name="connsiteX62" fmla="*/ 38100 w 993775"/>
                <a:gd name="connsiteY62" fmla="*/ 368300 h 1314450"/>
                <a:gd name="connsiteX63" fmla="*/ 38100 w 993775"/>
                <a:gd name="connsiteY63" fmla="*/ 425450 h 1314450"/>
                <a:gd name="connsiteX64" fmla="*/ 25400 w 993775"/>
                <a:gd name="connsiteY64" fmla="*/ 482600 h 1314450"/>
                <a:gd name="connsiteX65" fmla="*/ 57150 w 993775"/>
                <a:gd name="connsiteY65" fmla="*/ 549275 h 1314450"/>
                <a:gd name="connsiteX66" fmla="*/ 85725 w 993775"/>
                <a:gd name="connsiteY66" fmla="*/ 584200 h 1314450"/>
                <a:gd name="connsiteX67" fmla="*/ 104775 w 993775"/>
                <a:gd name="connsiteY67" fmla="*/ 628650 h 1314450"/>
                <a:gd name="connsiteX68" fmla="*/ 104775 w 993775"/>
                <a:gd name="connsiteY68" fmla="*/ 666750 h 1314450"/>
                <a:gd name="connsiteX69" fmla="*/ 139700 w 993775"/>
                <a:gd name="connsiteY69" fmla="*/ 739775 h 1314450"/>
                <a:gd name="connsiteX70" fmla="*/ 152400 w 993775"/>
                <a:gd name="connsiteY70" fmla="*/ 793750 h 1314450"/>
                <a:gd name="connsiteX71" fmla="*/ 155575 w 993775"/>
                <a:gd name="connsiteY71" fmla="*/ 847725 h 1314450"/>
                <a:gd name="connsiteX72" fmla="*/ 174625 w 993775"/>
                <a:gd name="connsiteY72" fmla="*/ 911225 h 1314450"/>
                <a:gd name="connsiteX73" fmla="*/ 142875 w 993775"/>
                <a:gd name="connsiteY73" fmla="*/ 971550 h 1314450"/>
                <a:gd name="connsiteX74" fmla="*/ 155575 w 993775"/>
                <a:gd name="connsiteY74" fmla="*/ 1031875 h 1314450"/>
                <a:gd name="connsiteX75" fmla="*/ 161925 w 993775"/>
                <a:gd name="connsiteY75" fmla="*/ 1085850 h 1314450"/>
                <a:gd name="connsiteX76" fmla="*/ 187325 w 993775"/>
                <a:gd name="connsiteY76" fmla="*/ 1123950 h 1314450"/>
                <a:gd name="connsiteX77" fmla="*/ 196850 w 993775"/>
                <a:gd name="connsiteY77" fmla="*/ 1130300 h 1314450"/>
                <a:gd name="connsiteX78" fmla="*/ 193675 w 993775"/>
                <a:gd name="connsiteY78" fmla="*/ 1222375 h 131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993775" h="1314450">
                  <a:moveTo>
                    <a:pt x="193675" y="1222375"/>
                  </a:moveTo>
                  <a:lnTo>
                    <a:pt x="257175" y="1209675"/>
                  </a:lnTo>
                  <a:lnTo>
                    <a:pt x="301625" y="1114425"/>
                  </a:lnTo>
                  <a:lnTo>
                    <a:pt x="349250" y="1130300"/>
                  </a:lnTo>
                  <a:lnTo>
                    <a:pt x="393700" y="1174750"/>
                  </a:lnTo>
                  <a:lnTo>
                    <a:pt x="409575" y="1200150"/>
                  </a:lnTo>
                  <a:lnTo>
                    <a:pt x="476250" y="1222375"/>
                  </a:lnTo>
                  <a:lnTo>
                    <a:pt x="485775" y="1270000"/>
                  </a:lnTo>
                  <a:lnTo>
                    <a:pt x="495300" y="1314450"/>
                  </a:lnTo>
                  <a:lnTo>
                    <a:pt x="536575" y="1308100"/>
                  </a:lnTo>
                  <a:lnTo>
                    <a:pt x="561975" y="1276350"/>
                  </a:lnTo>
                  <a:lnTo>
                    <a:pt x="577850" y="1282700"/>
                  </a:lnTo>
                  <a:lnTo>
                    <a:pt x="561975" y="1177925"/>
                  </a:lnTo>
                  <a:lnTo>
                    <a:pt x="501650" y="1108075"/>
                  </a:lnTo>
                  <a:lnTo>
                    <a:pt x="450850" y="1060450"/>
                  </a:lnTo>
                  <a:lnTo>
                    <a:pt x="450850" y="962025"/>
                  </a:lnTo>
                  <a:lnTo>
                    <a:pt x="476250" y="949325"/>
                  </a:lnTo>
                  <a:lnTo>
                    <a:pt x="530225" y="965200"/>
                  </a:lnTo>
                  <a:lnTo>
                    <a:pt x="600075" y="977900"/>
                  </a:lnTo>
                  <a:lnTo>
                    <a:pt x="711200" y="936625"/>
                  </a:lnTo>
                  <a:lnTo>
                    <a:pt x="692150" y="901700"/>
                  </a:lnTo>
                  <a:lnTo>
                    <a:pt x="714375" y="863600"/>
                  </a:lnTo>
                  <a:lnTo>
                    <a:pt x="708025" y="793750"/>
                  </a:lnTo>
                  <a:lnTo>
                    <a:pt x="625475" y="781050"/>
                  </a:lnTo>
                  <a:lnTo>
                    <a:pt x="625475" y="650875"/>
                  </a:lnTo>
                  <a:lnTo>
                    <a:pt x="676275" y="644525"/>
                  </a:lnTo>
                  <a:lnTo>
                    <a:pt x="739775" y="606425"/>
                  </a:lnTo>
                  <a:lnTo>
                    <a:pt x="800100" y="628650"/>
                  </a:lnTo>
                  <a:lnTo>
                    <a:pt x="863600" y="568325"/>
                  </a:lnTo>
                  <a:lnTo>
                    <a:pt x="895350" y="558800"/>
                  </a:lnTo>
                  <a:lnTo>
                    <a:pt x="898525" y="501650"/>
                  </a:lnTo>
                  <a:lnTo>
                    <a:pt x="908050" y="466725"/>
                  </a:lnTo>
                  <a:lnTo>
                    <a:pt x="911225" y="390525"/>
                  </a:lnTo>
                  <a:lnTo>
                    <a:pt x="984250" y="374650"/>
                  </a:lnTo>
                  <a:lnTo>
                    <a:pt x="993775" y="307975"/>
                  </a:lnTo>
                  <a:lnTo>
                    <a:pt x="923925" y="241300"/>
                  </a:lnTo>
                  <a:lnTo>
                    <a:pt x="917575" y="168275"/>
                  </a:lnTo>
                  <a:lnTo>
                    <a:pt x="869950" y="117475"/>
                  </a:lnTo>
                  <a:lnTo>
                    <a:pt x="812800" y="95250"/>
                  </a:lnTo>
                  <a:lnTo>
                    <a:pt x="727075" y="101600"/>
                  </a:lnTo>
                  <a:lnTo>
                    <a:pt x="669925" y="111125"/>
                  </a:lnTo>
                  <a:lnTo>
                    <a:pt x="638175" y="76200"/>
                  </a:lnTo>
                  <a:lnTo>
                    <a:pt x="628650" y="3175"/>
                  </a:lnTo>
                  <a:lnTo>
                    <a:pt x="581025" y="3175"/>
                  </a:lnTo>
                  <a:lnTo>
                    <a:pt x="511175" y="0"/>
                  </a:lnTo>
                  <a:lnTo>
                    <a:pt x="463550" y="31750"/>
                  </a:lnTo>
                  <a:lnTo>
                    <a:pt x="406400" y="25400"/>
                  </a:lnTo>
                  <a:lnTo>
                    <a:pt x="365125" y="66675"/>
                  </a:lnTo>
                  <a:lnTo>
                    <a:pt x="314325" y="41275"/>
                  </a:lnTo>
                  <a:lnTo>
                    <a:pt x="288925" y="88900"/>
                  </a:lnTo>
                  <a:lnTo>
                    <a:pt x="219075" y="69850"/>
                  </a:lnTo>
                  <a:lnTo>
                    <a:pt x="180975" y="69850"/>
                  </a:lnTo>
                  <a:lnTo>
                    <a:pt x="168275" y="92075"/>
                  </a:lnTo>
                  <a:lnTo>
                    <a:pt x="120650" y="44450"/>
                  </a:lnTo>
                  <a:lnTo>
                    <a:pt x="88900" y="57150"/>
                  </a:lnTo>
                  <a:lnTo>
                    <a:pt x="66675" y="101600"/>
                  </a:lnTo>
                  <a:lnTo>
                    <a:pt x="15875" y="155575"/>
                  </a:lnTo>
                  <a:lnTo>
                    <a:pt x="3175" y="155575"/>
                  </a:lnTo>
                  <a:lnTo>
                    <a:pt x="12700" y="234950"/>
                  </a:lnTo>
                  <a:lnTo>
                    <a:pt x="22225" y="260350"/>
                  </a:lnTo>
                  <a:lnTo>
                    <a:pt x="0" y="295275"/>
                  </a:lnTo>
                  <a:lnTo>
                    <a:pt x="9525" y="333375"/>
                  </a:lnTo>
                  <a:lnTo>
                    <a:pt x="38100" y="368300"/>
                  </a:lnTo>
                  <a:lnTo>
                    <a:pt x="38100" y="425450"/>
                  </a:lnTo>
                  <a:lnTo>
                    <a:pt x="25400" y="482600"/>
                  </a:lnTo>
                  <a:lnTo>
                    <a:pt x="57150" y="549275"/>
                  </a:lnTo>
                  <a:lnTo>
                    <a:pt x="85725" y="584200"/>
                  </a:lnTo>
                  <a:lnTo>
                    <a:pt x="104775" y="628650"/>
                  </a:lnTo>
                  <a:lnTo>
                    <a:pt x="104775" y="666750"/>
                  </a:lnTo>
                  <a:lnTo>
                    <a:pt x="139700" y="739775"/>
                  </a:lnTo>
                  <a:lnTo>
                    <a:pt x="152400" y="793750"/>
                  </a:lnTo>
                  <a:lnTo>
                    <a:pt x="155575" y="847725"/>
                  </a:lnTo>
                  <a:lnTo>
                    <a:pt x="174625" y="911225"/>
                  </a:lnTo>
                  <a:lnTo>
                    <a:pt x="142875" y="971550"/>
                  </a:lnTo>
                  <a:lnTo>
                    <a:pt x="155575" y="1031875"/>
                  </a:lnTo>
                  <a:lnTo>
                    <a:pt x="161925" y="1085850"/>
                  </a:lnTo>
                  <a:lnTo>
                    <a:pt x="187325" y="1123950"/>
                  </a:lnTo>
                  <a:lnTo>
                    <a:pt x="196850" y="1130300"/>
                  </a:lnTo>
                  <a:lnTo>
                    <a:pt x="193675" y="1222375"/>
                  </a:lnTo>
                  <a:close/>
                </a:path>
              </a:pathLst>
            </a:custGeom>
            <a:solidFill>
              <a:srgbClr val="FF000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20" name="Forma libre 19">
              <a:extLst>
                <a:ext uri="{FF2B5EF4-FFF2-40B4-BE49-F238E27FC236}">
                  <a16:creationId xmlns:a16="http://schemas.microsoft.com/office/drawing/2014/main" id="{418F30FB-A4E6-4E5C-AFFC-AC5B621613D9}"/>
                </a:ext>
              </a:extLst>
            </p:cNvPr>
            <p:cNvSpPr/>
            <p:nvPr/>
          </p:nvSpPr>
          <p:spPr>
            <a:xfrm>
              <a:off x="2908485" y="3774175"/>
              <a:ext cx="935485" cy="931325"/>
            </a:xfrm>
            <a:custGeom>
              <a:avLst/>
              <a:gdLst>
                <a:gd name="connsiteX0" fmla="*/ 146050 w 936625"/>
                <a:gd name="connsiteY0" fmla="*/ 911225 h 936625"/>
                <a:gd name="connsiteX1" fmla="*/ 127000 w 936625"/>
                <a:gd name="connsiteY1" fmla="*/ 819150 h 936625"/>
                <a:gd name="connsiteX2" fmla="*/ 123825 w 936625"/>
                <a:gd name="connsiteY2" fmla="*/ 768350 h 936625"/>
                <a:gd name="connsiteX3" fmla="*/ 66675 w 936625"/>
                <a:gd name="connsiteY3" fmla="*/ 708025 h 936625"/>
                <a:gd name="connsiteX4" fmla="*/ 19050 w 936625"/>
                <a:gd name="connsiteY4" fmla="*/ 711200 h 936625"/>
                <a:gd name="connsiteX5" fmla="*/ 31750 w 936625"/>
                <a:gd name="connsiteY5" fmla="*/ 647700 h 936625"/>
                <a:gd name="connsiteX6" fmla="*/ 57150 w 936625"/>
                <a:gd name="connsiteY6" fmla="*/ 609600 h 936625"/>
                <a:gd name="connsiteX7" fmla="*/ 0 w 936625"/>
                <a:gd name="connsiteY7" fmla="*/ 568325 h 936625"/>
                <a:gd name="connsiteX8" fmla="*/ 9525 w 936625"/>
                <a:gd name="connsiteY8" fmla="*/ 517525 h 936625"/>
                <a:gd name="connsiteX9" fmla="*/ 50800 w 936625"/>
                <a:gd name="connsiteY9" fmla="*/ 498475 h 936625"/>
                <a:gd name="connsiteX10" fmla="*/ 53975 w 936625"/>
                <a:gd name="connsiteY10" fmla="*/ 441325 h 936625"/>
                <a:gd name="connsiteX11" fmla="*/ 28575 w 936625"/>
                <a:gd name="connsiteY11" fmla="*/ 441325 h 936625"/>
                <a:gd name="connsiteX12" fmla="*/ 66675 w 936625"/>
                <a:gd name="connsiteY12" fmla="*/ 374650 h 936625"/>
                <a:gd name="connsiteX13" fmla="*/ 107950 w 936625"/>
                <a:gd name="connsiteY13" fmla="*/ 361950 h 936625"/>
                <a:gd name="connsiteX14" fmla="*/ 165100 w 936625"/>
                <a:gd name="connsiteY14" fmla="*/ 393700 h 936625"/>
                <a:gd name="connsiteX15" fmla="*/ 215900 w 936625"/>
                <a:gd name="connsiteY15" fmla="*/ 361950 h 936625"/>
                <a:gd name="connsiteX16" fmla="*/ 292100 w 936625"/>
                <a:gd name="connsiteY16" fmla="*/ 358775 h 936625"/>
                <a:gd name="connsiteX17" fmla="*/ 292100 w 936625"/>
                <a:gd name="connsiteY17" fmla="*/ 358775 h 936625"/>
                <a:gd name="connsiteX18" fmla="*/ 327025 w 936625"/>
                <a:gd name="connsiteY18" fmla="*/ 336550 h 936625"/>
                <a:gd name="connsiteX19" fmla="*/ 304800 w 936625"/>
                <a:gd name="connsiteY19" fmla="*/ 279400 h 936625"/>
                <a:gd name="connsiteX20" fmla="*/ 330200 w 936625"/>
                <a:gd name="connsiteY20" fmla="*/ 212725 h 936625"/>
                <a:gd name="connsiteX21" fmla="*/ 311150 w 936625"/>
                <a:gd name="connsiteY21" fmla="*/ 142875 h 936625"/>
                <a:gd name="connsiteX22" fmla="*/ 285750 w 936625"/>
                <a:gd name="connsiteY22" fmla="*/ 66675 h 936625"/>
                <a:gd name="connsiteX23" fmla="*/ 327025 w 936625"/>
                <a:gd name="connsiteY23" fmla="*/ 73025 h 936625"/>
                <a:gd name="connsiteX24" fmla="*/ 342900 w 936625"/>
                <a:gd name="connsiteY24" fmla="*/ 107950 h 936625"/>
                <a:gd name="connsiteX25" fmla="*/ 412750 w 936625"/>
                <a:gd name="connsiteY25" fmla="*/ 69850 h 936625"/>
                <a:gd name="connsiteX26" fmla="*/ 428625 w 936625"/>
                <a:gd name="connsiteY26" fmla="*/ 76200 h 936625"/>
                <a:gd name="connsiteX27" fmla="*/ 511175 w 936625"/>
                <a:gd name="connsiteY27" fmla="*/ 0 h 936625"/>
                <a:gd name="connsiteX28" fmla="*/ 549275 w 936625"/>
                <a:gd name="connsiteY28" fmla="*/ 50800 h 936625"/>
                <a:gd name="connsiteX29" fmla="*/ 596900 w 936625"/>
                <a:gd name="connsiteY29" fmla="*/ 114300 h 936625"/>
                <a:gd name="connsiteX30" fmla="*/ 650875 w 936625"/>
                <a:gd name="connsiteY30" fmla="*/ 82550 h 936625"/>
                <a:gd name="connsiteX31" fmla="*/ 714375 w 936625"/>
                <a:gd name="connsiteY31" fmla="*/ 79375 h 936625"/>
                <a:gd name="connsiteX32" fmla="*/ 746125 w 936625"/>
                <a:gd name="connsiteY32" fmla="*/ 104775 h 936625"/>
                <a:gd name="connsiteX33" fmla="*/ 768350 w 936625"/>
                <a:gd name="connsiteY33" fmla="*/ 104775 h 936625"/>
                <a:gd name="connsiteX34" fmla="*/ 781050 w 936625"/>
                <a:gd name="connsiteY34" fmla="*/ 152400 h 936625"/>
                <a:gd name="connsiteX35" fmla="*/ 838200 w 936625"/>
                <a:gd name="connsiteY35" fmla="*/ 180975 h 936625"/>
                <a:gd name="connsiteX36" fmla="*/ 911225 w 936625"/>
                <a:gd name="connsiteY36" fmla="*/ 180975 h 936625"/>
                <a:gd name="connsiteX37" fmla="*/ 911225 w 936625"/>
                <a:gd name="connsiteY37" fmla="*/ 180975 h 936625"/>
                <a:gd name="connsiteX38" fmla="*/ 936625 w 936625"/>
                <a:gd name="connsiteY38" fmla="*/ 219075 h 936625"/>
                <a:gd name="connsiteX39" fmla="*/ 917575 w 936625"/>
                <a:gd name="connsiteY39" fmla="*/ 247650 h 936625"/>
                <a:gd name="connsiteX40" fmla="*/ 873125 w 936625"/>
                <a:gd name="connsiteY40" fmla="*/ 250825 h 936625"/>
                <a:gd name="connsiteX41" fmla="*/ 844550 w 936625"/>
                <a:gd name="connsiteY41" fmla="*/ 276225 h 936625"/>
                <a:gd name="connsiteX42" fmla="*/ 746125 w 936625"/>
                <a:gd name="connsiteY42" fmla="*/ 225425 h 936625"/>
                <a:gd name="connsiteX43" fmla="*/ 711200 w 936625"/>
                <a:gd name="connsiteY43" fmla="*/ 260350 h 936625"/>
                <a:gd name="connsiteX44" fmla="*/ 647700 w 936625"/>
                <a:gd name="connsiteY44" fmla="*/ 263525 h 936625"/>
                <a:gd name="connsiteX45" fmla="*/ 660400 w 936625"/>
                <a:gd name="connsiteY45" fmla="*/ 320675 h 936625"/>
                <a:gd name="connsiteX46" fmla="*/ 615950 w 936625"/>
                <a:gd name="connsiteY46" fmla="*/ 336550 h 936625"/>
                <a:gd name="connsiteX47" fmla="*/ 552450 w 936625"/>
                <a:gd name="connsiteY47" fmla="*/ 403225 h 936625"/>
                <a:gd name="connsiteX48" fmla="*/ 552450 w 936625"/>
                <a:gd name="connsiteY48" fmla="*/ 457200 h 936625"/>
                <a:gd name="connsiteX49" fmla="*/ 457200 w 936625"/>
                <a:gd name="connsiteY49" fmla="*/ 504825 h 936625"/>
                <a:gd name="connsiteX50" fmla="*/ 498475 w 936625"/>
                <a:gd name="connsiteY50" fmla="*/ 587375 h 936625"/>
                <a:gd name="connsiteX51" fmla="*/ 485775 w 936625"/>
                <a:gd name="connsiteY51" fmla="*/ 698500 h 936625"/>
                <a:gd name="connsiteX52" fmla="*/ 517525 w 936625"/>
                <a:gd name="connsiteY52" fmla="*/ 762000 h 936625"/>
                <a:gd name="connsiteX53" fmla="*/ 498475 w 936625"/>
                <a:gd name="connsiteY53" fmla="*/ 841375 h 936625"/>
                <a:gd name="connsiteX54" fmla="*/ 473075 w 936625"/>
                <a:gd name="connsiteY54" fmla="*/ 873125 h 936625"/>
                <a:gd name="connsiteX55" fmla="*/ 355600 w 936625"/>
                <a:gd name="connsiteY55" fmla="*/ 869950 h 936625"/>
                <a:gd name="connsiteX56" fmla="*/ 317500 w 936625"/>
                <a:gd name="connsiteY56" fmla="*/ 904875 h 936625"/>
                <a:gd name="connsiteX57" fmla="*/ 266700 w 936625"/>
                <a:gd name="connsiteY57" fmla="*/ 898525 h 936625"/>
                <a:gd name="connsiteX58" fmla="*/ 215900 w 936625"/>
                <a:gd name="connsiteY58" fmla="*/ 930275 h 936625"/>
                <a:gd name="connsiteX59" fmla="*/ 212725 w 936625"/>
                <a:gd name="connsiteY59" fmla="*/ 936625 h 936625"/>
                <a:gd name="connsiteX60" fmla="*/ 146050 w 936625"/>
                <a:gd name="connsiteY60" fmla="*/ 911225 h 936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936625" h="936625">
                  <a:moveTo>
                    <a:pt x="146050" y="911225"/>
                  </a:moveTo>
                  <a:lnTo>
                    <a:pt x="127000" y="819150"/>
                  </a:lnTo>
                  <a:lnTo>
                    <a:pt x="123825" y="768350"/>
                  </a:lnTo>
                  <a:lnTo>
                    <a:pt x="66675" y="708025"/>
                  </a:lnTo>
                  <a:lnTo>
                    <a:pt x="19050" y="711200"/>
                  </a:lnTo>
                  <a:lnTo>
                    <a:pt x="31750" y="647700"/>
                  </a:lnTo>
                  <a:lnTo>
                    <a:pt x="57150" y="609600"/>
                  </a:lnTo>
                  <a:lnTo>
                    <a:pt x="0" y="568325"/>
                  </a:lnTo>
                  <a:lnTo>
                    <a:pt x="9525" y="517525"/>
                  </a:lnTo>
                  <a:lnTo>
                    <a:pt x="50800" y="498475"/>
                  </a:lnTo>
                  <a:lnTo>
                    <a:pt x="53975" y="441325"/>
                  </a:lnTo>
                  <a:lnTo>
                    <a:pt x="28575" y="441325"/>
                  </a:lnTo>
                  <a:lnTo>
                    <a:pt x="66675" y="374650"/>
                  </a:lnTo>
                  <a:lnTo>
                    <a:pt x="107950" y="361950"/>
                  </a:lnTo>
                  <a:lnTo>
                    <a:pt x="165100" y="393700"/>
                  </a:lnTo>
                  <a:lnTo>
                    <a:pt x="215900" y="361950"/>
                  </a:lnTo>
                  <a:lnTo>
                    <a:pt x="292100" y="358775"/>
                  </a:lnTo>
                  <a:lnTo>
                    <a:pt x="292100" y="358775"/>
                  </a:lnTo>
                  <a:lnTo>
                    <a:pt x="327025" y="336550"/>
                  </a:lnTo>
                  <a:lnTo>
                    <a:pt x="304800" y="279400"/>
                  </a:lnTo>
                  <a:lnTo>
                    <a:pt x="330200" y="212725"/>
                  </a:lnTo>
                  <a:lnTo>
                    <a:pt x="311150" y="142875"/>
                  </a:lnTo>
                  <a:lnTo>
                    <a:pt x="285750" y="66675"/>
                  </a:lnTo>
                  <a:lnTo>
                    <a:pt x="327025" y="73025"/>
                  </a:lnTo>
                  <a:lnTo>
                    <a:pt x="342900" y="107950"/>
                  </a:lnTo>
                  <a:lnTo>
                    <a:pt x="412750" y="69850"/>
                  </a:lnTo>
                  <a:lnTo>
                    <a:pt x="428625" y="76200"/>
                  </a:lnTo>
                  <a:lnTo>
                    <a:pt x="511175" y="0"/>
                  </a:lnTo>
                  <a:lnTo>
                    <a:pt x="549275" y="50800"/>
                  </a:lnTo>
                  <a:lnTo>
                    <a:pt x="596900" y="114300"/>
                  </a:lnTo>
                  <a:lnTo>
                    <a:pt x="650875" y="82550"/>
                  </a:lnTo>
                  <a:lnTo>
                    <a:pt x="714375" y="79375"/>
                  </a:lnTo>
                  <a:lnTo>
                    <a:pt x="746125" y="104775"/>
                  </a:lnTo>
                  <a:lnTo>
                    <a:pt x="768350" y="104775"/>
                  </a:lnTo>
                  <a:lnTo>
                    <a:pt x="781050" y="152400"/>
                  </a:lnTo>
                  <a:lnTo>
                    <a:pt x="838200" y="180975"/>
                  </a:lnTo>
                  <a:lnTo>
                    <a:pt x="911225" y="180975"/>
                  </a:lnTo>
                  <a:lnTo>
                    <a:pt x="911225" y="180975"/>
                  </a:lnTo>
                  <a:lnTo>
                    <a:pt x="936625" y="219075"/>
                  </a:lnTo>
                  <a:lnTo>
                    <a:pt x="917575" y="247650"/>
                  </a:lnTo>
                  <a:lnTo>
                    <a:pt x="873125" y="250825"/>
                  </a:lnTo>
                  <a:lnTo>
                    <a:pt x="844550" y="276225"/>
                  </a:lnTo>
                  <a:lnTo>
                    <a:pt x="746125" y="225425"/>
                  </a:lnTo>
                  <a:lnTo>
                    <a:pt x="711200" y="260350"/>
                  </a:lnTo>
                  <a:lnTo>
                    <a:pt x="647700" y="263525"/>
                  </a:lnTo>
                  <a:lnTo>
                    <a:pt x="660400" y="320675"/>
                  </a:lnTo>
                  <a:lnTo>
                    <a:pt x="615950" y="336550"/>
                  </a:lnTo>
                  <a:lnTo>
                    <a:pt x="552450" y="403225"/>
                  </a:lnTo>
                  <a:lnTo>
                    <a:pt x="552450" y="457200"/>
                  </a:lnTo>
                  <a:lnTo>
                    <a:pt x="457200" y="504825"/>
                  </a:lnTo>
                  <a:lnTo>
                    <a:pt x="498475" y="587375"/>
                  </a:lnTo>
                  <a:lnTo>
                    <a:pt x="485775" y="698500"/>
                  </a:lnTo>
                  <a:lnTo>
                    <a:pt x="517525" y="762000"/>
                  </a:lnTo>
                  <a:lnTo>
                    <a:pt x="498475" y="841375"/>
                  </a:lnTo>
                  <a:lnTo>
                    <a:pt x="473075" y="873125"/>
                  </a:lnTo>
                  <a:lnTo>
                    <a:pt x="355600" y="869950"/>
                  </a:lnTo>
                  <a:lnTo>
                    <a:pt x="317500" y="904875"/>
                  </a:lnTo>
                  <a:lnTo>
                    <a:pt x="266700" y="898525"/>
                  </a:lnTo>
                  <a:lnTo>
                    <a:pt x="215900" y="930275"/>
                  </a:lnTo>
                  <a:lnTo>
                    <a:pt x="212725" y="936625"/>
                  </a:lnTo>
                  <a:lnTo>
                    <a:pt x="146050" y="911225"/>
                  </a:lnTo>
                  <a:close/>
                </a:path>
              </a:pathLst>
            </a:custGeom>
            <a:solidFill>
              <a:srgbClr val="FF000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21" name="Forma libre 20">
              <a:extLst>
                <a:ext uri="{FF2B5EF4-FFF2-40B4-BE49-F238E27FC236}">
                  <a16:creationId xmlns:a16="http://schemas.microsoft.com/office/drawing/2014/main" id="{96D144C2-EA0C-4C53-B92F-AC08F6E7D9E7}"/>
                </a:ext>
              </a:extLst>
            </p:cNvPr>
            <p:cNvSpPr/>
            <p:nvPr/>
          </p:nvSpPr>
          <p:spPr>
            <a:xfrm>
              <a:off x="2581275" y="2906237"/>
              <a:ext cx="1539565" cy="1891909"/>
            </a:xfrm>
            <a:custGeom>
              <a:avLst/>
              <a:gdLst>
                <a:gd name="connsiteX0" fmla="*/ 63500 w 1539875"/>
                <a:gd name="connsiteY0" fmla="*/ 98425 h 1892300"/>
                <a:gd name="connsiteX1" fmla="*/ 73025 w 1539875"/>
                <a:gd name="connsiteY1" fmla="*/ 149225 h 1892300"/>
                <a:gd name="connsiteX2" fmla="*/ 44450 w 1539875"/>
                <a:gd name="connsiteY2" fmla="*/ 196850 h 1892300"/>
                <a:gd name="connsiteX3" fmla="*/ 63500 w 1539875"/>
                <a:gd name="connsiteY3" fmla="*/ 234950 h 1892300"/>
                <a:gd name="connsiteX4" fmla="*/ 38100 w 1539875"/>
                <a:gd name="connsiteY4" fmla="*/ 288925 h 1892300"/>
                <a:gd name="connsiteX5" fmla="*/ 41275 w 1539875"/>
                <a:gd name="connsiteY5" fmla="*/ 358775 h 1892300"/>
                <a:gd name="connsiteX6" fmla="*/ 41275 w 1539875"/>
                <a:gd name="connsiteY6" fmla="*/ 358775 h 1892300"/>
                <a:gd name="connsiteX7" fmla="*/ 50800 w 1539875"/>
                <a:gd name="connsiteY7" fmla="*/ 409575 h 1892300"/>
                <a:gd name="connsiteX8" fmla="*/ 50800 w 1539875"/>
                <a:gd name="connsiteY8" fmla="*/ 476250 h 1892300"/>
                <a:gd name="connsiteX9" fmla="*/ 25400 w 1539875"/>
                <a:gd name="connsiteY9" fmla="*/ 520700 h 1892300"/>
                <a:gd name="connsiteX10" fmla="*/ 6350 w 1539875"/>
                <a:gd name="connsiteY10" fmla="*/ 593725 h 1892300"/>
                <a:gd name="connsiteX11" fmla="*/ 0 w 1539875"/>
                <a:gd name="connsiteY11" fmla="*/ 635000 h 1892300"/>
                <a:gd name="connsiteX12" fmla="*/ 12700 w 1539875"/>
                <a:gd name="connsiteY12" fmla="*/ 676275 h 1892300"/>
                <a:gd name="connsiteX13" fmla="*/ 6350 w 1539875"/>
                <a:gd name="connsiteY13" fmla="*/ 727075 h 1892300"/>
                <a:gd name="connsiteX14" fmla="*/ 41275 w 1539875"/>
                <a:gd name="connsiteY14" fmla="*/ 806450 h 1892300"/>
                <a:gd name="connsiteX15" fmla="*/ 25400 w 1539875"/>
                <a:gd name="connsiteY15" fmla="*/ 847725 h 1892300"/>
                <a:gd name="connsiteX16" fmla="*/ 15875 w 1539875"/>
                <a:gd name="connsiteY16" fmla="*/ 879475 h 1892300"/>
                <a:gd name="connsiteX17" fmla="*/ 47625 w 1539875"/>
                <a:gd name="connsiteY17" fmla="*/ 895350 h 1892300"/>
                <a:gd name="connsiteX18" fmla="*/ 47625 w 1539875"/>
                <a:gd name="connsiteY18" fmla="*/ 1041400 h 1892300"/>
                <a:gd name="connsiteX19" fmla="*/ 66675 w 1539875"/>
                <a:gd name="connsiteY19" fmla="*/ 1120775 h 1892300"/>
                <a:gd name="connsiteX20" fmla="*/ 79375 w 1539875"/>
                <a:gd name="connsiteY20" fmla="*/ 1181100 h 1892300"/>
                <a:gd name="connsiteX21" fmla="*/ 79375 w 1539875"/>
                <a:gd name="connsiteY21" fmla="*/ 1241425 h 1892300"/>
                <a:gd name="connsiteX22" fmla="*/ 82550 w 1539875"/>
                <a:gd name="connsiteY22" fmla="*/ 1311275 h 1892300"/>
                <a:gd name="connsiteX23" fmla="*/ 123825 w 1539875"/>
                <a:gd name="connsiteY23" fmla="*/ 1330325 h 1892300"/>
                <a:gd name="connsiteX24" fmla="*/ 152400 w 1539875"/>
                <a:gd name="connsiteY24" fmla="*/ 1425575 h 1892300"/>
                <a:gd name="connsiteX25" fmla="*/ 146050 w 1539875"/>
                <a:gd name="connsiteY25" fmla="*/ 1489075 h 1892300"/>
                <a:gd name="connsiteX26" fmla="*/ 120650 w 1539875"/>
                <a:gd name="connsiteY26" fmla="*/ 1546225 h 1892300"/>
                <a:gd name="connsiteX27" fmla="*/ 120650 w 1539875"/>
                <a:gd name="connsiteY27" fmla="*/ 1584325 h 1892300"/>
                <a:gd name="connsiteX28" fmla="*/ 133350 w 1539875"/>
                <a:gd name="connsiteY28" fmla="*/ 1622425 h 1892300"/>
                <a:gd name="connsiteX29" fmla="*/ 161925 w 1539875"/>
                <a:gd name="connsiteY29" fmla="*/ 1641475 h 1892300"/>
                <a:gd name="connsiteX30" fmla="*/ 165100 w 1539875"/>
                <a:gd name="connsiteY30" fmla="*/ 1711325 h 1892300"/>
                <a:gd name="connsiteX31" fmla="*/ 101600 w 1539875"/>
                <a:gd name="connsiteY31" fmla="*/ 1793875 h 1892300"/>
                <a:gd name="connsiteX32" fmla="*/ 161925 w 1539875"/>
                <a:gd name="connsiteY32" fmla="*/ 1892300 h 1892300"/>
                <a:gd name="connsiteX33" fmla="*/ 206375 w 1539875"/>
                <a:gd name="connsiteY33" fmla="*/ 1870075 h 1892300"/>
                <a:gd name="connsiteX34" fmla="*/ 244475 w 1539875"/>
                <a:gd name="connsiteY34" fmla="*/ 1825625 h 1892300"/>
                <a:gd name="connsiteX35" fmla="*/ 260350 w 1539875"/>
                <a:gd name="connsiteY35" fmla="*/ 1790700 h 1892300"/>
                <a:gd name="connsiteX36" fmla="*/ 304800 w 1539875"/>
                <a:gd name="connsiteY36" fmla="*/ 1787525 h 1892300"/>
                <a:gd name="connsiteX37" fmla="*/ 339725 w 1539875"/>
                <a:gd name="connsiteY37" fmla="*/ 1822450 h 1892300"/>
                <a:gd name="connsiteX38" fmla="*/ 358775 w 1539875"/>
                <a:gd name="connsiteY38" fmla="*/ 1806575 h 1892300"/>
                <a:gd name="connsiteX39" fmla="*/ 450850 w 1539875"/>
                <a:gd name="connsiteY39" fmla="*/ 1819275 h 1892300"/>
                <a:gd name="connsiteX40" fmla="*/ 466725 w 1539875"/>
                <a:gd name="connsiteY40" fmla="*/ 1790700 h 1892300"/>
                <a:gd name="connsiteX41" fmla="*/ 434975 w 1539875"/>
                <a:gd name="connsiteY41" fmla="*/ 1641475 h 1892300"/>
                <a:gd name="connsiteX42" fmla="*/ 381000 w 1539875"/>
                <a:gd name="connsiteY42" fmla="*/ 1584325 h 1892300"/>
                <a:gd name="connsiteX43" fmla="*/ 336550 w 1539875"/>
                <a:gd name="connsiteY43" fmla="*/ 1590675 h 1892300"/>
                <a:gd name="connsiteX44" fmla="*/ 336550 w 1539875"/>
                <a:gd name="connsiteY44" fmla="*/ 1504950 h 1892300"/>
                <a:gd name="connsiteX45" fmla="*/ 355600 w 1539875"/>
                <a:gd name="connsiteY45" fmla="*/ 1476375 h 1892300"/>
                <a:gd name="connsiteX46" fmla="*/ 314325 w 1539875"/>
                <a:gd name="connsiteY46" fmla="*/ 1422400 h 1892300"/>
                <a:gd name="connsiteX47" fmla="*/ 327025 w 1539875"/>
                <a:gd name="connsiteY47" fmla="*/ 1368425 h 1892300"/>
                <a:gd name="connsiteX48" fmla="*/ 361950 w 1539875"/>
                <a:gd name="connsiteY48" fmla="*/ 1349375 h 1892300"/>
                <a:gd name="connsiteX49" fmla="*/ 365125 w 1539875"/>
                <a:gd name="connsiteY49" fmla="*/ 1314450 h 1892300"/>
                <a:gd name="connsiteX50" fmla="*/ 333375 w 1539875"/>
                <a:gd name="connsiteY50" fmla="*/ 1298575 h 1892300"/>
                <a:gd name="connsiteX51" fmla="*/ 381000 w 1539875"/>
                <a:gd name="connsiteY51" fmla="*/ 1222375 h 1892300"/>
                <a:gd name="connsiteX52" fmla="*/ 438150 w 1539875"/>
                <a:gd name="connsiteY52" fmla="*/ 1203325 h 1892300"/>
                <a:gd name="connsiteX53" fmla="*/ 485775 w 1539875"/>
                <a:gd name="connsiteY53" fmla="*/ 1228725 h 1892300"/>
                <a:gd name="connsiteX54" fmla="*/ 546100 w 1539875"/>
                <a:gd name="connsiteY54" fmla="*/ 1203325 h 1892300"/>
                <a:gd name="connsiteX55" fmla="*/ 625475 w 1539875"/>
                <a:gd name="connsiteY55" fmla="*/ 1203325 h 1892300"/>
                <a:gd name="connsiteX56" fmla="*/ 628650 w 1539875"/>
                <a:gd name="connsiteY56" fmla="*/ 1187450 h 1892300"/>
                <a:gd name="connsiteX57" fmla="*/ 612775 w 1539875"/>
                <a:gd name="connsiteY57" fmla="*/ 1139825 h 1892300"/>
                <a:gd name="connsiteX58" fmla="*/ 638175 w 1539875"/>
                <a:gd name="connsiteY58" fmla="*/ 1069975 h 1892300"/>
                <a:gd name="connsiteX59" fmla="*/ 600075 w 1539875"/>
                <a:gd name="connsiteY59" fmla="*/ 917575 h 1892300"/>
                <a:gd name="connsiteX60" fmla="*/ 666750 w 1539875"/>
                <a:gd name="connsiteY60" fmla="*/ 927100 h 1892300"/>
                <a:gd name="connsiteX61" fmla="*/ 676275 w 1539875"/>
                <a:gd name="connsiteY61" fmla="*/ 946150 h 1892300"/>
                <a:gd name="connsiteX62" fmla="*/ 739775 w 1539875"/>
                <a:gd name="connsiteY62" fmla="*/ 911225 h 1892300"/>
                <a:gd name="connsiteX63" fmla="*/ 752475 w 1539875"/>
                <a:gd name="connsiteY63" fmla="*/ 920750 h 1892300"/>
                <a:gd name="connsiteX64" fmla="*/ 828675 w 1539875"/>
                <a:gd name="connsiteY64" fmla="*/ 841375 h 1892300"/>
                <a:gd name="connsiteX65" fmla="*/ 923925 w 1539875"/>
                <a:gd name="connsiteY65" fmla="*/ 942975 h 1892300"/>
                <a:gd name="connsiteX66" fmla="*/ 990600 w 1539875"/>
                <a:gd name="connsiteY66" fmla="*/ 920750 h 1892300"/>
                <a:gd name="connsiteX67" fmla="*/ 1047750 w 1539875"/>
                <a:gd name="connsiteY67" fmla="*/ 917575 h 1892300"/>
                <a:gd name="connsiteX68" fmla="*/ 1082675 w 1539875"/>
                <a:gd name="connsiteY68" fmla="*/ 946150 h 1892300"/>
                <a:gd name="connsiteX69" fmla="*/ 1108075 w 1539875"/>
                <a:gd name="connsiteY69" fmla="*/ 942975 h 1892300"/>
                <a:gd name="connsiteX70" fmla="*/ 1152525 w 1539875"/>
                <a:gd name="connsiteY70" fmla="*/ 911225 h 1892300"/>
                <a:gd name="connsiteX71" fmla="*/ 1222375 w 1539875"/>
                <a:gd name="connsiteY71" fmla="*/ 860425 h 1892300"/>
                <a:gd name="connsiteX72" fmla="*/ 1219200 w 1539875"/>
                <a:gd name="connsiteY72" fmla="*/ 704850 h 1892300"/>
                <a:gd name="connsiteX73" fmla="*/ 1250950 w 1539875"/>
                <a:gd name="connsiteY73" fmla="*/ 647700 h 1892300"/>
                <a:gd name="connsiteX74" fmla="*/ 1323975 w 1539875"/>
                <a:gd name="connsiteY74" fmla="*/ 669925 h 1892300"/>
                <a:gd name="connsiteX75" fmla="*/ 1336675 w 1539875"/>
                <a:gd name="connsiteY75" fmla="*/ 638175 h 1892300"/>
                <a:gd name="connsiteX76" fmla="*/ 1365250 w 1539875"/>
                <a:gd name="connsiteY76" fmla="*/ 546100 h 1892300"/>
                <a:gd name="connsiteX77" fmla="*/ 1412875 w 1539875"/>
                <a:gd name="connsiteY77" fmla="*/ 508000 h 1892300"/>
                <a:gd name="connsiteX78" fmla="*/ 1489075 w 1539875"/>
                <a:gd name="connsiteY78" fmla="*/ 501650 h 1892300"/>
                <a:gd name="connsiteX79" fmla="*/ 1514475 w 1539875"/>
                <a:gd name="connsiteY79" fmla="*/ 498475 h 1892300"/>
                <a:gd name="connsiteX80" fmla="*/ 1539875 w 1539875"/>
                <a:gd name="connsiteY80" fmla="*/ 454025 h 1892300"/>
                <a:gd name="connsiteX81" fmla="*/ 1501775 w 1539875"/>
                <a:gd name="connsiteY81" fmla="*/ 396875 h 1892300"/>
                <a:gd name="connsiteX82" fmla="*/ 1466850 w 1539875"/>
                <a:gd name="connsiteY82" fmla="*/ 403225 h 1892300"/>
                <a:gd name="connsiteX83" fmla="*/ 1447800 w 1539875"/>
                <a:gd name="connsiteY83" fmla="*/ 444500 h 1892300"/>
                <a:gd name="connsiteX84" fmla="*/ 1270000 w 1539875"/>
                <a:gd name="connsiteY84" fmla="*/ 479425 h 1892300"/>
                <a:gd name="connsiteX85" fmla="*/ 1209675 w 1539875"/>
                <a:gd name="connsiteY85" fmla="*/ 400050 h 1892300"/>
                <a:gd name="connsiteX86" fmla="*/ 1184275 w 1539875"/>
                <a:gd name="connsiteY86" fmla="*/ 342900 h 1892300"/>
                <a:gd name="connsiteX87" fmla="*/ 1143000 w 1539875"/>
                <a:gd name="connsiteY87" fmla="*/ 301625 h 1892300"/>
                <a:gd name="connsiteX88" fmla="*/ 1158875 w 1539875"/>
                <a:gd name="connsiteY88" fmla="*/ 247650 h 1892300"/>
                <a:gd name="connsiteX89" fmla="*/ 1196975 w 1539875"/>
                <a:gd name="connsiteY89" fmla="*/ 238125 h 1892300"/>
                <a:gd name="connsiteX90" fmla="*/ 1174750 w 1539875"/>
                <a:gd name="connsiteY90" fmla="*/ 187325 h 1892300"/>
                <a:gd name="connsiteX91" fmla="*/ 1158875 w 1539875"/>
                <a:gd name="connsiteY91" fmla="*/ 152400 h 1892300"/>
                <a:gd name="connsiteX92" fmla="*/ 1019175 w 1539875"/>
                <a:gd name="connsiteY92" fmla="*/ 193675 h 1892300"/>
                <a:gd name="connsiteX93" fmla="*/ 990600 w 1539875"/>
                <a:gd name="connsiteY93" fmla="*/ 142875 h 1892300"/>
                <a:gd name="connsiteX94" fmla="*/ 927100 w 1539875"/>
                <a:gd name="connsiteY94" fmla="*/ 95250 h 1892300"/>
                <a:gd name="connsiteX95" fmla="*/ 911225 w 1539875"/>
                <a:gd name="connsiteY95" fmla="*/ 19050 h 1892300"/>
                <a:gd name="connsiteX96" fmla="*/ 895350 w 1539875"/>
                <a:gd name="connsiteY96" fmla="*/ 0 h 1892300"/>
                <a:gd name="connsiteX97" fmla="*/ 793750 w 1539875"/>
                <a:gd name="connsiteY97" fmla="*/ 38100 h 1892300"/>
                <a:gd name="connsiteX98" fmla="*/ 790575 w 1539875"/>
                <a:gd name="connsiteY98" fmla="*/ 66675 h 1892300"/>
                <a:gd name="connsiteX99" fmla="*/ 787400 w 1539875"/>
                <a:gd name="connsiteY99" fmla="*/ 104775 h 1892300"/>
                <a:gd name="connsiteX100" fmla="*/ 822325 w 1539875"/>
                <a:gd name="connsiteY100" fmla="*/ 133350 h 1892300"/>
                <a:gd name="connsiteX101" fmla="*/ 809625 w 1539875"/>
                <a:gd name="connsiteY101" fmla="*/ 177800 h 1892300"/>
                <a:gd name="connsiteX102" fmla="*/ 739775 w 1539875"/>
                <a:gd name="connsiteY102" fmla="*/ 203200 h 1892300"/>
                <a:gd name="connsiteX103" fmla="*/ 695325 w 1539875"/>
                <a:gd name="connsiteY103" fmla="*/ 311150 h 1892300"/>
                <a:gd name="connsiteX104" fmla="*/ 647700 w 1539875"/>
                <a:gd name="connsiteY104" fmla="*/ 342900 h 1892300"/>
                <a:gd name="connsiteX105" fmla="*/ 654050 w 1539875"/>
                <a:gd name="connsiteY105" fmla="*/ 396875 h 1892300"/>
                <a:gd name="connsiteX106" fmla="*/ 606425 w 1539875"/>
                <a:gd name="connsiteY106" fmla="*/ 422275 h 1892300"/>
                <a:gd name="connsiteX107" fmla="*/ 577850 w 1539875"/>
                <a:gd name="connsiteY107" fmla="*/ 355600 h 1892300"/>
                <a:gd name="connsiteX108" fmla="*/ 520700 w 1539875"/>
                <a:gd name="connsiteY108" fmla="*/ 396875 h 1892300"/>
                <a:gd name="connsiteX109" fmla="*/ 469900 w 1539875"/>
                <a:gd name="connsiteY109" fmla="*/ 381000 h 1892300"/>
                <a:gd name="connsiteX110" fmla="*/ 466725 w 1539875"/>
                <a:gd name="connsiteY110" fmla="*/ 352425 h 1892300"/>
                <a:gd name="connsiteX111" fmla="*/ 422275 w 1539875"/>
                <a:gd name="connsiteY111" fmla="*/ 352425 h 1892300"/>
                <a:gd name="connsiteX112" fmla="*/ 406400 w 1539875"/>
                <a:gd name="connsiteY112" fmla="*/ 222250 h 1892300"/>
                <a:gd name="connsiteX113" fmla="*/ 352425 w 1539875"/>
                <a:gd name="connsiteY113" fmla="*/ 222250 h 1892300"/>
                <a:gd name="connsiteX114" fmla="*/ 276225 w 1539875"/>
                <a:gd name="connsiteY114" fmla="*/ 238125 h 1892300"/>
                <a:gd name="connsiteX115" fmla="*/ 276225 w 1539875"/>
                <a:gd name="connsiteY115" fmla="*/ 200025 h 1892300"/>
                <a:gd name="connsiteX116" fmla="*/ 177800 w 1539875"/>
                <a:gd name="connsiteY116" fmla="*/ 158750 h 1892300"/>
                <a:gd name="connsiteX117" fmla="*/ 177800 w 1539875"/>
                <a:gd name="connsiteY117" fmla="*/ 117475 h 1892300"/>
                <a:gd name="connsiteX118" fmla="*/ 114300 w 1539875"/>
                <a:gd name="connsiteY118" fmla="*/ 95250 h 1892300"/>
                <a:gd name="connsiteX119" fmla="*/ 63500 w 1539875"/>
                <a:gd name="connsiteY119" fmla="*/ 98425 h 189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1539875" h="1892300">
                  <a:moveTo>
                    <a:pt x="63500" y="98425"/>
                  </a:moveTo>
                  <a:lnTo>
                    <a:pt x="73025" y="149225"/>
                  </a:lnTo>
                  <a:lnTo>
                    <a:pt x="44450" y="196850"/>
                  </a:lnTo>
                  <a:lnTo>
                    <a:pt x="63500" y="234950"/>
                  </a:lnTo>
                  <a:lnTo>
                    <a:pt x="38100" y="288925"/>
                  </a:lnTo>
                  <a:lnTo>
                    <a:pt x="41275" y="358775"/>
                  </a:lnTo>
                  <a:lnTo>
                    <a:pt x="41275" y="358775"/>
                  </a:lnTo>
                  <a:lnTo>
                    <a:pt x="50800" y="409575"/>
                  </a:lnTo>
                  <a:lnTo>
                    <a:pt x="50800" y="476250"/>
                  </a:lnTo>
                  <a:lnTo>
                    <a:pt x="25400" y="520700"/>
                  </a:lnTo>
                  <a:lnTo>
                    <a:pt x="6350" y="593725"/>
                  </a:lnTo>
                  <a:lnTo>
                    <a:pt x="0" y="635000"/>
                  </a:lnTo>
                  <a:lnTo>
                    <a:pt x="12700" y="676275"/>
                  </a:lnTo>
                  <a:lnTo>
                    <a:pt x="6350" y="727075"/>
                  </a:lnTo>
                  <a:lnTo>
                    <a:pt x="41275" y="806450"/>
                  </a:lnTo>
                  <a:lnTo>
                    <a:pt x="25400" y="847725"/>
                  </a:lnTo>
                  <a:lnTo>
                    <a:pt x="15875" y="879475"/>
                  </a:lnTo>
                  <a:lnTo>
                    <a:pt x="47625" y="895350"/>
                  </a:lnTo>
                  <a:lnTo>
                    <a:pt x="47625" y="1041400"/>
                  </a:lnTo>
                  <a:lnTo>
                    <a:pt x="66675" y="1120775"/>
                  </a:lnTo>
                  <a:lnTo>
                    <a:pt x="79375" y="1181100"/>
                  </a:lnTo>
                  <a:lnTo>
                    <a:pt x="79375" y="1241425"/>
                  </a:lnTo>
                  <a:lnTo>
                    <a:pt x="82550" y="1311275"/>
                  </a:lnTo>
                  <a:lnTo>
                    <a:pt x="123825" y="1330325"/>
                  </a:lnTo>
                  <a:lnTo>
                    <a:pt x="152400" y="1425575"/>
                  </a:lnTo>
                  <a:lnTo>
                    <a:pt x="146050" y="1489075"/>
                  </a:lnTo>
                  <a:lnTo>
                    <a:pt x="120650" y="1546225"/>
                  </a:lnTo>
                  <a:lnTo>
                    <a:pt x="120650" y="1584325"/>
                  </a:lnTo>
                  <a:lnTo>
                    <a:pt x="133350" y="1622425"/>
                  </a:lnTo>
                  <a:lnTo>
                    <a:pt x="161925" y="1641475"/>
                  </a:lnTo>
                  <a:lnTo>
                    <a:pt x="165100" y="1711325"/>
                  </a:lnTo>
                  <a:lnTo>
                    <a:pt x="101600" y="1793875"/>
                  </a:lnTo>
                  <a:lnTo>
                    <a:pt x="161925" y="1892300"/>
                  </a:lnTo>
                  <a:lnTo>
                    <a:pt x="206375" y="1870075"/>
                  </a:lnTo>
                  <a:lnTo>
                    <a:pt x="244475" y="1825625"/>
                  </a:lnTo>
                  <a:lnTo>
                    <a:pt x="260350" y="1790700"/>
                  </a:lnTo>
                  <a:lnTo>
                    <a:pt x="304800" y="1787525"/>
                  </a:lnTo>
                  <a:lnTo>
                    <a:pt x="339725" y="1822450"/>
                  </a:lnTo>
                  <a:lnTo>
                    <a:pt x="358775" y="1806575"/>
                  </a:lnTo>
                  <a:lnTo>
                    <a:pt x="450850" y="1819275"/>
                  </a:lnTo>
                  <a:lnTo>
                    <a:pt x="466725" y="1790700"/>
                  </a:lnTo>
                  <a:lnTo>
                    <a:pt x="434975" y="1641475"/>
                  </a:lnTo>
                  <a:lnTo>
                    <a:pt x="381000" y="1584325"/>
                  </a:lnTo>
                  <a:lnTo>
                    <a:pt x="336550" y="1590675"/>
                  </a:lnTo>
                  <a:lnTo>
                    <a:pt x="336550" y="1504950"/>
                  </a:lnTo>
                  <a:lnTo>
                    <a:pt x="355600" y="1476375"/>
                  </a:lnTo>
                  <a:lnTo>
                    <a:pt x="314325" y="1422400"/>
                  </a:lnTo>
                  <a:lnTo>
                    <a:pt x="327025" y="1368425"/>
                  </a:lnTo>
                  <a:lnTo>
                    <a:pt x="361950" y="1349375"/>
                  </a:lnTo>
                  <a:lnTo>
                    <a:pt x="365125" y="1314450"/>
                  </a:lnTo>
                  <a:lnTo>
                    <a:pt x="333375" y="1298575"/>
                  </a:lnTo>
                  <a:lnTo>
                    <a:pt x="381000" y="1222375"/>
                  </a:lnTo>
                  <a:lnTo>
                    <a:pt x="438150" y="1203325"/>
                  </a:lnTo>
                  <a:lnTo>
                    <a:pt x="485775" y="1228725"/>
                  </a:lnTo>
                  <a:lnTo>
                    <a:pt x="546100" y="1203325"/>
                  </a:lnTo>
                  <a:lnTo>
                    <a:pt x="625475" y="1203325"/>
                  </a:lnTo>
                  <a:lnTo>
                    <a:pt x="628650" y="1187450"/>
                  </a:lnTo>
                  <a:lnTo>
                    <a:pt x="612775" y="1139825"/>
                  </a:lnTo>
                  <a:lnTo>
                    <a:pt x="638175" y="1069975"/>
                  </a:lnTo>
                  <a:lnTo>
                    <a:pt x="600075" y="917575"/>
                  </a:lnTo>
                  <a:lnTo>
                    <a:pt x="666750" y="927100"/>
                  </a:lnTo>
                  <a:lnTo>
                    <a:pt x="676275" y="946150"/>
                  </a:lnTo>
                  <a:lnTo>
                    <a:pt x="739775" y="911225"/>
                  </a:lnTo>
                  <a:lnTo>
                    <a:pt x="752475" y="920750"/>
                  </a:lnTo>
                  <a:lnTo>
                    <a:pt x="828675" y="841375"/>
                  </a:lnTo>
                  <a:lnTo>
                    <a:pt x="923925" y="942975"/>
                  </a:lnTo>
                  <a:lnTo>
                    <a:pt x="990600" y="920750"/>
                  </a:lnTo>
                  <a:lnTo>
                    <a:pt x="1047750" y="917575"/>
                  </a:lnTo>
                  <a:lnTo>
                    <a:pt x="1082675" y="946150"/>
                  </a:lnTo>
                  <a:lnTo>
                    <a:pt x="1108075" y="942975"/>
                  </a:lnTo>
                  <a:lnTo>
                    <a:pt x="1152525" y="911225"/>
                  </a:lnTo>
                  <a:lnTo>
                    <a:pt x="1222375" y="860425"/>
                  </a:lnTo>
                  <a:cubicBezTo>
                    <a:pt x="1221317" y="808567"/>
                    <a:pt x="1220258" y="756708"/>
                    <a:pt x="1219200" y="704850"/>
                  </a:cubicBezTo>
                  <a:lnTo>
                    <a:pt x="1250950" y="647700"/>
                  </a:lnTo>
                  <a:lnTo>
                    <a:pt x="1323975" y="669925"/>
                  </a:lnTo>
                  <a:lnTo>
                    <a:pt x="1336675" y="638175"/>
                  </a:lnTo>
                  <a:lnTo>
                    <a:pt x="1365250" y="546100"/>
                  </a:lnTo>
                  <a:lnTo>
                    <a:pt x="1412875" y="508000"/>
                  </a:lnTo>
                  <a:lnTo>
                    <a:pt x="1489075" y="501650"/>
                  </a:lnTo>
                  <a:lnTo>
                    <a:pt x="1514475" y="498475"/>
                  </a:lnTo>
                  <a:lnTo>
                    <a:pt x="1539875" y="454025"/>
                  </a:lnTo>
                  <a:lnTo>
                    <a:pt x="1501775" y="396875"/>
                  </a:lnTo>
                  <a:lnTo>
                    <a:pt x="1466850" y="403225"/>
                  </a:lnTo>
                  <a:lnTo>
                    <a:pt x="1447800" y="444500"/>
                  </a:lnTo>
                  <a:lnTo>
                    <a:pt x="1270000" y="479425"/>
                  </a:lnTo>
                  <a:lnTo>
                    <a:pt x="1209675" y="400050"/>
                  </a:lnTo>
                  <a:lnTo>
                    <a:pt x="1184275" y="342900"/>
                  </a:lnTo>
                  <a:lnTo>
                    <a:pt x="1143000" y="301625"/>
                  </a:lnTo>
                  <a:lnTo>
                    <a:pt x="1158875" y="247650"/>
                  </a:lnTo>
                  <a:lnTo>
                    <a:pt x="1196975" y="238125"/>
                  </a:lnTo>
                  <a:lnTo>
                    <a:pt x="1174750" y="187325"/>
                  </a:lnTo>
                  <a:lnTo>
                    <a:pt x="1158875" y="152400"/>
                  </a:lnTo>
                  <a:lnTo>
                    <a:pt x="1019175" y="193675"/>
                  </a:lnTo>
                  <a:lnTo>
                    <a:pt x="990600" y="142875"/>
                  </a:lnTo>
                  <a:lnTo>
                    <a:pt x="927100" y="95250"/>
                  </a:lnTo>
                  <a:lnTo>
                    <a:pt x="911225" y="19050"/>
                  </a:lnTo>
                  <a:lnTo>
                    <a:pt x="895350" y="0"/>
                  </a:lnTo>
                  <a:lnTo>
                    <a:pt x="793750" y="38100"/>
                  </a:lnTo>
                  <a:lnTo>
                    <a:pt x="790575" y="66675"/>
                  </a:lnTo>
                  <a:lnTo>
                    <a:pt x="787400" y="104775"/>
                  </a:lnTo>
                  <a:lnTo>
                    <a:pt x="822325" y="133350"/>
                  </a:lnTo>
                  <a:lnTo>
                    <a:pt x="809625" y="177800"/>
                  </a:lnTo>
                  <a:lnTo>
                    <a:pt x="739775" y="203200"/>
                  </a:lnTo>
                  <a:lnTo>
                    <a:pt x="695325" y="311150"/>
                  </a:lnTo>
                  <a:lnTo>
                    <a:pt x="647700" y="342900"/>
                  </a:lnTo>
                  <a:lnTo>
                    <a:pt x="654050" y="396875"/>
                  </a:lnTo>
                  <a:lnTo>
                    <a:pt x="606425" y="422275"/>
                  </a:lnTo>
                  <a:lnTo>
                    <a:pt x="577850" y="355600"/>
                  </a:lnTo>
                  <a:lnTo>
                    <a:pt x="520700" y="396875"/>
                  </a:lnTo>
                  <a:lnTo>
                    <a:pt x="469900" y="381000"/>
                  </a:lnTo>
                  <a:lnTo>
                    <a:pt x="466725" y="352425"/>
                  </a:lnTo>
                  <a:lnTo>
                    <a:pt x="422275" y="352425"/>
                  </a:lnTo>
                  <a:lnTo>
                    <a:pt x="406400" y="222250"/>
                  </a:lnTo>
                  <a:lnTo>
                    <a:pt x="352425" y="222250"/>
                  </a:lnTo>
                  <a:lnTo>
                    <a:pt x="276225" y="238125"/>
                  </a:lnTo>
                  <a:lnTo>
                    <a:pt x="276225" y="200025"/>
                  </a:lnTo>
                  <a:lnTo>
                    <a:pt x="177800" y="158750"/>
                  </a:lnTo>
                  <a:lnTo>
                    <a:pt x="177800" y="117475"/>
                  </a:lnTo>
                  <a:lnTo>
                    <a:pt x="114300" y="95250"/>
                  </a:lnTo>
                  <a:lnTo>
                    <a:pt x="63500" y="98425"/>
                  </a:ln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</p:grpSp>
      <p:sp>
        <p:nvSpPr>
          <p:cNvPr id="25" name="CuadroTexto 268"/>
          <p:cNvSpPr txBox="1">
            <a:spLocks noChangeArrowheads="1"/>
          </p:cNvSpPr>
          <p:nvPr/>
        </p:nvSpPr>
        <p:spPr bwMode="auto">
          <a:xfrm>
            <a:off x="537084" y="3584034"/>
            <a:ext cx="663247" cy="16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CL" altLang="es-CL" sz="443"/>
              <a:t>Combarbalá</a:t>
            </a:r>
          </a:p>
        </p:txBody>
      </p:sp>
      <p:sp>
        <p:nvSpPr>
          <p:cNvPr id="26" name="CuadroTexto 269"/>
          <p:cNvSpPr txBox="1">
            <a:spLocks noChangeArrowheads="1"/>
          </p:cNvSpPr>
          <p:nvPr/>
        </p:nvSpPr>
        <p:spPr bwMode="auto">
          <a:xfrm>
            <a:off x="124605" y="3673091"/>
            <a:ext cx="663247" cy="228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CL" altLang="es-CL" sz="443"/>
              <a:t>Canela Alta y</a:t>
            </a:r>
          </a:p>
          <a:p>
            <a:r>
              <a:rPr lang="es-CL" altLang="es-CL" sz="443"/>
              <a:t> Baja</a:t>
            </a:r>
          </a:p>
        </p:txBody>
      </p:sp>
      <p:sp>
        <p:nvSpPr>
          <p:cNvPr id="27" name="CuadroTexto 272"/>
          <p:cNvSpPr txBox="1">
            <a:spLocks noChangeArrowheads="1"/>
          </p:cNvSpPr>
          <p:nvPr/>
        </p:nvSpPr>
        <p:spPr bwMode="auto">
          <a:xfrm>
            <a:off x="148041" y="3430526"/>
            <a:ext cx="663247" cy="16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CL" altLang="es-CL" sz="443"/>
              <a:t>Punitaqui</a:t>
            </a:r>
          </a:p>
        </p:txBody>
      </p:sp>
      <p:sp>
        <p:nvSpPr>
          <p:cNvPr id="28" name="CuadroTexto 273"/>
          <p:cNvSpPr txBox="1">
            <a:spLocks noChangeArrowheads="1"/>
          </p:cNvSpPr>
          <p:nvPr/>
        </p:nvSpPr>
        <p:spPr bwMode="auto">
          <a:xfrm>
            <a:off x="353109" y="3206709"/>
            <a:ext cx="663247" cy="16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CL" altLang="es-CL" sz="443"/>
              <a:t>Huamalata</a:t>
            </a:r>
          </a:p>
        </p:txBody>
      </p:sp>
      <p:sp>
        <p:nvSpPr>
          <p:cNvPr id="29" name="CuadroTexto 274"/>
          <p:cNvSpPr txBox="1">
            <a:spLocks noChangeArrowheads="1"/>
          </p:cNvSpPr>
          <p:nvPr/>
        </p:nvSpPr>
        <p:spPr bwMode="auto">
          <a:xfrm>
            <a:off x="122261" y="3289909"/>
            <a:ext cx="663247" cy="16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CL" altLang="es-CL" sz="443"/>
              <a:t>Ovalle</a:t>
            </a:r>
          </a:p>
        </p:txBody>
      </p:sp>
      <p:sp>
        <p:nvSpPr>
          <p:cNvPr id="30" name="CuadroTexto 275"/>
          <p:cNvSpPr txBox="1">
            <a:spLocks noChangeArrowheads="1"/>
          </p:cNvSpPr>
          <p:nvPr/>
        </p:nvSpPr>
        <p:spPr bwMode="auto">
          <a:xfrm>
            <a:off x="592159" y="3942609"/>
            <a:ext cx="663247" cy="16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CL" altLang="es-CL" sz="443"/>
              <a:t>Salamanca</a:t>
            </a:r>
          </a:p>
        </p:txBody>
      </p:sp>
      <p:sp>
        <p:nvSpPr>
          <p:cNvPr id="31" name="CuadroTexto 285"/>
          <p:cNvSpPr txBox="1">
            <a:spLocks noChangeArrowheads="1"/>
          </p:cNvSpPr>
          <p:nvPr/>
        </p:nvSpPr>
        <p:spPr bwMode="auto">
          <a:xfrm>
            <a:off x="520678" y="3482086"/>
            <a:ext cx="663247" cy="16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CL" altLang="es-CL" sz="443"/>
              <a:t>Chañaral Alto</a:t>
            </a:r>
          </a:p>
        </p:txBody>
      </p:sp>
      <p:sp>
        <p:nvSpPr>
          <p:cNvPr id="32" name="Rectángulo 31">
            <a:extLst>
              <a:ext uri="{FF2B5EF4-FFF2-40B4-BE49-F238E27FC236}">
                <a16:creationId xmlns:a16="http://schemas.microsoft.com/office/drawing/2014/main" id="{E6E43001-1E8B-4B60-B543-FBEC7D1171E6}"/>
              </a:ext>
            </a:extLst>
          </p:cNvPr>
          <p:cNvSpPr/>
          <p:nvPr/>
        </p:nvSpPr>
        <p:spPr bwMode="auto">
          <a:xfrm>
            <a:off x="7335403" y="1946048"/>
            <a:ext cx="666177" cy="345686"/>
          </a:xfrm>
          <a:prstGeom prst="rect">
            <a:avLst/>
          </a:prstGeom>
          <a:ln w="19050">
            <a:solidFill>
              <a:srgbClr val="0056B8"/>
            </a:solidFill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3748" tIns="33748" rIns="33748" bIns="33748" anchor="ctr"/>
          <a:lstStyle/>
          <a:p>
            <a:pPr marL="336334">
              <a:defRPr/>
            </a:pPr>
            <a:endParaRPr lang="es-CL">
              <a:solidFill>
                <a:srgbClr val="000000"/>
              </a:solidFill>
              <a:latin typeface="Trebuchet MS" panose="020B0603020202020204" pitchFamily="34" charset="0"/>
              <a:ea typeface="Trebuchet MS" panose="020B0603020202020204" pitchFamily="34" charset="0"/>
              <a:cs typeface="Trebuchet MS" panose="020B0603020202020204" pitchFamily="34" charset="0"/>
            </a:endParaRP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44963149-5D97-46BA-994C-F13A7E416EF3}"/>
              </a:ext>
            </a:extLst>
          </p:cNvPr>
          <p:cNvSpPr/>
          <p:nvPr/>
        </p:nvSpPr>
        <p:spPr bwMode="auto">
          <a:xfrm>
            <a:off x="4059367" y="1943898"/>
            <a:ext cx="686145" cy="345685"/>
          </a:xfrm>
          <a:prstGeom prst="rect">
            <a:avLst/>
          </a:prstGeom>
          <a:ln w="19050">
            <a:solidFill>
              <a:srgbClr val="0056B8"/>
            </a:solidFill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3748" tIns="33748" rIns="33748" bIns="33748" anchor="ctr"/>
          <a:lstStyle/>
          <a:p>
            <a:pPr marL="336334">
              <a:defRPr/>
            </a:pPr>
            <a:endParaRPr lang="es-CL">
              <a:solidFill>
                <a:srgbClr val="000000"/>
              </a:solidFill>
              <a:latin typeface="Trebuchet MS" panose="020B0603020202020204" pitchFamily="34" charset="0"/>
              <a:ea typeface="Trebuchet MS" panose="020B0603020202020204" pitchFamily="34" charset="0"/>
              <a:cs typeface="Trebuchet MS" panose="020B0603020202020204" pitchFamily="34" charset="0"/>
            </a:endParaRPr>
          </a:p>
        </p:txBody>
      </p:sp>
      <p:sp>
        <p:nvSpPr>
          <p:cNvPr id="35" name="CuadroTexto 91"/>
          <p:cNvSpPr txBox="1">
            <a:spLocks noChangeArrowheads="1"/>
          </p:cNvSpPr>
          <p:nvPr/>
        </p:nvSpPr>
        <p:spPr bwMode="auto">
          <a:xfrm>
            <a:off x="198430" y="2413391"/>
            <a:ext cx="1008932" cy="251479"/>
          </a:xfrm>
          <a:prstGeom prst="rect">
            <a:avLst/>
          </a:prstGeom>
          <a:solidFill>
            <a:srgbClr val="005A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s-CL" altLang="es-CL" sz="517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Región de Coquimbo  ADV</a:t>
            </a:r>
          </a:p>
        </p:txBody>
      </p:sp>
      <p:sp>
        <p:nvSpPr>
          <p:cNvPr id="36" name="CuadroTexto 92"/>
          <p:cNvSpPr txBox="1">
            <a:spLocks noChangeArrowheads="1"/>
          </p:cNvSpPr>
          <p:nvPr/>
        </p:nvSpPr>
        <p:spPr bwMode="auto">
          <a:xfrm>
            <a:off x="1557975" y="2413391"/>
            <a:ext cx="1074554" cy="251479"/>
          </a:xfrm>
          <a:prstGeom prst="rect">
            <a:avLst/>
          </a:prstGeom>
          <a:solidFill>
            <a:srgbClr val="005A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s-CL" altLang="es-CL" sz="517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Región de Valparaíso ESVAL</a:t>
            </a:r>
          </a:p>
        </p:txBody>
      </p:sp>
      <p:sp>
        <p:nvSpPr>
          <p:cNvPr id="37" name="Rectángulo 36">
            <a:extLst>
              <a:ext uri="{FF2B5EF4-FFF2-40B4-BE49-F238E27FC236}">
                <a16:creationId xmlns:a16="http://schemas.microsoft.com/office/drawing/2014/main" id="{E5133CCE-5854-4480-97BB-6D8219461620}"/>
              </a:ext>
            </a:extLst>
          </p:cNvPr>
          <p:cNvSpPr/>
          <p:nvPr/>
        </p:nvSpPr>
        <p:spPr bwMode="auto">
          <a:xfrm>
            <a:off x="919545" y="1959770"/>
            <a:ext cx="767538" cy="345685"/>
          </a:xfrm>
          <a:prstGeom prst="rect">
            <a:avLst/>
          </a:prstGeom>
          <a:ln w="19050">
            <a:solidFill>
              <a:srgbClr val="0056B8"/>
            </a:solidFill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3748" tIns="33748" rIns="33748" bIns="33748" anchor="ctr"/>
          <a:lstStyle/>
          <a:p>
            <a:pPr marL="336334">
              <a:defRPr/>
            </a:pPr>
            <a:endParaRPr lang="es-CL">
              <a:solidFill>
                <a:srgbClr val="000000"/>
              </a:solidFill>
              <a:latin typeface="Trebuchet MS" panose="020B0603020202020204" pitchFamily="34" charset="0"/>
              <a:ea typeface="Trebuchet MS" panose="020B0603020202020204" pitchFamily="34" charset="0"/>
              <a:cs typeface="Trebuchet MS" panose="020B0603020202020204" pitchFamily="34" charset="0"/>
            </a:endParaRPr>
          </a:p>
        </p:txBody>
      </p:sp>
      <p:sp>
        <p:nvSpPr>
          <p:cNvPr id="38" name="CuadroTexto 115"/>
          <p:cNvSpPr txBox="1">
            <a:spLocks noChangeArrowheads="1"/>
          </p:cNvSpPr>
          <p:nvPr/>
        </p:nvSpPr>
        <p:spPr bwMode="auto">
          <a:xfrm>
            <a:off x="969932" y="1999611"/>
            <a:ext cx="71715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s-CL" altLang="es-CL" sz="1200" b="1" dirty="0">
                <a:solidFill>
                  <a:srgbClr val="FF0000"/>
                </a:solidFill>
              </a:rPr>
              <a:t>10,2%</a:t>
            </a:r>
          </a:p>
        </p:txBody>
      </p:sp>
      <p:sp>
        <p:nvSpPr>
          <p:cNvPr id="39" name="CuadroTexto 117"/>
          <p:cNvSpPr txBox="1">
            <a:spLocks noChangeArrowheads="1"/>
          </p:cNvSpPr>
          <p:nvPr/>
        </p:nvSpPr>
        <p:spPr bwMode="auto">
          <a:xfrm>
            <a:off x="4173076" y="1975874"/>
            <a:ext cx="5932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s-CL" altLang="es-CL" sz="1200" b="1" dirty="0">
                <a:solidFill>
                  <a:srgbClr val="92D050"/>
                </a:solidFill>
              </a:rPr>
              <a:t>4,7%</a:t>
            </a:r>
          </a:p>
        </p:txBody>
      </p:sp>
      <p:sp>
        <p:nvSpPr>
          <p:cNvPr id="40" name="CuadroTexto 120"/>
          <p:cNvSpPr txBox="1">
            <a:spLocks noChangeArrowheads="1"/>
          </p:cNvSpPr>
          <p:nvPr/>
        </p:nvSpPr>
        <p:spPr bwMode="auto">
          <a:xfrm>
            <a:off x="789473" y="1726578"/>
            <a:ext cx="963232" cy="228652"/>
          </a:xfrm>
          <a:prstGeom prst="rect">
            <a:avLst/>
          </a:prstGeom>
          <a:solidFill>
            <a:srgbClr val="0054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s-CL" altLang="es-CL" sz="886" b="1">
                <a:solidFill>
                  <a:schemeClr val="bg1"/>
                </a:solidFill>
              </a:rPr>
              <a:t>DIC 2015</a:t>
            </a:r>
          </a:p>
        </p:txBody>
      </p:sp>
      <p:sp>
        <p:nvSpPr>
          <p:cNvPr id="41" name="Flecha derecha 40">
            <a:extLst>
              <a:ext uri="{FF2B5EF4-FFF2-40B4-BE49-F238E27FC236}">
                <a16:creationId xmlns:a16="http://schemas.microsoft.com/office/drawing/2014/main" id="{51B63C7F-6F99-4CE4-B9E9-994F16C09403}"/>
              </a:ext>
            </a:extLst>
          </p:cNvPr>
          <p:cNvSpPr/>
          <p:nvPr/>
        </p:nvSpPr>
        <p:spPr>
          <a:xfrm>
            <a:off x="2312832" y="1914845"/>
            <a:ext cx="332795" cy="240222"/>
          </a:xfrm>
          <a:prstGeom prst="rightArrow">
            <a:avLst/>
          </a:prstGeom>
          <a:solidFill>
            <a:srgbClr val="00B0F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L"/>
          </a:p>
        </p:txBody>
      </p:sp>
      <p:sp>
        <p:nvSpPr>
          <p:cNvPr id="42" name="Flecha derecha 41">
            <a:extLst>
              <a:ext uri="{FF2B5EF4-FFF2-40B4-BE49-F238E27FC236}">
                <a16:creationId xmlns:a16="http://schemas.microsoft.com/office/drawing/2014/main" id="{5C10A994-AFA5-4639-B994-28FB6DBCE9CE}"/>
              </a:ext>
            </a:extLst>
          </p:cNvPr>
          <p:cNvSpPr/>
          <p:nvPr/>
        </p:nvSpPr>
        <p:spPr>
          <a:xfrm>
            <a:off x="6118369" y="1914260"/>
            <a:ext cx="332795" cy="241394"/>
          </a:xfrm>
          <a:prstGeom prst="rightArrow">
            <a:avLst/>
          </a:prstGeom>
          <a:solidFill>
            <a:srgbClr val="00B0F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L"/>
          </a:p>
        </p:txBody>
      </p:sp>
      <p:sp>
        <p:nvSpPr>
          <p:cNvPr id="43" name="CuadroTexto 138"/>
          <p:cNvSpPr txBox="1">
            <a:spLocks noChangeArrowheads="1"/>
          </p:cNvSpPr>
          <p:nvPr/>
        </p:nvSpPr>
        <p:spPr bwMode="auto">
          <a:xfrm>
            <a:off x="3955575" y="1701332"/>
            <a:ext cx="963232" cy="228652"/>
          </a:xfrm>
          <a:prstGeom prst="rect">
            <a:avLst/>
          </a:prstGeom>
          <a:solidFill>
            <a:srgbClr val="0054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s-CL" altLang="es-CL" sz="886" b="1">
                <a:solidFill>
                  <a:schemeClr val="bg1"/>
                </a:solidFill>
              </a:rPr>
              <a:t>DIC 2016</a:t>
            </a:r>
          </a:p>
        </p:txBody>
      </p:sp>
      <p:sp>
        <p:nvSpPr>
          <p:cNvPr id="44" name="CuadroTexto 141"/>
          <p:cNvSpPr txBox="1">
            <a:spLocks noChangeArrowheads="1"/>
          </p:cNvSpPr>
          <p:nvPr/>
        </p:nvSpPr>
        <p:spPr bwMode="auto">
          <a:xfrm>
            <a:off x="7186876" y="1711532"/>
            <a:ext cx="963232" cy="228652"/>
          </a:xfrm>
          <a:prstGeom prst="rect">
            <a:avLst/>
          </a:prstGeom>
          <a:solidFill>
            <a:srgbClr val="0054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s-CL" altLang="es-CL" sz="886" b="1" dirty="0">
                <a:solidFill>
                  <a:schemeClr val="bg1"/>
                </a:solidFill>
              </a:rPr>
              <a:t>DIC 2017</a:t>
            </a:r>
          </a:p>
        </p:txBody>
      </p:sp>
      <p:sp>
        <p:nvSpPr>
          <p:cNvPr id="45" name="CuadroTexto 119"/>
          <p:cNvSpPr txBox="1">
            <a:spLocks noChangeArrowheads="1"/>
          </p:cNvSpPr>
          <p:nvPr/>
        </p:nvSpPr>
        <p:spPr bwMode="auto">
          <a:xfrm>
            <a:off x="7422117" y="1981203"/>
            <a:ext cx="60863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s-CL" altLang="es-CL" sz="1200" b="1" dirty="0">
                <a:solidFill>
                  <a:srgbClr val="00B050"/>
                </a:solidFill>
              </a:rPr>
              <a:t>3,7%</a:t>
            </a:r>
          </a:p>
        </p:txBody>
      </p:sp>
      <p:grpSp>
        <p:nvGrpSpPr>
          <p:cNvPr id="46" name="Grupo 37"/>
          <p:cNvGrpSpPr>
            <a:grpSpLocks/>
          </p:cNvGrpSpPr>
          <p:nvPr/>
        </p:nvGrpSpPr>
        <p:grpSpPr bwMode="auto">
          <a:xfrm>
            <a:off x="3334013" y="2545804"/>
            <a:ext cx="978466" cy="1637026"/>
            <a:chOff x="2581275" y="200025"/>
            <a:chExt cx="3498626" cy="6816725"/>
          </a:xfrm>
        </p:grpSpPr>
        <p:grpSp>
          <p:nvGrpSpPr>
            <p:cNvPr id="47" name="Grupo 38"/>
            <p:cNvGrpSpPr>
              <a:grpSpLocks/>
            </p:cNvGrpSpPr>
            <p:nvPr/>
          </p:nvGrpSpPr>
          <p:grpSpPr bwMode="auto">
            <a:xfrm>
              <a:off x="2924175" y="200025"/>
              <a:ext cx="1947863" cy="2886075"/>
              <a:chOff x="2924175" y="200025"/>
              <a:chExt cx="1947863" cy="2886075"/>
            </a:xfrm>
          </p:grpSpPr>
          <p:sp>
            <p:nvSpPr>
              <p:cNvPr id="60" name="Forma libre 59">
                <a:extLst>
                  <a:ext uri="{FF2B5EF4-FFF2-40B4-BE49-F238E27FC236}">
                    <a16:creationId xmlns:a16="http://schemas.microsoft.com/office/drawing/2014/main" id="{F2E21256-2C5C-4047-8BA5-0FB3BD94A1FA}"/>
                  </a:ext>
                </a:extLst>
              </p:cNvPr>
              <p:cNvSpPr/>
              <p:nvPr/>
            </p:nvSpPr>
            <p:spPr>
              <a:xfrm>
                <a:off x="2924853" y="200025"/>
                <a:ext cx="1948338" cy="1419949"/>
              </a:xfrm>
              <a:custGeom>
                <a:avLst/>
                <a:gdLst>
                  <a:gd name="connsiteX0" fmla="*/ 0 w 1947863"/>
                  <a:gd name="connsiteY0" fmla="*/ 319088 h 1419225"/>
                  <a:gd name="connsiteX1" fmla="*/ 42863 w 1947863"/>
                  <a:gd name="connsiteY1" fmla="*/ 395288 h 1419225"/>
                  <a:gd name="connsiteX2" fmla="*/ 85725 w 1947863"/>
                  <a:gd name="connsiteY2" fmla="*/ 428625 h 1419225"/>
                  <a:gd name="connsiteX3" fmla="*/ 80963 w 1947863"/>
                  <a:gd name="connsiteY3" fmla="*/ 457200 h 1419225"/>
                  <a:gd name="connsiteX4" fmla="*/ 142875 w 1947863"/>
                  <a:gd name="connsiteY4" fmla="*/ 481013 h 1419225"/>
                  <a:gd name="connsiteX5" fmla="*/ 328613 w 1947863"/>
                  <a:gd name="connsiteY5" fmla="*/ 642938 h 1419225"/>
                  <a:gd name="connsiteX6" fmla="*/ 309563 w 1947863"/>
                  <a:gd name="connsiteY6" fmla="*/ 762000 h 1419225"/>
                  <a:gd name="connsiteX7" fmla="*/ 333375 w 1947863"/>
                  <a:gd name="connsiteY7" fmla="*/ 800100 h 1419225"/>
                  <a:gd name="connsiteX8" fmla="*/ 381000 w 1947863"/>
                  <a:gd name="connsiteY8" fmla="*/ 814388 h 1419225"/>
                  <a:gd name="connsiteX9" fmla="*/ 361950 w 1947863"/>
                  <a:gd name="connsiteY9" fmla="*/ 866775 h 1419225"/>
                  <a:gd name="connsiteX10" fmla="*/ 361950 w 1947863"/>
                  <a:gd name="connsiteY10" fmla="*/ 866775 h 1419225"/>
                  <a:gd name="connsiteX11" fmla="*/ 357188 w 1947863"/>
                  <a:gd name="connsiteY11" fmla="*/ 919163 h 1419225"/>
                  <a:gd name="connsiteX12" fmla="*/ 352425 w 1947863"/>
                  <a:gd name="connsiteY12" fmla="*/ 976313 h 1419225"/>
                  <a:gd name="connsiteX13" fmla="*/ 328613 w 1947863"/>
                  <a:gd name="connsiteY13" fmla="*/ 981075 h 1419225"/>
                  <a:gd name="connsiteX14" fmla="*/ 319088 w 1947863"/>
                  <a:gd name="connsiteY14" fmla="*/ 1076325 h 1419225"/>
                  <a:gd name="connsiteX15" fmla="*/ 323850 w 1947863"/>
                  <a:gd name="connsiteY15" fmla="*/ 1143000 h 1419225"/>
                  <a:gd name="connsiteX16" fmla="*/ 400050 w 1947863"/>
                  <a:gd name="connsiteY16" fmla="*/ 1195388 h 1419225"/>
                  <a:gd name="connsiteX17" fmla="*/ 404813 w 1947863"/>
                  <a:gd name="connsiteY17" fmla="*/ 1247775 h 1419225"/>
                  <a:gd name="connsiteX18" fmla="*/ 361950 w 1947863"/>
                  <a:gd name="connsiteY18" fmla="*/ 1295400 h 1419225"/>
                  <a:gd name="connsiteX19" fmla="*/ 409575 w 1947863"/>
                  <a:gd name="connsiteY19" fmla="*/ 1357313 h 1419225"/>
                  <a:gd name="connsiteX20" fmla="*/ 414338 w 1947863"/>
                  <a:gd name="connsiteY20" fmla="*/ 1385888 h 1419225"/>
                  <a:gd name="connsiteX21" fmla="*/ 447675 w 1947863"/>
                  <a:gd name="connsiteY21" fmla="*/ 1347788 h 1419225"/>
                  <a:gd name="connsiteX22" fmla="*/ 528638 w 1947863"/>
                  <a:gd name="connsiteY22" fmla="*/ 1338263 h 1419225"/>
                  <a:gd name="connsiteX23" fmla="*/ 542925 w 1947863"/>
                  <a:gd name="connsiteY23" fmla="*/ 1285875 h 1419225"/>
                  <a:gd name="connsiteX24" fmla="*/ 585788 w 1947863"/>
                  <a:gd name="connsiteY24" fmla="*/ 1314450 h 1419225"/>
                  <a:gd name="connsiteX25" fmla="*/ 609600 w 1947863"/>
                  <a:gd name="connsiteY25" fmla="*/ 1276350 h 1419225"/>
                  <a:gd name="connsiteX26" fmla="*/ 661988 w 1947863"/>
                  <a:gd name="connsiteY26" fmla="*/ 1247775 h 1419225"/>
                  <a:gd name="connsiteX27" fmla="*/ 714375 w 1947863"/>
                  <a:gd name="connsiteY27" fmla="*/ 1228725 h 1419225"/>
                  <a:gd name="connsiteX28" fmla="*/ 757238 w 1947863"/>
                  <a:gd name="connsiteY28" fmla="*/ 1228725 h 1419225"/>
                  <a:gd name="connsiteX29" fmla="*/ 795338 w 1947863"/>
                  <a:gd name="connsiteY29" fmla="*/ 1162050 h 1419225"/>
                  <a:gd name="connsiteX30" fmla="*/ 857250 w 1947863"/>
                  <a:gd name="connsiteY30" fmla="*/ 1147763 h 1419225"/>
                  <a:gd name="connsiteX31" fmla="*/ 890588 w 1947863"/>
                  <a:gd name="connsiteY31" fmla="*/ 1109663 h 1419225"/>
                  <a:gd name="connsiteX32" fmla="*/ 919163 w 1947863"/>
                  <a:gd name="connsiteY32" fmla="*/ 1147763 h 1419225"/>
                  <a:gd name="connsiteX33" fmla="*/ 957263 w 1947863"/>
                  <a:gd name="connsiteY33" fmla="*/ 1176338 h 1419225"/>
                  <a:gd name="connsiteX34" fmla="*/ 995363 w 1947863"/>
                  <a:gd name="connsiteY34" fmla="*/ 1185863 h 1419225"/>
                  <a:gd name="connsiteX35" fmla="*/ 1033463 w 1947863"/>
                  <a:gd name="connsiteY35" fmla="*/ 1138238 h 1419225"/>
                  <a:gd name="connsiteX36" fmla="*/ 1085850 w 1947863"/>
                  <a:gd name="connsiteY36" fmla="*/ 1104900 h 1419225"/>
                  <a:gd name="connsiteX37" fmla="*/ 1133475 w 1947863"/>
                  <a:gd name="connsiteY37" fmla="*/ 1066800 h 1419225"/>
                  <a:gd name="connsiteX38" fmla="*/ 1166813 w 1947863"/>
                  <a:gd name="connsiteY38" fmla="*/ 1076325 h 1419225"/>
                  <a:gd name="connsiteX39" fmla="*/ 1166813 w 1947863"/>
                  <a:gd name="connsiteY39" fmla="*/ 1076325 h 1419225"/>
                  <a:gd name="connsiteX40" fmla="*/ 1214438 w 1947863"/>
                  <a:gd name="connsiteY40" fmla="*/ 1100138 h 1419225"/>
                  <a:gd name="connsiteX41" fmla="*/ 1247775 w 1947863"/>
                  <a:gd name="connsiteY41" fmla="*/ 1123950 h 1419225"/>
                  <a:gd name="connsiteX42" fmla="*/ 1290638 w 1947863"/>
                  <a:gd name="connsiteY42" fmla="*/ 1162050 h 1419225"/>
                  <a:gd name="connsiteX43" fmla="*/ 1309688 w 1947863"/>
                  <a:gd name="connsiteY43" fmla="*/ 1214438 h 1419225"/>
                  <a:gd name="connsiteX44" fmla="*/ 1352550 w 1947863"/>
                  <a:gd name="connsiteY44" fmla="*/ 1233488 h 1419225"/>
                  <a:gd name="connsiteX45" fmla="*/ 1414463 w 1947863"/>
                  <a:gd name="connsiteY45" fmla="*/ 1238250 h 1419225"/>
                  <a:gd name="connsiteX46" fmla="*/ 1457325 w 1947863"/>
                  <a:gd name="connsiteY46" fmla="*/ 1238250 h 1419225"/>
                  <a:gd name="connsiteX47" fmla="*/ 1504950 w 1947863"/>
                  <a:gd name="connsiteY47" fmla="*/ 1276350 h 1419225"/>
                  <a:gd name="connsiteX48" fmla="*/ 1495425 w 1947863"/>
                  <a:gd name="connsiteY48" fmla="*/ 1333500 h 1419225"/>
                  <a:gd name="connsiteX49" fmla="*/ 1514475 w 1947863"/>
                  <a:gd name="connsiteY49" fmla="*/ 1366838 h 1419225"/>
                  <a:gd name="connsiteX50" fmla="*/ 1595438 w 1947863"/>
                  <a:gd name="connsiteY50" fmla="*/ 1357313 h 1419225"/>
                  <a:gd name="connsiteX51" fmla="*/ 1614488 w 1947863"/>
                  <a:gd name="connsiteY51" fmla="*/ 1371600 h 1419225"/>
                  <a:gd name="connsiteX52" fmla="*/ 1614488 w 1947863"/>
                  <a:gd name="connsiteY52" fmla="*/ 1371600 h 1419225"/>
                  <a:gd name="connsiteX53" fmla="*/ 1685925 w 1947863"/>
                  <a:gd name="connsiteY53" fmla="*/ 1419225 h 1419225"/>
                  <a:gd name="connsiteX54" fmla="*/ 1743075 w 1947863"/>
                  <a:gd name="connsiteY54" fmla="*/ 1371600 h 1419225"/>
                  <a:gd name="connsiteX55" fmla="*/ 1714500 w 1947863"/>
                  <a:gd name="connsiteY55" fmla="*/ 1295400 h 1419225"/>
                  <a:gd name="connsiteX56" fmla="*/ 1733550 w 1947863"/>
                  <a:gd name="connsiteY56" fmla="*/ 1252538 h 1419225"/>
                  <a:gd name="connsiteX57" fmla="*/ 1719263 w 1947863"/>
                  <a:gd name="connsiteY57" fmla="*/ 1200150 h 1419225"/>
                  <a:gd name="connsiteX58" fmla="*/ 1757363 w 1947863"/>
                  <a:gd name="connsiteY58" fmla="*/ 1171575 h 1419225"/>
                  <a:gd name="connsiteX59" fmla="*/ 1790700 w 1947863"/>
                  <a:gd name="connsiteY59" fmla="*/ 1119188 h 1419225"/>
                  <a:gd name="connsiteX60" fmla="*/ 1766888 w 1947863"/>
                  <a:gd name="connsiteY60" fmla="*/ 1095375 h 1419225"/>
                  <a:gd name="connsiteX61" fmla="*/ 1766888 w 1947863"/>
                  <a:gd name="connsiteY61" fmla="*/ 1033463 h 1419225"/>
                  <a:gd name="connsiteX62" fmla="*/ 1785938 w 1947863"/>
                  <a:gd name="connsiteY62" fmla="*/ 1014413 h 1419225"/>
                  <a:gd name="connsiteX63" fmla="*/ 1795463 w 1947863"/>
                  <a:gd name="connsiteY63" fmla="*/ 952500 h 1419225"/>
                  <a:gd name="connsiteX64" fmla="*/ 1804988 w 1947863"/>
                  <a:gd name="connsiteY64" fmla="*/ 923925 h 1419225"/>
                  <a:gd name="connsiteX65" fmla="*/ 1785938 w 1947863"/>
                  <a:gd name="connsiteY65" fmla="*/ 876300 h 1419225"/>
                  <a:gd name="connsiteX66" fmla="*/ 1804988 w 1947863"/>
                  <a:gd name="connsiteY66" fmla="*/ 852488 h 1419225"/>
                  <a:gd name="connsiteX67" fmla="*/ 1776413 w 1947863"/>
                  <a:gd name="connsiteY67" fmla="*/ 781050 h 1419225"/>
                  <a:gd name="connsiteX68" fmla="*/ 1771650 w 1947863"/>
                  <a:gd name="connsiteY68" fmla="*/ 714375 h 1419225"/>
                  <a:gd name="connsiteX69" fmla="*/ 1809750 w 1947863"/>
                  <a:gd name="connsiteY69" fmla="*/ 700088 h 1419225"/>
                  <a:gd name="connsiteX70" fmla="*/ 1838325 w 1947863"/>
                  <a:gd name="connsiteY70" fmla="*/ 661988 h 1419225"/>
                  <a:gd name="connsiteX71" fmla="*/ 1905000 w 1947863"/>
                  <a:gd name="connsiteY71" fmla="*/ 647700 h 1419225"/>
                  <a:gd name="connsiteX72" fmla="*/ 1947863 w 1947863"/>
                  <a:gd name="connsiteY72" fmla="*/ 604838 h 1419225"/>
                  <a:gd name="connsiteX73" fmla="*/ 1914525 w 1947863"/>
                  <a:gd name="connsiteY73" fmla="*/ 552450 h 1419225"/>
                  <a:gd name="connsiteX74" fmla="*/ 1890713 w 1947863"/>
                  <a:gd name="connsiteY74" fmla="*/ 490538 h 1419225"/>
                  <a:gd name="connsiteX75" fmla="*/ 1909763 w 1947863"/>
                  <a:gd name="connsiteY75" fmla="*/ 423863 h 1419225"/>
                  <a:gd name="connsiteX76" fmla="*/ 1890713 w 1947863"/>
                  <a:gd name="connsiteY76" fmla="*/ 371475 h 1419225"/>
                  <a:gd name="connsiteX77" fmla="*/ 1852613 w 1947863"/>
                  <a:gd name="connsiteY77" fmla="*/ 352425 h 1419225"/>
                  <a:gd name="connsiteX78" fmla="*/ 1857375 w 1947863"/>
                  <a:gd name="connsiteY78" fmla="*/ 280988 h 1419225"/>
                  <a:gd name="connsiteX79" fmla="*/ 1857375 w 1947863"/>
                  <a:gd name="connsiteY79" fmla="*/ 238125 h 1419225"/>
                  <a:gd name="connsiteX80" fmla="*/ 1814513 w 1947863"/>
                  <a:gd name="connsiteY80" fmla="*/ 176213 h 1419225"/>
                  <a:gd name="connsiteX81" fmla="*/ 1790700 w 1947863"/>
                  <a:gd name="connsiteY81" fmla="*/ 171450 h 1419225"/>
                  <a:gd name="connsiteX82" fmla="*/ 1785938 w 1947863"/>
                  <a:gd name="connsiteY82" fmla="*/ 147638 h 1419225"/>
                  <a:gd name="connsiteX83" fmla="*/ 1776413 w 1947863"/>
                  <a:gd name="connsiteY83" fmla="*/ 90488 h 1419225"/>
                  <a:gd name="connsiteX84" fmla="*/ 1776413 w 1947863"/>
                  <a:gd name="connsiteY84" fmla="*/ 28575 h 1419225"/>
                  <a:gd name="connsiteX85" fmla="*/ 1728788 w 1947863"/>
                  <a:gd name="connsiteY85" fmla="*/ 0 h 1419225"/>
                  <a:gd name="connsiteX86" fmla="*/ 1666875 w 1947863"/>
                  <a:gd name="connsiteY86" fmla="*/ 14288 h 1419225"/>
                  <a:gd name="connsiteX87" fmla="*/ 1624013 w 1947863"/>
                  <a:gd name="connsiteY87" fmla="*/ 4763 h 1419225"/>
                  <a:gd name="connsiteX88" fmla="*/ 1557338 w 1947863"/>
                  <a:gd name="connsiteY88" fmla="*/ 4763 h 1419225"/>
                  <a:gd name="connsiteX89" fmla="*/ 1543050 w 1947863"/>
                  <a:gd name="connsiteY89" fmla="*/ 33338 h 1419225"/>
                  <a:gd name="connsiteX90" fmla="*/ 1514475 w 1947863"/>
                  <a:gd name="connsiteY90" fmla="*/ 19050 h 1419225"/>
                  <a:gd name="connsiteX91" fmla="*/ 1423988 w 1947863"/>
                  <a:gd name="connsiteY91" fmla="*/ 38100 h 1419225"/>
                  <a:gd name="connsiteX92" fmla="*/ 1447800 w 1947863"/>
                  <a:gd name="connsiteY92" fmla="*/ 95250 h 1419225"/>
                  <a:gd name="connsiteX93" fmla="*/ 1390650 w 1947863"/>
                  <a:gd name="connsiteY93" fmla="*/ 147638 h 1419225"/>
                  <a:gd name="connsiteX94" fmla="*/ 1309688 w 1947863"/>
                  <a:gd name="connsiteY94" fmla="*/ 161925 h 1419225"/>
                  <a:gd name="connsiteX95" fmla="*/ 1262063 w 1947863"/>
                  <a:gd name="connsiteY95" fmla="*/ 204788 h 1419225"/>
                  <a:gd name="connsiteX96" fmla="*/ 1162050 w 1947863"/>
                  <a:gd name="connsiteY96" fmla="*/ 214313 h 1419225"/>
                  <a:gd name="connsiteX97" fmla="*/ 1095375 w 1947863"/>
                  <a:gd name="connsiteY97" fmla="*/ 195263 h 1419225"/>
                  <a:gd name="connsiteX98" fmla="*/ 1066800 w 1947863"/>
                  <a:gd name="connsiteY98" fmla="*/ 238125 h 1419225"/>
                  <a:gd name="connsiteX99" fmla="*/ 1004888 w 1947863"/>
                  <a:gd name="connsiteY99" fmla="*/ 266700 h 1419225"/>
                  <a:gd name="connsiteX100" fmla="*/ 957263 w 1947863"/>
                  <a:gd name="connsiteY100" fmla="*/ 285750 h 1419225"/>
                  <a:gd name="connsiteX101" fmla="*/ 957263 w 1947863"/>
                  <a:gd name="connsiteY101" fmla="*/ 371475 h 1419225"/>
                  <a:gd name="connsiteX102" fmla="*/ 938213 w 1947863"/>
                  <a:gd name="connsiteY102" fmla="*/ 419100 h 1419225"/>
                  <a:gd name="connsiteX103" fmla="*/ 933450 w 1947863"/>
                  <a:gd name="connsiteY103" fmla="*/ 481013 h 1419225"/>
                  <a:gd name="connsiteX104" fmla="*/ 928688 w 1947863"/>
                  <a:gd name="connsiteY104" fmla="*/ 519113 h 1419225"/>
                  <a:gd name="connsiteX105" fmla="*/ 909638 w 1947863"/>
                  <a:gd name="connsiteY105" fmla="*/ 528638 h 1419225"/>
                  <a:gd name="connsiteX106" fmla="*/ 919163 w 1947863"/>
                  <a:gd name="connsiteY106" fmla="*/ 566738 h 1419225"/>
                  <a:gd name="connsiteX107" fmla="*/ 900113 w 1947863"/>
                  <a:gd name="connsiteY107" fmla="*/ 623888 h 1419225"/>
                  <a:gd name="connsiteX108" fmla="*/ 842963 w 1947863"/>
                  <a:gd name="connsiteY108" fmla="*/ 666750 h 1419225"/>
                  <a:gd name="connsiteX109" fmla="*/ 766763 w 1947863"/>
                  <a:gd name="connsiteY109" fmla="*/ 671513 h 1419225"/>
                  <a:gd name="connsiteX110" fmla="*/ 762000 w 1947863"/>
                  <a:gd name="connsiteY110" fmla="*/ 604838 h 1419225"/>
                  <a:gd name="connsiteX111" fmla="*/ 747713 w 1947863"/>
                  <a:gd name="connsiteY111" fmla="*/ 542925 h 1419225"/>
                  <a:gd name="connsiteX112" fmla="*/ 647700 w 1947863"/>
                  <a:gd name="connsiteY112" fmla="*/ 533400 h 1419225"/>
                  <a:gd name="connsiteX113" fmla="*/ 609600 w 1947863"/>
                  <a:gd name="connsiteY113" fmla="*/ 542925 h 1419225"/>
                  <a:gd name="connsiteX114" fmla="*/ 566738 w 1947863"/>
                  <a:gd name="connsiteY114" fmla="*/ 500063 h 1419225"/>
                  <a:gd name="connsiteX115" fmla="*/ 566738 w 1947863"/>
                  <a:gd name="connsiteY115" fmla="*/ 404813 h 1419225"/>
                  <a:gd name="connsiteX116" fmla="*/ 552450 w 1947863"/>
                  <a:gd name="connsiteY116" fmla="*/ 323850 h 1419225"/>
                  <a:gd name="connsiteX117" fmla="*/ 490538 w 1947863"/>
                  <a:gd name="connsiteY117" fmla="*/ 300038 h 1419225"/>
                  <a:gd name="connsiteX118" fmla="*/ 457200 w 1947863"/>
                  <a:gd name="connsiteY118" fmla="*/ 295275 h 1419225"/>
                  <a:gd name="connsiteX119" fmla="*/ 395288 w 1947863"/>
                  <a:gd name="connsiteY119" fmla="*/ 333375 h 1419225"/>
                  <a:gd name="connsiteX120" fmla="*/ 271463 w 1947863"/>
                  <a:gd name="connsiteY120" fmla="*/ 257175 h 1419225"/>
                  <a:gd name="connsiteX121" fmla="*/ 200025 w 1947863"/>
                  <a:gd name="connsiteY121" fmla="*/ 280988 h 1419225"/>
                  <a:gd name="connsiteX122" fmla="*/ 133350 w 1947863"/>
                  <a:gd name="connsiteY122" fmla="*/ 328613 h 1419225"/>
                  <a:gd name="connsiteX123" fmla="*/ 0 w 1947863"/>
                  <a:gd name="connsiteY123" fmla="*/ 319088 h 1419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</a:cxnLst>
                <a:rect l="l" t="t" r="r" b="b"/>
                <a:pathLst>
                  <a:path w="1947863" h="1419225">
                    <a:moveTo>
                      <a:pt x="0" y="319088"/>
                    </a:moveTo>
                    <a:lnTo>
                      <a:pt x="42863" y="395288"/>
                    </a:lnTo>
                    <a:lnTo>
                      <a:pt x="85725" y="428625"/>
                    </a:lnTo>
                    <a:lnTo>
                      <a:pt x="80963" y="457200"/>
                    </a:lnTo>
                    <a:lnTo>
                      <a:pt x="142875" y="481013"/>
                    </a:lnTo>
                    <a:lnTo>
                      <a:pt x="328613" y="642938"/>
                    </a:lnTo>
                    <a:lnTo>
                      <a:pt x="309563" y="762000"/>
                    </a:lnTo>
                    <a:lnTo>
                      <a:pt x="333375" y="800100"/>
                    </a:lnTo>
                    <a:lnTo>
                      <a:pt x="381000" y="814388"/>
                    </a:lnTo>
                    <a:lnTo>
                      <a:pt x="361950" y="866775"/>
                    </a:lnTo>
                    <a:lnTo>
                      <a:pt x="361950" y="866775"/>
                    </a:lnTo>
                    <a:lnTo>
                      <a:pt x="357188" y="919163"/>
                    </a:lnTo>
                    <a:lnTo>
                      <a:pt x="352425" y="976313"/>
                    </a:lnTo>
                    <a:lnTo>
                      <a:pt x="328613" y="981075"/>
                    </a:lnTo>
                    <a:lnTo>
                      <a:pt x="319088" y="1076325"/>
                    </a:lnTo>
                    <a:lnTo>
                      <a:pt x="323850" y="1143000"/>
                    </a:lnTo>
                    <a:lnTo>
                      <a:pt x="400050" y="1195388"/>
                    </a:lnTo>
                    <a:lnTo>
                      <a:pt x="404813" y="1247775"/>
                    </a:lnTo>
                    <a:lnTo>
                      <a:pt x="361950" y="1295400"/>
                    </a:lnTo>
                    <a:lnTo>
                      <a:pt x="409575" y="1357313"/>
                    </a:lnTo>
                    <a:lnTo>
                      <a:pt x="414338" y="1385888"/>
                    </a:lnTo>
                    <a:lnTo>
                      <a:pt x="447675" y="1347788"/>
                    </a:lnTo>
                    <a:lnTo>
                      <a:pt x="528638" y="1338263"/>
                    </a:lnTo>
                    <a:lnTo>
                      <a:pt x="542925" y="1285875"/>
                    </a:lnTo>
                    <a:lnTo>
                      <a:pt x="585788" y="1314450"/>
                    </a:lnTo>
                    <a:lnTo>
                      <a:pt x="609600" y="1276350"/>
                    </a:lnTo>
                    <a:lnTo>
                      <a:pt x="661988" y="1247775"/>
                    </a:lnTo>
                    <a:lnTo>
                      <a:pt x="714375" y="1228725"/>
                    </a:lnTo>
                    <a:lnTo>
                      <a:pt x="757238" y="1228725"/>
                    </a:lnTo>
                    <a:lnTo>
                      <a:pt x="795338" y="1162050"/>
                    </a:lnTo>
                    <a:lnTo>
                      <a:pt x="857250" y="1147763"/>
                    </a:lnTo>
                    <a:lnTo>
                      <a:pt x="890588" y="1109663"/>
                    </a:lnTo>
                    <a:lnTo>
                      <a:pt x="919163" y="1147763"/>
                    </a:lnTo>
                    <a:lnTo>
                      <a:pt x="957263" y="1176338"/>
                    </a:lnTo>
                    <a:lnTo>
                      <a:pt x="995363" y="1185863"/>
                    </a:lnTo>
                    <a:lnTo>
                      <a:pt x="1033463" y="1138238"/>
                    </a:lnTo>
                    <a:lnTo>
                      <a:pt x="1085850" y="1104900"/>
                    </a:lnTo>
                    <a:lnTo>
                      <a:pt x="1133475" y="1066800"/>
                    </a:lnTo>
                    <a:lnTo>
                      <a:pt x="1166813" y="1076325"/>
                    </a:lnTo>
                    <a:lnTo>
                      <a:pt x="1166813" y="1076325"/>
                    </a:lnTo>
                    <a:lnTo>
                      <a:pt x="1214438" y="1100138"/>
                    </a:lnTo>
                    <a:lnTo>
                      <a:pt x="1247775" y="1123950"/>
                    </a:lnTo>
                    <a:lnTo>
                      <a:pt x="1290638" y="1162050"/>
                    </a:lnTo>
                    <a:lnTo>
                      <a:pt x="1309688" y="1214438"/>
                    </a:lnTo>
                    <a:lnTo>
                      <a:pt x="1352550" y="1233488"/>
                    </a:lnTo>
                    <a:lnTo>
                      <a:pt x="1414463" y="1238250"/>
                    </a:lnTo>
                    <a:lnTo>
                      <a:pt x="1457325" y="1238250"/>
                    </a:lnTo>
                    <a:lnTo>
                      <a:pt x="1504950" y="1276350"/>
                    </a:lnTo>
                    <a:lnTo>
                      <a:pt x="1495425" y="1333500"/>
                    </a:lnTo>
                    <a:lnTo>
                      <a:pt x="1514475" y="1366838"/>
                    </a:lnTo>
                    <a:lnTo>
                      <a:pt x="1595438" y="1357313"/>
                    </a:lnTo>
                    <a:lnTo>
                      <a:pt x="1614488" y="1371600"/>
                    </a:lnTo>
                    <a:lnTo>
                      <a:pt x="1614488" y="1371600"/>
                    </a:lnTo>
                    <a:lnTo>
                      <a:pt x="1685925" y="1419225"/>
                    </a:lnTo>
                    <a:lnTo>
                      <a:pt x="1743075" y="1371600"/>
                    </a:lnTo>
                    <a:lnTo>
                      <a:pt x="1714500" y="1295400"/>
                    </a:lnTo>
                    <a:lnTo>
                      <a:pt x="1733550" y="1252538"/>
                    </a:lnTo>
                    <a:lnTo>
                      <a:pt x="1719263" y="1200150"/>
                    </a:lnTo>
                    <a:lnTo>
                      <a:pt x="1757363" y="1171575"/>
                    </a:lnTo>
                    <a:lnTo>
                      <a:pt x="1790700" y="1119188"/>
                    </a:lnTo>
                    <a:lnTo>
                      <a:pt x="1766888" y="1095375"/>
                    </a:lnTo>
                    <a:lnTo>
                      <a:pt x="1766888" y="1033463"/>
                    </a:lnTo>
                    <a:lnTo>
                      <a:pt x="1785938" y="1014413"/>
                    </a:lnTo>
                    <a:lnTo>
                      <a:pt x="1795463" y="952500"/>
                    </a:lnTo>
                    <a:lnTo>
                      <a:pt x="1804988" y="923925"/>
                    </a:lnTo>
                    <a:lnTo>
                      <a:pt x="1785938" y="876300"/>
                    </a:lnTo>
                    <a:lnTo>
                      <a:pt x="1804988" y="852488"/>
                    </a:lnTo>
                    <a:lnTo>
                      <a:pt x="1776413" y="781050"/>
                    </a:lnTo>
                    <a:lnTo>
                      <a:pt x="1771650" y="714375"/>
                    </a:lnTo>
                    <a:lnTo>
                      <a:pt x="1809750" y="700088"/>
                    </a:lnTo>
                    <a:lnTo>
                      <a:pt x="1838325" y="661988"/>
                    </a:lnTo>
                    <a:lnTo>
                      <a:pt x="1905000" y="647700"/>
                    </a:lnTo>
                    <a:lnTo>
                      <a:pt x="1947863" y="604838"/>
                    </a:lnTo>
                    <a:lnTo>
                      <a:pt x="1914525" y="552450"/>
                    </a:lnTo>
                    <a:lnTo>
                      <a:pt x="1890713" y="490538"/>
                    </a:lnTo>
                    <a:lnTo>
                      <a:pt x="1909763" y="423863"/>
                    </a:lnTo>
                    <a:lnTo>
                      <a:pt x="1890713" y="371475"/>
                    </a:lnTo>
                    <a:lnTo>
                      <a:pt x="1852613" y="352425"/>
                    </a:lnTo>
                    <a:lnTo>
                      <a:pt x="1857375" y="280988"/>
                    </a:lnTo>
                    <a:lnTo>
                      <a:pt x="1857375" y="238125"/>
                    </a:lnTo>
                    <a:lnTo>
                      <a:pt x="1814513" y="176213"/>
                    </a:lnTo>
                    <a:lnTo>
                      <a:pt x="1790700" y="171450"/>
                    </a:lnTo>
                    <a:lnTo>
                      <a:pt x="1785938" y="147638"/>
                    </a:lnTo>
                    <a:lnTo>
                      <a:pt x="1776413" y="90488"/>
                    </a:lnTo>
                    <a:lnTo>
                      <a:pt x="1776413" y="28575"/>
                    </a:lnTo>
                    <a:lnTo>
                      <a:pt x="1728788" y="0"/>
                    </a:lnTo>
                    <a:lnTo>
                      <a:pt x="1666875" y="14288"/>
                    </a:lnTo>
                    <a:lnTo>
                      <a:pt x="1624013" y="4763"/>
                    </a:lnTo>
                    <a:lnTo>
                      <a:pt x="1557338" y="4763"/>
                    </a:lnTo>
                    <a:lnTo>
                      <a:pt x="1543050" y="33338"/>
                    </a:lnTo>
                    <a:lnTo>
                      <a:pt x="1514475" y="19050"/>
                    </a:lnTo>
                    <a:lnTo>
                      <a:pt x="1423988" y="38100"/>
                    </a:lnTo>
                    <a:lnTo>
                      <a:pt x="1447800" y="95250"/>
                    </a:lnTo>
                    <a:lnTo>
                      <a:pt x="1390650" y="147638"/>
                    </a:lnTo>
                    <a:lnTo>
                      <a:pt x="1309688" y="161925"/>
                    </a:lnTo>
                    <a:lnTo>
                      <a:pt x="1262063" y="204788"/>
                    </a:lnTo>
                    <a:lnTo>
                      <a:pt x="1162050" y="214313"/>
                    </a:lnTo>
                    <a:lnTo>
                      <a:pt x="1095375" y="195263"/>
                    </a:lnTo>
                    <a:lnTo>
                      <a:pt x="1066800" y="238125"/>
                    </a:lnTo>
                    <a:lnTo>
                      <a:pt x="1004888" y="266700"/>
                    </a:lnTo>
                    <a:lnTo>
                      <a:pt x="957263" y="285750"/>
                    </a:lnTo>
                    <a:lnTo>
                      <a:pt x="957263" y="371475"/>
                    </a:lnTo>
                    <a:lnTo>
                      <a:pt x="938213" y="419100"/>
                    </a:lnTo>
                    <a:lnTo>
                      <a:pt x="933450" y="481013"/>
                    </a:lnTo>
                    <a:lnTo>
                      <a:pt x="928688" y="519113"/>
                    </a:lnTo>
                    <a:lnTo>
                      <a:pt x="909638" y="528638"/>
                    </a:lnTo>
                    <a:lnTo>
                      <a:pt x="919163" y="566738"/>
                    </a:lnTo>
                    <a:lnTo>
                      <a:pt x="900113" y="623888"/>
                    </a:lnTo>
                    <a:lnTo>
                      <a:pt x="842963" y="666750"/>
                    </a:lnTo>
                    <a:lnTo>
                      <a:pt x="766763" y="671513"/>
                    </a:lnTo>
                    <a:lnTo>
                      <a:pt x="762000" y="604838"/>
                    </a:lnTo>
                    <a:lnTo>
                      <a:pt x="747713" y="542925"/>
                    </a:lnTo>
                    <a:lnTo>
                      <a:pt x="647700" y="533400"/>
                    </a:lnTo>
                    <a:lnTo>
                      <a:pt x="609600" y="542925"/>
                    </a:lnTo>
                    <a:lnTo>
                      <a:pt x="566738" y="500063"/>
                    </a:lnTo>
                    <a:lnTo>
                      <a:pt x="566738" y="404813"/>
                    </a:lnTo>
                    <a:lnTo>
                      <a:pt x="552450" y="323850"/>
                    </a:lnTo>
                    <a:lnTo>
                      <a:pt x="490538" y="300038"/>
                    </a:lnTo>
                    <a:lnTo>
                      <a:pt x="457200" y="295275"/>
                    </a:lnTo>
                    <a:lnTo>
                      <a:pt x="395288" y="333375"/>
                    </a:lnTo>
                    <a:lnTo>
                      <a:pt x="271463" y="257175"/>
                    </a:lnTo>
                    <a:lnTo>
                      <a:pt x="200025" y="280988"/>
                    </a:lnTo>
                    <a:lnTo>
                      <a:pt x="133350" y="328613"/>
                    </a:lnTo>
                    <a:lnTo>
                      <a:pt x="0" y="319088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CL">
                  <a:solidFill>
                    <a:prstClr val="white"/>
                  </a:solidFill>
                </a:endParaRPr>
              </a:p>
            </p:txBody>
          </p:sp>
          <p:sp>
            <p:nvSpPr>
              <p:cNvPr id="61" name="Forma libre 60">
                <a:extLst>
                  <a:ext uri="{FF2B5EF4-FFF2-40B4-BE49-F238E27FC236}">
                    <a16:creationId xmlns:a16="http://schemas.microsoft.com/office/drawing/2014/main" id="{DFBC72EA-1242-4E40-ACD6-71667842765A}"/>
                  </a:ext>
                </a:extLst>
              </p:cNvPr>
              <p:cNvSpPr/>
              <p:nvPr/>
            </p:nvSpPr>
            <p:spPr>
              <a:xfrm>
                <a:off x="3260051" y="1293043"/>
                <a:ext cx="1181572" cy="1234526"/>
              </a:xfrm>
              <a:custGeom>
                <a:avLst/>
                <a:gdLst>
                  <a:gd name="connsiteX0" fmla="*/ 23812 w 1178719"/>
                  <a:gd name="connsiteY0" fmla="*/ 230981 h 1235869"/>
                  <a:gd name="connsiteX1" fmla="*/ 69056 w 1178719"/>
                  <a:gd name="connsiteY1" fmla="*/ 285750 h 1235869"/>
                  <a:gd name="connsiteX2" fmla="*/ 83344 w 1178719"/>
                  <a:gd name="connsiteY2" fmla="*/ 321469 h 1235869"/>
                  <a:gd name="connsiteX3" fmla="*/ 130969 w 1178719"/>
                  <a:gd name="connsiteY3" fmla="*/ 285750 h 1235869"/>
                  <a:gd name="connsiteX4" fmla="*/ 216694 w 1178719"/>
                  <a:gd name="connsiteY4" fmla="*/ 271463 h 1235869"/>
                  <a:gd name="connsiteX5" fmla="*/ 233362 w 1178719"/>
                  <a:gd name="connsiteY5" fmla="*/ 235744 h 1235869"/>
                  <a:gd name="connsiteX6" fmla="*/ 261937 w 1178719"/>
                  <a:gd name="connsiteY6" fmla="*/ 254794 h 1235869"/>
                  <a:gd name="connsiteX7" fmla="*/ 297656 w 1178719"/>
                  <a:gd name="connsiteY7" fmla="*/ 211931 h 1235869"/>
                  <a:gd name="connsiteX8" fmla="*/ 390525 w 1178719"/>
                  <a:gd name="connsiteY8" fmla="*/ 166688 h 1235869"/>
                  <a:gd name="connsiteX9" fmla="*/ 445294 w 1178719"/>
                  <a:gd name="connsiteY9" fmla="*/ 164306 h 1235869"/>
                  <a:gd name="connsiteX10" fmla="*/ 483394 w 1178719"/>
                  <a:gd name="connsiteY10" fmla="*/ 95250 h 1235869"/>
                  <a:gd name="connsiteX11" fmla="*/ 552450 w 1178719"/>
                  <a:gd name="connsiteY11" fmla="*/ 78581 h 1235869"/>
                  <a:gd name="connsiteX12" fmla="*/ 569119 w 1178719"/>
                  <a:gd name="connsiteY12" fmla="*/ 57150 h 1235869"/>
                  <a:gd name="connsiteX13" fmla="*/ 652462 w 1178719"/>
                  <a:gd name="connsiteY13" fmla="*/ 116681 h 1235869"/>
                  <a:gd name="connsiteX14" fmla="*/ 697706 w 1178719"/>
                  <a:gd name="connsiteY14" fmla="*/ 111919 h 1235869"/>
                  <a:gd name="connsiteX15" fmla="*/ 726281 w 1178719"/>
                  <a:gd name="connsiteY15" fmla="*/ 66675 h 1235869"/>
                  <a:gd name="connsiteX16" fmla="*/ 821531 w 1178719"/>
                  <a:gd name="connsiteY16" fmla="*/ 0 h 1235869"/>
                  <a:gd name="connsiteX17" fmla="*/ 928687 w 1178719"/>
                  <a:gd name="connsiteY17" fmla="*/ 54769 h 1235869"/>
                  <a:gd name="connsiteX18" fmla="*/ 966787 w 1178719"/>
                  <a:gd name="connsiteY18" fmla="*/ 88106 h 1235869"/>
                  <a:gd name="connsiteX19" fmla="*/ 983456 w 1178719"/>
                  <a:gd name="connsiteY19" fmla="*/ 142875 h 1235869"/>
                  <a:gd name="connsiteX20" fmla="*/ 1035844 w 1178719"/>
                  <a:gd name="connsiteY20" fmla="*/ 166688 h 1235869"/>
                  <a:gd name="connsiteX21" fmla="*/ 1126331 w 1178719"/>
                  <a:gd name="connsiteY21" fmla="*/ 173831 h 1235869"/>
                  <a:gd name="connsiteX22" fmla="*/ 1171575 w 1178719"/>
                  <a:gd name="connsiteY22" fmla="*/ 204788 h 1235869"/>
                  <a:gd name="connsiteX23" fmla="*/ 1162050 w 1178719"/>
                  <a:gd name="connsiteY23" fmla="*/ 247650 h 1235869"/>
                  <a:gd name="connsiteX24" fmla="*/ 1178719 w 1178719"/>
                  <a:gd name="connsiteY24" fmla="*/ 283369 h 1235869"/>
                  <a:gd name="connsiteX25" fmla="*/ 1119187 w 1178719"/>
                  <a:gd name="connsiteY25" fmla="*/ 292894 h 1235869"/>
                  <a:gd name="connsiteX26" fmla="*/ 1064419 w 1178719"/>
                  <a:gd name="connsiteY26" fmla="*/ 292894 h 1235869"/>
                  <a:gd name="connsiteX27" fmla="*/ 1014412 w 1178719"/>
                  <a:gd name="connsiteY27" fmla="*/ 311944 h 1235869"/>
                  <a:gd name="connsiteX28" fmla="*/ 950119 w 1178719"/>
                  <a:gd name="connsiteY28" fmla="*/ 347663 h 1235869"/>
                  <a:gd name="connsiteX29" fmla="*/ 921544 w 1178719"/>
                  <a:gd name="connsiteY29" fmla="*/ 381000 h 1235869"/>
                  <a:gd name="connsiteX30" fmla="*/ 907256 w 1178719"/>
                  <a:gd name="connsiteY30" fmla="*/ 381000 h 1235869"/>
                  <a:gd name="connsiteX31" fmla="*/ 890587 w 1178719"/>
                  <a:gd name="connsiteY31" fmla="*/ 454819 h 1235869"/>
                  <a:gd name="connsiteX32" fmla="*/ 854869 w 1178719"/>
                  <a:gd name="connsiteY32" fmla="*/ 500063 h 1235869"/>
                  <a:gd name="connsiteX33" fmla="*/ 833437 w 1178719"/>
                  <a:gd name="connsiteY33" fmla="*/ 519113 h 1235869"/>
                  <a:gd name="connsiteX34" fmla="*/ 809625 w 1178719"/>
                  <a:gd name="connsiteY34" fmla="*/ 592931 h 1235869"/>
                  <a:gd name="connsiteX35" fmla="*/ 757237 w 1178719"/>
                  <a:gd name="connsiteY35" fmla="*/ 626269 h 1235869"/>
                  <a:gd name="connsiteX36" fmla="*/ 676275 w 1178719"/>
                  <a:gd name="connsiteY36" fmla="*/ 633413 h 1235869"/>
                  <a:gd name="connsiteX37" fmla="*/ 654844 w 1178719"/>
                  <a:gd name="connsiteY37" fmla="*/ 657225 h 1235869"/>
                  <a:gd name="connsiteX38" fmla="*/ 664369 w 1178719"/>
                  <a:gd name="connsiteY38" fmla="*/ 700088 h 1235869"/>
                  <a:gd name="connsiteX39" fmla="*/ 623887 w 1178719"/>
                  <a:gd name="connsiteY39" fmla="*/ 716756 h 1235869"/>
                  <a:gd name="connsiteX40" fmla="*/ 666750 w 1178719"/>
                  <a:gd name="connsiteY40" fmla="*/ 762000 h 1235869"/>
                  <a:gd name="connsiteX41" fmla="*/ 661987 w 1178719"/>
                  <a:gd name="connsiteY41" fmla="*/ 812006 h 1235869"/>
                  <a:gd name="connsiteX42" fmla="*/ 652462 w 1178719"/>
                  <a:gd name="connsiteY42" fmla="*/ 847725 h 1235869"/>
                  <a:gd name="connsiteX43" fmla="*/ 616744 w 1178719"/>
                  <a:gd name="connsiteY43" fmla="*/ 876300 h 1235869"/>
                  <a:gd name="connsiteX44" fmla="*/ 633412 w 1178719"/>
                  <a:gd name="connsiteY44" fmla="*/ 902494 h 1235869"/>
                  <a:gd name="connsiteX45" fmla="*/ 638175 w 1178719"/>
                  <a:gd name="connsiteY45" fmla="*/ 954881 h 1235869"/>
                  <a:gd name="connsiteX46" fmla="*/ 597694 w 1178719"/>
                  <a:gd name="connsiteY46" fmla="*/ 988219 h 1235869"/>
                  <a:gd name="connsiteX47" fmla="*/ 621506 w 1178719"/>
                  <a:gd name="connsiteY47" fmla="*/ 1004888 h 1235869"/>
                  <a:gd name="connsiteX48" fmla="*/ 600075 w 1178719"/>
                  <a:gd name="connsiteY48" fmla="*/ 1050131 h 1235869"/>
                  <a:gd name="connsiteX49" fmla="*/ 583406 w 1178719"/>
                  <a:gd name="connsiteY49" fmla="*/ 1097756 h 1235869"/>
                  <a:gd name="connsiteX50" fmla="*/ 581025 w 1178719"/>
                  <a:gd name="connsiteY50" fmla="*/ 1138238 h 1235869"/>
                  <a:gd name="connsiteX51" fmla="*/ 566737 w 1178719"/>
                  <a:gd name="connsiteY51" fmla="*/ 1193006 h 1235869"/>
                  <a:gd name="connsiteX52" fmla="*/ 526256 w 1178719"/>
                  <a:gd name="connsiteY52" fmla="*/ 1231106 h 1235869"/>
                  <a:gd name="connsiteX53" fmla="*/ 466725 w 1178719"/>
                  <a:gd name="connsiteY53" fmla="*/ 1235869 h 1235869"/>
                  <a:gd name="connsiteX54" fmla="*/ 414337 w 1178719"/>
                  <a:gd name="connsiteY54" fmla="*/ 1188244 h 1235869"/>
                  <a:gd name="connsiteX55" fmla="*/ 426244 w 1178719"/>
                  <a:gd name="connsiteY55" fmla="*/ 1145381 h 1235869"/>
                  <a:gd name="connsiteX56" fmla="*/ 426244 w 1178719"/>
                  <a:gd name="connsiteY56" fmla="*/ 1104900 h 1235869"/>
                  <a:gd name="connsiteX57" fmla="*/ 392906 w 1178719"/>
                  <a:gd name="connsiteY57" fmla="*/ 1121569 h 1235869"/>
                  <a:gd name="connsiteX58" fmla="*/ 359569 w 1178719"/>
                  <a:gd name="connsiteY58" fmla="*/ 1128713 h 1235869"/>
                  <a:gd name="connsiteX59" fmla="*/ 369094 w 1178719"/>
                  <a:gd name="connsiteY59" fmla="*/ 1088231 h 1235869"/>
                  <a:gd name="connsiteX60" fmla="*/ 371475 w 1178719"/>
                  <a:gd name="connsiteY60" fmla="*/ 1026319 h 1235869"/>
                  <a:gd name="connsiteX61" fmla="*/ 347662 w 1178719"/>
                  <a:gd name="connsiteY61" fmla="*/ 964406 h 1235869"/>
                  <a:gd name="connsiteX62" fmla="*/ 290512 w 1178719"/>
                  <a:gd name="connsiteY62" fmla="*/ 947738 h 1235869"/>
                  <a:gd name="connsiteX63" fmla="*/ 235744 w 1178719"/>
                  <a:gd name="connsiteY63" fmla="*/ 947738 h 1235869"/>
                  <a:gd name="connsiteX64" fmla="*/ 200025 w 1178719"/>
                  <a:gd name="connsiteY64" fmla="*/ 909638 h 1235869"/>
                  <a:gd name="connsiteX65" fmla="*/ 190500 w 1178719"/>
                  <a:gd name="connsiteY65" fmla="*/ 835819 h 1235869"/>
                  <a:gd name="connsiteX66" fmla="*/ 142875 w 1178719"/>
                  <a:gd name="connsiteY66" fmla="*/ 819150 h 1235869"/>
                  <a:gd name="connsiteX67" fmla="*/ 109537 w 1178719"/>
                  <a:gd name="connsiteY67" fmla="*/ 812006 h 1235869"/>
                  <a:gd name="connsiteX68" fmla="*/ 116681 w 1178719"/>
                  <a:gd name="connsiteY68" fmla="*/ 678656 h 1235869"/>
                  <a:gd name="connsiteX69" fmla="*/ 95250 w 1178719"/>
                  <a:gd name="connsiteY69" fmla="*/ 585788 h 1235869"/>
                  <a:gd name="connsiteX70" fmla="*/ 57150 w 1178719"/>
                  <a:gd name="connsiteY70" fmla="*/ 590550 h 1235869"/>
                  <a:gd name="connsiteX71" fmla="*/ 38100 w 1178719"/>
                  <a:gd name="connsiteY71" fmla="*/ 502444 h 1235869"/>
                  <a:gd name="connsiteX72" fmla="*/ 4762 w 1178719"/>
                  <a:gd name="connsiteY72" fmla="*/ 473869 h 1235869"/>
                  <a:gd name="connsiteX73" fmla="*/ 0 w 1178719"/>
                  <a:gd name="connsiteY73" fmla="*/ 431006 h 1235869"/>
                  <a:gd name="connsiteX74" fmla="*/ 26194 w 1178719"/>
                  <a:gd name="connsiteY74" fmla="*/ 402431 h 1235869"/>
                  <a:gd name="connsiteX75" fmla="*/ 19050 w 1178719"/>
                  <a:gd name="connsiteY75" fmla="*/ 357188 h 1235869"/>
                  <a:gd name="connsiteX76" fmla="*/ 19050 w 1178719"/>
                  <a:gd name="connsiteY76" fmla="*/ 357188 h 1235869"/>
                  <a:gd name="connsiteX77" fmla="*/ 28575 w 1178719"/>
                  <a:gd name="connsiteY77" fmla="*/ 309563 h 1235869"/>
                  <a:gd name="connsiteX78" fmla="*/ 23812 w 1178719"/>
                  <a:gd name="connsiteY78" fmla="*/ 230981 h 1235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1178719" h="1235869">
                    <a:moveTo>
                      <a:pt x="23812" y="230981"/>
                    </a:moveTo>
                    <a:lnTo>
                      <a:pt x="69056" y="285750"/>
                    </a:lnTo>
                    <a:lnTo>
                      <a:pt x="83344" y="321469"/>
                    </a:lnTo>
                    <a:lnTo>
                      <a:pt x="130969" y="285750"/>
                    </a:lnTo>
                    <a:lnTo>
                      <a:pt x="216694" y="271463"/>
                    </a:lnTo>
                    <a:lnTo>
                      <a:pt x="233362" y="235744"/>
                    </a:lnTo>
                    <a:lnTo>
                      <a:pt x="261937" y="254794"/>
                    </a:lnTo>
                    <a:lnTo>
                      <a:pt x="297656" y="211931"/>
                    </a:lnTo>
                    <a:lnTo>
                      <a:pt x="390525" y="166688"/>
                    </a:lnTo>
                    <a:lnTo>
                      <a:pt x="445294" y="164306"/>
                    </a:lnTo>
                    <a:lnTo>
                      <a:pt x="483394" y="95250"/>
                    </a:lnTo>
                    <a:lnTo>
                      <a:pt x="552450" y="78581"/>
                    </a:lnTo>
                    <a:lnTo>
                      <a:pt x="569119" y="57150"/>
                    </a:lnTo>
                    <a:lnTo>
                      <a:pt x="652462" y="116681"/>
                    </a:lnTo>
                    <a:lnTo>
                      <a:pt x="697706" y="111919"/>
                    </a:lnTo>
                    <a:lnTo>
                      <a:pt x="726281" y="66675"/>
                    </a:lnTo>
                    <a:lnTo>
                      <a:pt x="821531" y="0"/>
                    </a:lnTo>
                    <a:lnTo>
                      <a:pt x="928687" y="54769"/>
                    </a:lnTo>
                    <a:lnTo>
                      <a:pt x="966787" y="88106"/>
                    </a:lnTo>
                    <a:lnTo>
                      <a:pt x="983456" y="142875"/>
                    </a:lnTo>
                    <a:lnTo>
                      <a:pt x="1035844" y="166688"/>
                    </a:lnTo>
                    <a:lnTo>
                      <a:pt x="1126331" y="173831"/>
                    </a:lnTo>
                    <a:lnTo>
                      <a:pt x="1171575" y="204788"/>
                    </a:lnTo>
                    <a:lnTo>
                      <a:pt x="1162050" y="247650"/>
                    </a:lnTo>
                    <a:lnTo>
                      <a:pt x="1178719" y="283369"/>
                    </a:lnTo>
                    <a:lnTo>
                      <a:pt x="1119187" y="292894"/>
                    </a:lnTo>
                    <a:lnTo>
                      <a:pt x="1064419" y="292894"/>
                    </a:lnTo>
                    <a:lnTo>
                      <a:pt x="1014412" y="311944"/>
                    </a:lnTo>
                    <a:lnTo>
                      <a:pt x="950119" y="347663"/>
                    </a:lnTo>
                    <a:lnTo>
                      <a:pt x="921544" y="381000"/>
                    </a:lnTo>
                    <a:lnTo>
                      <a:pt x="907256" y="381000"/>
                    </a:lnTo>
                    <a:lnTo>
                      <a:pt x="890587" y="454819"/>
                    </a:lnTo>
                    <a:lnTo>
                      <a:pt x="854869" y="500063"/>
                    </a:lnTo>
                    <a:lnTo>
                      <a:pt x="833437" y="519113"/>
                    </a:lnTo>
                    <a:lnTo>
                      <a:pt x="809625" y="592931"/>
                    </a:lnTo>
                    <a:lnTo>
                      <a:pt x="757237" y="626269"/>
                    </a:lnTo>
                    <a:lnTo>
                      <a:pt x="676275" y="633413"/>
                    </a:lnTo>
                    <a:lnTo>
                      <a:pt x="654844" y="657225"/>
                    </a:lnTo>
                    <a:lnTo>
                      <a:pt x="664369" y="700088"/>
                    </a:lnTo>
                    <a:lnTo>
                      <a:pt x="623887" y="716756"/>
                    </a:lnTo>
                    <a:lnTo>
                      <a:pt x="666750" y="762000"/>
                    </a:lnTo>
                    <a:lnTo>
                      <a:pt x="661987" y="812006"/>
                    </a:lnTo>
                    <a:lnTo>
                      <a:pt x="652462" y="847725"/>
                    </a:lnTo>
                    <a:lnTo>
                      <a:pt x="616744" y="876300"/>
                    </a:lnTo>
                    <a:lnTo>
                      <a:pt x="633412" y="902494"/>
                    </a:lnTo>
                    <a:lnTo>
                      <a:pt x="638175" y="954881"/>
                    </a:lnTo>
                    <a:lnTo>
                      <a:pt x="597694" y="988219"/>
                    </a:lnTo>
                    <a:lnTo>
                      <a:pt x="621506" y="1004888"/>
                    </a:lnTo>
                    <a:lnTo>
                      <a:pt x="600075" y="1050131"/>
                    </a:lnTo>
                    <a:lnTo>
                      <a:pt x="583406" y="1097756"/>
                    </a:lnTo>
                    <a:lnTo>
                      <a:pt x="581025" y="1138238"/>
                    </a:lnTo>
                    <a:lnTo>
                      <a:pt x="566737" y="1193006"/>
                    </a:lnTo>
                    <a:lnTo>
                      <a:pt x="526256" y="1231106"/>
                    </a:lnTo>
                    <a:lnTo>
                      <a:pt x="466725" y="1235869"/>
                    </a:lnTo>
                    <a:lnTo>
                      <a:pt x="414337" y="1188244"/>
                    </a:lnTo>
                    <a:lnTo>
                      <a:pt x="426244" y="1145381"/>
                    </a:lnTo>
                    <a:lnTo>
                      <a:pt x="426244" y="1104900"/>
                    </a:lnTo>
                    <a:lnTo>
                      <a:pt x="392906" y="1121569"/>
                    </a:lnTo>
                    <a:lnTo>
                      <a:pt x="359569" y="1128713"/>
                    </a:lnTo>
                    <a:lnTo>
                      <a:pt x="369094" y="1088231"/>
                    </a:lnTo>
                    <a:cubicBezTo>
                      <a:pt x="369888" y="1067594"/>
                      <a:pt x="370681" y="1046956"/>
                      <a:pt x="371475" y="1026319"/>
                    </a:cubicBezTo>
                    <a:lnTo>
                      <a:pt x="347662" y="964406"/>
                    </a:lnTo>
                    <a:lnTo>
                      <a:pt x="290512" y="947738"/>
                    </a:lnTo>
                    <a:lnTo>
                      <a:pt x="235744" y="947738"/>
                    </a:lnTo>
                    <a:lnTo>
                      <a:pt x="200025" y="909638"/>
                    </a:lnTo>
                    <a:lnTo>
                      <a:pt x="190500" y="835819"/>
                    </a:lnTo>
                    <a:lnTo>
                      <a:pt x="142875" y="819150"/>
                    </a:lnTo>
                    <a:lnTo>
                      <a:pt x="109537" y="812006"/>
                    </a:lnTo>
                    <a:lnTo>
                      <a:pt x="116681" y="678656"/>
                    </a:lnTo>
                    <a:lnTo>
                      <a:pt x="95250" y="585788"/>
                    </a:lnTo>
                    <a:lnTo>
                      <a:pt x="57150" y="590550"/>
                    </a:lnTo>
                    <a:lnTo>
                      <a:pt x="38100" y="502444"/>
                    </a:lnTo>
                    <a:lnTo>
                      <a:pt x="4762" y="473869"/>
                    </a:lnTo>
                    <a:lnTo>
                      <a:pt x="0" y="431006"/>
                    </a:lnTo>
                    <a:lnTo>
                      <a:pt x="26194" y="402431"/>
                    </a:lnTo>
                    <a:lnTo>
                      <a:pt x="19050" y="357188"/>
                    </a:lnTo>
                    <a:lnTo>
                      <a:pt x="19050" y="357188"/>
                    </a:lnTo>
                    <a:lnTo>
                      <a:pt x="28575" y="309563"/>
                    </a:lnTo>
                    <a:lnTo>
                      <a:pt x="23812" y="230981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CL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Forma libre 61">
                <a:extLst>
                  <a:ext uri="{FF2B5EF4-FFF2-40B4-BE49-F238E27FC236}">
                    <a16:creationId xmlns:a16="http://schemas.microsoft.com/office/drawing/2014/main" id="{083B3E39-2C18-4301-A8C2-F2BD2B51CF6A}"/>
                  </a:ext>
                </a:extLst>
              </p:cNvPr>
              <p:cNvSpPr/>
              <p:nvPr/>
            </p:nvSpPr>
            <p:spPr>
              <a:xfrm>
                <a:off x="3494689" y="2459256"/>
                <a:ext cx="569836" cy="624582"/>
              </a:xfrm>
              <a:custGeom>
                <a:avLst/>
                <a:gdLst>
                  <a:gd name="connsiteX0" fmla="*/ 140494 w 566737"/>
                  <a:gd name="connsiteY0" fmla="*/ 0 h 623887"/>
                  <a:gd name="connsiteX1" fmla="*/ 116681 w 566737"/>
                  <a:gd name="connsiteY1" fmla="*/ 35718 h 623887"/>
                  <a:gd name="connsiteX2" fmla="*/ 73819 w 566737"/>
                  <a:gd name="connsiteY2" fmla="*/ 59531 h 623887"/>
                  <a:gd name="connsiteX3" fmla="*/ 19050 w 566737"/>
                  <a:gd name="connsiteY3" fmla="*/ 54768 h 623887"/>
                  <a:gd name="connsiteX4" fmla="*/ 7144 w 566737"/>
                  <a:gd name="connsiteY4" fmla="*/ 71437 h 623887"/>
                  <a:gd name="connsiteX5" fmla="*/ 16669 w 566737"/>
                  <a:gd name="connsiteY5" fmla="*/ 100012 h 623887"/>
                  <a:gd name="connsiteX6" fmla="*/ 2381 w 566737"/>
                  <a:gd name="connsiteY6" fmla="*/ 116681 h 623887"/>
                  <a:gd name="connsiteX7" fmla="*/ 2381 w 566737"/>
                  <a:gd name="connsiteY7" fmla="*/ 164306 h 623887"/>
                  <a:gd name="connsiteX8" fmla="*/ 47625 w 566737"/>
                  <a:gd name="connsiteY8" fmla="*/ 207168 h 623887"/>
                  <a:gd name="connsiteX9" fmla="*/ 69056 w 566737"/>
                  <a:gd name="connsiteY9" fmla="*/ 257175 h 623887"/>
                  <a:gd name="connsiteX10" fmla="*/ 57150 w 566737"/>
                  <a:gd name="connsiteY10" fmla="*/ 285750 h 623887"/>
                  <a:gd name="connsiteX11" fmla="*/ 54769 w 566737"/>
                  <a:gd name="connsiteY11" fmla="*/ 323850 h 623887"/>
                  <a:gd name="connsiteX12" fmla="*/ 2381 w 566737"/>
                  <a:gd name="connsiteY12" fmla="*/ 323850 h 623887"/>
                  <a:gd name="connsiteX13" fmla="*/ 2381 w 566737"/>
                  <a:gd name="connsiteY13" fmla="*/ 369093 h 623887"/>
                  <a:gd name="connsiteX14" fmla="*/ 0 w 566737"/>
                  <a:gd name="connsiteY14" fmla="*/ 433387 h 623887"/>
                  <a:gd name="connsiteX15" fmla="*/ 16669 w 566737"/>
                  <a:gd name="connsiteY15" fmla="*/ 454818 h 623887"/>
                  <a:gd name="connsiteX16" fmla="*/ 21431 w 566737"/>
                  <a:gd name="connsiteY16" fmla="*/ 488156 h 623887"/>
                  <a:gd name="connsiteX17" fmla="*/ 21431 w 566737"/>
                  <a:gd name="connsiteY17" fmla="*/ 528637 h 623887"/>
                  <a:gd name="connsiteX18" fmla="*/ 100012 w 566737"/>
                  <a:gd name="connsiteY18" fmla="*/ 585787 h 623887"/>
                  <a:gd name="connsiteX19" fmla="*/ 111919 w 566737"/>
                  <a:gd name="connsiteY19" fmla="*/ 623887 h 623887"/>
                  <a:gd name="connsiteX20" fmla="*/ 269081 w 566737"/>
                  <a:gd name="connsiteY20" fmla="*/ 583406 h 623887"/>
                  <a:gd name="connsiteX21" fmla="*/ 250031 w 566737"/>
                  <a:gd name="connsiteY21" fmla="*/ 554831 h 623887"/>
                  <a:gd name="connsiteX22" fmla="*/ 290512 w 566737"/>
                  <a:gd name="connsiteY22" fmla="*/ 504825 h 623887"/>
                  <a:gd name="connsiteX23" fmla="*/ 311944 w 566737"/>
                  <a:gd name="connsiteY23" fmla="*/ 471487 h 623887"/>
                  <a:gd name="connsiteX24" fmla="*/ 314325 w 566737"/>
                  <a:gd name="connsiteY24" fmla="*/ 452437 h 623887"/>
                  <a:gd name="connsiteX25" fmla="*/ 342900 w 566737"/>
                  <a:gd name="connsiteY25" fmla="*/ 440531 h 623887"/>
                  <a:gd name="connsiteX26" fmla="*/ 381000 w 566737"/>
                  <a:gd name="connsiteY26" fmla="*/ 369093 h 623887"/>
                  <a:gd name="connsiteX27" fmla="*/ 414337 w 566737"/>
                  <a:gd name="connsiteY27" fmla="*/ 366712 h 623887"/>
                  <a:gd name="connsiteX28" fmla="*/ 495300 w 566737"/>
                  <a:gd name="connsiteY28" fmla="*/ 433387 h 623887"/>
                  <a:gd name="connsiteX29" fmla="*/ 566737 w 566737"/>
                  <a:gd name="connsiteY29" fmla="*/ 381000 h 623887"/>
                  <a:gd name="connsiteX30" fmla="*/ 538162 w 566737"/>
                  <a:gd name="connsiteY30" fmla="*/ 326231 h 623887"/>
                  <a:gd name="connsiteX31" fmla="*/ 526256 w 566737"/>
                  <a:gd name="connsiteY31" fmla="*/ 271462 h 623887"/>
                  <a:gd name="connsiteX32" fmla="*/ 471487 w 566737"/>
                  <a:gd name="connsiteY32" fmla="*/ 264318 h 623887"/>
                  <a:gd name="connsiteX33" fmla="*/ 376237 w 566737"/>
                  <a:gd name="connsiteY33" fmla="*/ 290512 h 623887"/>
                  <a:gd name="connsiteX34" fmla="*/ 350044 w 566737"/>
                  <a:gd name="connsiteY34" fmla="*/ 302418 h 623887"/>
                  <a:gd name="connsiteX35" fmla="*/ 347662 w 566737"/>
                  <a:gd name="connsiteY35" fmla="*/ 252412 h 623887"/>
                  <a:gd name="connsiteX36" fmla="*/ 338137 w 566737"/>
                  <a:gd name="connsiteY36" fmla="*/ 223837 h 623887"/>
                  <a:gd name="connsiteX37" fmla="*/ 321469 w 566737"/>
                  <a:gd name="connsiteY37" fmla="*/ 209550 h 623887"/>
                  <a:gd name="connsiteX38" fmla="*/ 347662 w 566737"/>
                  <a:gd name="connsiteY38" fmla="*/ 180975 h 623887"/>
                  <a:gd name="connsiteX39" fmla="*/ 366712 w 566737"/>
                  <a:gd name="connsiteY39" fmla="*/ 169068 h 623887"/>
                  <a:gd name="connsiteX40" fmla="*/ 321469 w 566737"/>
                  <a:gd name="connsiteY40" fmla="*/ 109537 h 623887"/>
                  <a:gd name="connsiteX41" fmla="*/ 280987 w 566737"/>
                  <a:gd name="connsiteY41" fmla="*/ 97631 h 623887"/>
                  <a:gd name="connsiteX42" fmla="*/ 238125 w 566737"/>
                  <a:gd name="connsiteY42" fmla="*/ 66675 h 623887"/>
                  <a:gd name="connsiteX43" fmla="*/ 202406 w 566737"/>
                  <a:gd name="connsiteY43" fmla="*/ 59531 h 623887"/>
                  <a:gd name="connsiteX44" fmla="*/ 140494 w 566737"/>
                  <a:gd name="connsiteY44" fmla="*/ 0 h 623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566737" h="623887">
                    <a:moveTo>
                      <a:pt x="140494" y="0"/>
                    </a:moveTo>
                    <a:lnTo>
                      <a:pt x="116681" y="35718"/>
                    </a:lnTo>
                    <a:lnTo>
                      <a:pt x="73819" y="59531"/>
                    </a:lnTo>
                    <a:lnTo>
                      <a:pt x="19050" y="54768"/>
                    </a:lnTo>
                    <a:lnTo>
                      <a:pt x="7144" y="71437"/>
                    </a:lnTo>
                    <a:lnTo>
                      <a:pt x="16669" y="100012"/>
                    </a:lnTo>
                    <a:lnTo>
                      <a:pt x="2381" y="116681"/>
                    </a:lnTo>
                    <a:lnTo>
                      <a:pt x="2381" y="164306"/>
                    </a:lnTo>
                    <a:lnTo>
                      <a:pt x="47625" y="207168"/>
                    </a:lnTo>
                    <a:lnTo>
                      <a:pt x="69056" y="257175"/>
                    </a:lnTo>
                    <a:lnTo>
                      <a:pt x="57150" y="285750"/>
                    </a:lnTo>
                    <a:lnTo>
                      <a:pt x="54769" y="323850"/>
                    </a:lnTo>
                    <a:lnTo>
                      <a:pt x="2381" y="323850"/>
                    </a:lnTo>
                    <a:lnTo>
                      <a:pt x="2381" y="369093"/>
                    </a:lnTo>
                    <a:cubicBezTo>
                      <a:pt x="1587" y="390524"/>
                      <a:pt x="794" y="411956"/>
                      <a:pt x="0" y="433387"/>
                    </a:cubicBezTo>
                    <a:lnTo>
                      <a:pt x="16669" y="454818"/>
                    </a:lnTo>
                    <a:lnTo>
                      <a:pt x="21431" y="488156"/>
                    </a:lnTo>
                    <a:lnTo>
                      <a:pt x="21431" y="528637"/>
                    </a:lnTo>
                    <a:lnTo>
                      <a:pt x="100012" y="585787"/>
                    </a:lnTo>
                    <a:lnTo>
                      <a:pt x="111919" y="623887"/>
                    </a:lnTo>
                    <a:lnTo>
                      <a:pt x="269081" y="583406"/>
                    </a:lnTo>
                    <a:lnTo>
                      <a:pt x="250031" y="554831"/>
                    </a:lnTo>
                    <a:lnTo>
                      <a:pt x="290512" y="504825"/>
                    </a:lnTo>
                    <a:lnTo>
                      <a:pt x="311944" y="471487"/>
                    </a:lnTo>
                    <a:lnTo>
                      <a:pt x="314325" y="452437"/>
                    </a:lnTo>
                    <a:lnTo>
                      <a:pt x="342900" y="440531"/>
                    </a:lnTo>
                    <a:lnTo>
                      <a:pt x="381000" y="369093"/>
                    </a:lnTo>
                    <a:lnTo>
                      <a:pt x="414337" y="366712"/>
                    </a:lnTo>
                    <a:lnTo>
                      <a:pt x="495300" y="433387"/>
                    </a:lnTo>
                    <a:lnTo>
                      <a:pt x="566737" y="381000"/>
                    </a:lnTo>
                    <a:lnTo>
                      <a:pt x="538162" y="326231"/>
                    </a:lnTo>
                    <a:lnTo>
                      <a:pt x="526256" y="271462"/>
                    </a:lnTo>
                    <a:lnTo>
                      <a:pt x="471487" y="264318"/>
                    </a:lnTo>
                    <a:lnTo>
                      <a:pt x="376237" y="290512"/>
                    </a:lnTo>
                    <a:lnTo>
                      <a:pt x="350044" y="302418"/>
                    </a:lnTo>
                    <a:lnTo>
                      <a:pt x="347662" y="252412"/>
                    </a:lnTo>
                    <a:lnTo>
                      <a:pt x="338137" y="223837"/>
                    </a:lnTo>
                    <a:lnTo>
                      <a:pt x="321469" y="209550"/>
                    </a:lnTo>
                    <a:lnTo>
                      <a:pt x="347662" y="180975"/>
                    </a:lnTo>
                    <a:lnTo>
                      <a:pt x="366712" y="169068"/>
                    </a:lnTo>
                    <a:lnTo>
                      <a:pt x="321469" y="109537"/>
                    </a:lnTo>
                    <a:lnTo>
                      <a:pt x="280987" y="97631"/>
                    </a:lnTo>
                    <a:lnTo>
                      <a:pt x="238125" y="66675"/>
                    </a:lnTo>
                    <a:lnTo>
                      <a:pt x="202406" y="59531"/>
                    </a:lnTo>
                    <a:lnTo>
                      <a:pt x="140494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CL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8" name="Forma libre 47">
              <a:extLst>
                <a:ext uri="{FF2B5EF4-FFF2-40B4-BE49-F238E27FC236}">
                  <a16:creationId xmlns:a16="http://schemas.microsoft.com/office/drawing/2014/main" id="{C5832BA7-D64D-41C0-99D0-F431AF4F25C8}"/>
                </a:ext>
              </a:extLst>
            </p:cNvPr>
            <p:cNvSpPr/>
            <p:nvPr/>
          </p:nvSpPr>
          <p:spPr>
            <a:xfrm>
              <a:off x="2648315" y="2098169"/>
              <a:ext cx="1005593" cy="1215005"/>
            </a:xfrm>
            <a:custGeom>
              <a:avLst/>
              <a:gdLst>
                <a:gd name="connsiteX0" fmla="*/ 704850 w 1003300"/>
                <a:gd name="connsiteY0" fmla="*/ 0 h 1212850"/>
                <a:gd name="connsiteX1" fmla="*/ 644525 w 1003300"/>
                <a:gd name="connsiteY1" fmla="*/ 50800 h 1212850"/>
                <a:gd name="connsiteX2" fmla="*/ 565150 w 1003300"/>
                <a:gd name="connsiteY2" fmla="*/ 69850 h 1212850"/>
                <a:gd name="connsiteX3" fmla="*/ 504825 w 1003300"/>
                <a:gd name="connsiteY3" fmla="*/ 114300 h 1212850"/>
                <a:gd name="connsiteX4" fmla="*/ 476250 w 1003300"/>
                <a:gd name="connsiteY4" fmla="*/ 127000 h 1212850"/>
                <a:gd name="connsiteX5" fmla="*/ 466725 w 1003300"/>
                <a:gd name="connsiteY5" fmla="*/ 174625 h 1212850"/>
                <a:gd name="connsiteX6" fmla="*/ 511175 w 1003300"/>
                <a:gd name="connsiteY6" fmla="*/ 184150 h 1212850"/>
                <a:gd name="connsiteX7" fmla="*/ 511175 w 1003300"/>
                <a:gd name="connsiteY7" fmla="*/ 225425 h 1212850"/>
                <a:gd name="connsiteX8" fmla="*/ 546100 w 1003300"/>
                <a:gd name="connsiteY8" fmla="*/ 295275 h 1212850"/>
                <a:gd name="connsiteX9" fmla="*/ 542925 w 1003300"/>
                <a:gd name="connsiteY9" fmla="*/ 336550 h 1212850"/>
                <a:gd name="connsiteX10" fmla="*/ 514350 w 1003300"/>
                <a:gd name="connsiteY10" fmla="*/ 374650 h 1212850"/>
                <a:gd name="connsiteX11" fmla="*/ 536575 w 1003300"/>
                <a:gd name="connsiteY11" fmla="*/ 381000 h 1212850"/>
                <a:gd name="connsiteX12" fmla="*/ 539750 w 1003300"/>
                <a:gd name="connsiteY12" fmla="*/ 447675 h 1212850"/>
                <a:gd name="connsiteX13" fmla="*/ 523875 w 1003300"/>
                <a:gd name="connsiteY13" fmla="*/ 520700 h 1212850"/>
                <a:gd name="connsiteX14" fmla="*/ 447675 w 1003300"/>
                <a:gd name="connsiteY14" fmla="*/ 558800 h 1212850"/>
                <a:gd name="connsiteX15" fmla="*/ 409575 w 1003300"/>
                <a:gd name="connsiteY15" fmla="*/ 514350 h 1212850"/>
                <a:gd name="connsiteX16" fmla="*/ 387350 w 1003300"/>
                <a:gd name="connsiteY16" fmla="*/ 527050 h 1212850"/>
                <a:gd name="connsiteX17" fmla="*/ 390525 w 1003300"/>
                <a:gd name="connsiteY17" fmla="*/ 558800 h 1212850"/>
                <a:gd name="connsiteX18" fmla="*/ 346075 w 1003300"/>
                <a:gd name="connsiteY18" fmla="*/ 571500 h 1212850"/>
                <a:gd name="connsiteX19" fmla="*/ 352425 w 1003300"/>
                <a:gd name="connsiteY19" fmla="*/ 609600 h 1212850"/>
                <a:gd name="connsiteX20" fmla="*/ 352425 w 1003300"/>
                <a:gd name="connsiteY20" fmla="*/ 673100 h 1212850"/>
                <a:gd name="connsiteX21" fmla="*/ 317500 w 1003300"/>
                <a:gd name="connsiteY21" fmla="*/ 673100 h 1212850"/>
                <a:gd name="connsiteX22" fmla="*/ 330200 w 1003300"/>
                <a:gd name="connsiteY22" fmla="*/ 711200 h 1212850"/>
                <a:gd name="connsiteX23" fmla="*/ 273050 w 1003300"/>
                <a:gd name="connsiteY23" fmla="*/ 762000 h 1212850"/>
                <a:gd name="connsiteX24" fmla="*/ 171450 w 1003300"/>
                <a:gd name="connsiteY24" fmla="*/ 787400 h 1212850"/>
                <a:gd name="connsiteX25" fmla="*/ 123825 w 1003300"/>
                <a:gd name="connsiteY25" fmla="*/ 793750 h 1212850"/>
                <a:gd name="connsiteX26" fmla="*/ 104775 w 1003300"/>
                <a:gd name="connsiteY26" fmla="*/ 704850 h 1212850"/>
                <a:gd name="connsiteX27" fmla="*/ 73025 w 1003300"/>
                <a:gd name="connsiteY27" fmla="*/ 660400 h 1212850"/>
                <a:gd name="connsiteX28" fmla="*/ 60325 w 1003300"/>
                <a:gd name="connsiteY28" fmla="*/ 701675 h 1212850"/>
                <a:gd name="connsiteX29" fmla="*/ 34925 w 1003300"/>
                <a:gd name="connsiteY29" fmla="*/ 733425 h 1212850"/>
                <a:gd name="connsiteX30" fmla="*/ 22225 w 1003300"/>
                <a:gd name="connsiteY30" fmla="*/ 784225 h 1212850"/>
                <a:gd name="connsiteX31" fmla="*/ 22225 w 1003300"/>
                <a:gd name="connsiteY31" fmla="*/ 809625 h 1212850"/>
                <a:gd name="connsiteX32" fmla="*/ 22225 w 1003300"/>
                <a:gd name="connsiteY32" fmla="*/ 809625 h 1212850"/>
                <a:gd name="connsiteX33" fmla="*/ 0 w 1003300"/>
                <a:gd name="connsiteY33" fmla="*/ 885825 h 1212850"/>
                <a:gd name="connsiteX34" fmla="*/ 47625 w 1003300"/>
                <a:gd name="connsiteY34" fmla="*/ 882650 h 1212850"/>
                <a:gd name="connsiteX35" fmla="*/ 95250 w 1003300"/>
                <a:gd name="connsiteY35" fmla="*/ 908050 h 1212850"/>
                <a:gd name="connsiteX36" fmla="*/ 127000 w 1003300"/>
                <a:gd name="connsiteY36" fmla="*/ 914400 h 1212850"/>
                <a:gd name="connsiteX37" fmla="*/ 130175 w 1003300"/>
                <a:gd name="connsiteY37" fmla="*/ 958850 h 1212850"/>
                <a:gd name="connsiteX38" fmla="*/ 225425 w 1003300"/>
                <a:gd name="connsiteY38" fmla="*/ 1009650 h 1212850"/>
                <a:gd name="connsiteX39" fmla="*/ 219075 w 1003300"/>
                <a:gd name="connsiteY39" fmla="*/ 1025525 h 1212850"/>
                <a:gd name="connsiteX40" fmla="*/ 292100 w 1003300"/>
                <a:gd name="connsiteY40" fmla="*/ 1009650 h 1212850"/>
                <a:gd name="connsiteX41" fmla="*/ 349250 w 1003300"/>
                <a:gd name="connsiteY41" fmla="*/ 1022350 h 1212850"/>
                <a:gd name="connsiteX42" fmla="*/ 358775 w 1003300"/>
                <a:gd name="connsiteY42" fmla="*/ 1095375 h 1212850"/>
                <a:gd name="connsiteX43" fmla="*/ 361950 w 1003300"/>
                <a:gd name="connsiteY43" fmla="*/ 1139825 h 1212850"/>
                <a:gd name="connsiteX44" fmla="*/ 403225 w 1003300"/>
                <a:gd name="connsiteY44" fmla="*/ 1133475 h 1212850"/>
                <a:gd name="connsiteX45" fmla="*/ 419100 w 1003300"/>
                <a:gd name="connsiteY45" fmla="*/ 1181100 h 1212850"/>
                <a:gd name="connsiteX46" fmla="*/ 457200 w 1003300"/>
                <a:gd name="connsiteY46" fmla="*/ 1196975 h 1212850"/>
                <a:gd name="connsiteX47" fmla="*/ 511175 w 1003300"/>
                <a:gd name="connsiteY47" fmla="*/ 1155700 h 1212850"/>
                <a:gd name="connsiteX48" fmla="*/ 539750 w 1003300"/>
                <a:gd name="connsiteY48" fmla="*/ 1212850 h 1212850"/>
                <a:gd name="connsiteX49" fmla="*/ 571500 w 1003300"/>
                <a:gd name="connsiteY49" fmla="*/ 1212850 h 1212850"/>
                <a:gd name="connsiteX50" fmla="*/ 565150 w 1003300"/>
                <a:gd name="connsiteY50" fmla="*/ 1146175 h 1212850"/>
                <a:gd name="connsiteX51" fmla="*/ 612775 w 1003300"/>
                <a:gd name="connsiteY51" fmla="*/ 1117600 h 1212850"/>
                <a:gd name="connsiteX52" fmla="*/ 635000 w 1003300"/>
                <a:gd name="connsiteY52" fmla="*/ 1069975 h 1212850"/>
                <a:gd name="connsiteX53" fmla="*/ 660400 w 1003300"/>
                <a:gd name="connsiteY53" fmla="*/ 1000125 h 1212850"/>
                <a:gd name="connsiteX54" fmla="*/ 723900 w 1003300"/>
                <a:gd name="connsiteY54" fmla="*/ 996950 h 1212850"/>
                <a:gd name="connsiteX55" fmla="*/ 727075 w 1003300"/>
                <a:gd name="connsiteY55" fmla="*/ 946150 h 1212850"/>
                <a:gd name="connsiteX56" fmla="*/ 698500 w 1003300"/>
                <a:gd name="connsiteY56" fmla="*/ 911225 h 1212850"/>
                <a:gd name="connsiteX57" fmla="*/ 711200 w 1003300"/>
                <a:gd name="connsiteY57" fmla="*/ 860425 h 1212850"/>
                <a:gd name="connsiteX58" fmla="*/ 695325 w 1003300"/>
                <a:gd name="connsiteY58" fmla="*/ 841375 h 1212850"/>
                <a:gd name="connsiteX59" fmla="*/ 730250 w 1003300"/>
                <a:gd name="connsiteY59" fmla="*/ 831850 h 1212850"/>
                <a:gd name="connsiteX60" fmla="*/ 815975 w 1003300"/>
                <a:gd name="connsiteY60" fmla="*/ 796925 h 1212850"/>
                <a:gd name="connsiteX61" fmla="*/ 828675 w 1003300"/>
                <a:gd name="connsiteY61" fmla="*/ 793750 h 1212850"/>
                <a:gd name="connsiteX62" fmla="*/ 831850 w 1003300"/>
                <a:gd name="connsiteY62" fmla="*/ 679450 h 1212850"/>
                <a:gd name="connsiteX63" fmla="*/ 882650 w 1003300"/>
                <a:gd name="connsiteY63" fmla="*/ 673100 h 1212850"/>
                <a:gd name="connsiteX64" fmla="*/ 895350 w 1003300"/>
                <a:gd name="connsiteY64" fmla="*/ 622300 h 1212850"/>
                <a:gd name="connsiteX65" fmla="*/ 873125 w 1003300"/>
                <a:gd name="connsiteY65" fmla="*/ 571500 h 1212850"/>
                <a:gd name="connsiteX66" fmla="*/ 831850 w 1003300"/>
                <a:gd name="connsiteY66" fmla="*/ 546100 h 1212850"/>
                <a:gd name="connsiteX67" fmla="*/ 831850 w 1003300"/>
                <a:gd name="connsiteY67" fmla="*/ 498475 h 1212850"/>
                <a:gd name="connsiteX68" fmla="*/ 847725 w 1003300"/>
                <a:gd name="connsiteY68" fmla="*/ 434975 h 1212850"/>
                <a:gd name="connsiteX69" fmla="*/ 835025 w 1003300"/>
                <a:gd name="connsiteY69" fmla="*/ 409575 h 1212850"/>
                <a:gd name="connsiteX70" fmla="*/ 892175 w 1003300"/>
                <a:gd name="connsiteY70" fmla="*/ 412750 h 1212850"/>
                <a:gd name="connsiteX71" fmla="*/ 927100 w 1003300"/>
                <a:gd name="connsiteY71" fmla="*/ 403225 h 1212850"/>
                <a:gd name="connsiteX72" fmla="*/ 977900 w 1003300"/>
                <a:gd name="connsiteY72" fmla="*/ 355600 h 1212850"/>
                <a:gd name="connsiteX73" fmla="*/ 1003300 w 1003300"/>
                <a:gd name="connsiteY73" fmla="*/ 301625 h 1212850"/>
                <a:gd name="connsiteX74" fmla="*/ 946150 w 1003300"/>
                <a:gd name="connsiteY74" fmla="*/ 320675 h 1212850"/>
                <a:gd name="connsiteX75" fmla="*/ 939800 w 1003300"/>
                <a:gd name="connsiteY75" fmla="*/ 279400 h 1212850"/>
                <a:gd name="connsiteX76" fmla="*/ 952500 w 1003300"/>
                <a:gd name="connsiteY76" fmla="*/ 209550 h 1212850"/>
                <a:gd name="connsiteX77" fmla="*/ 933450 w 1003300"/>
                <a:gd name="connsiteY77" fmla="*/ 155575 h 1212850"/>
                <a:gd name="connsiteX78" fmla="*/ 847725 w 1003300"/>
                <a:gd name="connsiteY78" fmla="*/ 136525 h 1212850"/>
                <a:gd name="connsiteX79" fmla="*/ 784225 w 1003300"/>
                <a:gd name="connsiteY79" fmla="*/ 88900 h 1212850"/>
                <a:gd name="connsiteX80" fmla="*/ 774700 w 1003300"/>
                <a:gd name="connsiteY80" fmla="*/ 19050 h 1212850"/>
                <a:gd name="connsiteX81" fmla="*/ 704850 w 1003300"/>
                <a:gd name="connsiteY81" fmla="*/ 0 h 1212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1003300" h="1212850">
                  <a:moveTo>
                    <a:pt x="704850" y="0"/>
                  </a:moveTo>
                  <a:lnTo>
                    <a:pt x="644525" y="50800"/>
                  </a:lnTo>
                  <a:lnTo>
                    <a:pt x="565150" y="69850"/>
                  </a:lnTo>
                  <a:lnTo>
                    <a:pt x="504825" y="114300"/>
                  </a:lnTo>
                  <a:lnTo>
                    <a:pt x="476250" y="127000"/>
                  </a:lnTo>
                  <a:lnTo>
                    <a:pt x="466725" y="174625"/>
                  </a:lnTo>
                  <a:lnTo>
                    <a:pt x="511175" y="184150"/>
                  </a:lnTo>
                  <a:lnTo>
                    <a:pt x="511175" y="225425"/>
                  </a:lnTo>
                  <a:lnTo>
                    <a:pt x="546100" y="295275"/>
                  </a:lnTo>
                  <a:lnTo>
                    <a:pt x="542925" y="336550"/>
                  </a:lnTo>
                  <a:lnTo>
                    <a:pt x="514350" y="374650"/>
                  </a:lnTo>
                  <a:lnTo>
                    <a:pt x="536575" y="381000"/>
                  </a:lnTo>
                  <a:lnTo>
                    <a:pt x="539750" y="447675"/>
                  </a:lnTo>
                  <a:lnTo>
                    <a:pt x="523875" y="520700"/>
                  </a:lnTo>
                  <a:lnTo>
                    <a:pt x="447675" y="558800"/>
                  </a:lnTo>
                  <a:lnTo>
                    <a:pt x="409575" y="514350"/>
                  </a:lnTo>
                  <a:lnTo>
                    <a:pt x="387350" y="527050"/>
                  </a:lnTo>
                  <a:lnTo>
                    <a:pt x="390525" y="558800"/>
                  </a:lnTo>
                  <a:lnTo>
                    <a:pt x="346075" y="571500"/>
                  </a:lnTo>
                  <a:lnTo>
                    <a:pt x="352425" y="609600"/>
                  </a:lnTo>
                  <a:lnTo>
                    <a:pt x="352425" y="673100"/>
                  </a:lnTo>
                  <a:lnTo>
                    <a:pt x="317500" y="673100"/>
                  </a:lnTo>
                  <a:lnTo>
                    <a:pt x="330200" y="711200"/>
                  </a:lnTo>
                  <a:lnTo>
                    <a:pt x="273050" y="762000"/>
                  </a:lnTo>
                  <a:lnTo>
                    <a:pt x="171450" y="787400"/>
                  </a:lnTo>
                  <a:lnTo>
                    <a:pt x="123825" y="793750"/>
                  </a:lnTo>
                  <a:lnTo>
                    <a:pt x="104775" y="704850"/>
                  </a:lnTo>
                  <a:lnTo>
                    <a:pt x="73025" y="660400"/>
                  </a:lnTo>
                  <a:lnTo>
                    <a:pt x="60325" y="701675"/>
                  </a:lnTo>
                  <a:lnTo>
                    <a:pt x="34925" y="733425"/>
                  </a:lnTo>
                  <a:lnTo>
                    <a:pt x="22225" y="784225"/>
                  </a:lnTo>
                  <a:lnTo>
                    <a:pt x="22225" y="809625"/>
                  </a:lnTo>
                  <a:lnTo>
                    <a:pt x="22225" y="809625"/>
                  </a:lnTo>
                  <a:lnTo>
                    <a:pt x="0" y="885825"/>
                  </a:lnTo>
                  <a:lnTo>
                    <a:pt x="47625" y="882650"/>
                  </a:lnTo>
                  <a:lnTo>
                    <a:pt x="95250" y="908050"/>
                  </a:lnTo>
                  <a:lnTo>
                    <a:pt x="127000" y="914400"/>
                  </a:lnTo>
                  <a:lnTo>
                    <a:pt x="130175" y="958850"/>
                  </a:lnTo>
                  <a:lnTo>
                    <a:pt x="225425" y="1009650"/>
                  </a:lnTo>
                  <a:lnTo>
                    <a:pt x="219075" y="1025525"/>
                  </a:lnTo>
                  <a:lnTo>
                    <a:pt x="292100" y="1009650"/>
                  </a:lnTo>
                  <a:lnTo>
                    <a:pt x="349250" y="1022350"/>
                  </a:lnTo>
                  <a:lnTo>
                    <a:pt x="358775" y="1095375"/>
                  </a:lnTo>
                  <a:lnTo>
                    <a:pt x="361950" y="1139825"/>
                  </a:lnTo>
                  <a:lnTo>
                    <a:pt x="403225" y="1133475"/>
                  </a:lnTo>
                  <a:lnTo>
                    <a:pt x="419100" y="1181100"/>
                  </a:lnTo>
                  <a:lnTo>
                    <a:pt x="457200" y="1196975"/>
                  </a:lnTo>
                  <a:lnTo>
                    <a:pt x="511175" y="1155700"/>
                  </a:lnTo>
                  <a:lnTo>
                    <a:pt x="539750" y="1212850"/>
                  </a:lnTo>
                  <a:lnTo>
                    <a:pt x="571500" y="1212850"/>
                  </a:lnTo>
                  <a:lnTo>
                    <a:pt x="565150" y="1146175"/>
                  </a:lnTo>
                  <a:lnTo>
                    <a:pt x="612775" y="1117600"/>
                  </a:lnTo>
                  <a:lnTo>
                    <a:pt x="635000" y="1069975"/>
                  </a:lnTo>
                  <a:lnTo>
                    <a:pt x="660400" y="1000125"/>
                  </a:lnTo>
                  <a:lnTo>
                    <a:pt x="723900" y="996950"/>
                  </a:lnTo>
                  <a:lnTo>
                    <a:pt x="727075" y="946150"/>
                  </a:lnTo>
                  <a:lnTo>
                    <a:pt x="698500" y="911225"/>
                  </a:lnTo>
                  <a:lnTo>
                    <a:pt x="711200" y="860425"/>
                  </a:lnTo>
                  <a:lnTo>
                    <a:pt x="695325" y="841375"/>
                  </a:lnTo>
                  <a:lnTo>
                    <a:pt x="730250" y="831850"/>
                  </a:lnTo>
                  <a:lnTo>
                    <a:pt x="815975" y="796925"/>
                  </a:lnTo>
                  <a:lnTo>
                    <a:pt x="828675" y="793750"/>
                  </a:lnTo>
                  <a:cubicBezTo>
                    <a:pt x="829733" y="755650"/>
                    <a:pt x="830792" y="717550"/>
                    <a:pt x="831850" y="679450"/>
                  </a:cubicBezTo>
                  <a:lnTo>
                    <a:pt x="882650" y="673100"/>
                  </a:lnTo>
                  <a:lnTo>
                    <a:pt x="895350" y="622300"/>
                  </a:lnTo>
                  <a:lnTo>
                    <a:pt x="873125" y="571500"/>
                  </a:lnTo>
                  <a:lnTo>
                    <a:pt x="831850" y="546100"/>
                  </a:lnTo>
                  <a:lnTo>
                    <a:pt x="831850" y="498475"/>
                  </a:lnTo>
                  <a:lnTo>
                    <a:pt x="847725" y="434975"/>
                  </a:lnTo>
                  <a:lnTo>
                    <a:pt x="835025" y="409575"/>
                  </a:lnTo>
                  <a:lnTo>
                    <a:pt x="892175" y="412750"/>
                  </a:lnTo>
                  <a:lnTo>
                    <a:pt x="927100" y="403225"/>
                  </a:lnTo>
                  <a:lnTo>
                    <a:pt x="977900" y="355600"/>
                  </a:lnTo>
                  <a:lnTo>
                    <a:pt x="1003300" y="301625"/>
                  </a:lnTo>
                  <a:lnTo>
                    <a:pt x="946150" y="320675"/>
                  </a:lnTo>
                  <a:lnTo>
                    <a:pt x="939800" y="279400"/>
                  </a:lnTo>
                  <a:lnTo>
                    <a:pt x="952500" y="209550"/>
                  </a:lnTo>
                  <a:lnTo>
                    <a:pt x="933450" y="155575"/>
                  </a:lnTo>
                  <a:lnTo>
                    <a:pt x="847725" y="136525"/>
                  </a:lnTo>
                  <a:lnTo>
                    <a:pt x="784225" y="88900"/>
                  </a:lnTo>
                  <a:lnTo>
                    <a:pt x="774700" y="19050"/>
                  </a:lnTo>
                  <a:lnTo>
                    <a:pt x="704850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49" name="Forma libre 48">
              <a:extLst>
                <a:ext uri="{FF2B5EF4-FFF2-40B4-BE49-F238E27FC236}">
                  <a16:creationId xmlns:a16="http://schemas.microsoft.com/office/drawing/2014/main" id="{66BC2837-E6B8-4F16-8A45-4DB74B20A1BD}"/>
                </a:ext>
              </a:extLst>
            </p:cNvPr>
            <p:cNvSpPr/>
            <p:nvPr/>
          </p:nvSpPr>
          <p:spPr>
            <a:xfrm>
              <a:off x="3775418" y="849006"/>
              <a:ext cx="2304483" cy="2176277"/>
            </a:xfrm>
            <a:custGeom>
              <a:avLst/>
              <a:gdLst>
                <a:gd name="connsiteX0" fmla="*/ 1071563 w 2305050"/>
                <a:gd name="connsiteY0" fmla="*/ 0 h 2171700"/>
                <a:gd name="connsiteX1" fmla="*/ 1090613 w 2305050"/>
                <a:gd name="connsiteY1" fmla="*/ 61913 h 2171700"/>
                <a:gd name="connsiteX2" fmla="*/ 1190625 w 2305050"/>
                <a:gd name="connsiteY2" fmla="*/ 80963 h 2171700"/>
                <a:gd name="connsiteX3" fmla="*/ 1243013 w 2305050"/>
                <a:gd name="connsiteY3" fmla="*/ 80963 h 2171700"/>
                <a:gd name="connsiteX4" fmla="*/ 1223963 w 2305050"/>
                <a:gd name="connsiteY4" fmla="*/ 38100 h 2171700"/>
                <a:gd name="connsiteX5" fmla="*/ 1338263 w 2305050"/>
                <a:gd name="connsiteY5" fmla="*/ 28575 h 2171700"/>
                <a:gd name="connsiteX6" fmla="*/ 1395413 w 2305050"/>
                <a:gd name="connsiteY6" fmla="*/ 42863 h 2171700"/>
                <a:gd name="connsiteX7" fmla="*/ 1504950 w 2305050"/>
                <a:gd name="connsiteY7" fmla="*/ 152400 h 2171700"/>
                <a:gd name="connsiteX8" fmla="*/ 1566863 w 2305050"/>
                <a:gd name="connsiteY8" fmla="*/ 242888 h 2171700"/>
                <a:gd name="connsiteX9" fmla="*/ 1581150 w 2305050"/>
                <a:gd name="connsiteY9" fmla="*/ 338138 h 2171700"/>
                <a:gd name="connsiteX10" fmla="*/ 1662113 w 2305050"/>
                <a:gd name="connsiteY10" fmla="*/ 347663 h 2171700"/>
                <a:gd name="connsiteX11" fmla="*/ 1719263 w 2305050"/>
                <a:gd name="connsiteY11" fmla="*/ 366713 h 2171700"/>
                <a:gd name="connsiteX12" fmla="*/ 1762125 w 2305050"/>
                <a:gd name="connsiteY12" fmla="*/ 333375 h 2171700"/>
                <a:gd name="connsiteX13" fmla="*/ 1790700 w 2305050"/>
                <a:gd name="connsiteY13" fmla="*/ 361950 h 2171700"/>
                <a:gd name="connsiteX14" fmla="*/ 1857375 w 2305050"/>
                <a:gd name="connsiteY14" fmla="*/ 342900 h 2171700"/>
                <a:gd name="connsiteX15" fmla="*/ 1933575 w 2305050"/>
                <a:gd name="connsiteY15" fmla="*/ 328613 h 2171700"/>
                <a:gd name="connsiteX16" fmla="*/ 1966913 w 2305050"/>
                <a:gd name="connsiteY16" fmla="*/ 285750 h 2171700"/>
                <a:gd name="connsiteX17" fmla="*/ 2038350 w 2305050"/>
                <a:gd name="connsiteY17" fmla="*/ 290513 h 2171700"/>
                <a:gd name="connsiteX18" fmla="*/ 2028825 w 2305050"/>
                <a:gd name="connsiteY18" fmla="*/ 361950 h 2171700"/>
                <a:gd name="connsiteX19" fmla="*/ 2066925 w 2305050"/>
                <a:gd name="connsiteY19" fmla="*/ 471488 h 2171700"/>
                <a:gd name="connsiteX20" fmla="*/ 2047875 w 2305050"/>
                <a:gd name="connsiteY20" fmla="*/ 557213 h 2171700"/>
                <a:gd name="connsiteX21" fmla="*/ 2066925 w 2305050"/>
                <a:gd name="connsiteY21" fmla="*/ 628650 h 2171700"/>
                <a:gd name="connsiteX22" fmla="*/ 2124075 w 2305050"/>
                <a:gd name="connsiteY22" fmla="*/ 704850 h 2171700"/>
                <a:gd name="connsiteX23" fmla="*/ 2152650 w 2305050"/>
                <a:gd name="connsiteY23" fmla="*/ 728663 h 2171700"/>
                <a:gd name="connsiteX24" fmla="*/ 2152650 w 2305050"/>
                <a:gd name="connsiteY24" fmla="*/ 781050 h 2171700"/>
                <a:gd name="connsiteX25" fmla="*/ 2138363 w 2305050"/>
                <a:gd name="connsiteY25" fmla="*/ 852488 h 2171700"/>
                <a:gd name="connsiteX26" fmla="*/ 2105025 w 2305050"/>
                <a:gd name="connsiteY26" fmla="*/ 919163 h 2171700"/>
                <a:gd name="connsiteX27" fmla="*/ 2147888 w 2305050"/>
                <a:gd name="connsiteY27" fmla="*/ 952500 h 2171700"/>
                <a:gd name="connsiteX28" fmla="*/ 2147888 w 2305050"/>
                <a:gd name="connsiteY28" fmla="*/ 995363 h 2171700"/>
                <a:gd name="connsiteX29" fmla="*/ 2181225 w 2305050"/>
                <a:gd name="connsiteY29" fmla="*/ 1038225 h 2171700"/>
                <a:gd name="connsiteX30" fmla="*/ 2138363 w 2305050"/>
                <a:gd name="connsiteY30" fmla="*/ 1143000 h 2171700"/>
                <a:gd name="connsiteX31" fmla="*/ 2114550 w 2305050"/>
                <a:gd name="connsiteY31" fmla="*/ 1223963 h 2171700"/>
                <a:gd name="connsiteX32" fmla="*/ 2157413 w 2305050"/>
                <a:gd name="connsiteY32" fmla="*/ 1252538 h 2171700"/>
                <a:gd name="connsiteX33" fmla="*/ 2095500 w 2305050"/>
                <a:gd name="connsiteY33" fmla="*/ 1314450 h 2171700"/>
                <a:gd name="connsiteX34" fmla="*/ 2085975 w 2305050"/>
                <a:gd name="connsiteY34" fmla="*/ 1371600 h 2171700"/>
                <a:gd name="connsiteX35" fmla="*/ 2100263 w 2305050"/>
                <a:gd name="connsiteY35" fmla="*/ 1414463 h 2171700"/>
                <a:gd name="connsiteX36" fmla="*/ 2014538 w 2305050"/>
                <a:gd name="connsiteY36" fmla="*/ 1495425 h 2171700"/>
                <a:gd name="connsiteX37" fmla="*/ 2052638 w 2305050"/>
                <a:gd name="connsiteY37" fmla="*/ 1557338 h 2171700"/>
                <a:gd name="connsiteX38" fmla="*/ 2076450 w 2305050"/>
                <a:gd name="connsiteY38" fmla="*/ 1590675 h 2171700"/>
                <a:gd name="connsiteX39" fmla="*/ 2166938 w 2305050"/>
                <a:gd name="connsiteY39" fmla="*/ 1562100 h 2171700"/>
                <a:gd name="connsiteX40" fmla="*/ 2252663 w 2305050"/>
                <a:gd name="connsiteY40" fmla="*/ 1614488 h 2171700"/>
                <a:gd name="connsiteX41" fmla="*/ 2305050 w 2305050"/>
                <a:gd name="connsiteY41" fmla="*/ 1633538 h 2171700"/>
                <a:gd name="connsiteX42" fmla="*/ 2276475 w 2305050"/>
                <a:gd name="connsiteY42" fmla="*/ 1700213 h 2171700"/>
                <a:gd name="connsiteX43" fmla="*/ 2276475 w 2305050"/>
                <a:gd name="connsiteY43" fmla="*/ 1771650 h 2171700"/>
                <a:gd name="connsiteX44" fmla="*/ 2252663 w 2305050"/>
                <a:gd name="connsiteY44" fmla="*/ 1819275 h 2171700"/>
                <a:gd name="connsiteX45" fmla="*/ 2190750 w 2305050"/>
                <a:gd name="connsiteY45" fmla="*/ 1804988 h 2171700"/>
                <a:gd name="connsiteX46" fmla="*/ 2157413 w 2305050"/>
                <a:gd name="connsiteY46" fmla="*/ 1857375 h 2171700"/>
                <a:gd name="connsiteX47" fmla="*/ 2176463 w 2305050"/>
                <a:gd name="connsiteY47" fmla="*/ 1905000 h 2171700"/>
                <a:gd name="connsiteX48" fmla="*/ 2133600 w 2305050"/>
                <a:gd name="connsiteY48" fmla="*/ 1947863 h 2171700"/>
                <a:gd name="connsiteX49" fmla="*/ 2133600 w 2305050"/>
                <a:gd name="connsiteY49" fmla="*/ 1995488 h 2171700"/>
                <a:gd name="connsiteX50" fmla="*/ 2133600 w 2305050"/>
                <a:gd name="connsiteY50" fmla="*/ 1995488 h 2171700"/>
                <a:gd name="connsiteX51" fmla="*/ 2166938 w 2305050"/>
                <a:gd name="connsiteY51" fmla="*/ 2100263 h 2171700"/>
                <a:gd name="connsiteX52" fmla="*/ 2076450 w 2305050"/>
                <a:gd name="connsiteY52" fmla="*/ 2109788 h 2171700"/>
                <a:gd name="connsiteX53" fmla="*/ 2038350 w 2305050"/>
                <a:gd name="connsiteY53" fmla="*/ 2152650 h 2171700"/>
                <a:gd name="connsiteX54" fmla="*/ 1962150 w 2305050"/>
                <a:gd name="connsiteY54" fmla="*/ 2138363 h 2171700"/>
                <a:gd name="connsiteX55" fmla="*/ 1914525 w 2305050"/>
                <a:gd name="connsiteY55" fmla="*/ 2171700 h 2171700"/>
                <a:gd name="connsiteX56" fmla="*/ 1814513 w 2305050"/>
                <a:gd name="connsiteY56" fmla="*/ 2166938 h 2171700"/>
                <a:gd name="connsiteX57" fmla="*/ 1724025 w 2305050"/>
                <a:gd name="connsiteY57" fmla="*/ 2071688 h 2171700"/>
                <a:gd name="connsiteX58" fmla="*/ 1652588 w 2305050"/>
                <a:gd name="connsiteY58" fmla="*/ 2062163 h 2171700"/>
                <a:gd name="connsiteX59" fmla="*/ 1590675 w 2305050"/>
                <a:gd name="connsiteY59" fmla="*/ 2005013 h 2171700"/>
                <a:gd name="connsiteX60" fmla="*/ 1600200 w 2305050"/>
                <a:gd name="connsiteY60" fmla="*/ 1957388 h 2171700"/>
                <a:gd name="connsiteX61" fmla="*/ 1576388 w 2305050"/>
                <a:gd name="connsiteY61" fmla="*/ 1905000 h 2171700"/>
                <a:gd name="connsiteX62" fmla="*/ 1576388 w 2305050"/>
                <a:gd name="connsiteY62" fmla="*/ 1843088 h 2171700"/>
                <a:gd name="connsiteX63" fmla="*/ 1538288 w 2305050"/>
                <a:gd name="connsiteY63" fmla="*/ 1800225 h 2171700"/>
                <a:gd name="connsiteX64" fmla="*/ 1538288 w 2305050"/>
                <a:gd name="connsiteY64" fmla="*/ 1766888 h 2171700"/>
                <a:gd name="connsiteX65" fmla="*/ 1466850 w 2305050"/>
                <a:gd name="connsiteY65" fmla="*/ 1752600 h 2171700"/>
                <a:gd name="connsiteX66" fmla="*/ 1457325 w 2305050"/>
                <a:gd name="connsiteY66" fmla="*/ 1700213 h 2171700"/>
                <a:gd name="connsiteX67" fmla="*/ 1385888 w 2305050"/>
                <a:gd name="connsiteY67" fmla="*/ 1581150 h 2171700"/>
                <a:gd name="connsiteX68" fmla="*/ 1376363 w 2305050"/>
                <a:gd name="connsiteY68" fmla="*/ 1576388 h 2171700"/>
                <a:gd name="connsiteX69" fmla="*/ 1390650 w 2305050"/>
                <a:gd name="connsiteY69" fmla="*/ 1466850 h 2171700"/>
                <a:gd name="connsiteX70" fmla="*/ 1414463 w 2305050"/>
                <a:gd name="connsiteY70" fmla="*/ 1447800 h 2171700"/>
                <a:gd name="connsiteX71" fmla="*/ 1371600 w 2305050"/>
                <a:gd name="connsiteY71" fmla="*/ 1395413 h 2171700"/>
                <a:gd name="connsiteX72" fmla="*/ 1319213 w 2305050"/>
                <a:gd name="connsiteY72" fmla="*/ 1371600 h 2171700"/>
                <a:gd name="connsiteX73" fmla="*/ 1309688 w 2305050"/>
                <a:gd name="connsiteY73" fmla="*/ 1290638 h 2171700"/>
                <a:gd name="connsiteX74" fmla="*/ 1290638 w 2305050"/>
                <a:gd name="connsiteY74" fmla="*/ 1285875 h 2171700"/>
                <a:gd name="connsiteX75" fmla="*/ 1262063 w 2305050"/>
                <a:gd name="connsiteY75" fmla="*/ 1319213 h 2171700"/>
                <a:gd name="connsiteX76" fmla="*/ 1209675 w 2305050"/>
                <a:gd name="connsiteY76" fmla="*/ 1314450 h 2171700"/>
                <a:gd name="connsiteX77" fmla="*/ 1190625 w 2305050"/>
                <a:gd name="connsiteY77" fmla="*/ 1314450 h 2171700"/>
                <a:gd name="connsiteX78" fmla="*/ 1143000 w 2305050"/>
                <a:gd name="connsiteY78" fmla="*/ 1285875 h 2171700"/>
                <a:gd name="connsiteX79" fmla="*/ 1104900 w 2305050"/>
                <a:gd name="connsiteY79" fmla="*/ 1290638 h 2171700"/>
                <a:gd name="connsiteX80" fmla="*/ 1071563 w 2305050"/>
                <a:gd name="connsiteY80" fmla="*/ 1347788 h 2171700"/>
                <a:gd name="connsiteX81" fmla="*/ 1042988 w 2305050"/>
                <a:gd name="connsiteY81" fmla="*/ 1362075 h 2171700"/>
                <a:gd name="connsiteX82" fmla="*/ 1004888 w 2305050"/>
                <a:gd name="connsiteY82" fmla="*/ 1376363 h 2171700"/>
                <a:gd name="connsiteX83" fmla="*/ 938213 w 2305050"/>
                <a:gd name="connsiteY83" fmla="*/ 1385888 h 2171700"/>
                <a:gd name="connsiteX84" fmla="*/ 914400 w 2305050"/>
                <a:gd name="connsiteY84" fmla="*/ 1395413 h 2171700"/>
                <a:gd name="connsiteX85" fmla="*/ 904875 w 2305050"/>
                <a:gd name="connsiteY85" fmla="*/ 1447800 h 2171700"/>
                <a:gd name="connsiteX86" fmla="*/ 947738 w 2305050"/>
                <a:gd name="connsiteY86" fmla="*/ 1509713 h 2171700"/>
                <a:gd name="connsiteX87" fmla="*/ 942975 w 2305050"/>
                <a:gd name="connsiteY87" fmla="*/ 1538288 h 2171700"/>
                <a:gd name="connsiteX88" fmla="*/ 909638 w 2305050"/>
                <a:gd name="connsiteY88" fmla="*/ 1590675 h 2171700"/>
                <a:gd name="connsiteX89" fmla="*/ 933450 w 2305050"/>
                <a:gd name="connsiteY89" fmla="*/ 1676400 h 2171700"/>
                <a:gd name="connsiteX90" fmla="*/ 957263 w 2305050"/>
                <a:gd name="connsiteY90" fmla="*/ 1724025 h 2171700"/>
                <a:gd name="connsiteX91" fmla="*/ 923925 w 2305050"/>
                <a:gd name="connsiteY91" fmla="*/ 1766888 h 2171700"/>
                <a:gd name="connsiteX92" fmla="*/ 904875 w 2305050"/>
                <a:gd name="connsiteY92" fmla="*/ 1843088 h 2171700"/>
                <a:gd name="connsiteX93" fmla="*/ 800100 w 2305050"/>
                <a:gd name="connsiteY93" fmla="*/ 1809750 h 2171700"/>
                <a:gd name="connsiteX94" fmla="*/ 719138 w 2305050"/>
                <a:gd name="connsiteY94" fmla="*/ 1838325 h 2171700"/>
                <a:gd name="connsiteX95" fmla="*/ 623888 w 2305050"/>
                <a:gd name="connsiteY95" fmla="*/ 1890713 h 2171700"/>
                <a:gd name="connsiteX96" fmla="*/ 509588 w 2305050"/>
                <a:gd name="connsiteY96" fmla="*/ 1857375 h 2171700"/>
                <a:gd name="connsiteX97" fmla="*/ 504825 w 2305050"/>
                <a:gd name="connsiteY97" fmla="*/ 1895475 h 2171700"/>
                <a:gd name="connsiteX98" fmla="*/ 457200 w 2305050"/>
                <a:gd name="connsiteY98" fmla="*/ 1885950 h 2171700"/>
                <a:gd name="connsiteX99" fmla="*/ 414338 w 2305050"/>
                <a:gd name="connsiteY99" fmla="*/ 1895475 h 2171700"/>
                <a:gd name="connsiteX100" fmla="*/ 309563 w 2305050"/>
                <a:gd name="connsiteY100" fmla="*/ 1862138 h 2171700"/>
                <a:gd name="connsiteX101" fmla="*/ 280988 w 2305050"/>
                <a:gd name="connsiteY101" fmla="*/ 1833563 h 2171700"/>
                <a:gd name="connsiteX102" fmla="*/ 242888 w 2305050"/>
                <a:gd name="connsiteY102" fmla="*/ 1847850 h 2171700"/>
                <a:gd name="connsiteX103" fmla="*/ 195263 w 2305050"/>
                <a:gd name="connsiteY103" fmla="*/ 1857375 h 2171700"/>
                <a:gd name="connsiteX104" fmla="*/ 123825 w 2305050"/>
                <a:gd name="connsiteY104" fmla="*/ 1871663 h 2171700"/>
                <a:gd name="connsiteX105" fmla="*/ 95250 w 2305050"/>
                <a:gd name="connsiteY105" fmla="*/ 1885950 h 2171700"/>
                <a:gd name="connsiteX106" fmla="*/ 76200 w 2305050"/>
                <a:gd name="connsiteY106" fmla="*/ 1819275 h 2171700"/>
                <a:gd name="connsiteX107" fmla="*/ 109538 w 2305050"/>
                <a:gd name="connsiteY107" fmla="*/ 1785938 h 2171700"/>
                <a:gd name="connsiteX108" fmla="*/ 109538 w 2305050"/>
                <a:gd name="connsiteY108" fmla="*/ 1747838 h 2171700"/>
                <a:gd name="connsiteX109" fmla="*/ 38100 w 2305050"/>
                <a:gd name="connsiteY109" fmla="*/ 1690688 h 2171700"/>
                <a:gd name="connsiteX110" fmla="*/ 0 w 2305050"/>
                <a:gd name="connsiteY110" fmla="*/ 1676400 h 2171700"/>
                <a:gd name="connsiteX111" fmla="*/ 66675 w 2305050"/>
                <a:gd name="connsiteY111" fmla="*/ 1638300 h 2171700"/>
                <a:gd name="connsiteX112" fmla="*/ 85725 w 2305050"/>
                <a:gd name="connsiteY112" fmla="*/ 1509713 h 2171700"/>
                <a:gd name="connsiteX113" fmla="*/ 128588 w 2305050"/>
                <a:gd name="connsiteY113" fmla="*/ 1443038 h 2171700"/>
                <a:gd name="connsiteX114" fmla="*/ 104775 w 2305050"/>
                <a:gd name="connsiteY114" fmla="*/ 1404938 h 2171700"/>
                <a:gd name="connsiteX115" fmla="*/ 147638 w 2305050"/>
                <a:gd name="connsiteY115" fmla="*/ 1366838 h 2171700"/>
                <a:gd name="connsiteX116" fmla="*/ 133350 w 2305050"/>
                <a:gd name="connsiteY116" fmla="*/ 1319213 h 2171700"/>
                <a:gd name="connsiteX117" fmla="*/ 157163 w 2305050"/>
                <a:gd name="connsiteY117" fmla="*/ 1281113 h 2171700"/>
                <a:gd name="connsiteX118" fmla="*/ 171450 w 2305050"/>
                <a:gd name="connsiteY118" fmla="*/ 1190625 h 2171700"/>
                <a:gd name="connsiteX119" fmla="*/ 147638 w 2305050"/>
                <a:gd name="connsiteY119" fmla="*/ 1138238 h 2171700"/>
                <a:gd name="connsiteX120" fmla="*/ 176213 w 2305050"/>
                <a:gd name="connsiteY120" fmla="*/ 1119188 h 2171700"/>
                <a:gd name="connsiteX121" fmla="*/ 166688 w 2305050"/>
                <a:gd name="connsiteY121" fmla="*/ 1076325 h 2171700"/>
                <a:gd name="connsiteX122" fmla="*/ 261938 w 2305050"/>
                <a:gd name="connsiteY122" fmla="*/ 1047750 h 2171700"/>
                <a:gd name="connsiteX123" fmla="*/ 333375 w 2305050"/>
                <a:gd name="connsiteY123" fmla="*/ 1000125 h 2171700"/>
                <a:gd name="connsiteX124" fmla="*/ 333375 w 2305050"/>
                <a:gd name="connsiteY124" fmla="*/ 947738 h 2171700"/>
                <a:gd name="connsiteX125" fmla="*/ 409575 w 2305050"/>
                <a:gd name="connsiteY125" fmla="*/ 828675 h 2171700"/>
                <a:gd name="connsiteX126" fmla="*/ 466725 w 2305050"/>
                <a:gd name="connsiteY126" fmla="*/ 781050 h 2171700"/>
                <a:gd name="connsiteX127" fmla="*/ 533400 w 2305050"/>
                <a:gd name="connsiteY127" fmla="*/ 738188 h 2171700"/>
                <a:gd name="connsiteX128" fmla="*/ 666750 w 2305050"/>
                <a:gd name="connsiteY128" fmla="*/ 719138 h 2171700"/>
                <a:gd name="connsiteX129" fmla="*/ 757238 w 2305050"/>
                <a:gd name="connsiteY129" fmla="*/ 719138 h 2171700"/>
                <a:gd name="connsiteX130" fmla="*/ 838200 w 2305050"/>
                <a:gd name="connsiteY130" fmla="*/ 785813 h 2171700"/>
                <a:gd name="connsiteX131" fmla="*/ 933450 w 2305050"/>
                <a:gd name="connsiteY131" fmla="*/ 714375 h 2171700"/>
                <a:gd name="connsiteX132" fmla="*/ 895350 w 2305050"/>
                <a:gd name="connsiteY132" fmla="*/ 642938 h 2171700"/>
                <a:gd name="connsiteX133" fmla="*/ 914400 w 2305050"/>
                <a:gd name="connsiteY133" fmla="*/ 561975 h 2171700"/>
                <a:gd name="connsiteX134" fmla="*/ 895350 w 2305050"/>
                <a:gd name="connsiteY134" fmla="*/ 547688 h 2171700"/>
                <a:gd name="connsiteX135" fmla="*/ 976313 w 2305050"/>
                <a:gd name="connsiteY135" fmla="*/ 457200 h 2171700"/>
                <a:gd name="connsiteX136" fmla="*/ 947738 w 2305050"/>
                <a:gd name="connsiteY136" fmla="*/ 423863 h 2171700"/>
                <a:gd name="connsiteX137" fmla="*/ 947738 w 2305050"/>
                <a:gd name="connsiteY137" fmla="*/ 376238 h 2171700"/>
                <a:gd name="connsiteX138" fmla="*/ 985838 w 2305050"/>
                <a:gd name="connsiteY138" fmla="*/ 285750 h 2171700"/>
                <a:gd name="connsiteX139" fmla="*/ 981075 w 2305050"/>
                <a:gd name="connsiteY139" fmla="*/ 238125 h 2171700"/>
                <a:gd name="connsiteX140" fmla="*/ 981075 w 2305050"/>
                <a:gd name="connsiteY140" fmla="*/ 209550 h 2171700"/>
                <a:gd name="connsiteX141" fmla="*/ 985838 w 2305050"/>
                <a:gd name="connsiteY141" fmla="*/ 171450 h 2171700"/>
                <a:gd name="connsiteX142" fmla="*/ 947738 w 2305050"/>
                <a:gd name="connsiteY142" fmla="*/ 71438 h 2171700"/>
                <a:gd name="connsiteX143" fmla="*/ 1071563 w 2305050"/>
                <a:gd name="connsiteY143" fmla="*/ 0 h 2171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2305050" h="2171700">
                  <a:moveTo>
                    <a:pt x="1071563" y="0"/>
                  </a:moveTo>
                  <a:lnTo>
                    <a:pt x="1090613" y="61913"/>
                  </a:lnTo>
                  <a:lnTo>
                    <a:pt x="1190625" y="80963"/>
                  </a:lnTo>
                  <a:lnTo>
                    <a:pt x="1243013" y="80963"/>
                  </a:lnTo>
                  <a:lnTo>
                    <a:pt x="1223963" y="38100"/>
                  </a:lnTo>
                  <a:lnTo>
                    <a:pt x="1338263" y="28575"/>
                  </a:lnTo>
                  <a:lnTo>
                    <a:pt x="1395413" y="42863"/>
                  </a:lnTo>
                  <a:lnTo>
                    <a:pt x="1504950" y="152400"/>
                  </a:lnTo>
                  <a:lnTo>
                    <a:pt x="1566863" y="242888"/>
                  </a:lnTo>
                  <a:lnTo>
                    <a:pt x="1581150" y="338138"/>
                  </a:lnTo>
                  <a:lnTo>
                    <a:pt x="1662113" y="347663"/>
                  </a:lnTo>
                  <a:lnTo>
                    <a:pt x="1719263" y="366713"/>
                  </a:lnTo>
                  <a:lnTo>
                    <a:pt x="1762125" y="333375"/>
                  </a:lnTo>
                  <a:lnTo>
                    <a:pt x="1790700" y="361950"/>
                  </a:lnTo>
                  <a:lnTo>
                    <a:pt x="1857375" y="342900"/>
                  </a:lnTo>
                  <a:lnTo>
                    <a:pt x="1933575" y="328613"/>
                  </a:lnTo>
                  <a:lnTo>
                    <a:pt x="1966913" y="285750"/>
                  </a:lnTo>
                  <a:lnTo>
                    <a:pt x="2038350" y="290513"/>
                  </a:lnTo>
                  <a:lnTo>
                    <a:pt x="2028825" y="361950"/>
                  </a:lnTo>
                  <a:lnTo>
                    <a:pt x="2066925" y="471488"/>
                  </a:lnTo>
                  <a:lnTo>
                    <a:pt x="2047875" y="557213"/>
                  </a:lnTo>
                  <a:lnTo>
                    <a:pt x="2066925" y="628650"/>
                  </a:lnTo>
                  <a:lnTo>
                    <a:pt x="2124075" y="704850"/>
                  </a:lnTo>
                  <a:lnTo>
                    <a:pt x="2152650" y="728663"/>
                  </a:lnTo>
                  <a:lnTo>
                    <a:pt x="2152650" y="781050"/>
                  </a:lnTo>
                  <a:lnTo>
                    <a:pt x="2138363" y="852488"/>
                  </a:lnTo>
                  <a:lnTo>
                    <a:pt x="2105025" y="919163"/>
                  </a:lnTo>
                  <a:lnTo>
                    <a:pt x="2147888" y="952500"/>
                  </a:lnTo>
                  <a:lnTo>
                    <a:pt x="2147888" y="995363"/>
                  </a:lnTo>
                  <a:lnTo>
                    <a:pt x="2181225" y="1038225"/>
                  </a:lnTo>
                  <a:lnTo>
                    <a:pt x="2138363" y="1143000"/>
                  </a:lnTo>
                  <a:lnTo>
                    <a:pt x="2114550" y="1223963"/>
                  </a:lnTo>
                  <a:lnTo>
                    <a:pt x="2157413" y="1252538"/>
                  </a:lnTo>
                  <a:lnTo>
                    <a:pt x="2095500" y="1314450"/>
                  </a:lnTo>
                  <a:lnTo>
                    <a:pt x="2085975" y="1371600"/>
                  </a:lnTo>
                  <a:lnTo>
                    <a:pt x="2100263" y="1414463"/>
                  </a:lnTo>
                  <a:lnTo>
                    <a:pt x="2014538" y="1495425"/>
                  </a:lnTo>
                  <a:lnTo>
                    <a:pt x="2052638" y="1557338"/>
                  </a:lnTo>
                  <a:lnTo>
                    <a:pt x="2076450" y="1590675"/>
                  </a:lnTo>
                  <a:lnTo>
                    <a:pt x="2166938" y="1562100"/>
                  </a:lnTo>
                  <a:lnTo>
                    <a:pt x="2252663" y="1614488"/>
                  </a:lnTo>
                  <a:lnTo>
                    <a:pt x="2305050" y="1633538"/>
                  </a:lnTo>
                  <a:lnTo>
                    <a:pt x="2276475" y="1700213"/>
                  </a:lnTo>
                  <a:lnTo>
                    <a:pt x="2276475" y="1771650"/>
                  </a:lnTo>
                  <a:lnTo>
                    <a:pt x="2252663" y="1819275"/>
                  </a:lnTo>
                  <a:lnTo>
                    <a:pt x="2190750" y="1804988"/>
                  </a:lnTo>
                  <a:lnTo>
                    <a:pt x="2157413" y="1857375"/>
                  </a:lnTo>
                  <a:lnTo>
                    <a:pt x="2176463" y="1905000"/>
                  </a:lnTo>
                  <a:lnTo>
                    <a:pt x="2133600" y="1947863"/>
                  </a:lnTo>
                  <a:lnTo>
                    <a:pt x="2133600" y="1995488"/>
                  </a:lnTo>
                  <a:lnTo>
                    <a:pt x="2133600" y="1995488"/>
                  </a:lnTo>
                  <a:lnTo>
                    <a:pt x="2166938" y="2100263"/>
                  </a:lnTo>
                  <a:lnTo>
                    <a:pt x="2076450" y="2109788"/>
                  </a:lnTo>
                  <a:lnTo>
                    <a:pt x="2038350" y="2152650"/>
                  </a:lnTo>
                  <a:lnTo>
                    <a:pt x="1962150" y="2138363"/>
                  </a:lnTo>
                  <a:lnTo>
                    <a:pt x="1914525" y="2171700"/>
                  </a:lnTo>
                  <a:lnTo>
                    <a:pt x="1814513" y="2166938"/>
                  </a:lnTo>
                  <a:lnTo>
                    <a:pt x="1724025" y="2071688"/>
                  </a:lnTo>
                  <a:lnTo>
                    <a:pt x="1652588" y="2062163"/>
                  </a:lnTo>
                  <a:lnTo>
                    <a:pt x="1590675" y="2005013"/>
                  </a:lnTo>
                  <a:lnTo>
                    <a:pt x="1600200" y="1957388"/>
                  </a:lnTo>
                  <a:lnTo>
                    <a:pt x="1576388" y="1905000"/>
                  </a:lnTo>
                  <a:lnTo>
                    <a:pt x="1576388" y="1843088"/>
                  </a:lnTo>
                  <a:lnTo>
                    <a:pt x="1538288" y="1800225"/>
                  </a:lnTo>
                  <a:lnTo>
                    <a:pt x="1538288" y="1766888"/>
                  </a:lnTo>
                  <a:lnTo>
                    <a:pt x="1466850" y="1752600"/>
                  </a:lnTo>
                  <a:lnTo>
                    <a:pt x="1457325" y="1700213"/>
                  </a:lnTo>
                  <a:lnTo>
                    <a:pt x="1385888" y="1581150"/>
                  </a:lnTo>
                  <a:lnTo>
                    <a:pt x="1376363" y="1576388"/>
                  </a:lnTo>
                  <a:lnTo>
                    <a:pt x="1390650" y="1466850"/>
                  </a:lnTo>
                  <a:lnTo>
                    <a:pt x="1414463" y="1447800"/>
                  </a:lnTo>
                  <a:lnTo>
                    <a:pt x="1371600" y="1395413"/>
                  </a:lnTo>
                  <a:lnTo>
                    <a:pt x="1319213" y="1371600"/>
                  </a:lnTo>
                  <a:lnTo>
                    <a:pt x="1309688" y="1290638"/>
                  </a:lnTo>
                  <a:lnTo>
                    <a:pt x="1290638" y="1285875"/>
                  </a:lnTo>
                  <a:lnTo>
                    <a:pt x="1262063" y="1319213"/>
                  </a:lnTo>
                  <a:lnTo>
                    <a:pt x="1209675" y="1314450"/>
                  </a:lnTo>
                  <a:lnTo>
                    <a:pt x="1190625" y="1314450"/>
                  </a:lnTo>
                  <a:lnTo>
                    <a:pt x="1143000" y="1285875"/>
                  </a:lnTo>
                  <a:lnTo>
                    <a:pt x="1104900" y="1290638"/>
                  </a:lnTo>
                  <a:lnTo>
                    <a:pt x="1071563" y="1347788"/>
                  </a:lnTo>
                  <a:lnTo>
                    <a:pt x="1042988" y="1362075"/>
                  </a:lnTo>
                  <a:lnTo>
                    <a:pt x="1004888" y="1376363"/>
                  </a:lnTo>
                  <a:lnTo>
                    <a:pt x="938213" y="1385888"/>
                  </a:lnTo>
                  <a:lnTo>
                    <a:pt x="914400" y="1395413"/>
                  </a:lnTo>
                  <a:lnTo>
                    <a:pt x="904875" y="1447800"/>
                  </a:lnTo>
                  <a:lnTo>
                    <a:pt x="947738" y="1509713"/>
                  </a:lnTo>
                  <a:lnTo>
                    <a:pt x="942975" y="1538288"/>
                  </a:lnTo>
                  <a:lnTo>
                    <a:pt x="909638" y="1590675"/>
                  </a:lnTo>
                  <a:lnTo>
                    <a:pt x="933450" y="1676400"/>
                  </a:lnTo>
                  <a:lnTo>
                    <a:pt x="957263" y="1724025"/>
                  </a:lnTo>
                  <a:lnTo>
                    <a:pt x="923925" y="1766888"/>
                  </a:lnTo>
                  <a:lnTo>
                    <a:pt x="904875" y="1843088"/>
                  </a:lnTo>
                  <a:lnTo>
                    <a:pt x="800100" y="1809750"/>
                  </a:lnTo>
                  <a:lnTo>
                    <a:pt x="719138" y="1838325"/>
                  </a:lnTo>
                  <a:lnTo>
                    <a:pt x="623888" y="1890713"/>
                  </a:lnTo>
                  <a:lnTo>
                    <a:pt x="509588" y="1857375"/>
                  </a:lnTo>
                  <a:lnTo>
                    <a:pt x="504825" y="1895475"/>
                  </a:lnTo>
                  <a:lnTo>
                    <a:pt x="457200" y="1885950"/>
                  </a:lnTo>
                  <a:lnTo>
                    <a:pt x="414338" y="1895475"/>
                  </a:lnTo>
                  <a:lnTo>
                    <a:pt x="309563" y="1862138"/>
                  </a:lnTo>
                  <a:lnTo>
                    <a:pt x="280988" y="1833563"/>
                  </a:lnTo>
                  <a:lnTo>
                    <a:pt x="242888" y="1847850"/>
                  </a:lnTo>
                  <a:lnTo>
                    <a:pt x="195263" y="1857375"/>
                  </a:lnTo>
                  <a:lnTo>
                    <a:pt x="123825" y="1871663"/>
                  </a:lnTo>
                  <a:lnTo>
                    <a:pt x="95250" y="1885950"/>
                  </a:lnTo>
                  <a:lnTo>
                    <a:pt x="76200" y="1819275"/>
                  </a:lnTo>
                  <a:lnTo>
                    <a:pt x="109538" y="1785938"/>
                  </a:lnTo>
                  <a:lnTo>
                    <a:pt x="109538" y="1747838"/>
                  </a:lnTo>
                  <a:lnTo>
                    <a:pt x="38100" y="1690688"/>
                  </a:lnTo>
                  <a:lnTo>
                    <a:pt x="0" y="1676400"/>
                  </a:lnTo>
                  <a:lnTo>
                    <a:pt x="66675" y="1638300"/>
                  </a:lnTo>
                  <a:lnTo>
                    <a:pt x="85725" y="1509713"/>
                  </a:lnTo>
                  <a:lnTo>
                    <a:pt x="128588" y="1443038"/>
                  </a:lnTo>
                  <a:lnTo>
                    <a:pt x="104775" y="1404938"/>
                  </a:lnTo>
                  <a:lnTo>
                    <a:pt x="147638" y="1366838"/>
                  </a:lnTo>
                  <a:lnTo>
                    <a:pt x="133350" y="1319213"/>
                  </a:lnTo>
                  <a:lnTo>
                    <a:pt x="157163" y="1281113"/>
                  </a:lnTo>
                  <a:lnTo>
                    <a:pt x="171450" y="1190625"/>
                  </a:lnTo>
                  <a:lnTo>
                    <a:pt x="147638" y="1138238"/>
                  </a:lnTo>
                  <a:lnTo>
                    <a:pt x="176213" y="1119188"/>
                  </a:lnTo>
                  <a:lnTo>
                    <a:pt x="166688" y="1076325"/>
                  </a:lnTo>
                  <a:lnTo>
                    <a:pt x="261938" y="1047750"/>
                  </a:lnTo>
                  <a:lnTo>
                    <a:pt x="333375" y="1000125"/>
                  </a:lnTo>
                  <a:lnTo>
                    <a:pt x="333375" y="947738"/>
                  </a:lnTo>
                  <a:lnTo>
                    <a:pt x="409575" y="828675"/>
                  </a:lnTo>
                  <a:lnTo>
                    <a:pt x="466725" y="781050"/>
                  </a:lnTo>
                  <a:lnTo>
                    <a:pt x="533400" y="738188"/>
                  </a:lnTo>
                  <a:lnTo>
                    <a:pt x="666750" y="719138"/>
                  </a:lnTo>
                  <a:lnTo>
                    <a:pt x="757238" y="719138"/>
                  </a:lnTo>
                  <a:lnTo>
                    <a:pt x="838200" y="785813"/>
                  </a:lnTo>
                  <a:lnTo>
                    <a:pt x="933450" y="714375"/>
                  </a:lnTo>
                  <a:lnTo>
                    <a:pt x="895350" y="642938"/>
                  </a:lnTo>
                  <a:lnTo>
                    <a:pt x="914400" y="561975"/>
                  </a:lnTo>
                  <a:lnTo>
                    <a:pt x="895350" y="547688"/>
                  </a:lnTo>
                  <a:lnTo>
                    <a:pt x="976313" y="457200"/>
                  </a:lnTo>
                  <a:lnTo>
                    <a:pt x="947738" y="423863"/>
                  </a:lnTo>
                  <a:lnTo>
                    <a:pt x="947738" y="376238"/>
                  </a:lnTo>
                  <a:lnTo>
                    <a:pt x="985838" y="285750"/>
                  </a:lnTo>
                  <a:lnTo>
                    <a:pt x="981075" y="238125"/>
                  </a:lnTo>
                  <a:lnTo>
                    <a:pt x="981075" y="209550"/>
                  </a:lnTo>
                  <a:lnTo>
                    <a:pt x="985838" y="171450"/>
                  </a:lnTo>
                  <a:lnTo>
                    <a:pt x="947738" y="71438"/>
                  </a:lnTo>
                  <a:lnTo>
                    <a:pt x="1071563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50" name="Forma libre 49">
              <a:extLst>
                <a:ext uri="{FF2B5EF4-FFF2-40B4-BE49-F238E27FC236}">
                  <a16:creationId xmlns:a16="http://schemas.microsoft.com/office/drawing/2014/main" id="{1804A8CA-44F6-49E9-8DAE-28665B66C87C}"/>
                </a:ext>
              </a:extLst>
            </p:cNvPr>
            <p:cNvSpPr/>
            <p:nvPr/>
          </p:nvSpPr>
          <p:spPr>
            <a:xfrm>
              <a:off x="4697211" y="2151843"/>
              <a:ext cx="837994" cy="1102777"/>
            </a:xfrm>
            <a:custGeom>
              <a:avLst/>
              <a:gdLst>
                <a:gd name="connsiteX0" fmla="*/ 11906 w 838200"/>
                <a:gd name="connsiteY0" fmla="*/ 102394 h 1100138"/>
                <a:gd name="connsiteX1" fmla="*/ 0 w 838200"/>
                <a:gd name="connsiteY1" fmla="*/ 152400 h 1100138"/>
                <a:gd name="connsiteX2" fmla="*/ 42863 w 838200"/>
                <a:gd name="connsiteY2" fmla="*/ 204788 h 1100138"/>
                <a:gd name="connsiteX3" fmla="*/ 45244 w 838200"/>
                <a:gd name="connsiteY3" fmla="*/ 230982 h 1100138"/>
                <a:gd name="connsiteX4" fmla="*/ 7144 w 838200"/>
                <a:gd name="connsiteY4" fmla="*/ 292894 h 1100138"/>
                <a:gd name="connsiteX5" fmla="*/ 52388 w 838200"/>
                <a:gd name="connsiteY5" fmla="*/ 416719 h 1100138"/>
                <a:gd name="connsiteX6" fmla="*/ 28575 w 838200"/>
                <a:gd name="connsiteY6" fmla="*/ 464344 h 1100138"/>
                <a:gd name="connsiteX7" fmla="*/ 16669 w 838200"/>
                <a:gd name="connsiteY7" fmla="*/ 509588 h 1100138"/>
                <a:gd name="connsiteX8" fmla="*/ 54769 w 838200"/>
                <a:gd name="connsiteY8" fmla="*/ 609600 h 1100138"/>
                <a:gd name="connsiteX9" fmla="*/ 38100 w 838200"/>
                <a:gd name="connsiteY9" fmla="*/ 638175 h 1100138"/>
                <a:gd name="connsiteX10" fmla="*/ 59531 w 838200"/>
                <a:gd name="connsiteY10" fmla="*/ 690563 h 1100138"/>
                <a:gd name="connsiteX11" fmla="*/ 76200 w 838200"/>
                <a:gd name="connsiteY11" fmla="*/ 745332 h 1100138"/>
                <a:gd name="connsiteX12" fmla="*/ 78581 w 838200"/>
                <a:gd name="connsiteY12" fmla="*/ 764382 h 1100138"/>
                <a:gd name="connsiteX13" fmla="*/ 121444 w 838200"/>
                <a:gd name="connsiteY13" fmla="*/ 783432 h 1100138"/>
                <a:gd name="connsiteX14" fmla="*/ 159544 w 838200"/>
                <a:gd name="connsiteY14" fmla="*/ 814388 h 1100138"/>
                <a:gd name="connsiteX15" fmla="*/ 145256 w 838200"/>
                <a:gd name="connsiteY15" fmla="*/ 847725 h 1100138"/>
                <a:gd name="connsiteX16" fmla="*/ 150019 w 838200"/>
                <a:gd name="connsiteY16" fmla="*/ 888207 h 1100138"/>
                <a:gd name="connsiteX17" fmla="*/ 180975 w 838200"/>
                <a:gd name="connsiteY17" fmla="*/ 900113 h 1100138"/>
                <a:gd name="connsiteX18" fmla="*/ 233363 w 838200"/>
                <a:gd name="connsiteY18" fmla="*/ 881063 h 1100138"/>
                <a:gd name="connsiteX19" fmla="*/ 250031 w 838200"/>
                <a:gd name="connsiteY19" fmla="*/ 964407 h 1100138"/>
                <a:gd name="connsiteX20" fmla="*/ 276225 w 838200"/>
                <a:gd name="connsiteY20" fmla="*/ 957263 h 1100138"/>
                <a:gd name="connsiteX21" fmla="*/ 307181 w 838200"/>
                <a:gd name="connsiteY21" fmla="*/ 992982 h 1100138"/>
                <a:gd name="connsiteX22" fmla="*/ 333375 w 838200"/>
                <a:gd name="connsiteY22" fmla="*/ 1004888 h 1100138"/>
                <a:gd name="connsiteX23" fmla="*/ 373856 w 838200"/>
                <a:gd name="connsiteY23" fmla="*/ 976313 h 1100138"/>
                <a:gd name="connsiteX24" fmla="*/ 392906 w 838200"/>
                <a:gd name="connsiteY24" fmla="*/ 935832 h 1100138"/>
                <a:gd name="connsiteX25" fmla="*/ 414338 w 838200"/>
                <a:gd name="connsiteY25" fmla="*/ 919163 h 1100138"/>
                <a:gd name="connsiteX26" fmla="*/ 471488 w 838200"/>
                <a:gd name="connsiteY26" fmla="*/ 940594 h 1100138"/>
                <a:gd name="connsiteX27" fmla="*/ 523875 w 838200"/>
                <a:gd name="connsiteY27" fmla="*/ 990600 h 1100138"/>
                <a:gd name="connsiteX28" fmla="*/ 507206 w 838200"/>
                <a:gd name="connsiteY28" fmla="*/ 1038225 h 1100138"/>
                <a:gd name="connsiteX29" fmla="*/ 557213 w 838200"/>
                <a:gd name="connsiteY29" fmla="*/ 1052513 h 1100138"/>
                <a:gd name="connsiteX30" fmla="*/ 640556 w 838200"/>
                <a:gd name="connsiteY30" fmla="*/ 1100138 h 1100138"/>
                <a:gd name="connsiteX31" fmla="*/ 750094 w 838200"/>
                <a:gd name="connsiteY31" fmla="*/ 1045369 h 1100138"/>
                <a:gd name="connsiteX32" fmla="*/ 807244 w 838200"/>
                <a:gd name="connsiteY32" fmla="*/ 1014413 h 1100138"/>
                <a:gd name="connsiteX33" fmla="*/ 838200 w 838200"/>
                <a:gd name="connsiteY33" fmla="*/ 962025 h 1100138"/>
                <a:gd name="connsiteX34" fmla="*/ 788194 w 838200"/>
                <a:gd name="connsiteY34" fmla="*/ 847725 h 1100138"/>
                <a:gd name="connsiteX35" fmla="*/ 771525 w 838200"/>
                <a:gd name="connsiteY35" fmla="*/ 790575 h 1100138"/>
                <a:gd name="connsiteX36" fmla="*/ 711994 w 838200"/>
                <a:gd name="connsiteY36" fmla="*/ 759619 h 1100138"/>
                <a:gd name="connsiteX37" fmla="*/ 666750 w 838200"/>
                <a:gd name="connsiteY37" fmla="*/ 716757 h 1100138"/>
                <a:gd name="connsiteX38" fmla="*/ 676275 w 838200"/>
                <a:gd name="connsiteY38" fmla="*/ 650082 h 1100138"/>
                <a:gd name="connsiteX39" fmla="*/ 645319 w 838200"/>
                <a:gd name="connsiteY39" fmla="*/ 585788 h 1100138"/>
                <a:gd name="connsiteX40" fmla="*/ 645319 w 838200"/>
                <a:gd name="connsiteY40" fmla="*/ 550069 h 1100138"/>
                <a:gd name="connsiteX41" fmla="*/ 611981 w 838200"/>
                <a:gd name="connsiteY41" fmla="*/ 502444 h 1100138"/>
                <a:gd name="connsiteX42" fmla="*/ 611981 w 838200"/>
                <a:gd name="connsiteY42" fmla="*/ 478632 h 1100138"/>
                <a:gd name="connsiteX43" fmla="*/ 533400 w 838200"/>
                <a:gd name="connsiteY43" fmla="*/ 461963 h 1100138"/>
                <a:gd name="connsiteX44" fmla="*/ 526256 w 838200"/>
                <a:gd name="connsiteY44" fmla="*/ 402432 h 1100138"/>
                <a:gd name="connsiteX45" fmla="*/ 461963 w 838200"/>
                <a:gd name="connsiteY45" fmla="*/ 288132 h 1100138"/>
                <a:gd name="connsiteX46" fmla="*/ 452438 w 838200"/>
                <a:gd name="connsiteY46" fmla="*/ 261938 h 1100138"/>
                <a:gd name="connsiteX47" fmla="*/ 464344 w 838200"/>
                <a:gd name="connsiteY47" fmla="*/ 161925 h 1100138"/>
                <a:gd name="connsiteX48" fmla="*/ 481013 w 838200"/>
                <a:gd name="connsiteY48" fmla="*/ 145257 h 1100138"/>
                <a:gd name="connsiteX49" fmla="*/ 428625 w 838200"/>
                <a:gd name="connsiteY49" fmla="*/ 92869 h 1100138"/>
                <a:gd name="connsiteX50" fmla="*/ 390525 w 838200"/>
                <a:gd name="connsiteY50" fmla="*/ 88107 h 1100138"/>
                <a:gd name="connsiteX51" fmla="*/ 388144 w 838200"/>
                <a:gd name="connsiteY51" fmla="*/ 4763 h 1100138"/>
                <a:gd name="connsiteX52" fmla="*/ 373856 w 838200"/>
                <a:gd name="connsiteY52" fmla="*/ 9525 h 1100138"/>
                <a:gd name="connsiteX53" fmla="*/ 350044 w 838200"/>
                <a:gd name="connsiteY53" fmla="*/ 28575 h 1100138"/>
                <a:gd name="connsiteX54" fmla="*/ 290513 w 838200"/>
                <a:gd name="connsiteY54" fmla="*/ 28575 h 1100138"/>
                <a:gd name="connsiteX55" fmla="*/ 221456 w 838200"/>
                <a:gd name="connsiteY55" fmla="*/ 0 h 1100138"/>
                <a:gd name="connsiteX56" fmla="*/ 197644 w 838200"/>
                <a:gd name="connsiteY56" fmla="*/ 7144 h 1100138"/>
                <a:gd name="connsiteX57" fmla="*/ 169069 w 838200"/>
                <a:gd name="connsiteY57" fmla="*/ 52388 h 1100138"/>
                <a:gd name="connsiteX58" fmla="*/ 11906 w 838200"/>
                <a:gd name="connsiteY58" fmla="*/ 102394 h 1100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838200" h="1100138">
                  <a:moveTo>
                    <a:pt x="11906" y="102394"/>
                  </a:moveTo>
                  <a:lnTo>
                    <a:pt x="0" y="152400"/>
                  </a:lnTo>
                  <a:lnTo>
                    <a:pt x="42863" y="204788"/>
                  </a:lnTo>
                  <a:lnTo>
                    <a:pt x="45244" y="230982"/>
                  </a:lnTo>
                  <a:lnTo>
                    <a:pt x="7144" y="292894"/>
                  </a:lnTo>
                  <a:lnTo>
                    <a:pt x="52388" y="416719"/>
                  </a:lnTo>
                  <a:lnTo>
                    <a:pt x="28575" y="464344"/>
                  </a:lnTo>
                  <a:lnTo>
                    <a:pt x="16669" y="509588"/>
                  </a:lnTo>
                  <a:lnTo>
                    <a:pt x="54769" y="609600"/>
                  </a:lnTo>
                  <a:lnTo>
                    <a:pt x="38100" y="638175"/>
                  </a:lnTo>
                  <a:lnTo>
                    <a:pt x="59531" y="690563"/>
                  </a:lnTo>
                  <a:lnTo>
                    <a:pt x="76200" y="745332"/>
                  </a:lnTo>
                  <a:lnTo>
                    <a:pt x="78581" y="764382"/>
                  </a:lnTo>
                  <a:lnTo>
                    <a:pt x="121444" y="783432"/>
                  </a:lnTo>
                  <a:lnTo>
                    <a:pt x="159544" y="814388"/>
                  </a:lnTo>
                  <a:lnTo>
                    <a:pt x="145256" y="847725"/>
                  </a:lnTo>
                  <a:lnTo>
                    <a:pt x="150019" y="888207"/>
                  </a:lnTo>
                  <a:lnTo>
                    <a:pt x="180975" y="900113"/>
                  </a:lnTo>
                  <a:lnTo>
                    <a:pt x="233363" y="881063"/>
                  </a:lnTo>
                  <a:lnTo>
                    <a:pt x="250031" y="964407"/>
                  </a:lnTo>
                  <a:lnTo>
                    <a:pt x="276225" y="957263"/>
                  </a:lnTo>
                  <a:lnTo>
                    <a:pt x="307181" y="992982"/>
                  </a:lnTo>
                  <a:lnTo>
                    <a:pt x="333375" y="1004888"/>
                  </a:lnTo>
                  <a:lnTo>
                    <a:pt x="373856" y="976313"/>
                  </a:lnTo>
                  <a:lnTo>
                    <a:pt x="392906" y="935832"/>
                  </a:lnTo>
                  <a:lnTo>
                    <a:pt x="414338" y="919163"/>
                  </a:lnTo>
                  <a:lnTo>
                    <a:pt x="471488" y="940594"/>
                  </a:lnTo>
                  <a:lnTo>
                    <a:pt x="523875" y="990600"/>
                  </a:lnTo>
                  <a:lnTo>
                    <a:pt x="507206" y="1038225"/>
                  </a:lnTo>
                  <a:lnTo>
                    <a:pt x="557213" y="1052513"/>
                  </a:lnTo>
                  <a:lnTo>
                    <a:pt x="640556" y="1100138"/>
                  </a:lnTo>
                  <a:lnTo>
                    <a:pt x="750094" y="1045369"/>
                  </a:lnTo>
                  <a:lnTo>
                    <a:pt x="807244" y="1014413"/>
                  </a:lnTo>
                  <a:lnTo>
                    <a:pt x="838200" y="962025"/>
                  </a:lnTo>
                  <a:lnTo>
                    <a:pt x="788194" y="847725"/>
                  </a:lnTo>
                  <a:lnTo>
                    <a:pt x="771525" y="790575"/>
                  </a:lnTo>
                  <a:lnTo>
                    <a:pt x="711994" y="759619"/>
                  </a:lnTo>
                  <a:lnTo>
                    <a:pt x="666750" y="716757"/>
                  </a:lnTo>
                  <a:lnTo>
                    <a:pt x="676275" y="650082"/>
                  </a:lnTo>
                  <a:lnTo>
                    <a:pt x="645319" y="585788"/>
                  </a:lnTo>
                  <a:lnTo>
                    <a:pt x="645319" y="550069"/>
                  </a:lnTo>
                  <a:lnTo>
                    <a:pt x="611981" y="502444"/>
                  </a:lnTo>
                  <a:lnTo>
                    <a:pt x="611981" y="478632"/>
                  </a:lnTo>
                  <a:lnTo>
                    <a:pt x="533400" y="461963"/>
                  </a:lnTo>
                  <a:lnTo>
                    <a:pt x="526256" y="402432"/>
                  </a:lnTo>
                  <a:lnTo>
                    <a:pt x="461963" y="288132"/>
                  </a:lnTo>
                  <a:lnTo>
                    <a:pt x="452438" y="261938"/>
                  </a:lnTo>
                  <a:lnTo>
                    <a:pt x="464344" y="161925"/>
                  </a:lnTo>
                  <a:lnTo>
                    <a:pt x="481013" y="145257"/>
                  </a:lnTo>
                  <a:lnTo>
                    <a:pt x="428625" y="92869"/>
                  </a:lnTo>
                  <a:lnTo>
                    <a:pt x="390525" y="88107"/>
                  </a:lnTo>
                  <a:cubicBezTo>
                    <a:pt x="389731" y="60326"/>
                    <a:pt x="388938" y="32544"/>
                    <a:pt x="388144" y="4763"/>
                  </a:cubicBezTo>
                  <a:lnTo>
                    <a:pt x="373856" y="9525"/>
                  </a:lnTo>
                  <a:lnTo>
                    <a:pt x="350044" y="28575"/>
                  </a:lnTo>
                  <a:lnTo>
                    <a:pt x="290513" y="28575"/>
                  </a:lnTo>
                  <a:lnTo>
                    <a:pt x="221456" y="0"/>
                  </a:lnTo>
                  <a:lnTo>
                    <a:pt x="197644" y="7144"/>
                  </a:lnTo>
                  <a:lnTo>
                    <a:pt x="169069" y="52388"/>
                  </a:lnTo>
                  <a:lnTo>
                    <a:pt x="11906" y="102394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51" name="Forma libre 50">
              <a:extLst>
                <a:ext uri="{FF2B5EF4-FFF2-40B4-BE49-F238E27FC236}">
                  <a16:creationId xmlns:a16="http://schemas.microsoft.com/office/drawing/2014/main" id="{AEDBE862-E35C-4740-ACA1-17E1DA46CE8B}"/>
                </a:ext>
              </a:extLst>
            </p:cNvPr>
            <p:cNvSpPr/>
            <p:nvPr/>
          </p:nvSpPr>
          <p:spPr>
            <a:xfrm>
              <a:off x="3750278" y="2678834"/>
              <a:ext cx="1629897" cy="1029585"/>
            </a:xfrm>
            <a:custGeom>
              <a:avLst/>
              <a:gdLst>
                <a:gd name="connsiteX0" fmla="*/ 282575 w 1628775"/>
                <a:gd name="connsiteY0" fmla="*/ 34925 h 1025525"/>
                <a:gd name="connsiteX1" fmla="*/ 327025 w 1628775"/>
                <a:gd name="connsiteY1" fmla="*/ 155575 h 1025525"/>
                <a:gd name="connsiteX2" fmla="*/ 238125 w 1628775"/>
                <a:gd name="connsiteY2" fmla="*/ 234950 h 1025525"/>
                <a:gd name="connsiteX3" fmla="*/ 155575 w 1628775"/>
                <a:gd name="connsiteY3" fmla="*/ 171450 h 1025525"/>
                <a:gd name="connsiteX4" fmla="*/ 127000 w 1628775"/>
                <a:gd name="connsiteY4" fmla="*/ 165100 h 1025525"/>
                <a:gd name="connsiteX5" fmla="*/ 101600 w 1628775"/>
                <a:gd name="connsiteY5" fmla="*/ 219075 h 1025525"/>
                <a:gd name="connsiteX6" fmla="*/ 69850 w 1628775"/>
                <a:gd name="connsiteY6" fmla="*/ 241300 h 1025525"/>
                <a:gd name="connsiteX7" fmla="*/ 9525 w 1628775"/>
                <a:gd name="connsiteY7" fmla="*/ 330200 h 1025525"/>
                <a:gd name="connsiteX8" fmla="*/ 34925 w 1628775"/>
                <a:gd name="connsiteY8" fmla="*/ 355600 h 1025525"/>
                <a:gd name="connsiteX9" fmla="*/ 9525 w 1628775"/>
                <a:gd name="connsiteY9" fmla="*/ 368300 h 1025525"/>
                <a:gd name="connsiteX10" fmla="*/ 31750 w 1628775"/>
                <a:gd name="connsiteY10" fmla="*/ 412750 h 1025525"/>
                <a:gd name="connsiteX11" fmla="*/ 47625 w 1628775"/>
                <a:gd name="connsiteY11" fmla="*/ 469900 h 1025525"/>
                <a:gd name="connsiteX12" fmla="*/ 22225 w 1628775"/>
                <a:gd name="connsiteY12" fmla="*/ 492125 h 1025525"/>
                <a:gd name="connsiteX13" fmla="*/ 9525 w 1628775"/>
                <a:gd name="connsiteY13" fmla="*/ 492125 h 1025525"/>
                <a:gd name="connsiteX14" fmla="*/ 0 w 1628775"/>
                <a:gd name="connsiteY14" fmla="*/ 533400 h 1025525"/>
                <a:gd name="connsiteX15" fmla="*/ 41275 w 1628775"/>
                <a:gd name="connsiteY15" fmla="*/ 571500 h 1025525"/>
                <a:gd name="connsiteX16" fmla="*/ 53975 w 1628775"/>
                <a:gd name="connsiteY16" fmla="*/ 609600 h 1025525"/>
                <a:gd name="connsiteX17" fmla="*/ 85725 w 1628775"/>
                <a:gd name="connsiteY17" fmla="*/ 660400 h 1025525"/>
                <a:gd name="connsiteX18" fmla="*/ 104775 w 1628775"/>
                <a:gd name="connsiteY18" fmla="*/ 701675 h 1025525"/>
                <a:gd name="connsiteX19" fmla="*/ 250825 w 1628775"/>
                <a:gd name="connsiteY19" fmla="*/ 666750 h 1025525"/>
                <a:gd name="connsiteX20" fmla="*/ 276225 w 1628775"/>
                <a:gd name="connsiteY20" fmla="*/ 638175 h 1025525"/>
                <a:gd name="connsiteX21" fmla="*/ 285750 w 1628775"/>
                <a:gd name="connsiteY21" fmla="*/ 619125 h 1025525"/>
                <a:gd name="connsiteX22" fmla="*/ 314325 w 1628775"/>
                <a:gd name="connsiteY22" fmla="*/ 619125 h 1025525"/>
                <a:gd name="connsiteX23" fmla="*/ 330200 w 1628775"/>
                <a:gd name="connsiteY23" fmla="*/ 603250 h 1025525"/>
                <a:gd name="connsiteX24" fmla="*/ 358775 w 1628775"/>
                <a:gd name="connsiteY24" fmla="*/ 635000 h 1025525"/>
                <a:gd name="connsiteX25" fmla="*/ 400050 w 1628775"/>
                <a:gd name="connsiteY25" fmla="*/ 682625 h 1025525"/>
                <a:gd name="connsiteX26" fmla="*/ 485775 w 1628775"/>
                <a:gd name="connsiteY26" fmla="*/ 663575 h 1025525"/>
                <a:gd name="connsiteX27" fmla="*/ 539750 w 1628775"/>
                <a:gd name="connsiteY27" fmla="*/ 638175 h 1025525"/>
                <a:gd name="connsiteX28" fmla="*/ 587375 w 1628775"/>
                <a:gd name="connsiteY28" fmla="*/ 657225 h 1025525"/>
                <a:gd name="connsiteX29" fmla="*/ 628650 w 1628775"/>
                <a:gd name="connsiteY29" fmla="*/ 641350 h 1025525"/>
                <a:gd name="connsiteX30" fmla="*/ 669925 w 1628775"/>
                <a:gd name="connsiteY30" fmla="*/ 609600 h 1025525"/>
                <a:gd name="connsiteX31" fmla="*/ 704850 w 1628775"/>
                <a:gd name="connsiteY31" fmla="*/ 565150 h 1025525"/>
                <a:gd name="connsiteX32" fmla="*/ 736600 w 1628775"/>
                <a:gd name="connsiteY32" fmla="*/ 596900 h 1025525"/>
                <a:gd name="connsiteX33" fmla="*/ 752475 w 1628775"/>
                <a:gd name="connsiteY33" fmla="*/ 584200 h 1025525"/>
                <a:gd name="connsiteX34" fmla="*/ 777875 w 1628775"/>
                <a:gd name="connsiteY34" fmla="*/ 615950 h 1025525"/>
                <a:gd name="connsiteX35" fmla="*/ 831850 w 1628775"/>
                <a:gd name="connsiteY35" fmla="*/ 609600 h 1025525"/>
                <a:gd name="connsiteX36" fmla="*/ 882650 w 1628775"/>
                <a:gd name="connsiteY36" fmla="*/ 584200 h 1025525"/>
                <a:gd name="connsiteX37" fmla="*/ 920750 w 1628775"/>
                <a:gd name="connsiteY37" fmla="*/ 590550 h 1025525"/>
                <a:gd name="connsiteX38" fmla="*/ 939800 w 1628775"/>
                <a:gd name="connsiteY38" fmla="*/ 612775 h 1025525"/>
                <a:gd name="connsiteX39" fmla="*/ 990600 w 1628775"/>
                <a:gd name="connsiteY39" fmla="*/ 619125 h 1025525"/>
                <a:gd name="connsiteX40" fmla="*/ 977900 w 1628775"/>
                <a:gd name="connsiteY40" fmla="*/ 660400 h 1025525"/>
                <a:gd name="connsiteX41" fmla="*/ 996950 w 1628775"/>
                <a:gd name="connsiteY41" fmla="*/ 701675 h 1025525"/>
                <a:gd name="connsiteX42" fmla="*/ 1022350 w 1628775"/>
                <a:gd name="connsiteY42" fmla="*/ 723900 h 1025525"/>
                <a:gd name="connsiteX43" fmla="*/ 1111250 w 1628775"/>
                <a:gd name="connsiteY43" fmla="*/ 739775 h 1025525"/>
                <a:gd name="connsiteX44" fmla="*/ 1139825 w 1628775"/>
                <a:gd name="connsiteY44" fmla="*/ 714375 h 1025525"/>
                <a:gd name="connsiteX45" fmla="*/ 1162050 w 1628775"/>
                <a:gd name="connsiteY45" fmla="*/ 730250 h 1025525"/>
                <a:gd name="connsiteX46" fmla="*/ 1181100 w 1628775"/>
                <a:gd name="connsiteY46" fmla="*/ 765175 h 1025525"/>
                <a:gd name="connsiteX47" fmla="*/ 1206500 w 1628775"/>
                <a:gd name="connsiteY47" fmla="*/ 866775 h 1025525"/>
                <a:gd name="connsiteX48" fmla="*/ 1241425 w 1628775"/>
                <a:gd name="connsiteY48" fmla="*/ 876300 h 1025525"/>
                <a:gd name="connsiteX49" fmla="*/ 1266825 w 1628775"/>
                <a:gd name="connsiteY49" fmla="*/ 895350 h 1025525"/>
                <a:gd name="connsiteX50" fmla="*/ 1301750 w 1628775"/>
                <a:gd name="connsiteY50" fmla="*/ 930275 h 1025525"/>
                <a:gd name="connsiteX51" fmla="*/ 1352550 w 1628775"/>
                <a:gd name="connsiteY51" fmla="*/ 923925 h 1025525"/>
                <a:gd name="connsiteX52" fmla="*/ 1377950 w 1628775"/>
                <a:gd name="connsiteY52" fmla="*/ 965200 h 1025525"/>
                <a:gd name="connsiteX53" fmla="*/ 1441450 w 1628775"/>
                <a:gd name="connsiteY53" fmla="*/ 968375 h 1025525"/>
                <a:gd name="connsiteX54" fmla="*/ 1508125 w 1628775"/>
                <a:gd name="connsiteY54" fmla="*/ 1025525 h 1025525"/>
                <a:gd name="connsiteX55" fmla="*/ 1530350 w 1628775"/>
                <a:gd name="connsiteY55" fmla="*/ 939800 h 1025525"/>
                <a:gd name="connsiteX56" fmla="*/ 1504950 w 1628775"/>
                <a:gd name="connsiteY56" fmla="*/ 904875 h 1025525"/>
                <a:gd name="connsiteX57" fmla="*/ 1536700 w 1628775"/>
                <a:gd name="connsiteY57" fmla="*/ 844550 h 1025525"/>
                <a:gd name="connsiteX58" fmla="*/ 1565275 w 1628775"/>
                <a:gd name="connsiteY58" fmla="*/ 796925 h 1025525"/>
                <a:gd name="connsiteX59" fmla="*/ 1565275 w 1628775"/>
                <a:gd name="connsiteY59" fmla="*/ 755650 h 1025525"/>
                <a:gd name="connsiteX60" fmla="*/ 1609725 w 1628775"/>
                <a:gd name="connsiteY60" fmla="*/ 711200 h 1025525"/>
                <a:gd name="connsiteX61" fmla="*/ 1628775 w 1628775"/>
                <a:gd name="connsiteY61" fmla="*/ 688975 h 1025525"/>
                <a:gd name="connsiteX62" fmla="*/ 1616075 w 1628775"/>
                <a:gd name="connsiteY62" fmla="*/ 574675 h 1025525"/>
                <a:gd name="connsiteX63" fmla="*/ 1562100 w 1628775"/>
                <a:gd name="connsiteY63" fmla="*/ 587375 h 1025525"/>
                <a:gd name="connsiteX64" fmla="*/ 1457325 w 1628775"/>
                <a:gd name="connsiteY64" fmla="*/ 533400 h 1025525"/>
                <a:gd name="connsiteX65" fmla="*/ 1422400 w 1628775"/>
                <a:gd name="connsiteY65" fmla="*/ 523875 h 1025525"/>
                <a:gd name="connsiteX66" fmla="*/ 1428750 w 1628775"/>
                <a:gd name="connsiteY66" fmla="*/ 469900 h 1025525"/>
                <a:gd name="connsiteX67" fmla="*/ 1362075 w 1628775"/>
                <a:gd name="connsiteY67" fmla="*/ 419100 h 1025525"/>
                <a:gd name="connsiteX68" fmla="*/ 1333500 w 1628775"/>
                <a:gd name="connsiteY68" fmla="*/ 415925 h 1025525"/>
                <a:gd name="connsiteX69" fmla="*/ 1323975 w 1628775"/>
                <a:gd name="connsiteY69" fmla="*/ 438150 h 1025525"/>
                <a:gd name="connsiteX70" fmla="*/ 1285875 w 1628775"/>
                <a:gd name="connsiteY70" fmla="*/ 473075 h 1025525"/>
                <a:gd name="connsiteX71" fmla="*/ 1238250 w 1628775"/>
                <a:gd name="connsiteY71" fmla="*/ 495300 h 1025525"/>
                <a:gd name="connsiteX72" fmla="*/ 1206500 w 1628775"/>
                <a:gd name="connsiteY72" fmla="*/ 447675 h 1025525"/>
                <a:gd name="connsiteX73" fmla="*/ 1174750 w 1628775"/>
                <a:gd name="connsiteY73" fmla="*/ 454025 h 1025525"/>
                <a:gd name="connsiteX74" fmla="*/ 1146175 w 1628775"/>
                <a:gd name="connsiteY74" fmla="*/ 374650 h 1025525"/>
                <a:gd name="connsiteX75" fmla="*/ 1101725 w 1628775"/>
                <a:gd name="connsiteY75" fmla="*/ 384175 h 1025525"/>
                <a:gd name="connsiteX76" fmla="*/ 1066800 w 1628775"/>
                <a:gd name="connsiteY76" fmla="*/ 371475 h 1025525"/>
                <a:gd name="connsiteX77" fmla="*/ 1047750 w 1628775"/>
                <a:gd name="connsiteY77" fmla="*/ 314325 h 1025525"/>
                <a:gd name="connsiteX78" fmla="*/ 1060450 w 1628775"/>
                <a:gd name="connsiteY78" fmla="*/ 288925 h 1025525"/>
                <a:gd name="connsiteX79" fmla="*/ 1003300 w 1628775"/>
                <a:gd name="connsiteY79" fmla="*/ 250825 h 1025525"/>
                <a:gd name="connsiteX80" fmla="*/ 958850 w 1628775"/>
                <a:gd name="connsiteY80" fmla="*/ 127000 h 1025525"/>
                <a:gd name="connsiteX81" fmla="*/ 958850 w 1628775"/>
                <a:gd name="connsiteY81" fmla="*/ 73025 h 1025525"/>
                <a:gd name="connsiteX82" fmla="*/ 942975 w 1628775"/>
                <a:gd name="connsiteY82" fmla="*/ 15875 h 1025525"/>
                <a:gd name="connsiteX83" fmla="*/ 889000 w 1628775"/>
                <a:gd name="connsiteY83" fmla="*/ 34925 h 1025525"/>
                <a:gd name="connsiteX84" fmla="*/ 812800 w 1628775"/>
                <a:gd name="connsiteY84" fmla="*/ 0 h 1025525"/>
                <a:gd name="connsiteX85" fmla="*/ 717550 w 1628775"/>
                <a:gd name="connsiteY85" fmla="*/ 38100 h 1025525"/>
                <a:gd name="connsiteX86" fmla="*/ 657225 w 1628775"/>
                <a:gd name="connsiteY86" fmla="*/ 76200 h 1025525"/>
                <a:gd name="connsiteX87" fmla="*/ 628650 w 1628775"/>
                <a:gd name="connsiteY87" fmla="*/ 82550 h 1025525"/>
                <a:gd name="connsiteX88" fmla="*/ 542925 w 1628775"/>
                <a:gd name="connsiteY88" fmla="*/ 53975 h 1025525"/>
                <a:gd name="connsiteX89" fmla="*/ 536575 w 1628775"/>
                <a:gd name="connsiteY89" fmla="*/ 76200 h 1025525"/>
                <a:gd name="connsiteX90" fmla="*/ 466725 w 1628775"/>
                <a:gd name="connsiteY90" fmla="*/ 69850 h 1025525"/>
                <a:gd name="connsiteX91" fmla="*/ 415925 w 1628775"/>
                <a:gd name="connsiteY91" fmla="*/ 82550 h 1025525"/>
                <a:gd name="connsiteX92" fmla="*/ 282575 w 1628775"/>
                <a:gd name="connsiteY92" fmla="*/ 34925 h 1025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1628775" h="1025525">
                  <a:moveTo>
                    <a:pt x="282575" y="34925"/>
                  </a:moveTo>
                  <a:lnTo>
                    <a:pt x="327025" y="155575"/>
                  </a:lnTo>
                  <a:lnTo>
                    <a:pt x="238125" y="234950"/>
                  </a:lnTo>
                  <a:lnTo>
                    <a:pt x="155575" y="171450"/>
                  </a:lnTo>
                  <a:lnTo>
                    <a:pt x="127000" y="165100"/>
                  </a:lnTo>
                  <a:lnTo>
                    <a:pt x="101600" y="219075"/>
                  </a:lnTo>
                  <a:lnTo>
                    <a:pt x="69850" y="241300"/>
                  </a:lnTo>
                  <a:lnTo>
                    <a:pt x="9525" y="330200"/>
                  </a:lnTo>
                  <a:lnTo>
                    <a:pt x="34925" y="355600"/>
                  </a:lnTo>
                  <a:lnTo>
                    <a:pt x="9525" y="368300"/>
                  </a:lnTo>
                  <a:lnTo>
                    <a:pt x="31750" y="412750"/>
                  </a:lnTo>
                  <a:lnTo>
                    <a:pt x="47625" y="469900"/>
                  </a:lnTo>
                  <a:lnTo>
                    <a:pt x="22225" y="492125"/>
                  </a:lnTo>
                  <a:lnTo>
                    <a:pt x="9525" y="492125"/>
                  </a:lnTo>
                  <a:lnTo>
                    <a:pt x="0" y="533400"/>
                  </a:lnTo>
                  <a:lnTo>
                    <a:pt x="41275" y="571500"/>
                  </a:lnTo>
                  <a:lnTo>
                    <a:pt x="53975" y="609600"/>
                  </a:lnTo>
                  <a:lnTo>
                    <a:pt x="85725" y="660400"/>
                  </a:lnTo>
                  <a:lnTo>
                    <a:pt x="104775" y="701675"/>
                  </a:lnTo>
                  <a:lnTo>
                    <a:pt x="250825" y="666750"/>
                  </a:lnTo>
                  <a:lnTo>
                    <a:pt x="276225" y="638175"/>
                  </a:lnTo>
                  <a:lnTo>
                    <a:pt x="285750" y="619125"/>
                  </a:lnTo>
                  <a:lnTo>
                    <a:pt x="314325" y="619125"/>
                  </a:lnTo>
                  <a:lnTo>
                    <a:pt x="330200" y="603250"/>
                  </a:lnTo>
                  <a:lnTo>
                    <a:pt x="358775" y="635000"/>
                  </a:lnTo>
                  <a:lnTo>
                    <a:pt x="400050" y="682625"/>
                  </a:lnTo>
                  <a:lnTo>
                    <a:pt x="485775" y="663575"/>
                  </a:lnTo>
                  <a:lnTo>
                    <a:pt x="539750" y="638175"/>
                  </a:lnTo>
                  <a:lnTo>
                    <a:pt x="587375" y="657225"/>
                  </a:lnTo>
                  <a:lnTo>
                    <a:pt x="628650" y="641350"/>
                  </a:lnTo>
                  <a:lnTo>
                    <a:pt x="669925" y="609600"/>
                  </a:lnTo>
                  <a:lnTo>
                    <a:pt x="704850" y="565150"/>
                  </a:lnTo>
                  <a:lnTo>
                    <a:pt x="736600" y="596900"/>
                  </a:lnTo>
                  <a:lnTo>
                    <a:pt x="752475" y="584200"/>
                  </a:lnTo>
                  <a:lnTo>
                    <a:pt x="777875" y="615950"/>
                  </a:lnTo>
                  <a:lnTo>
                    <a:pt x="831850" y="609600"/>
                  </a:lnTo>
                  <a:lnTo>
                    <a:pt x="882650" y="584200"/>
                  </a:lnTo>
                  <a:lnTo>
                    <a:pt x="920750" y="590550"/>
                  </a:lnTo>
                  <a:lnTo>
                    <a:pt x="939800" y="612775"/>
                  </a:lnTo>
                  <a:lnTo>
                    <a:pt x="990600" y="619125"/>
                  </a:lnTo>
                  <a:lnTo>
                    <a:pt x="977900" y="660400"/>
                  </a:lnTo>
                  <a:lnTo>
                    <a:pt x="996950" y="701675"/>
                  </a:lnTo>
                  <a:lnTo>
                    <a:pt x="1022350" y="723900"/>
                  </a:lnTo>
                  <a:lnTo>
                    <a:pt x="1111250" y="739775"/>
                  </a:lnTo>
                  <a:lnTo>
                    <a:pt x="1139825" y="714375"/>
                  </a:lnTo>
                  <a:lnTo>
                    <a:pt x="1162050" y="730250"/>
                  </a:lnTo>
                  <a:lnTo>
                    <a:pt x="1181100" y="765175"/>
                  </a:lnTo>
                  <a:lnTo>
                    <a:pt x="1206500" y="866775"/>
                  </a:lnTo>
                  <a:lnTo>
                    <a:pt x="1241425" y="876300"/>
                  </a:lnTo>
                  <a:lnTo>
                    <a:pt x="1266825" y="895350"/>
                  </a:lnTo>
                  <a:lnTo>
                    <a:pt x="1301750" y="930275"/>
                  </a:lnTo>
                  <a:lnTo>
                    <a:pt x="1352550" y="923925"/>
                  </a:lnTo>
                  <a:lnTo>
                    <a:pt x="1377950" y="965200"/>
                  </a:lnTo>
                  <a:lnTo>
                    <a:pt x="1441450" y="968375"/>
                  </a:lnTo>
                  <a:lnTo>
                    <a:pt x="1508125" y="1025525"/>
                  </a:lnTo>
                  <a:lnTo>
                    <a:pt x="1530350" y="939800"/>
                  </a:lnTo>
                  <a:lnTo>
                    <a:pt x="1504950" y="904875"/>
                  </a:lnTo>
                  <a:lnTo>
                    <a:pt x="1536700" y="844550"/>
                  </a:lnTo>
                  <a:lnTo>
                    <a:pt x="1565275" y="796925"/>
                  </a:lnTo>
                  <a:lnTo>
                    <a:pt x="1565275" y="755650"/>
                  </a:lnTo>
                  <a:lnTo>
                    <a:pt x="1609725" y="711200"/>
                  </a:lnTo>
                  <a:lnTo>
                    <a:pt x="1628775" y="688975"/>
                  </a:lnTo>
                  <a:lnTo>
                    <a:pt x="1616075" y="574675"/>
                  </a:lnTo>
                  <a:lnTo>
                    <a:pt x="1562100" y="587375"/>
                  </a:lnTo>
                  <a:lnTo>
                    <a:pt x="1457325" y="533400"/>
                  </a:lnTo>
                  <a:lnTo>
                    <a:pt x="1422400" y="523875"/>
                  </a:lnTo>
                  <a:lnTo>
                    <a:pt x="1428750" y="469900"/>
                  </a:lnTo>
                  <a:lnTo>
                    <a:pt x="1362075" y="419100"/>
                  </a:lnTo>
                  <a:lnTo>
                    <a:pt x="1333500" y="415925"/>
                  </a:lnTo>
                  <a:lnTo>
                    <a:pt x="1323975" y="438150"/>
                  </a:lnTo>
                  <a:lnTo>
                    <a:pt x="1285875" y="473075"/>
                  </a:lnTo>
                  <a:lnTo>
                    <a:pt x="1238250" y="495300"/>
                  </a:lnTo>
                  <a:lnTo>
                    <a:pt x="1206500" y="447675"/>
                  </a:lnTo>
                  <a:lnTo>
                    <a:pt x="1174750" y="454025"/>
                  </a:lnTo>
                  <a:lnTo>
                    <a:pt x="1146175" y="374650"/>
                  </a:lnTo>
                  <a:lnTo>
                    <a:pt x="1101725" y="384175"/>
                  </a:lnTo>
                  <a:lnTo>
                    <a:pt x="1066800" y="371475"/>
                  </a:lnTo>
                  <a:lnTo>
                    <a:pt x="1047750" y="314325"/>
                  </a:lnTo>
                  <a:lnTo>
                    <a:pt x="1060450" y="288925"/>
                  </a:lnTo>
                  <a:lnTo>
                    <a:pt x="1003300" y="250825"/>
                  </a:lnTo>
                  <a:lnTo>
                    <a:pt x="958850" y="127000"/>
                  </a:lnTo>
                  <a:lnTo>
                    <a:pt x="958850" y="73025"/>
                  </a:lnTo>
                  <a:lnTo>
                    <a:pt x="942975" y="15875"/>
                  </a:lnTo>
                  <a:lnTo>
                    <a:pt x="889000" y="34925"/>
                  </a:lnTo>
                  <a:lnTo>
                    <a:pt x="812800" y="0"/>
                  </a:lnTo>
                  <a:lnTo>
                    <a:pt x="717550" y="38100"/>
                  </a:lnTo>
                  <a:lnTo>
                    <a:pt x="657225" y="76200"/>
                  </a:lnTo>
                  <a:lnTo>
                    <a:pt x="628650" y="82550"/>
                  </a:lnTo>
                  <a:lnTo>
                    <a:pt x="542925" y="53975"/>
                  </a:lnTo>
                  <a:lnTo>
                    <a:pt x="536575" y="76200"/>
                  </a:lnTo>
                  <a:lnTo>
                    <a:pt x="466725" y="69850"/>
                  </a:lnTo>
                  <a:lnTo>
                    <a:pt x="415925" y="82550"/>
                  </a:lnTo>
                  <a:lnTo>
                    <a:pt x="282575" y="3492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52" name="Forma libre 51">
              <a:extLst>
                <a:ext uri="{FF2B5EF4-FFF2-40B4-BE49-F238E27FC236}">
                  <a16:creationId xmlns:a16="http://schemas.microsoft.com/office/drawing/2014/main" id="{0ED9BDDC-2D03-4844-B891-6B6F00B02408}"/>
                </a:ext>
              </a:extLst>
            </p:cNvPr>
            <p:cNvSpPr/>
            <p:nvPr/>
          </p:nvSpPr>
          <p:spPr>
            <a:xfrm>
              <a:off x="3699998" y="3274138"/>
              <a:ext cx="1562857" cy="1668804"/>
            </a:xfrm>
            <a:custGeom>
              <a:avLst/>
              <a:gdLst>
                <a:gd name="connsiteX0" fmla="*/ 749300 w 1562100"/>
                <a:gd name="connsiteY0" fmla="*/ 0 h 1670050"/>
                <a:gd name="connsiteX1" fmla="*/ 647700 w 1562100"/>
                <a:gd name="connsiteY1" fmla="*/ 73025 h 1670050"/>
                <a:gd name="connsiteX2" fmla="*/ 587375 w 1562100"/>
                <a:gd name="connsiteY2" fmla="*/ 60325 h 1670050"/>
                <a:gd name="connsiteX3" fmla="*/ 549275 w 1562100"/>
                <a:gd name="connsiteY3" fmla="*/ 82550 h 1670050"/>
                <a:gd name="connsiteX4" fmla="*/ 473075 w 1562100"/>
                <a:gd name="connsiteY4" fmla="*/ 95250 h 1670050"/>
                <a:gd name="connsiteX5" fmla="*/ 454025 w 1562100"/>
                <a:gd name="connsiteY5" fmla="*/ 104775 h 1670050"/>
                <a:gd name="connsiteX6" fmla="*/ 415925 w 1562100"/>
                <a:gd name="connsiteY6" fmla="*/ 107950 h 1670050"/>
                <a:gd name="connsiteX7" fmla="*/ 393700 w 1562100"/>
                <a:gd name="connsiteY7" fmla="*/ 161925 h 1670050"/>
                <a:gd name="connsiteX8" fmla="*/ 320675 w 1562100"/>
                <a:gd name="connsiteY8" fmla="*/ 161925 h 1670050"/>
                <a:gd name="connsiteX9" fmla="*/ 276225 w 1562100"/>
                <a:gd name="connsiteY9" fmla="*/ 184150 h 1670050"/>
                <a:gd name="connsiteX10" fmla="*/ 250825 w 1562100"/>
                <a:gd name="connsiteY10" fmla="*/ 228600 h 1670050"/>
                <a:gd name="connsiteX11" fmla="*/ 231775 w 1562100"/>
                <a:gd name="connsiteY11" fmla="*/ 295275 h 1670050"/>
                <a:gd name="connsiteX12" fmla="*/ 203200 w 1562100"/>
                <a:gd name="connsiteY12" fmla="*/ 330200 h 1670050"/>
                <a:gd name="connsiteX13" fmla="*/ 146050 w 1562100"/>
                <a:gd name="connsiteY13" fmla="*/ 301625 h 1670050"/>
                <a:gd name="connsiteX14" fmla="*/ 117475 w 1562100"/>
                <a:gd name="connsiteY14" fmla="*/ 355600 h 1670050"/>
                <a:gd name="connsiteX15" fmla="*/ 117475 w 1562100"/>
                <a:gd name="connsiteY15" fmla="*/ 412750 h 1670050"/>
                <a:gd name="connsiteX16" fmla="*/ 120650 w 1562100"/>
                <a:gd name="connsiteY16" fmla="*/ 495300 h 1670050"/>
                <a:gd name="connsiteX17" fmla="*/ 73025 w 1562100"/>
                <a:gd name="connsiteY17" fmla="*/ 549275 h 1670050"/>
                <a:gd name="connsiteX18" fmla="*/ 0 w 1562100"/>
                <a:gd name="connsiteY18" fmla="*/ 590550 h 1670050"/>
                <a:gd name="connsiteX19" fmla="*/ 3175 w 1562100"/>
                <a:gd name="connsiteY19" fmla="*/ 644525 h 1670050"/>
                <a:gd name="connsiteX20" fmla="*/ 47625 w 1562100"/>
                <a:gd name="connsiteY20" fmla="*/ 666750 h 1670050"/>
                <a:gd name="connsiteX21" fmla="*/ 101600 w 1562100"/>
                <a:gd name="connsiteY21" fmla="*/ 666750 h 1670050"/>
                <a:gd name="connsiteX22" fmla="*/ 142875 w 1562100"/>
                <a:gd name="connsiteY22" fmla="*/ 641350 h 1670050"/>
                <a:gd name="connsiteX23" fmla="*/ 152400 w 1562100"/>
                <a:gd name="connsiteY23" fmla="*/ 695325 h 1670050"/>
                <a:gd name="connsiteX24" fmla="*/ 161925 w 1562100"/>
                <a:gd name="connsiteY24" fmla="*/ 733425 h 1670050"/>
                <a:gd name="connsiteX25" fmla="*/ 133350 w 1562100"/>
                <a:gd name="connsiteY25" fmla="*/ 765175 h 1670050"/>
                <a:gd name="connsiteX26" fmla="*/ 92075 w 1562100"/>
                <a:gd name="connsiteY26" fmla="*/ 762000 h 1670050"/>
                <a:gd name="connsiteX27" fmla="*/ 44450 w 1562100"/>
                <a:gd name="connsiteY27" fmla="*/ 803275 h 1670050"/>
                <a:gd name="connsiteX28" fmla="*/ 44450 w 1562100"/>
                <a:gd name="connsiteY28" fmla="*/ 847725 h 1670050"/>
                <a:gd name="connsiteX29" fmla="*/ 76200 w 1562100"/>
                <a:gd name="connsiteY29" fmla="*/ 873125 h 1670050"/>
                <a:gd name="connsiteX30" fmla="*/ 98425 w 1562100"/>
                <a:gd name="connsiteY30" fmla="*/ 958850 h 1670050"/>
                <a:gd name="connsiteX31" fmla="*/ 158750 w 1562100"/>
                <a:gd name="connsiteY31" fmla="*/ 901700 h 1670050"/>
                <a:gd name="connsiteX32" fmla="*/ 196850 w 1562100"/>
                <a:gd name="connsiteY32" fmla="*/ 933450 h 1670050"/>
                <a:gd name="connsiteX33" fmla="*/ 219075 w 1562100"/>
                <a:gd name="connsiteY33" fmla="*/ 965200 h 1670050"/>
                <a:gd name="connsiteX34" fmla="*/ 282575 w 1562100"/>
                <a:gd name="connsiteY34" fmla="*/ 996950 h 1670050"/>
                <a:gd name="connsiteX35" fmla="*/ 346075 w 1562100"/>
                <a:gd name="connsiteY35" fmla="*/ 996950 h 1670050"/>
                <a:gd name="connsiteX36" fmla="*/ 409575 w 1562100"/>
                <a:gd name="connsiteY36" fmla="*/ 1009650 h 1670050"/>
                <a:gd name="connsiteX37" fmla="*/ 412750 w 1562100"/>
                <a:gd name="connsiteY37" fmla="*/ 1060450 h 1670050"/>
                <a:gd name="connsiteX38" fmla="*/ 434975 w 1562100"/>
                <a:gd name="connsiteY38" fmla="*/ 1054100 h 1670050"/>
                <a:gd name="connsiteX39" fmla="*/ 434975 w 1562100"/>
                <a:gd name="connsiteY39" fmla="*/ 1016000 h 1670050"/>
                <a:gd name="connsiteX40" fmla="*/ 492125 w 1562100"/>
                <a:gd name="connsiteY40" fmla="*/ 1016000 h 1670050"/>
                <a:gd name="connsiteX41" fmla="*/ 533400 w 1562100"/>
                <a:gd name="connsiteY41" fmla="*/ 1035050 h 1670050"/>
                <a:gd name="connsiteX42" fmla="*/ 533400 w 1562100"/>
                <a:gd name="connsiteY42" fmla="*/ 1079500 h 1670050"/>
                <a:gd name="connsiteX43" fmla="*/ 542925 w 1562100"/>
                <a:gd name="connsiteY43" fmla="*/ 1130300 h 1670050"/>
                <a:gd name="connsiteX44" fmla="*/ 581025 w 1562100"/>
                <a:gd name="connsiteY44" fmla="*/ 1177925 h 1670050"/>
                <a:gd name="connsiteX45" fmla="*/ 647700 w 1562100"/>
                <a:gd name="connsiteY45" fmla="*/ 1216025 h 1670050"/>
                <a:gd name="connsiteX46" fmla="*/ 622300 w 1562100"/>
                <a:gd name="connsiteY46" fmla="*/ 1257300 h 1670050"/>
                <a:gd name="connsiteX47" fmla="*/ 720725 w 1562100"/>
                <a:gd name="connsiteY47" fmla="*/ 1317625 h 1670050"/>
                <a:gd name="connsiteX48" fmla="*/ 742950 w 1562100"/>
                <a:gd name="connsiteY48" fmla="*/ 1311275 h 1670050"/>
                <a:gd name="connsiteX49" fmla="*/ 800100 w 1562100"/>
                <a:gd name="connsiteY49" fmla="*/ 1358900 h 1670050"/>
                <a:gd name="connsiteX50" fmla="*/ 860425 w 1562100"/>
                <a:gd name="connsiteY50" fmla="*/ 1397000 h 1670050"/>
                <a:gd name="connsiteX51" fmla="*/ 885825 w 1562100"/>
                <a:gd name="connsiteY51" fmla="*/ 1387475 h 1670050"/>
                <a:gd name="connsiteX52" fmla="*/ 914400 w 1562100"/>
                <a:gd name="connsiteY52" fmla="*/ 1450975 h 1670050"/>
                <a:gd name="connsiteX53" fmla="*/ 952500 w 1562100"/>
                <a:gd name="connsiteY53" fmla="*/ 1517650 h 1670050"/>
                <a:gd name="connsiteX54" fmla="*/ 962025 w 1562100"/>
                <a:gd name="connsiteY54" fmla="*/ 1641475 h 1670050"/>
                <a:gd name="connsiteX55" fmla="*/ 1044575 w 1562100"/>
                <a:gd name="connsiteY55" fmla="*/ 1670050 h 1670050"/>
                <a:gd name="connsiteX56" fmla="*/ 1069975 w 1562100"/>
                <a:gd name="connsiteY56" fmla="*/ 1584325 h 1670050"/>
                <a:gd name="connsiteX57" fmla="*/ 1085850 w 1562100"/>
                <a:gd name="connsiteY57" fmla="*/ 1546225 h 1670050"/>
                <a:gd name="connsiteX58" fmla="*/ 1079500 w 1562100"/>
                <a:gd name="connsiteY58" fmla="*/ 1444625 h 1670050"/>
                <a:gd name="connsiteX59" fmla="*/ 1123950 w 1562100"/>
                <a:gd name="connsiteY59" fmla="*/ 1371600 h 1670050"/>
                <a:gd name="connsiteX60" fmla="*/ 1123950 w 1562100"/>
                <a:gd name="connsiteY60" fmla="*/ 1295400 h 1670050"/>
                <a:gd name="connsiteX61" fmla="*/ 1123950 w 1562100"/>
                <a:gd name="connsiteY61" fmla="*/ 1295400 h 1670050"/>
                <a:gd name="connsiteX62" fmla="*/ 1193800 w 1562100"/>
                <a:gd name="connsiteY62" fmla="*/ 1216025 h 1670050"/>
                <a:gd name="connsiteX63" fmla="*/ 1257300 w 1562100"/>
                <a:gd name="connsiteY63" fmla="*/ 1289050 h 1670050"/>
                <a:gd name="connsiteX64" fmla="*/ 1282700 w 1562100"/>
                <a:gd name="connsiteY64" fmla="*/ 1362075 h 1670050"/>
                <a:gd name="connsiteX65" fmla="*/ 1292225 w 1562100"/>
                <a:gd name="connsiteY65" fmla="*/ 1403350 h 1670050"/>
                <a:gd name="connsiteX66" fmla="*/ 1327150 w 1562100"/>
                <a:gd name="connsiteY66" fmla="*/ 1362075 h 1670050"/>
                <a:gd name="connsiteX67" fmla="*/ 1384300 w 1562100"/>
                <a:gd name="connsiteY67" fmla="*/ 1336675 h 1670050"/>
                <a:gd name="connsiteX68" fmla="*/ 1368425 w 1562100"/>
                <a:gd name="connsiteY68" fmla="*/ 1270000 h 1670050"/>
                <a:gd name="connsiteX69" fmla="*/ 1425575 w 1562100"/>
                <a:gd name="connsiteY69" fmla="*/ 1184275 h 1670050"/>
                <a:gd name="connsiteX70" fmla="*/ 1473200 w 1562100"/>
                <a:gd name="connsiteY70" fmla="*/ 1127125 h 1670050"/>
                <a:gd name="connsiteX71" fmla="*/ 1530350 w 1562100"/>
                <a:gd name="connsiteY71" fmla="*/ 1146175 h 1670050"/>
                <a:gd name="connsiteX72" fmla="*/ 1514475 w 1562100"/>
                <a:gd name="connsiteY72" fmla="*/ 1104900 h 1670050"/>
                <a:gd name="connsiteX73" fmla="*/ 1454150 w 1562100"/>
                <a:gd name="connsiteY73" fmla="*/ 1028700 h 1670050"/>
                <a:gd name="connsiteX74" fmla="*/ 1482725 w 1562100"/>
                <a:gd name="connsiteY74" fmla="*/ 971550 h 1670050"/>
                <a:gd name="connsiteX75" fmla="*/ 1444625 w 1562100"/>
                <a:gd name="connsiteY75" fmla="*/ 904875 h 1670050"/>
                <a:gd name="connsiteX76" fmla="*/ 1470025 w 1562100"/>
                <a:gd name="connsiteY76" fmla="*/ 781050 h 1670050"/>
                <a:gd name="connsiteX77" fmla="*/ 1482725 w 1562100"/>
                <a:gd name="connsiteY77" fmla="*/ 711200 h 1670050"/>
                <a:gd name="connsiteX78" fmla="*/ 1533525 w 1562100"/>
                <a:gd name="connsiteY78" fmla="*/ 641350 h 1670050"/>
                <a:gd name="connsiteX79" fmla="*/ 1498600 w 1562100"/>
                <a:gd name="connsiteY79" fmla="*/ 606425 h 1670050"/>
                <a:gd name="connsiteX80" fmla="*/ 1533525 w 1562100"/>
                <a:gd name="connsiteY80" fmla="*/ 568325 h 1670050"/>
                <a:gd name="connsiteX81" fmla="*/ 1539875 w 1562100"/>
                <a:gd name="connsiteY81" fmla="*/ 504825 h 1670050"/>
                <a:gd name="connsiteX82" fmla="*/ 1562100 w 1562100"/>
                <a:gd name="connsiteY82" fmla="*/ 479425 h 1670050"/>
                <a:gd name="connsiteX83" fmla="*/ 1546225 w 1562100"/>
                <a:gd name="connsiteY83" fmla="*/ 441325 h 1670050"/>
                <a:gd name="connsiteX84" fmla="*/ 1485900 w 1562100"/>
                <a:gd name="connsiteY84" fmla="*/ 377825 h 1670050"/>
                <a:gd name="connsiteX85" fmla="*/ 1428750 w 1562100"/>
                <a:gd name="connsiteY85" fmla="*/ 384175 h 1670050"/>
                <a:gd name="connsiteX86" fmla="*/ 1397000 w 1562100"/>
                <a:gd name="connsiteY86" fmla="*/ 346075 h 1670050"/>
                <a:gd name="connsiteX87" fmla="*/ 1349375 w 1562100"/>
                <a:gd name="connsiteY87" fmla="*/ 346075 h 1670050"/>
                <a:gd name="connsiteX88" fmla="*/ 1279525 w 1562100"/>
                <a:gd name="connsiteY88" fmla="*/ 292100 h 1670050"/>
                <a:gd name="connsiteX89" fmla="*/ 1238250 w 1562100"/>
                <a:gd name="connsiteY89" fmla="*/ 273050 h 1670050"/>
                <a:gd name="connsiteX90" fmla="*/ 1209675 w 1562100"/>
                <a:gd name="connsiteY90" fmla="*/ 171450 h 1670050"/>
                <a:gd name="connsiteX91" fmla="*/ 1187450 w 1562100"/>
                <a:gd name="connsiteY91" fmla="*/ 139700 h 1670050"/>
                <a:gd name="connsiteX92" fmla="*/ 1165225 w 1562100"/>
                <a:gd name="connsiteY92" fmla="*/ 165100 h 1670050"/>
                <a:gd name="connsiteX93" fmla="*/ 1060450 w 1562100"/>
                <a:gd name="connsiteY93" fmla="*/ 139700 h 1670050"/>
                <a:gd name="connsiteX94" fmla="*/ 1009650 w 1562100"/>
                <a:gd name="connsiteY94" fmla="*/ 76200 h 1670050"/>
                <a:gd name="connsiteX95" fmla="*/ 1022350 w 1562100"/>
                <a:gd name="connsiteY95" fmla="*/ 38100 h 1670050"/>
                <a:gd name="connsiteX96" fmla="*/ 987425 w 1562100"/>
                <a:gd name="connsiteY96" fmla="*/ 25400 h 1670050"/>
                <a:gd name="connsiteX97" fmla="*/ 942975 w 1562100"/>
                <a:gd name="connsiteY97" fmla="*/ 6350 h 1670050"/>
                <a:gd name="connsiteX98" fmla="*/ 895350 w 1562100"/>
                <a:gd name="connsiteY98" fmla="*/ 19050 h 1670050"/>
                <a:gd name="connsiteX99" fmla="*/ 828675 w 1562100"/>
                <a:gd name="connsiteY99" fmla="*/ 34925 h 1670050"/>
                <a:gd name="connsiteX100" fmla="*/ 749300 w 1562100"/>
                <a:gd name="connsiteY100" fmla="*/ 0 h 167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1562100" h="1670050">
                  <a:moveTo>
                    <a:pt x="749300" y="0"/>
                  </a:moveTo>
                  <a:lnTo>
                    <a:pt x="647700" y="73025"/>
                  </a:lnTo>
                  <a:lnTo>
                    <a:pt x="587375" y="60325"/>
                  </a:lnTo>
                  <a:lnTo>
                    <a:pt x="549275" y="82550"/>
                  </a:lnTo>
                  <a:lnTo>
                    <a:pt x="473075" y="95250"/>
                  </a:lnTo>
                  <a:lnTo>
                    <a:pt x="454025" y="104775"/>
                  </a:lnTo>
                  <a:lnTo>
                    <a:pt x="415925" y="107950"/>
                  </a:lnTo>
                  <a:lnTo>
                    <a:pt x="393700" y="161925"/>
                  </a:lnTo>
                  <a:lnTo>
                    <a:pt x="320675" y="161925"/>
                  </a:lnTo>
                  <a:lnTo>
                    <a:pt x="276225" y="184150"/>
                  </a:lnTo>
                  <a:lnTo>
                    <a:pt x="250825" y="228600"/>
                  </a:lnTo>
                  <a:lnTo>
                    <a:pt x="231775" y="295275"/>
                  </a:lnTo>
                  <a:lnTo>
                    <a:pt x="203200" y="330200"/>
                  </a:lnTo>
                  <a:lnTo>
                    <a:pt x="146050" y="301625"/>
                  </a:lnTo>
                  <a:lnTo>
                    <a:pt x="117475" y="355600"/>
                  </a:lnTo>
                  <a:lnTo>
                    <a:pt x="117475" y="412750"/>
                  </a:lnTo>
                  <a:lnTo>
                    <a:pt x="120650" y="495300"/>
                  </a:lnTo>
                  <a:lnTo>
                    <a:pt x="73025" y="549275"/>
                  </a:lnTo>
                  <a:lnTo>
                    <a:pt x="0" y="590550"/>
                  </a:lnTo>
                  <a:lnTo>
                    <a:pt x="3175" y="644525"/>
                  </a:lnTo>
                  <a:lnTo>
                    <a:pt x="47625" y="666750"/>
                  </a:lnTo>
                  <a:lnTo>
                    <a:pt x="101600" y="666750"/>
                  </a:lnTo>
                  <a:lnTo>
                    <a:pt x="142875" y="641350"/>
                  </a:lnTo>
                  <a:lnTo>
                    <a:pt x="152400" y="695325"/>
                  </a:lnTo>
                  <a:lnTo>
                    <a:pt x="161925" y="733425"/>
                  </a:lnTo>
                  <a:lnTo>
                    <a:pt x="133350" y="765175"/>
                  </a:lnTo>
                  <a:lnTo>
                    <a:pt x="92075" y="762000"/>
                  </a:lnTo>
                  <a:lnTo>
                    <a:pt x="44450" y="803275"/>
                  </a:lnTo>
                  <a:lnTo>
                    <a:pt x="44450" y="847725"/>
                  </a:lnTo>
                  <a:lnTo>
                    <a:pt x="76200" y="873125"/>
                  </a:lnTo>
                  <a:lnTo>
                    <a:pt x="98425" y="958850"/>
                  </a:lnTo>
                  <a:lnTo>
                    <a:pt x="158750" y="901700"/>
                  </a:lnTo>
                  <a:lnTo>
                    <a:pt x="196850" y="933450"/>
                  </a:lnTo>
                  <a:lnTo>
                    <a:pt x="219075" y="965200"/>
                  </a:lnTo>
                  <a:lnTo>
                    <a:pt x="282575" y="996950"/>
                  </a:lnTo>
                  <a:lnTo>
                    <a:pt x="346075" y="996950"/>
                  </a:lnTo>
                  <a:lnTo>
                    <a:pt x="409575" y="1009650"/>
                  </a:lnTo>
                  <a:lnTo>
                    <a:pt x="412750" y="1060450"/>
                  </a:lnTo>
                  <a:lnTo>
                    <a:pt x="434975" y="1054100"/>
                  </a:lnTo>
                  <a:lnTo>
                    <a:pt x="434975" y="1016000"/>
                  </a:lnTo>
                  <a:lnTo>
                    <a:pt x="492125" y="1016000"/>
                  </a:lnTo>
                  <a:lnTo>
                    <a:pt x="533400" y="1035050"/>
                  </a:lnTo>
                  <a:lnTo>
                    <a:pt x="533400" y="1079500"/>
                  </a:lnTo>
                  <a:lnTo>
                    <a:pt x="542925" y="1130300"/>
                  </a:lnTo>
                  <a:lnTo>
                    <a:pt x="581025" y="1177925"/>
                  </a:lnTo>
                  <a:lnTo>
                    <a:pt x="647700" y="1216025"/>
                  </a:lnTo>
                  <a:lnTo>
                    <a:pt x="622300" y="1257300"/>
                  </a:lnTo>
                  <a:lnTo>
                    <a:pt x="720725" y="1317625"/>
                  </a:lnTo>
                  <a:lnTo>
                    <a:pt x="742950" y="1311275"/>
                  </a:lnTo>
                  <a:lnTo>
                    <a:pt x="800100" y="1358900"/>
                  </a:lnTo>
                  <a:lnTo>
                    <a:pt x="860425" y="1397000"/>
                  </a:lnTo>
                  <a:lnTo>
                    <a:pt x="885825" y="1387475"/>
                  </a:lnTo>
                  <a:lnTo>
                    <a:pt x="914400" y="1450975"/>
                  </a:lnTo>
                  <a:lnTo>
                    <a:pt x="952500" y="1517650"/>
                  </a:lnTo>
                  <a:lnTo>
                    <a:pt x="962025" y="1641475"/>
                  </a:lnTo>
                  <a:lnTo>
                    <a:pt x="1044575" y="1670050"/>
                  </a:lnTo>
                  <a:lnTo>
                    <a:pt x="1069975" y="1584325"/>
                  </a:lnTo>
                  <a:lnTo>
                    <a:pt x="1085850" y="1546225"/>
                  </a:lnTo>
                  <a:lnTo>
                    <a:pt x="1079500" y="1444625"/>
                  </a:lnTo>
                  <a:lnTo>
                    <a:pt x="1123950" y="1371600"/>
                  </a:lnTo>
                  <a:lnTo>
                    <a:pt x="1123950" y="1295400"/>
                  </a:lnTo>
                  <a:lnTo>
                    <a:pt x="1123950" y="1295400"/>
                  </a:lnTo>
                  <a:lnTo>
                    <a:pt x="1193800" y="1216025"/>
                  </a:lnTo>
                  <a:lnTo>
                    <a:pt x="1257300" y="1289050"/>
                  </a:lnTo>
                  <a:lnTo>
                    <a:pt x="1282700" y="1362075"/>
                  </a:lnTo>
                  <a:lnTo>
                    <a:pt x="1292225" y="1403350"/>
                  </a:lnTo>
                  <a:lnTo>
                    <a:pt x="1327150" y="1362075"/>
                  </a:lnTo>
                  <a:lnTo>
                    <a:pt x="1384300" y="1336675"/>
                  </a:lnTo>
                  <a:lnTo>
                    <a:pt x="1368425" y="1270000"/>
                  </a:lnTo>
                  <a:lnTo>
                    <a:pt x="1425575" y="1184275"/>
                  </a:lnTo>
                  <a:lnTo>
                    <a:pt x="1473200" y="1127125"/>
                  </a:lnTo>
                  <a:lnTo>
                    <a:pt x="1530350" y="1146175"/>
                  </a:lnTo>
                  <a:lnTo>
                    <a:pt x="1514475" y="1104900"/>
                  </a:lnTo>
                  <a:lnTo>
                    <a:pt x="1454150" y="1028700"/>
                  </a:lnTo>
                  <a:lnTo>
                    <a:pt x="1482725" y="971550"/>
                  </a:lnTo>
                  <a:lnTo>
                    <a:pt x="1444625" y="904875"/>
                  </a:lnTo>
                  <a:lnTo>
                    <a:pt x="1470025" y="781050"/>
                  </a:lnTo>
                  <a:lnTo>
                    <a:pt x="1482725" y="711200"/>
                  </a:lnTo>
                  <a:lnTo>
                    <a:pt x="1533525" y="641350"/>
                  </a:lnTo>
                  <a:lnTo>
                    <a:pt x="1498600" y="606425"/>
                  </a:lnTo>
                  <a:lnTo>
                    <a:pt x="1533525" y="568325"/>
                  </a:lnTo>
                  <a:lnTo>
                    <a:pt x="1539875" y="504825"/>
                  </a:lnTo>
                  <a:lnTo>
                    <a:pt x="1562100" y="479425"/>
                  </a:lnTo>
                  <a:lnTo>
                    <a:pt x="1546225" y="441325"/>
                  </a:lnTo>
                  <a:lnTo>
                    <a:pt x="1485900" y="377825"/>
                  </a:lnTo>
                  <a:lnTo>
                    <a:pt x="1428750" y="384175"/>
                  </a:lnTo>
                  <a:lnTo>
                    <a:pt x="1397000" y="346075"/>
                  </a:lnTo>
                  <a:lnTo>
                    <a:pt x="1349375" y="346075"/>
                  </a:lnTo>
                  <a:lnTo>
                    <a:pt x="1279525" y="292100"/>
                  </a:lnTo>
                  <a:lnTo>
                    <a:pt x="1238250" y="273050"/>
                  </a:lnTo>
                  <a:lnTo>
                    <a:pt x="1209675" y="171450"/>
                  </a:lnTo>
                  <a:lnTo>
                    <a:pt x="1187450" y="139700"/>
                  </a:lnTo>
                  <a:lnTo>
                    <a:pt x="1165225" y="165100"/>
                  </a:lnTo>
                  <a:lnTo>
                    <a:pt x="1060450" y="139700"/>
                  </a:lnTo>
                  <a:lnTo>
                    <a:pt x="1009650" y="76200"/>
                  </a:lnTo>
                  <a:lnTo>
                    <a:pt x="1022350" y="38100"/>
                  </a:lnTo>
                  <a:lnTo>
                    <a:pt x="987425" y="25400"/>
                  </a:lnTo>
                  <a:lnTo>
                    <a:pt x="942975" y="6350"/>
                  </a:lnTo>
                  <a:lnTo>
                    <a:pt x="895350" y="19050"/>
                  </a:lnTo>
                  <a:lnTo>
                    <a:pt x="828675" y="34925"/>
                  </a:lnTo>
                  <a:lnTo>
                    <a:pt x="749300" y="0"/>
                  </a:ln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53" name="Forma libre 52">
              <a:extLst>
                <a:ext uri="{FF2B5EF4-FFF2-40B4-BE49-F238E27FC236}">
                  <a16:creationId xmlns:a16="http://schemas.microsoft.com/office/drawing/2014/main" id="{38D79FC4-7179-4272-BD25-764112A6B539}"/>
                </a:ext>
              </a:extLst>
            </p:cNvPr>
            <p:cNvSpPr/>
            <p:nvPr/>
          </p:nvSpPr>
          <p:spPr>
            <a:xfrm>
              <a:off x="3381561" y="4025588"/>
              <a:ext cx="1273751" cy="1234526"/>
            </a:xfrm>
            <a:custGeom>
              <a:avLst/>
              <a:gdLst>
                <a:gd name="connsiteX0" fmla="*/ 342900 w 1276350"/>
                <a:gd name="connsiteY0" fmla="*/ 34925 h 1238250"/>
                <a:gd name="connsiteX1" fmla="*/ 279400 w 1276350"/>
                <a:gd name="connsiteY1" fmla="*/ 0 h 1238250"/>
                <a:gd name="connsiteX2" fmla="*/ 279400 w 1276350"/>
                <a:gd name="connsiteY2" fmla="*/ 0 h 1238250"/>
                <a:gd name="connsiteX3" fmla="*/ 244475 w 1276350"/>
                <a:gd name="connsiteY3" fmla="*/ 28575 h 1238250"/>
                <a:gd name="connsiteX4" fmla="*/ 187325 w 1276350"/>
                <a:gd name="connsiteY4" fmla="*/ 31750 h 1238250"/>
                <a:gd name="connsiteX5" fmla="*/ 209550 w 1276350"/>
                <a:gd name="connsiteY5" fmla="*/ 88900 h 1238250"/>
                <a:gd name="connsiteX6" fmla="*/ 155575 w 1276350"/>
                <a:gd name="connsiteY6" fmla="*/ 98425 h 1238250"/>
                <a:gd name="connsiteX7" fmla="*/ 85725 w 1276350"/>
                <a:gd name="connsiteY7" fmla="*/ 174625 h 1238250"/>
                <a:gd name="connsiteX8" fmla="*/ 104775 w 1276350"/>
                <a:gd name="connsiteY8" fmla="*/ 209550 h 1238250"/>
                <a:gd name="connsiteX9" fmla="*/ 28575 w 1276350"/>
                <a:gd name="connsiteY9" fmla="*/ 250825 h 1238250"/>
                <a:gd name="connsiteX10" fmla="*/ 0 w 1276350"/>
                <a:gd name="connsiteY10" fmla="*/ 263525 h 1238250"/>
                <a:gd name="connsiteX11" fmla="*/ 34925 w 1276350"/>
                <a:gd name="connsiteY11" fmla="*/ 330200 h 1238250"/>
                <a:gd name="connsiteX12" fmla="*/ 34925 w 1276350"/>
                <a:gd name="connsiteY12" fmla="*/ 390525 h 1238250"/>
                <a:gd name="connsiteX13" fmla="*/ 31750 w 1276350"/>
                <a:gd name="connsiteY13" fmla="*/ 447675 h 1238250"/>
                <a:gd name="connsiteX14" fmla="*/ 60325 w 1276350"/>
                <a:gd name="connsiteY14" fmla="*/ 508000 h 1238250"/>
                <a:gd name="connsiteX15" fmla="*/ 44450 w 1276350"/>
                <a:gd name="connsiteY15" fmla="*/ 574675 h 1238250"/>
                <a:gd name="connsiteX16" fmla="*/ 19050 w 1276350"/>
                <a:gd name="connsiteY16" fmla="*/ 625475 h 1238250"/>
                <a:gd name="connsiteX17" fmla="*/ 25400 w 1276350"/>
                <a:gd name="connsiteY17" fmla="*/ 701675 h 1238250"/>
                <a:gd name="connsiteX18" fmla="*/ 57150 w 1276350"/>
                <a:gd name="connsiteY18" fmla="*/ 733425 h 1238250"/>
                <a:gd name="connsiteX19" fmla="*/ 149225 w 1276350"/>
                <a:gd name="connsiteY19" fmla="*/ 717550 h 1238250"/>
                <a:gd name="connsiteX20" fmla="*/ 190500 w 1276350"/>
                <a:gd name="connsiteY20" fmla="*/ 717550 h 1238250"/>
                <a:gd name="connsiteX21" fmla="*/ 254000 w 1276350"/>
                <a:gd name="connsiteY21" fmla="*/ 739775 h 1238250"/>
                <a:gd name="connsiteX22" fmla="*/ 288925 w 1276350"/>
                <a:gd name="connsiteY22" fmla="*/ 777875 h 1238250"/>
                <a:gd name="connsiteX23" fmla="*/ 311150 w 1276350"/>
                <a:gd name="connsiteY23" fmla="*/ 815975 h 1238250"/>
                <a:gd name="connsiteX24" fmla="*/ 304800 w 1276350"/>
                <a:gd name="connsiteY24" fmla="*/ 854075 h 1238250"/>
                <a:gd name="connsiteX25" fmla="*/ 352425 w 1276350"/>
                <a:gd name="connsiteY25" fmla="*/ 908050 h 1238250"/>
                <a:gd name="connsiteX26" fmla="*/ 381000 w 1276350"/>
                <a:gd name="connsiteY26" fmla="*/ 933450 h 1238250"/>
                <a:gd name="connsiteX27" fmla="*/ 393700 w 1276350"/>
                <a:gd name="connsiteY27" fmla="*/ 1047750 h 1238250"/>
                <a:gd name="connsiteX28" fmla="*/ 434975 w 1276350"/>
                <a:gd name="connsiteY28" fmla="*/ 1101725 h 1238250"/>
                <a:gd name="connsiteX29" fmla="*/ 457200 w 1276350"/>
                <a:gd name="connsiteY29" fmla="*/ 1139825 h 1238250"/>
                <a:gd name="connsiteX30" fmla="*/ 501650 w 1276350"/>
                <a:gd name="connsiteY30" fmla="*/ 1123950 h 1238250"/>
                <a:gd name="connsiteX31" fmla="*/ 536575 w 1276350"/>
                <a:gd name="connsiteY31" fmla="*/ 1047750 h 1238250"/>
                <a:gd name="connsiteX32" fmla="*/ 635000 w 1276350"/>
                <a:gd name="connsiteY32" fmla="*/ 993775 h 1238250"/>
                <a:gd name="connsiteX33" fmla="*/ 660400 w 1276350"/>
                <a:gd name="connsiteY33" fmla="*/ 996950 h 1238250"/>
                <a:gd name="connsiteX34" fmla="*/ 685800 w 1276350"/>
                <a:gd name="connsiteY34" fmla="*/ 993775 h 1238250"/>
                <a:gd name="connsiteX35" fmla="*/ 714375 w 1276350"/>
                <a:gd name="connsiteY35" fmla="*/ 1041400 h 1238250"/>
                <a:gd name="connsiteX36" fmla="*/ 723900 w 1276350"/>
                <a:gd name="connsiteY36" fmla="*/ 1076325 h 1238250"/>
                <a:gd name="connsiteX37" fmla="*/ 749300 w 1276350"/>
                <a:gd name="connsiteY37" fmla="*/ 1095375 h 1238250"/>
                <a:gd name="connsiteX38" fmla="*/ 768350 w 1276350"/>
                <a:gd name="connsiteY38" fmla="*/ 1193800 h 1238250"/>
                <a:gd name="connsiteX39" fmla="*/ 815975 w 1276350"/>
                <a:gd name="connsiteY39" fmla="*/ 1203325 h 1238250"/>
                <a:gd name="connsiteX40" fmla="*/ 838200 w 1276350"/>
                <a:gd name="connsiteY40" fmla="*/ 1238250 h 1238250"/>
                <a:gd name="connsiteX41" fmla="*/ 860425 w 1276350"/>
                <a:gd name="connsiteY41" fmla="*/ 1193800 h 1238250"/>
                <a:gd name="connsiteX42" fmla="*/ 895350 w 1276350"/>
                <a:gd name="connsiteY42" fmla="*/ 1187450 h 1238250"/>
                <a:gd name="connsiteX43" fmla="*/ 908050 w 1276350"/>
                <a:gd name="connsiteY43" fmla="*/ 1136650 h 1238250"/>
                <a:gd name="connsiteX44" fmla="*/ 901700 w 1276350"/>
                <a:gd name="connsiteY44" fmla="*/ 1104900 h 1238250"/>
                <a:gd name="connsiteX45" fmla="*/ 949325 w 1276350"/>
                <a:gd name="connsiteY45" fmla="*/ 1066800 h 1238250"/>
                <a:gd name="connsiteX46" fmla="*/ 984250 w 1276350"/>
                <a:gd name="connsiteY46" fmla="*/ 1019175 h 1238250"/>
                <a:gd name="connsiteX47" fmla="*/ 1031875 w 1276350"/>
                <a:gd name="connsiteY47" fmla="*/ 981075 h 1238250"/>
                <a:gd name="connsiteX48" fmla="*/ 1047750 w 1276350"/>
                <a:gd name="connsiteY48" fmla="*/ 955675 h 1238250"/>
                <a:gd name="connsiteX49" fmla="*/ 1073150 w 1276350"/>
                <a:gd name="connsiteY49" fmla="*/ 1000125 h 1238250"/>
                <a:gd name="connsiteX50" fmla="*/ 1079500 w 1276350"/>
                <a:gd name="connsiteY50" fmla="*/ 1028700 h 1238250"/>
                <a:gd name="connsiteX51" fmla="*/ 1209675 w 1276350"/>
                <a:gd name="connsiteY51" fmla="*/ 981075 h 1238250"/>
                <a:gd name="connsiteX52" fmla="*/ 1276350 w 1276350"/>
                <a:gd name="connsiteY52" fmla="*/ 895350 h 1238250"/>
                <a:gd name="connsiteX53" fmla="*/ 1257300 w 1276350"/>
                <a:gd name="connsiteY53" fmla="*/ 784225 h 1238250"/>
                <a:gd name="connsiteX54" fmla="*/ 1190625 w 1276350"/>
                <a:gd name="connsiteY54" fmla="*/ 650875 h 1238250"/>
                <a:gd name="connsiteX55" fmla="*/ 1165225 w 1276350"/>
                <a:gd name="connsiteY55" fmla="*/ 657225 h 1238250"/>
                <a:gd name="connsiteX56" fmla="*/ 1047750 w 1276350"/>
                <a:gd name="connsiteY56" fmla="*/ 577850 h 1238250"/>
                <a:gd name="connsiteX57" fmla="*/ 1028700 w 1276350"/>
                <a:gd name="connsiteY57" fmla="*/ 581025 h 1238250"/>
                <a:gd name="connsiteX58" fmla="*/ 917575 w 1276350"/>
                <a:gd name="connsiteY58" fmla="*/ 514350 h 1238250"/>
                <a:gd name="connsiteX59" fmla="*/ 936625 w 1276350"/>
                <a:gd name="connsiteY59" fmla="*/ 469900 h 1238250"/>
                <a:gd name="connsiteX60" fmla="*/ 850900 w 1276350"/>
                <a:gd name="connsiteY60" fmla="*/ 406400 h 1238250"/>
                <a:gd name="connsiteX61" fmla="*/ 831850 w 1276350"/>
                <a:gd name="connsiteY61" fmla="*/ 295275 h 1238250"/>
                <a:gd name="connsiteX62" fmla="*/ 806450 w 1276350"/>
                <a:gd name="connsiteY62" fmla="*/ 282575 h 1238250"/>
                <a:gd name="connsiteX63" fmla="*/ 758825 w 1276350"/>
                <a:gd name="connsiteY63" fmla="*/ 279400 h 1238250"/>
                <a:gd name="connsiteX64" fmla="*/ 758825 w 1276350"/>
                <a:gd name="connsiteY64" fmla="*/ 311150 h 1238250"/>
                <a:gd name="connsiteX65" fmla="*/ 723900 w 1276350"/>
                <a:gd name="connsiteY65" fmla="*/ 320675 h 1238250"/>
                <a:gd name="connsiteX66" fmla="*/ 701675 w 1276350"/>
                <a:gd name="connsiteY66" fmla="*/ 269875 h 1238250"/>
                <a:gd name="connsiteX67" fmla="*/ 650875 w 1276350"/>
                <a:gd name="connsiteY67" fmla="*/ 257175 h 1238250"/>
                <a:gd name="connsiteX68" fmla="*/ 600075 w 1276350"/>
                <a:gd name="connsiteY68" fmla="*/ 260350 h 1238250"/>
                <a:gd name="connsiteX69" fmla="*/ 517525 w 1276350"/>
                <a:gd name="connsiteY69" fmla="*/ 222250 h 1238250"/>
                <a:gd name="connsiteX70" fmla="*/ 473075 w 1276350"/>
                <a:gd name="connsiteY70" fmla="*/ 177800 h 1238250"/>
                <a:gd name="connsiteX71" fmla="*/ 415925 w 1276350"/>
                <a:gd name="connsiteY71" fmla="*/ 234950 h 1238250"/>
                <a:gd name="connsiteX72" fmla="*/ 374650 w 1276350"/>
                <a:gd name="connsiteY72" fmla="*/ 127000 h 1238250"/>
                <a:gd name="connsiteX73" fmla="*/ 339725 w 1276350"/>
                <a:gd name="connsiteY73" fmla="*/ 98425 h 1238250"/>
                <a:gd name="connsiteX74" fmla="*/ 342900 w 1276350"/>
                <a:gd name="connsiteY74" fmla="*/ 34925 h 1238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1276350" h="1238250">
                  <a:moveTo>
                    <a:pt x="342900" y="34925"/>
                  </a:moveTo>
                  <a:lnTo>
                    <a:pt x="279400" y="0"/>
                  </a:lnTo>
                  <a:lnTo>
                    <a:pt x="279400" y="0"/>
                  </a:lnTo>
                  <a:lnTo>
                    <a:pt x="244475" y="28575"/>
                  </a:lnTo>
                  <a:lnTo>
                    <a:pt x="187325" y="31750"/>
                  </a:lnTo>
                  <a:lnTo>
                    <a:pt x="209550" y="88900"/>
                  </a:lnTo>
                  <a:lnTo>
                    <a:pt x="155575" y="98425"/>
                  </a:lnTo>
                  <a:lnTo>
                    <a:pt x="85725" y="174625"/>
                  </a:lnTo>
                  <a:lnTo>
                    <a:pt x="104775" y="209550"/>
                  </a:lnTo>
                  <a:lnTo>
                    <a:pt x="28575" y="250825"/>
                  </a:lnTo>
                  <a:lnTo>
                    <a:pt x="0" y="263525"/>
                  </a:lnTo>
                  <a:lnTo>
                    <a:pt x="34925" y="330200"/>
                  </a:lnTo>
                  <a:lnTo>
                    <a:pt x="34925" y="390525"/>
                  </a:lnTo>
                  <a:lnTo>
                    <a:pt x="31750" y="447675"/>
                  </a:lnTo>
                  <a:lnTo>
                    <a:pt x="60325" y="508000"/>
                  </a:lnTo>
                  <a:lnTo>
                    <a:pt x="44450" y="574675"/>
                  </a:lnTo>
                  <a:lnTo>
                    <a:pt x="19050" y="625475"/>
                  </a:lnTo>
                  <a:lnTo>
                    <a:pt x="25400" y="701675"/>
                  </a:lnTo>
                  <a:lnTo>
                    <a:pt x="57150" y="733425"/>
                  </a:lnTo>
                  <a:lnTo>
                    <a:pt x="149225" y="717550"/>
                  </a:lnTo>
                  <a:lnTo>
                    <a:pt x="190500" y="717550"/>
                  </a:lnTo>
                  <a:lnTo>
                    <a:pt x="254000" y="739775"/>
                  </a:lnTo>
                  <a:lnTo>
                    <a:pt x="288925" y="777875"/>
                  </a:lnTo>
                  <a:lnTo>
                    <a:pt x="311150" y="815975"/>
                  </a:lnTo>
                  <a:lnTo>
                    <a:pt x="304800" y="854075"/>
                  </a:lnTo>
                  <a:lnTo>
                    <a:pt x="352425" y="908050"/>
                  </a:lnTo>
                  <a:lnTo>
                    <a:pt x="381000" y="933450"/>
                  </a:lnTo>
                  <a:lnTo>
                    <a:pt x="393700" y="1047750"/>
                  </a:lnTo>
                  <a:lnTo>
                    <a:pt x="434975" y="1101725"/>
                  </a:lnTo>
                  <a:lnTo>
                    <a:pt x="457200" y="1139825"/>
                  </a:lnTo>
                  <a:lnTo>
                    <a:pt x="501650" y="1123950"/>
                  </a:lnTo>
                  <a:lnTo>
                    <a:pt x="536575" y="1047750"/>
                  </a:lnTo>
                  <a:lnTo>
                    <a:pt x="635000" y="993775"/>
                  </a:lnTo>
                  <a:lnTo>
                    <a:pt x="660400" y="996950"/>
                  </a:lnTo>
                  <a:lnTo>
                    <a:pt x="685800" y="993775"/>
                  </a:lnTo>
                  <a:lnTo>
                    <a:pt x="714375" y="1041400"/>
                  </a:lnTo>
                  <a:lnTo>
                    <a:pt x="723900" y="1076325"/>
                  </a:lnTo>
                  <a:lnTo>
                    <a:pt x="749300" y="1095375"/>
                  </a:lnTo>
                  <a:lnTo>
                    <a:pt x="768350" y="1193800"/>
                  </a:lnTo>
                  <a:lnTo>
                    <a:pt x="815975" y="1203325"/>
                  </a:lnTo>
                  <a:lnTo>
                    <a:pt x="838200" y="1238250"/>
                  </a:lnTo>
                  <a:lnTo>
                    <a:pt x="860425" y="1193800"/>
                  </a:lnTo>
                  <a:lnTo>
                    <a:pt x="895350" y="1187450"/>
                  </a:lnTo>
                  <a:lnTo>
                    <a:pt x="908050" y="1136650"/>
                  </a:lnTo>
                  <a:lnTo>
                    <a:pt x="901700" y="1104900"/>
                  </a:lnTo>
                  <a:lnTo>
                    <a:pt x="949325" y="1066800"/>
                  </a:lnTo>
                  <a:lnTo>
                    <a:pt x="984250" y="1019175"/>
                  </a:lnTo>
                  <a:lnTo>
                    <a:pt x="1031875" y="981075"/>
                  </a:lnTo>
                  <a:lnTo>
                    <a:pt x="1047750" y="955675"/>
                  </a:lnTo>
                  <a:lnTo>
                    <a:pt x="1073150" y="1000125"/>
                  </a:lnTo>
                  <a:lnTo>
                    <a:pt x="1079500" y="1028700"/>
                  </a:lnTo>
                  <a:lnTo>
                    <a:pt x="1209675" y="981075"/>
                  </a:lnTo>
                  <a:lnTo>
                    <a:pt x="1276350" y="895350"/>
                  </a:lnTo>
                  <a:lnTo>
                    <a:pt x="1257300" y="784225"/>
                  </a:lnTo>
                  <a:lnTo>
                    <a:pt x="1190625" y="650875"/>
                  </a:lnTo>
                  <a:lnTo>
                    <a:pt x="1165225" y="657225"/>
                  </a:lnTo>
                  <a:lnTo>
                    <a:pt x="1047750" y="577850"/>
                  </a:lnTo>
                  <a:lnTo>
                    <a:pt x="1028700" y="581025"/>
                  </a:lnTo>
                  <a:lnTo>
                    <a:pt x="917575" y="514350"/>
                  </a:lnTo>
                  <a:lnTo>
                    <a:pt x="936625" y="469900"/>
                  </a:lnTo>
                  <a:lnTo>
                    <a:pt x="850900" y="406400"/>
                  </a:lnTo>
                  <a:lnTo>
                    <a:pt x="831850" y="295275"/>
                  </a:lnTo>
                  <a:lnTo>
                    <a:pt x="806450" y="282575"/>
                  </a:lnTo>
                  <a:lnTo>
                    <a:pt x="758825" y="279400"/>
                  </a:lnTo>
                  <a:lnTo>
                    <a:pt x="758825" y="311150"/>
                  </a:lnTo>
                  <a:lnTo>
                    <a:pt x="723900" y="320675"/>
                  </a:lnTo>
                  <a:lnTo>
                    <a:pt x="701675" y="269875"/>
                  </a:lnTo>
                  <a:lnTo>
                    <a:pt x="650875" y="257175"/>
                  </a:lnTo>
                  <a:lnTo>
                    <a:pt x="600075" y="260350"/>
                  </a:lnTo>
                  <a:lnTo>
                    <a:pt x="517525" y="222250"/>
                  </a:lnTo>
                  <a:lnTo>
                    <a:pt x="473075" y="177800"/>
                  </a:lnTo>
                  <a:lnTo>
                    <a:pt x="415925" y="234950"/>
                  </a:lnTo>
                  <a:lnTo>
                    <a:pt x="374650" y="127000"/>
                  </a:lnTo>
                  <a:lnTo>
                    <a:pt x="339725" y="98425"/>
                  </a:lnTo>
                  <a:lnTo>
                    <a:pt x="342900" y="34925"/>
                  </a:lnTo>
                  <a:close/>
                </a:path>
              </a:pathLst>
            </a:custGeom>
            <a:solidFill>
              <a:srgbClr val="FFC00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54" name="Forma libre 53">
              <a:extLst>
                <a:ext uri="{FF2B5EF4-FFF2-40B4-BE49-F238E27FC236}">
                  <a16:creationId xmlns:a16="http://schemas.microsoft.com/office/drawing/2014/main" id="{49E13312-5852-491D-A0E3-CF99114D5907}"/>
                </a:ext>
              </a:extLst>
            </p:cNvPr>
            <p:cNvSpPr/>
            <p:nvPr/>
          </p:nvSpPr>
          <p:spPr>
            <a:xfrm>
              <a:off x="3218150" y="4938064"/>
              <a:ext cx="1533529" cy="1297959"/>
            </a:xfrm>
            <a:custGeom>
              <a:avLst/>
              <a:gdLst>
                <a:gd name="connsiteX0" fmla="*/ 527050 w 1536700"/>
                <a:gd name="connsiteY0" fmla="*/ 120650 h 1295400"/>
                <a:gd name="connsiteX1" fmla="*/ 558800 w 1536700"/>
                <a:gd name="connsiteY1" fmla="*/ 152400 h 1295400"/>
                <a:gd name="connsiteX2" fmla="*/ 609600 w 1536700"/>
                <a:gd name="connsiteY2" fmla="*/ 225425 h 1295400"/>
                <a:gd name="connsiteX3" fmla="*/ 660400 w 1536700"/>
                <a:gd name="connsiteY3" fmla="*/ 219075 h 1295400"/>
                <a:gd name="connsiteX4" fmla="*/ 714375 w 1536700"/>
                <a:gd name="connsiteY4" fmla="*/ 149225 h 1295400"/>
                <a:gd name="connsiteX5" fmla="*/ 787400 w 1536700"/>
                <a:gd name="connsiteY5" fmla="*/ 98425 h 1295400"/>
                <a:gd name="connsiteX6" fmla="*/ 835025 w 1536700"/>
                <a:gd name="connsiteY6" fmla="*/ 85725 h 1295400"/>
                <a:gd name="connsiteX7" fmla="*/ 857250 w 1536700"/>
                <a:gd name="connsiteY7" fmla="*/ 127000 h 1295400"/>
                <a:gd name="connsiteX8" fmla="*/ 885825 w 1536700"/>
                <a:gd name="connsiteY8" fmla="*/ 177800 h 1295400"/>
                <a:gd name="connsiteX9" fmla="*/ 908050 w 1536700"/>
                <a:gd name="connsiteY9" fmla="*/ 180975 h 1295400"/>
                <a:gd name="connsiteX10" fmla="*/ 914400 w 1536700"/>
                <a:gd name="connsiteY10" fmla="*/ 269875 h 1295400"/>
                <a:gd name="connsiteX11" fmla="*/ 984250 w 1536700"/>
                <a:gd name="connsiteY11" fmla="*/ 301625 h 1295400"/>
                <a:gd name="connsiteX12" fmla="*/ 1025525 w 1536700"/>
                <a:gd name="connsiteY12" fmla="*/ 323850 h 1295400"/>
                <a:gd name="connsiteX13" fmla="*/ 1047750 w 1536700"/>
                <a:gd name="connsiteY13" fmla="*/ 298450 h 1295400"/>
                <a:gd name="connsiteX14" fmla="*/ 1101725 w 1536700"/>
                <a:gd name="connsiteY14" fmla="*/ 273050 h 1295400"/>
                <a:gd name="connsiteX15" fmla="*/ 1092200 w 1536700"/>
                <a:gd name="connsiteY15" fmla="*/ 196850 h 1295400"/>
                <a:gd name="connsiteX16" fmla="*/ 1136650 w 1536700"/>
                <a:gd name="connsiteY16" fmla="*/ 152400 h 1295400"/>
                <a:gd name="connsiteX17" fmla="*/ 1184275 w 1536700"/>
                <a:gd name="connsiteY17" fmla="*/ 117475 h 1295400"/>
                <a:gd name="connsiteX18" fmla="*/ 1206500 w 1536700"/>
                <a:gd name="connsiteY18" fmla="*/ 88900 h 1295400"/>
                <a:gd name="connsiteX19" fmla="*/ 1222375 w 1536700"/>
                <a:gd name="connsiteY19" fmla="*/ 127000 h 1295400"/>
                <a:gd name="connsiteX20" fmla="*/ 1358900 w 1536700"/>
                <a:gd name="connsiteY20" fmla="*/ 88900 h 1295400"/>
                <a:gd name="connsiteX21" fmla="*/ 1428750 w 1536700"/>
                <a:gd name="connsiteY21" fmla="*/ 34925 h 1295400"/>
                <a:gd name="connsiteX22" fmla="*/ 1444625 w 1536700"/>
                <a:gd name="connsiteY22" fmla="*/ 0 h 1295400"/>
                <a:gd name="connsiteX23" fmla="*/ 1517650 w 1536700"/>
                <a:gd name="connsiteY23" fmla="*/ 19050 h 1295400"/>
                <a:gd name="connsiteX24" fmla="*/ 1517650 w 1536700"/>
                <a:gd name="connsiteY24" fmla="*/ 73025 h 1295400"/>
                <a:gd name="connsiteX25" fmla="*/ 1536700 w 1536700"/>
                <a:gd name="connsiteY25" fmla="*/ 149225 h 1295400"/>
                <a:gd name="connsiteX26" fmla="*/ 1530350 w 1536700"/>
                <a:gd name="connsiteY26" fmla="*/ 225425 h 1295400"/>
                <a:gd name="connsiteX27" fmla="*/ 1495425 w 1536700"/>
                <a:gd name="connsiteY27" fmla="*/ 273050 h 1295400"/>
                <a:gd name="connsiteX28" fmla="*/ 1520825 w 1536700"/>
                <a:gd name="connsiteY28" fmla="*/ 311150 h 1295400"/>
                <a:gd name="connsiteX29" fmla="*/ 1495425 w 1536700"/>
                <a:gd name="connsiteY29" fmla="*/ 358775 h 1295400"/>
                <a:gd name="connsiteX30" fmla="*/ 1482725 w 1536700"/>
                <a:gd name="connsiteY30" fmla="*/ 434975 h 1295400"/>
                <a:gd name="connsiteX31" fmla="*/ 1492250 w 1536700"/>
                <a:gd name="connsiteY31" fmla="*/ 482600 h 1295400"/>
                <a:gd name="connsiteX32" fmla="*/ 1435100 w 1536700"/>
                <a:gd name="connsiteY32" fmla="*/ 530225 h 1295400"/>
                <a:gd name="connsiteX33" fmla="*/ 1400175 w 1536700"/>
                <a:gd name="connsiteY33" fmla="*/ 520700 h 1295400"/>
                <a:gd name="connsiteX34" fmla="*/ 1387475 w 1536700"/>
                <a:gd name="connsiteY34" fmla="*/ 552450 h 1295400"/>
                <a:gd name="connsiteX35" fmla="*/ 1403350 w 1536700"/>
                <a:gd name="connsiteY35" fmla="*/ 587375 h 1295400"/>
                <a:gd name="connsiteX36" fmla="*/ 1362075 w 1536700"/>
                <a:gd name="connsiteY36" fmla="*/ 622300 h 1295400"/>
                <a:gd name="connsiteX37" fmla="*/ 1362075 w 1536700"/>
                <a:gd name="connsiteY37" fmla="*/ 676275 h 1295400"/>
                <a:gd name="connsiteX38" fmla="*/ 1263650 w 1536700"/>
                <a:gd name="connsiteY38" fmla="*/ 727075 h 1295400"/>
                <a:gd name="connsiteX39" fmla="*/ 1196975 w 1536700"/>
                <a:gd name="connsiteY39" fmla="*/ 708025 h 1295400"/>
                <a:gd name="connsiteX40" fmla="*/ 1117600 w 1536700"/>
                <a:gd name="connsiteY40" fmla="*/ 704850 h 1295400"/>
                <a:gd name="connsiteX41" fmla="*/ 1089025 w 1536700"/>
                <a:gd name="connsiteY41" fmla="*/ 733425 h 1295400"/>
                <a:gd name="connsiteX42" fmla="*/ 996950 w 1536700"/>
                <a:gd name="connsiteY42" fmla="*/ 742950 h 1295400"/>
                <a:gd name="connsiteX43" fmla="*/ 968375 w 1536700"/>
                <a:gd name="connsiteY43" fmla="*/ 730250 h 1295400"/>
                <a:gd name="connsiteX44" fmla="*/ 955675 w 1536700"/>
                <a:gd name="connsiteY44" fmla="*/ 774700 h 1295400"/>
                <a:gd name="connsiteX45" fmla="*/ 911225 w 1536700"/>
                <a:gd name="connsiteY45" fmla="*/ 768350 h 1295400"/>
                <a:gd name="connsiteX46" fmla="*/ 904875 w 1536700"/>
                <a:gd name="connsiteY46" fmla="*/ 800100 h 1295400"/>
                <a:gd name="connsiteX47" fmla="*/ 854075 w 1536700"/>
                <a:gd name="connsiteY47" fmla="*/ 796925 h 1295400"/>
                <a:gd name="connsiteX48" fmla="*/ 828675 w 1536700"/>
                <a:gd name="connsiteY48" fmla="*/ 796925 h 1295400"/>
                <a:gd name="connsiteX49" fmla="*/ 803275 w 1536700"/>
                <a:gd name="connsiteY49" fmla="*/ 831850 h 1295400"/>
                <a:gd name="connsiteX50" fmla="*/ 708025 w 1536700"/>
                <a:gd name="connsiteY50" fmla="*/ 815975 h 1295400"/>
                <a:gd name="connsiteX51" fmla="*/ 688975 w 1536700"/>
                <a:gd name="connsiteY51" fmla="*/ 793750 h 1295400"/>
                <a:gd name="connsiteX52" fmla="*/ 673100 w 1536700"/>
                <a:gd name="connsiteY52" fmla="*/ 844550 h 1295400"/>
                <a:gd name="connsiteX53" fmla="*/ 615950 w 1536700"/>
                <a:gd name="connsiteY53" fmla="*/ 885825 h 1295400"/>
                <a:gd name="connsiteX54" fmla="*/ 561975 w 1536700"/>
                <a:gd name="connsiteY54" fmla="*/ 923925 h 1295400"/>
                <a:gd name="connsiteX55" fmla="*/ 571500 w 1536700"/>
                <a:gd name="connsiteY55" fmla="*/ 990600 h 1295400"/>
                <a:gd name="connsiteX56" fmla="*/ 568325 w 1536700"/>
                <a:gd name="connsiteY56" fmla="*/ 1044575 h 1295400"/>
                <a:gd name="connsiteX57" fmla="*/ 581025 w 1536700"/>
                <a:gd name="connsiteY57" fmla="*/ 1089025 h 1295400"/>
                <a:gd name="connsiteX58" fmla="*/ 542925 w 1536700"/>
                <a:gd name="connsiteY58" fmla="*/ 1136650 h 1295400"/>
                <a:gd name="connsiteX59" fmla="*/ 565150 w 1536700"/>
                <a:gd name="connsiteY59" fmla="*/ 1181100 h 1295400"/>
                <a:gd name="connsiteX60" fmla="*/ 558800 w 1536700"/>
                <a:gd name="connsiteY60" fmla="*/ 1260475 h 1295400"/>
                <a:gd name="connsiteX61" fmla="*/ 473075 w 1536700"/>
                <a:gd name="connsiteY61" fmla="*/ 1266825 h 1295400"/>
                <a:gd name="connsiteX62" fmla="*/ 438150 w 1536700"/>
                <a:gd name="connsiteY62" fmla="*/ 1295400 h 1295400"/>
                <a:gd name="connsiteX63" fmla="*/ 368300 w 1536700"/>
                <a:gd name="connsiteY63" fmla="*/ 1247775 h 1295400"/>
                <a:gd name="connsiteX64" fmla="*/ 307975 w 1536700"/>
                <a:gd name="connsiteY64" fmla="*/ 1187450 h 1295400"/>
                <a:gd name="connsiteX65" fmla="*/ 298450 w 1536700"/>
                <a:gd name="connsiteY65" fmla="*/ 1143000 h 1295400"/>
                <a:gd name="connsiteX66" fmla="*/ 247650 w 1536700"/>
                <a:gd name="connsiteY66" fmla="*/ 1127125 h 1295400"/>
                <a:gd name="connsiteX67" fmla="*/ 234950 w 1536700"/>
                <a:gd name="connsiteY67" fmla="*/ 1089025 h 1295400"/>
                <a:gd name="connsiteX68" fmla="*/ 142875 w 1536700"/>
                <a:gd name="connsiteY68" fmla="*/ 1028700 h 1295400"/>
                <a:gd name="connsiteX69" fmla="*/ 130175 w 1536700"/>
                <a:gd name="connsiteY69" fmla="*/ 930275 h 1295400"/>
                <a:gd name="connsiteX70" fmla="*/ 114300 w 1536700"/>
                <a:gd name="connsiteY70" fmla="*/ 879475 h 1295400"/>
                <a:gd name="connsiteX71" fmla="*/ 44450 w 1536700"/>
                <a:gd name="connsiteY71" fmla="*/ 812800 h 1295400"/>
                <a:gd name="connsiteX72" fmla="*/ 0 w 1536700"/>
                <a:gd name="connsiteY72" fmla="*/ 765175 h 1295400"/>
                <a:gd name="connsiteX73" fmla="*/ 0 w 1536700"/>
                <a:gd name="connsiteY73" fmla="*/ 720725 h 1295400"/>
                <a:gd name="connsiteX74" fmla="*/ 12700 w 1536700"/>
                <a:gd name="connsiteY74" fmla="*/ 685800 h 1295400"/>
                <a:gd name="connsiteX75" fmla="*/ 66675 w 1536700"/>
                <a:gd name="connsiteY75" fmla="*/ 688975 h 1295400"/>
                <a:gd name="connsiteX76" fmla="*/ 136525 w 1536700"/>
                <a:gd name="connsiteY76" fmla="*/ 714375 h 1295400"/>
                <a:gd name="connsiteX77" fmla="*/ 225425 w 1536700"/>
                <a:gd name="connsiteY77" fmla="*/ 692150 h 1295400"/>
                <a:gd name="connsiteX78" fmla="*/ 276225 w 1536700"/>
                <a:gd name="connsiteY78" fmla="*/ 663575 h 1295400"/>
                <a:gd name="connsiteX79" fmla="*/ 247650 w 1536700"/>
                <a:gd name="connsiteY79" fmla="*/ 619125 h 1295400"/>
                <a:gd name="connsiteX80" fmla="*/ 273050 w 1536700"/>
                <a:gd name="connsiteY80" fmla="*/ 571500 h 1295400"/>
                <a:gd name="connsiteX81" fmla="*/ 269875 w 1536700"/>
                <a:gd name="connsiteY81" fmla="*/ 511175 h 1295400"/>
                <a:gd name="connsiteX82" fmla="*/ 260350 w 1536700"/>
                <a:gd name="connsiteY82" fmla="*/ 485775 h 1295400"/>
                <a:gd name="connsiteX83" fmla="*/ 184150 w 1536700"/>
                <a:gd name="connsiteY83" fmla="*/ 485775 h 1295400"/>
                <a:gd name="connsiteX84" fmla="*/ 177800 w 1536700"/>
                <a:gd name="connsiteY84" fmla="*/ 444500 h 1295400"/>
                <a:gd name="connsiteX85" fmla="*/ 177800 w 1536700"/>
                <a:gd name="connsiteY85" fmla="*/ 390525 h 1295400"/>
                <a:gd name="connsiteX86" fmla="*/ 241300 w 1536700"/>
                <a:gd name="connsiteY86" fmla="*/ 377825 h 1295400"/>
                <a:gd name="connsiteX87" fmla="*/ 285750 w 1536700"/>
                <a:gd name="connsiteY87" fmla="*/ 346075 h 1295400"/>
                <a:gd name="connsiteX88" fmla="*/ 346075 w 1536700"/>
                <a:gd name="connsiteY88" fmla="*/ 384175 h 1295400"/>
                <a:gd name="connsiteX89" fmla="*/ 406400 w 1536700"/>
                <a:gd name="connsiteY89" fmla="*/ 311150 h 1295400"/>
                <a:gd name="connsiteX90" fmla="*/ 444500 w 1536700"/>
                <a:gd name="connsiteY90" fmla="*/ 301625 h 1295400"/>
                <a:gd name="connsiteX91" fmla="*/ 457200 w 1536700"/>
                <a:gd name="connsiteY91" fmla="*/ 260350 h 1295400"/>
                <a:gd name="connsiteX92" fmla="*/ 454025 w 1536700"/>
                <a:gd name="connsiteY92" fmla="*/ 222250 h 1295400"/>
                <a:gd name="connsiteX93" fmla="*/ 469900 w 1536700"/>
                <a:gd name="connsiteY93" fmla="*/ 200025 h 1295400"/>
                <a:gd name="connsiteX94" fmla="*/ 463550 w 1536700"/>
                <a:gd name="connsiteY94" fmla="*/ 130175 h 1295400"/>
                <a:gd name="connsiteX95" fmla="*/ 527050 w 1536700"/>
                <a:gd name="connsiteY95" fmla="*/ 120650 h 129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1536700" h="1295400">
                  <a:moveTo>
                    <a:pt x="527050" y="120650"/>
                  </a:moveTo>
                  <a:lnTo>
                    <a:pt x="558800" y="152400"/>
                  </a:lnTo>
                  <a:lnTo>
                    <a:pt x="609600" y="225425"/>
                  </a:lnTo>
                  <a:lnTo>
                    <a:pt x="660400" y="219075"/>
                  </a:lnTo>
                  <a:lnTo>
                    <a:pt x="714375" y="149225"/>
                  </a:lnTo>
                  <a:lnTo>
                    <a:pt x="787400" y="98425"/>
                  </a:lnTo>
                  <a:lnTo>
                    <a:pt x="835025" y="85725"/>
                  </a:lnTo>
                  <a:lnTo>
                    <a:pt x="857250" y="127000"/>
                  </a:lnTo>
                  <a:lnTo>
                    <a:pt x="885825" y="177800"/>
                  </a:lnTo>
                  <a:lnTo>
                    <a:pt x="908050" y="180975"/>
                  </a:lnTo>
                  <a:lnTo>
                    <a:pt x="914400" y="269875"/>
                  </a:lnTo>
                  <a:lnTo>
                    <a:pt x="984250" y="301625"/>
                  </a:lnTo>
                  <a:lnTo>
                    <a:pt x="1025525" y="323850"/>
                  </a:lnTo>
                  <a:lnTo>
                    <a:pt x="1047750" y="298450"/>
                  </a:lnTo>
                  <a:lnTo>
                    <a:pt x="1101725" y="273050"/>
                  </a:lnTo>
                  <a:lnTo>
                    <a:pt x="1092200" y="196850"/>
                  </a:lnTo>
                  <a:lnTo>
                    <a:pt x="1136650" y="152400"/>
                  </a:lnTo>
                  <a:lnTo>
                    <a:pt x="1184275" y="117475"/>
                  </a:lnTo>
                  <a:lnTo>
                    <a:pt x="1206500" y="88900"/>
                  </a:lnTo>
                  <a:lnTo>
                    <a:pt x="1222375" y="127000"/>
                  </a:lnTo>
                  <a:lnTo>
                    <a:pt x="1358900" y="88900"/>
                  </a:lnTo>
                  <a:lnTo>
                    <a:pt x="1428750" y="34925"/>
                  </a:lnTo>
                  <a:lnTo>
                    <a:pt x="1444625" y="0"/>
                  </a:lnTo>
                  <a:lnTo>
                    <a:pt x="1517650" y="19050"/>
                  </a:lnTo>
                  <a:lnTo>
                    <a:pt x="1517650" y="73025"/>
                  </a:lnTo>
                  <a:lnTo>
                    <a:pt x="1536700" y="149225"/>
                  </a:lnTo>
                  <a:lnTo>
                    <a:pt x="1530350" y="225425"/>
                  </a:lnTo>
                  <a:lnTo>
                    <a:pt x="1495425" y="273050"/>
                  </a:lnTo>
                  <a:lnTo>
                    <a:pt x="1520825" y="311150"/>
                  </a:lnTo>
                  <a:lnTo>
                    <a:pt x="1495425" y="358775"/>
                  </a:lnTo>
                  <a:lnTo>
                    <a:pt x="1482725" y="434975"/>
                  </a:lnTo>
                  <a:lnTo>
                    <a:pt x="1492250" y="482600"/>
                  </a:lnTo>
                  <a:lnTo>
                    <a:pt x="1435100" y="530225"/>
                  </a:lnTo>
                  <a:lnTo>
                    <a:pt x="1400175" y="520700"/>
                  </a:lnTo>
                  <a:lnTo>
                    <a:pt x="1387475" y="552450"/>
                  </a:lnTo>
                  <a:lnTo>
                    <a:pt x="1403350" y="587375"/>
                  </a:lnTo>
                  <a:lnTo>
                    <a:pt x="1362075" y="622300"/>
                  </a:lnTo>
                  <a:lnTo>
                    <a:pt x="1362075" y="676275"/>
                  </a:lnTo>
                  <a:lnTo>
                    <a:pt x="1263650" y="727075"/>
                  </a:lnTo>
                  <a:lnTo>
                    <a:pt x="1196975" y="708025"/>
                  </a:lnTo>
                  <a:lnTo>
                    <a:pt x="1117600" y="704850"/>
                  </a:lnTo>
                  <a:lnTo>
                    <a:pt x="1089025" y="733425"/>
                  </a:lnTo>
                  <a:lnTo>
                    <a:pt x="996950" y="742950"/>
                  </a:lnTo>
                  <a:lnTo>
                    <a:pt x="968375" y="730250"/>
                  </a:lnTo>
                  <a:lnTo>
                    <a:pt x="955675" y="774700"/>
                  </a:lnTo>
                  <a:lnTo>
                    <a:pt x="911225" y="768350"/>
                  </a:lnTo>
                  <a:lnTo>
                    <a:pt x="904875" y="800100"/>
                  </a:lnTo>
                  <a:lnTo>
                    <a:pt x="854075" y="796925"/>
                  </a:lnTo>
                  <a:lnTo>
                    <a:pt x="828675" y="796925"/>
                  </a:lnTo>
                  <a:lnTo>
                    <a:pt x="803275" y="831850"/>
                  </a:lnTo>
                  <a:lnTo>
                    <a:pt x="708025" y="815975"/>
                  </a:lnTo>
                  <a:lnTo>
                    <a:pt x="688975" y="793750"/>
                  </a:lnTo>
                  <a:lnTo>
                    <a:pt x="673100" y="844550"/>
                  </a:lnTo>
                  <a:lnTo>
                    <a:pt x="615950" y="885825"/>
                  </a:lnTo>
                  <a:lnTo>
                    <a:pt x="561975" y="923925"/>
                  </a:lnTo>
                  <a:lnTo>
                    <a:pt x="571500" y="990600"/>
                  </a:lnTo>
                  <a:lnTo>
                    <a:pt x="568325" y="1044575"/>
                  </a:lnTo>
                  <a:lnTo>
                    <a:pt x="581025" y="1089025"/>
                  </a:lnTo>
                  <a:lnTo>
                    <a:pt x="542925" y="1136650"/>
                  </a:lnTo>
                  <a:lnTo>
                    <a:pt x="565150" y="1181100"/>
                  </a:lnTo>
                  <a:lnTo>
                    <a:pt x="558800" y="1260475"/>
                  </a:lnTo>
                  <a:lnTo>
                    <a:pt x="473075" y="1266825"/>
                  </a:lnTo>
                  <a:lnTo>
                    <a:pt x="438150" y="1295400"/>
                  </a:lnTo>
                  <a:lnTo>
                    <a:pt x="368300" y="1247775"/>
                  </a:lnTo>
                  <a:lnTo>
                    <a:pt x="307975" y="1187450"/>
                  </a:lnTo>
                  <a:lnTo>
                    <a:pt x="298450" y="1143000"/>
                  </a:lnTo>
                  <a:lnTo>
                    <a:pt x="247650" y="1127125"/>
                  </a:lnTo>
                  <a:lnTo>
                    <a:pt x="234950" y="1089025"/>
                  </a:lnTo>
                  <a:lnTo>
                    <a:pt x="142875" y="1028700"/>
                  </a:lnTo>
                  <a:lnTo>
                    <a:pt x="130175" y="930275"/>
                  </a:lnTo>
                  <a:lnTo>
                    <a:pt x="114300" y="879475"/>
                  </a:lnTo>
                  <a:lnTo>
                    <a:pt x="44450" y="812800"/>
                  </a:lnTo>
                  <a:lnTo>
                    <a:pt x="0" y="765175"/>
                  </a:lnTo>
                  <a:lnTo>
                    <a:pt x="0" y="720725"/>
                  </a:lnTo>
                  <a:lnTo>
                    <a:pt x="12700" y="685800"/>
                  </a:lnTo>
                  <a:lnTo>
                    <a:pt x="66675" y="688975"/>
                  </a:lnTo>
                  <a:lnTo>
                    <a:pt x="136525" y="714375"/>
                  </a:lnTo>
                  <a:lnTo>
                    <a:pt x="225425" y="692150"/>
                  </a:lnTo>
                  <a:lnTo>
                    <a:pt x="276225" y="663575"/>
                  </a:lnTo>
                  <a:lnTo>
                    <a:pt x="247650" y="619125"/>
                  </a:lnTo>
                  <a:lnTo>
                    <a:pt x="273050" y="571500"/>
                  </a:lnTo>
                  <a:lnTo>
                    <a:pt x="269875" y="511175"/>
                  </a:lnTo>
                  <a:lnTo>
                    <a:pt x="260350" y="485775"/>
                  </a:lnTo>
                  <a:lnTo>
                    <a:pt x="184150" y="485775"/>
                  </a:lnTo>
                  <a:lnTo>
                    <a:pt x="177800" y="444500"/>
                  </a:lnTo>
                  <a:lnTo>
                    <a:pt x="177800" y="390525"/>
                  </a:lnTo>
                  <a:lnTo>
                    <a:pt x="241300" y="377825"/>
                  </a:lnTo>
                  <a:lnTo>
                    <a:pt x="285750" y="346075"/>
                  </a:lnTo>
                  <a:lnTo>
                    <a:pt x="346075" y="384175"/>
                  </a:lnTo>
                  <a:lnTo>
                    <a:pt x="406400" y="311150"/>
                  </a:lnTo>
                  <a:lnTo>
                    <a:pt x="444500" y="301625"/>
                  </a:lnTo>
                  <a:lnTo>
                    <a:pt x="457200" y="260350"/>
                  </a:lnTo>
                  <a:lnTo>
                    <a:pt x="454025" y="222250"/>
                  </a:lnTo>
                  <a:lnTo>
                    <a:pt x="469900" y="200025"/>
                  </a:lnTo>
                  <a:lnTo>
                    <a:pt x="463550" y="130175"/>
                  </a:lnTo>
                  <a:lnTo>
                    <a:pt x="527050" y="12065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55" name="Forma libre 54">
              <a:extLst>
                <a:ext uri="{FF2B5EF4-FFF2-40B4-BE49-F238E27FC236}">
                  <a16:creationId xmlns:a16="http://schemas.microsoft.com/office/drawing/2014/main" id="{C67E82BC-C3F5-4076-85B0-B19D40864749}"/>
                </a:ext>
              </a:extLst>
            </p:cNvPr>
            <p:cNvSpPr/>
            <p:nvPr/>
          </p:nvSpPr>
          <p:spPr>
            <a:xfrm>
              <a:off x="3779606" y="5450415"/>
              <a:ext cx="1579620" cy="1566335"/>
            </a:xfrm>
            <a:custGeom>
              <a:avLst/>
              <a:gdLst>
                <a:gd name="connsiteX0" fmla="*/ 0 w 1577975"/>
                <a:gd name="connsiteY0" fmla="*/ 758825 h 1568450"/>
                <a:gd name="connsiteX1" fmla="*/ 44450 w 1577975"/>
                <a:gd name="connsiteY1" fmla="*/ 815975 h 1568450"/>
                <a:gd name="connsiteX2" fmla="*/ 98425 w 1577975"/>
                <a:gd name="connsiteY2" fmla="*/ 809625 h 1568450"/>
                <a:gd name="connsiteX3" fmla="*/ 111125 w 1577975"/>
                <a:gd name="connsiteY3" fmla="*/ 838200 h 1568450"/>
                <a:gd name="connsiteX4" fmla="*/ 231775 w 1577975"/>
                <a:gd name="connsiteY4" fmla="*/ 892175 h 1568450"/>
                <a:gd name="connsiteX5" fmla="*/ 219075 w 1577975"/>
                <a:gd name="connsiteY5" fmla="*/ 955675 h 1568450"/>
                <a:gd name="connsiteX6" fmla="*/ 222250 w 1577975"/>
                <a:gd name="connsiteY6" fmla="*/ 1050925 h 1568450"/>
                <a:gd name="connsiteX7" fmla="*/ 234950 w 1577975"/>
                <a:gd name="connsiteY7" fmla="*/ 1092200 h 1568450"/>
                <a:gd name="connsiteX8" fmla="*/ 288925 w 1577975"/>
                <a:gd name="connsiteY8" fmla="*/ 1123950 h 1568450"/>
                <a:gd name="connsiteX9" fmla="*/ 295275 w 1577975"/>
                <a:gd name="connsiteY9" fmla="*/ 1165225 h 1568450"/>
                <a:gd name="connsiteX10" fmla="*/ 349250 w 1577975"/>
                <a:gd name="connsiteY10" fmla="*/ 1130300 h 1568450"/>
                <a:gd name="connsiteX11" fmla="*/ 400050 w 1577975"/>
                <a:gd name="connsiteY11" fmla="*/ 1123950 h 1568450"/>
                <a:gd name="connsiteX12" fmla="*/ 454025 w 1577975"/>
                <a:gd name="connsiteY12" fmla="*/ 1082675 h 1568450"/>
                <a:gd name="connsiteX13" fmla="*/ 527050 w 1577975"/>
                <a:gd name="connsiteY13" fmla="*/ 1063625 h 1568450"/>
                <a:gd name="connsiteX14" fmla="*/ 565150 w 1577975"/>
                <a:gd name="connsiteY14" fmla="*/ 1063625 h 1568450"/>
                <a:gd name="connsiteX15" fmla="*/ 638175 w 1577975"/>
                <a:gd name="connsiteY15" fmla="*/ 1035050 h 1568450"/>
                <a:gd name="connsiteX16" fmla="*/ 701675 w 1577975"/>
                <a:gd name="connsiteY16" fmla="*/ 1066800 h 1568450"/>
                <a:gd name="connsiteX17" fmla="*/ 730250 w 1577975"/>
                <a:gd name="connsiteY17" fmla="*/ 1111250 h 1568450"/>
                <a:gd name="connsiteX18" fmla="*/ 768350 w 1577975"/>
                <a:gd name="connsiteY18" fmla="*/ 1108075 h 1568450"/>
                <a:gd name="connsiteX19" fmla="*/ 806450 w 1577975"/>
                <a:gd name="connsiteY19" fmla="*/ 1139825 h 1568450"/>
                <a:gd name="connsiteX20" fmla="*/ 777875 w 1577975"/>
                <a:gd name="connsiteY20" fmla="*/ 1235075 h 1568450"/>
                <a:gd name="connsiteX21" fmla="*/ 803275 w 1577975"/>
                <a:gd name="connsiteY21" fmla="*/ 1289050 h 1568450"/>
                <a:gd name="connsiteX22" fmla="*/ 869950 w 1577975"/>
                <a:gd name="connsiteY22" fmla="*/ 1317625 h 1568450"/>
                <a:gd name="connsiteX23" fmla="*/ 974725 w 1577975"/>
                <a:gd name="connsiteY23" fmla="*/ 1349375 h 1568450"/>
                <a:gd name="connsiteX24" fmla="*/ 1000125 w 1577975"/>
                <a:gd name="connsiteY24" fmla="*/ 1304925 h 1568450"/>
                <a:gd name="connsiteX25" fmla="*/ 1085850 w 1577975"/>
                <a:gd name="connsiteY25" fmla="*/ 1327150 h 1568450"/>
                <a:gd name="connsiteX26" fmla="*/ 1155700 w 1577975"/>
                <a:gd name="connsiteY26" fmla="*/ 1349375 h 1568450"/>
                <a:gd name="connsiteX27" fmla="*/ 1171575 w 1577975"/>
                <a:gd name="connsiteY27" fmla="*/ 1409700 h 1568450"/>
                <a:gd name="connsiteX28" fmla="*/ 1136650 w 1577975"/>
                <a:gd name="connsiteY28" fmla="*/ 1454150 h 1568450"/>
                <a:gd name="connsiteX29" fmla="*/ 1200150 w 1577975"/>
                <a:gd name="connsiteY29" fmla="*/ 1501775 h 1568450"/>
                <a:gd name="connsiteX30" fmla="*/ 1200150 w 1577975"/>
                <a:gd name="connsiteY30" fmla="*/ 1568450 h 1568450"/>
                <a:gd name="connsiteX31" fmla="*/ 1298575 w 1577975"/>
                <a:gd name="connsiteY31" fmla="*/ 1565275 h 1568450"/>
                <a:gd name="connsiteX32" fmla="*/ 1352550 w 1577975"/>
                <a:gd name="connsiteY32" fmla="*/ 1558925 h 1568450"/>
                <a:gd name="connsiteX33" fmla="*/ 1397000 w 1577975"/>
                <a:gd name="connsiteY33" fmla="*/ 1568450 h 1568450"/>
                <a:gd name="connsiteX34" fmla="*/ 1412875 w 1577975"/>
                <a:gd name="connsiteY34" fmla="*/ 1444625 h 1568450"/>
                <a:gd name="connsiteX35" fmla="*/ 1416050 w 1577975"/>
                <a:gd name="connsiteY35" fmla="*/ 1381125 h 1568450"/>
                <a:gd name="connsiteX36" fmla="*/ 1397000 w 1577975"/>
                <a:gd name="connsiteY36" fmla="*/ 1311275 h 1568450"/>
                <a:gd name="connsiteX37" fmla="*/ 1425575 w 1577975"/>
                <a:gd name="connsiteY37" fmla="*/ 1282700 h 1568450"/>
                <a:gd name="connsiteX38" fmla="*/ 1384300 w 1577975"/>
                <a:gd name="connsiteY38" fmla="*/ 1257300 h 1568450"/>
                <a:gd name="connsiteX39" fmla="*/ 1339850 w 1577975"/>
                <a:gd name="connsiteY39" fmla="*/ 1209675 h 1568450"/>
                <a:gd name="connsiteX40" fmla="*/ 1339850 w 1577975"/>
                <a:gd name="connsiteY40" fmla="*/ 1162050 h 1568450"/>
                <a:gd name="connsiteX41" fmla="*/ 1355725 w 1577975"/>
                <a:gd name="connsiteY41" fmla="*/ 1130300 h 1568450"/>
                <a:gd name="connsiteX42" fmla="*/ 1285875 w 1577975"/>
                <a:gd name="connsiteY42" fmla="*/ 1082675 h 1568450"/>
                <a:gd name="connsiteX43" fmla="*/ 1282700 w 1577975"/>
                <a:gd name="connsiteY43" fmla="*/ 1041400 h 1568450"/>
                <a:gd name="connsiteX44" fmla="*/ 1384300 w 1577975"/>
                <a:gd name="connsiteY44" fmla="*/ 1089025 h 1568450"/>
                <a:gd name="connsiteX45" fmla="*/ 1435100 w 1577975"/>
                <a:gd name="connsiteY45" fmla="*/ 1085850 h 1568450"/>
                <a:gd name="connsiteX46" fmla="*/ 1470025 w 1577975"/>
                <a:gd name="connsiteY46" fmla="*/ 1047750 h 1568450"/>
                <a:gd name="connsiteX47" fmla="*/ 1504950 w 1577975"/>
                <a:gd name="connsiteY47" fmla="*/ 1044575 h 1568450"/>
                <a:gd name="connsiteX48" fmla="*/ 1508125 w 1577975"/>
                <a:gd name="connsiteY48" fmla="*/ 965200 h 1568450"/>
                <a:gd name="connsiteX49" fmla="*/ 1543050 w 1577975"/>
                <a:gd name="connsiteY49" fmla="*/ 923925 h 1568450"/>
                <a:gd name="connsiteX50" fmla="*/ 1577975 w 1577975"/>
                <a:gd name="connsiteY50" fmla="*/ 933450 h 1568450"/>
                <a:gd name="connsiteX51" fmla="*/ 1574800 w 1577975"/>
                <a:gd name="connsiteY51" fmla="*/ 879475 h 1568450"/>
                <a:gd name="connsiteX52" fmla="*/ 1520825 w 1577975"/>
                <a:gd name="connsiteY52" fmla="*/ 793750 h 1568450"/>
                <a:gd name="connsiteX53" fmla="*/ 1479550 w 1577975"/>
                <a:gd name="connsiteY53" fmla="*/ 790575 h 1568450"/>
                <a:gd name="connsiteX54" fmla="*/ 1454150 w 1577975"/>
                <a:gd name="connsiteY54" fmla="*/ 736600 h 1568450"/>
                <a:gd name="connsiteX55" fmla="*/ 1368425 w 1577975"/>
                <a:gd name="connsiteY55" fmla="*/ 736600 h 1568450"/>
                <a:gd name="connsiteX56" fmla="*/ 1308100 w 1577975"/>
                <a:gd name="connsiteY56" fmla="*/ 749300 h 1568450"/>
                <a:gd name="connsiteX57" fmla="*/ 1206500 w 1577975"/>
                <a:gd name="connsiteY57" fmla="*/ 704850 h 1568450"/>
                <a:gd name="connsiteX58" fmla="*/ 1149350 w 1577975"/>
                <a:gd name="connsiteY58" fmla="*/ 669925 h 1568450"/>
                <a:gd name="connsiteX59" fmla="*/ 1117600 w 1577975"/>
                <a:gd name="connsiteY59" fmla="*/ 666750 h 1568450"/>
                <a:gd name="connsiteX60" fmla="*/ 1117600 w 1577975"/>
                <a:gd name="connsiteY60" fmla="*/ 581025 h 1568450"/>
                <a:gd name="connsiteX61" fmla="*/ 1104900 w 1577975"/>
                <a:gd name="connsiteY61" fmla="*/ 520700 h 1568450"/>
                <a:gd name="connsiteX62" fmla="*/ 1127125 w 1577975"/>
                <a:gd name="connsiteY62" fmla="*/ 422275 h 1568450"/>
                <a:gd name="connsiteX63" fmla="*/ 1117600 w 1577975"/>
                <a:gd name="connsiteY63" fmla="*/ 346075 h 1568450"/>
                <a:gd name="connsiteX64" fmla="*/ 1035050 w 1577975"/>
                <a:gd name="connsiteY64" fmla="*/ 317500 h 1568450"/>
                <a:gd name="connsiteX65" fmla="*/ 1041400 w 1577975"/>
                <a:gd name="connsiteY65" fmla="*/ 244475 h 1568450"/>
                <a:gd name="connsiteX66" fmla="*/ 984250 w 1577975"/>
                <a:gd name="connsiteY66" fmla="*/ 180975 h 1568450"/>
                <a:gd name="connsiteX67" fmla="*/ 936625 w 1577975"/>
                <a:gd name="connsiteY67" fmla="*/ 101600 h 1568450"/>
                <a:gd name="connsiteX68" fmla="*/ 946150 w 1577975"/>
                <a:gd name="connsiteY68" fmla="*/ 69850 h 1568450"/>
                <a:gd name="connsiteX69" fmla="*/ 911225 w 1577975"/>
                <a:gd name="connsiteY69" fmla="*/ 15875 h 1568450"/>
                <a:gd name="connsiteX70" fmla="*/ 933450 w 1577975"/>
                <a:gd name="connsiteY70" fmla="*/ 0 h 1568450"/>
                <a:gd name="connsiteX71" fmla="*/ 882650 w 1577975"/>
                <a:gd name="connsiteY71" fmla="*/ 38100 h 1568450"/>
                <a:gd name="connsiteX72" fmla="*/ 838200 w 1577975"/>
                <a:gd name="connsiteY72" fmla="*/ 34925 h 1568450"/>
                <a:gd name="connsiteX73" fmla="*/ 838200 w 1577975"/>
                <a:gd name="connsiteY73" fmla="*/ 53975 h 1568450"/>
                <a:gd name="connsiteX74" fmla="*/ 838200 w 1577975"/>
                <a:gd name="connsiteY74" fmla="*/ 88900 h 1568450"/>
                <a:gd name="connsiteX75" fmla="*/ 800100 w 1577975"/>
                <a:gd name="connsiteY75" fmla="*/ 117475 h 1568450"/>
                <a:gd name="connsiteX76" fmla="*/ 800100 w 1577975"/>
                <a:gd name="connsiteY76" fmla="*/ 180975 h 1568450"/>
                <a:gd name="connsiteX77" fmla="*/ 692150 w 1577975"/>
                <a:gd name="connsiteY77" fmla="*/ 234950 h 1568450"/>
                <a:gd name="connsiteX78" fmla="*/ 644525 w 1577975"/>
                <a:gd name="connsiteY78" fmla="*/ 215900 h 1568450"/>
                <a:gd name="connsiteX79" fmla="*/ 555625 w 1577975"/>
                <a:gd name="connsiteY79" fmla="*/ 215900 h 1568450"/>
                <a:gd name="connsiteX80" fmla="*/ 520700 w 1577975"/>
                <a:gd name="connsiteY80" fmla="*/ 244475 h 1568450"/>
                <a:gd name="connsiteX81" fmla="*/ 441325 w 1577975"/>
                <a:gd name="connsiteY81" fmla="*/ 250825 h 1568450"/>
                <a:gd name="connsiteX82" fmla="*/ 422275 w 1577975"/>
                <a:gd name="connsiteY82" fmla="*/ 244475 h 1568450"/>
                <a:gd name="connsiteX83" fmla="*/ 393700 w 1577975"/>
                <a:gd name="connsiteY83" fmla="*/ 276225 h 1568450"/>
                <a:gd name="connsiteX84" fmla="*/ 355600 w 1577975"/>
                <a:gd name="connsiteY84" fmla="*/ 279400 h 1568450"/>
                <a:gd name="connsiteX85" fmla="*/ 352425 w 1577975"/>
                <a:gd name="connsiteY85" fmla="*/ 311150 h 1568450"/>
                <a:gd name="connsiteX86" fmla="*/ 282575 w 1577975"/>
                <a:gd name="connsiteY86" fmla="*/ 311150 h 1568450"/>
                <a:gd name="connsiteX87" fmla="*/ 254000 w 1577975"/>
                <a:gd name="connsiteY87" fmla="*/ 339725 h 1568450"/>
                <a:gd name="connsiteX88" fmla="*/ 142875 w 1577975"/>
                <a:gd name="connsiteY88" fmla="*/ 320675 h 1568450"/>
                <a:gd name="connsiteX89" fmla="*/ 142875 w 1577975"/>
                <a:gd name="connsiteY89" fmla="*/ 320675 h 1568450"/>
                <a:gd name="connsiteX90" fmla="*/ 120650 w 1577975"/>
                <a:gd name="connsiteY90" fmla="*/ 355600 h 1568450"/>
                <a:gd name="connsiteX91" fmla="*/ 19050 w 1577975"/>
                <a:gd name="connsiteY91" fmla="*/ 422275 h 1568450"/>
                <a:gd name="connsiteX92" fmla="*/ 25400 w 1577975"/>
                <a:gd name="connsiteY92" fmla="*/ 492125 h 1568450"/>
                <a:gd name="connsiteX93" fmla="*/ 15875 w 1577975"/>
                <a:gd name="connsiteY93" fmla="*/ 546100 h 1568450"/>
                <a:gd name="connsiteX94" fmla="*/ 34925 w 1577975"/>
                <a:gd name="connsiteY94" fmla="*/ 574675 h 1568450"/>
                <a:gd name="connsiteX95" fmla="*/ 0 w 1577975"/>
                <a:gd name="connsiteY95" fmla="*/ 631825 h 1568450"/>
                <a:gd name="connsiteX96" fmla="*/ 25400 w 1577975"/>
                <a:gd name="connsiteY96" fmla="*/ 669925 h 1568450"/>
                <a:gd name="connsiteX97" fmla="*/ 0 w 1577975"/>
                <a:gd name="connsiteY97" fmla="*/ 758825 h 1568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1577975" h="1568450">
                  <a:moveTo>
                    <a:pt x="0" y="758825"/>
                  </a:moveTo>
                  <a:lnTo>
                    <a:pt x="44450" y="815975"/>
                  </a:lnTo>
                  <a:lnTo>
                    <a:pt x="98425" y="809625"/>
                  </a:lnTo>
                  <a:lnTo>
                    <a:pt x="111125" y="838200"/>
                  </a:lnTo>
                  <a:lnTo>
                    <a:pt x="231775" y="892175"/>
                  </a:lnTo>
                  <a:lnTo>
                    <a:pt x="219075" y="955675"/>
                  </a:lnTo>
                  <a:lnTo>
                    <a:pt x="222250" y="1050925"/>
                  </a:lnTo>
                  <a:lnTo>
                    <a:pt x="234950" y="1092200"/>
                  </a:lnTo>
                  <a:lnTo>
                    <a:pt x="288925" y="1123950"/>
                  </a:lnTo>
                  <a:lnTo>
                    <a:pt x="295275" y="1165225"/>
                  </a:lnTo>
                  <a:lnTo>
                    <a:pt x="349250" y="1130300"/>
                  </a:lnTo>
                  <a:lnTo>
                    <a:pt x="400050" y="1123950"/>
                  </a:lnTo>
                  <a:lnTo>
                    <a:pt x="454025" y="1082675"/>
                  </a:lnTo>
                  <a:lnTo>
                    <a:pt x="527050" y="1063625"/>
                  </a:lnTo>
                  <a:lnTo>
                    <a:pt x="565150" y="1063625"/>
                  </a:lnTo>
                  <a:lnTo>
                    <a:pt x="638175" y="1035050"/>
                  </a:lnTo>
                  <a:lnTo>
                    <a:pt x="701675" y="1066800"/>
                  </a:lnTo>
                  <a:lnTo>
                    <a:pt x="730250" y="1111250"/>
                  </a:lnTo>
                  <a:lnTo>
                    <a:pt x="768350" y="1108075"/>
                  </a:lnTo>
                  <a:lnTo>
                    <a:pt x="806450" y="1139825"/>
                  </a:lnTo>
                  <a:lnTo>
                    <a:pt x="777875" y="1235075"/>
                  </a:lnTo>
                  <a:lnTo>
                    <a:pt x="803275" y="1289050"/>
                  </a:lnTo>
                  <a:lnTo>
                    <a:pt x="869950" y="1317625"/>
                  </a:lnTo>
                  <a:lnTo>
                    <a:pt x="974725" y="1349375"/>
                  </a:lnTo>
                  <a:lnTo>
                    <a:pt x="1000125" y="1304925"/>
                  </a:lnTo>
                  <a:lnTo>
                    <a:pt x="1085850" y="1327150"/>
                  </a:lnTo>
                  <a:lnTo>
                    <a:pt x="1155700" y="1349375"/>
                  </a:lnTo>
                  <a:lnTo>
                    <a:pt x="1171575" y="1409700"/>
                  </a:lnTo>
                  <a:lnTo>
                    <a:pt x="1136650" y="1454150"/>
                  </a:lnTo>
                  <a:lnTo>
                    <a:pt x="1200150" y="1501775"/>
                  </a:lnTo>
                  <a:lnTo>
                    <a:pt x="1200150" y="1568450"/>
                  </a:lnTo>
                  <a:lnTo>
                    <a:pt x="1298575" y="1565275"/>
                  </a:lnTo>
                  <a:lnTo>
                    <a:pt x="1352550" y="1558925"/>
                  </a:lnTo>
                  <a:lnTo>
                    <a:pt x="1397000" y="1568450"/>
                  </a:lnTo>
                  <a:lnTo>
                    <a:pt x="1412875" y="1444625"/>
                  </a:lnTo>
                  <a:lnTo>
                    <a:pt x="1416050" y="1381125"/>
                  </a:lnTo>
                  <a:lnTo>
                    <a:pt x="1397000" y="1311275"/>
                  </a:lnTo>
                  <a:lnTo>
                    <a:pt x="1425575" y="1282700"/>
                  </a:lnTo>
                  <a:lnTo>
                    <a:pt x="1384300" y="1257300"/>
                  </a:lnTo>
                  <a:lnTo>
                    <a:pt x="1339850" y="1209675"/>
                  </a:lnTo>
                  <a:lnTo>
                    <a:pt x="1339850" y="1162050"/>
                  </a:lnTo>
                  <a:lnTo>
                    <a:pt x="1355725" y="1130300"/>
                  </a:lnTo>
                  <a:lnTo>
                    <a:pt x="1285875" y="1082675"/>
                  </a:lnTo>
                  <a:lnTo>
                    <a:pt x="1282700" y="1041400"/>
                  </a:lnTo>
                  <a:lnTo>
                    <a:pt x="1384300" y="1089025"/>
                  </a:lnTo>
                  <a:lnTo>
                    <a:pt x="1435100" y="1085850"/>
                  </a:lnTo>
                  <a:lnTo>
                    <a:pt x="1470025" y="1047750"/>
                  </a:lnTo>
                  <a:lnTo>
                    <a:pt x="1504950" y="1044575"/>
                  </a:lnTo>
                  <a:lnTo>
                    <a:pt x="1508125" y="965200"/>
                  </a:lnTo>
                  <a:lnTo>
                    <a:pt x="1543050" y="923925"/>
                  </a:lnTo>
                  <a:lnTo>
                    <a:pt x="1577975" y="933450"/>
                  </a:lnTo>
                  <a:lnTo>
                    <a:pt x="1574800" y="879475"/>
                  </a:lnTo>
                  <a:lnTo>
                    <a:pt x="1520825" y="793750"/>
                  </a:lnTo>
                  <a:lnTo>
                    <a:pt x="1479550" y="790575"/>
                  </a:lnTo>
                  <a:lnTo>
                    <a:pt x="1454150" y="736600"/>
                  </a:lnTo>
                  <a:lnTo>
                    <a:pt x="1368425" y="736600"/>
                  </a:lnTo>
                  <a:lnTo>
                    <a:pt x="1308100" y="749300"/>
                  </a:lnTo>
                  <a:lnTo>
                    <a:pt x="1206500" y="704850"/>
                  </a:lnTo>
                  <a:lnTo>
                    <a:pt x="1149350" y="669925"/>
                  </a:lnTo>
                  <a:lnTo>
                    <a:pt x="1117600" y="666750"/>
                  </a:lnTo>
                  <a:lnTo>
                    <a:pt x="1117600" y="581025"/>
                  </a:lnTo>
                  <a:lnTo>
                    <a:pt x="1104900" y="520700"/>
                  </a:lnTo>
                  <a:lnTo>
                    <a:pt x="1127125" y="422275"/>
                  </a:lnTo>
                  <a:lnTo>
                    <a:pt x="1117600" y="346075"/>
                  </a:lnTo>
                  <a:lnTo>
                    <a:pt x="1035050" y="317500"/>
                  </a:lnTo>
                  <a:lnTo>
                    <a:pt x="1041400" y="244475"/>
                  </a:lnTo>
                  <a:lnTo>
                    <a:pt x="984250" y="180975"/>
                  </a:lnTo>
                  <a:lnTo>
                    <a:pt x="936625" y="101600"/>
                  </a:lnTo>
                  <a:lnTo>
                    <a:pt x="946150" y="69850"/>
                  </a:lnTo>
                  <a:lnTo>
                    <a:pt x="911225" y="15875"/>
                  </a:lnTo>
                  <a:lnTo>
                    <a:pt x="933450" y="0"/>
                  </a:lnTo>
                  <a:lnTo>
                    <a:pt x="882650" y="38100"/>
                  </a:lnTo>
                  <a:lnTo>
                    <a:pt x="838200" y="34925"/>
                  </a:lnTo>
                  <a:lnTo>
                    <a:pt x="838200" y="53975"/>
                  </a:lnTo>
                  <a:lnTo>
                    <a:pt x="838200" y="88900"/>
                  </a:lnTo>
                  <a:lnTo>
                    <a:pt x="800100" y="117475"/>
                  </a:lnTo>
                  <a:lnTo>
                    <a:pt x="800100" y="180975"/>
                  </a:lnTo>
                  <a:lnTo>
                    <a:pt x="692150" y="234950"/>
                  </a:lnTo>
                  <a:lnTo>
                    <a:pt x="644525" y="215900"/>
                  </a:lnTo>
                  <a:lnTo>
                    <a:pt x="555625" y="215900"/>
                  </a:lnTo>
                  <a:lnTo>
                    <a:pt x="520700" y="244475"/>
                  </a:lnTo>
                  <a:lnTo>
                    <a:pt x="441325" y="250825"/>
                  </a:lnTo>
                  <a:lnTo>
                    <a:pt x="422275" y="244475"/>
                  </a:lnTo>
                  <a:lnTo>
                    <a:pt x="393700" y="276225"/>
                  </a:lnTo>
                  <a:lnTo>
                    <a:pt x="355600" y="279400"/>
                  </a:lnTo>
                  <a:lnTo>
                    <a:pt x="352425" y="311150"/>
                  </a:lnTo>
                  <a:lnTo>
                    <a:pt x="282575" y="311150"/>
                  </a:lnTo>
                  <a:lnTo>
                    <a:pt x="254000" y="339725"/>
                  </a:lnTo>
                  <a:lnTo>
                    <a:pt x="142875" y="320675"/>
                  </a:lnTo>
                  <a:lnTo>
                    <a:pt x="142875" y="320675"/>
                  </a:lnTo>
                  <a:lnTo>
                    <a:pt x="120650" y="355600"/>
                  </a:lnTo>
                  <a:lnTo>
                    <a:pt x="19050" y="422275"/>
                  </a:lnTo>
                  <a:lnTo>
                    <a:pt x="25400" y="492125"/>
                  </a:lnTo>
                  <a:lnTo>
                    <a:pt x="15875" y="546100"/>
                  </a:lnTo>
                  <a:lnTo>
                    <a:pt x="34925" y="574675"/>
                  </a:lnTo>
                  <a:lnTo>
                    <a:pt x="0" y="631825"/>
                  </a:lnTo>
                  <a:lnTo>
                    <a:pt x="25400" y="669925"/>
                  </a:lnTo>
                  <a:lnTo>
                    <a:pt x="0" y="758825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56" name="Forma libre 55">
              <a:extLst>
                <a:ext uri="{FF2B5EF4-FFF2-40B4-BE49-F238E27FC236}">
                  <a16:creationId xmlns:a16="http://schemas.microsoft.com/office/drawing/2014/main" id="{75624D4E-F370-48CC-8937-09202886E2BC}"/>
                </a:ext>
              </a:extLst>
            </p:cNvPr>
            <p:cNvSpPr/>
            <p:nvPr/>
          </p:nvSpPr>
          <p:spPr>
            <a:xfrm>
              <a:off x="2941612" y="5791983"/>
              <a:ext cx="1068444" cy="1088140"/>
            </a:xfrm>
            <a:custGeom>
              <a:avLst/>
              <a:gdLst>
                <a:gd name="connsiteX0" fmla="*/ 387350 w 1066800"/>
                <a:gd name="connsiteY0" fmla="*/ 168275 h 1089025"/>
                <a:gd name="connsiteX1" fmla="*/ 342900 w 1066800"/>
                <a:gd name="connsiteY1" fmla="*/ 212725 h 1089025"/>
                <a:gd name="connsiteX2" fmla="*/ 288925 w 1066800"/>
                <a:gd name="connsiteY2" fmla="*/ 203200 h 1089025"/>
                <a:gd name="connsiteX3" fmla="*/ 285750 w 1066800"/>
                <a:gd name="connsiteY3" fmla="*/ 161925 h 1089025"/>
                <a:gd name="connsiteX4" fmla="*/ 266700 w 1066800"/>
                <a:gd name="connsiteY4" fmla="*/ 107950 h 1089025"/>
                <a:gd name="connsiteX5" fmla="*/ 215900 w 1066800"/>
                <a:gd name="connsiteY5" fmla="*/ 85725 h 1089025"/>
                <a:gd name="connsiteX6" fmla="*/ 180975 w 1066800"/>
                <a:gd name="connsiteY6" fmla="*/ 41275 h 1089025"/>
                <a:gd name="connsiteX7" fmla="*/ 127000 w 1066800"/>
                <a:gd name="connsiteY7" fmla="*/ 0 h 1089025"/>
                <a:gd name="connsiteX8" fmla="*/ 101600 w 1066800"/>
                <a:gd name="connsiteY8" fmla="*/ 34925 h 1089025"/>
                <a:gd name="connsiteX9" fmla="*/ 82550 w 1066800"/>
                <a:gd name="connsiteY9" fmla="*/ 92075 h 1089025"/>
                <a:gd name="connsiteX10" fmla="*/ 12700 w 1066800"/>
                <a:gd name="connsiteY10" fmla="*/ 114300 h 1089025"/>
                <a:gd name="connsiteX11" fmla="*/ 53975 w 1066800"/>
                <a:gd name="connsiteY11" fmla="*/ 139700 h 1089025"/>
                <a:gd name="connsiteX12" fmla="*/ 73025 w 1066800"/>
                <a:gd name="connsiteY12" fmla="*/ 187325 h 1089025"/>
                <a:gd name="connsiteX13" fmla="*/ 63500 w 1066800"/>
                <a:gd name="connsiteY13" fmla="*/ 247650 h 1089025"/>
                <a:gd name="connsiteX14" fmla="*/ 38100 w 1066800"/>
                <a:gd name="connsiteY14" fmla="*/ 311150 h 1089025"/>
                <a:gd name="connsiteX15" fmla="*/ 0 w 1066800"/>
                <a:gd name="connsiteY15" fmla="*/ 346075 h 1089025"/>
                <a:gd name="connsiteX16" fmla="*/ 0 w 1066800"/>
                <a:gd name="connsiteY16" fmla="*/ 346075 h 1089025"/>
                <a:gd name="connsiteX17" fmla="*/ 50800 w 1066800"/>
                <a:gd name="connsiteY17" fmla="*/ 352425 h 1089025"/>
                <a:gd name="connsiteX18" fmla="*/ 85725 w 1066800"/>
                <a:gd name="connsiteY18" fmla="*/ 381000 h 1089025"/>
                <a:gd name="connsiteX19" fmla="*/ 111125 w 1066800"/>
                <a:gd name="connsiteY19" fmla="*/ 419100 h 1089025"/>
                <a:gd name="connsiteX20" fmla="*/ 117475 w 1066800"/>
                <a:gd name="connsiteY20" fmla="*/ 450850 h 1089025"/>
                <a:gd name="connsiteX21" fmla="*/ 111125 w 1066800"/>
                <a:gd name="connsiteY21" fmla="*/ 473075 h 1089025"/>
                <a:gd name="connsiteX22" fmla="*/ 79375 w 1066800"/>
                <a:gd name="connsiteY22" fmla="*/ 488950 h 1089025"/>
                <a:gd name="connsiteX23" fmla="*/ 79375 w 1066800"/>
                <a:gd name="connsiteY23" fmla="*/ 527050 h 1089025"/>
                <a:gd name="connsiteX24" fmla="*/ 76200 w 1066800"/>
                <a:gd name="connsiteY24" fmla="*/ 568325 h 1089025"/>
                <a:gd name="connsiteX25" fmla="*/ 92075 w 1066800"/>
                <a:gd name="connsiteY25" fmla="*/ 571500 h 1089025"/>
                <a:gd name="connsiteX26" fmla="*/ 98425 w 1066800"/>
                <a:gd name="connsiteY26" fmla="*/ 600075 h 1089025"/>
                <a:gd name="connsiteX27" fmla="*/ 66675 w 1066800"/>
                <a:gd name="connsiteY27" fmla="*/ 692150 h 1089025"/>
                <a:gd name="connsiteX28" fmla="*/ 79375 w 1066800"/>
                <a:gd name="connsiteY28" fmla="*/ 739775 h 1089025"/>
                <a:gd name="connsiteX29" fmla="*/ 63500 w 1066800"/>
                <a:gd name="connsiteY29" fmla="*/ 774700 h 1089025"/>
                <a:gd name="connsiteX30" fmla="*/ 76200 w 1066800"/>
                <a:gd name="connsiteY30" fmla="*/ 812800 h 1089025"/>
                <a:gd name="connsiteX31" fmla="*/ 76200 w 1066800"/>
                <a:gd name="connsiteY31" fmla="*/ 917575 h 1089025"/>
                <a:gd name="connsiteX32" fmla="*/ 85725 w 1066800"/>
                <a:gd name="connsiteY32" fmla="*/ 927100 h 1089025"/>
                <a:gd name="connsiteX33" fmla="*/ 85725 w 1066800"/>
                <a:gd name="connsiteY33" fmla="*/ 974725 h 1089025"/>
                <a:gd name="connsiteX34" fmla="*/ 57150 w 1066800"/>
                <a:gd name="connsiteY34" fmla="*/ 974725 h 1089025"/>
                <a:gd name="connsiteX35" fmla="*/ 57150 w 1066800"/>
                <a:gd name="connsiteY35" fmla="*/ 1012825 h 1089025"/>
                <a:gd name="connsiteX36" fmla="*/ 53975 w 1066800"/>
                <a:gd name="connsiteY36" fmla="*/ 1050925 h 1089025"/>
                <a:gd name="connsiteX37" fmla="*/ 104775 w 1066800"/>
                <a:gd name="connsiteY37" fmla="*/ 1054100 h 1089025"/>
                <a:gd name="connsiteX38" fmla="*/ 130175 w 1066800"/>
                <a:gd name="connsiteY38" fmla="*/ 1012825 h 1089025"/>
                <a:gd name="connsiteX39" fmla="*/ 152400 w 1066800"/>
                <a:gd name="connsiteY39" fmla="*/ 1003300 h 1089025"/>
                <a:gd name="connsiteX40" fmla="*/ 225425 w 1066800"/>
                <a:gd name="connsiteY40" fmla="*/ 1047750 h 1089025"/>
                <a:gd name="connsiteX41" fmla="*/ 327025 w 1066800"/>
                <a:gd name="connsiteY41" fmla="*/ 1079500 h 1089025"/>
                <a:gd name="connsiteX42" fmla="*/ 425450 w 1066800"/>
                <a:gd name="connsiteY42" fmla="*/ 1089025 h 1089025"/>
                <a:gd name="connsiteX43" fmla="*/ 454025 w 1066800"/>
                <a:gd name="connsiteY43" fmla="*/ 1063625 h 1089025"/>
                <a:gd name="connsiteX44" fmla="*/ 508000 w 1066800"/>
                <a:gd name="connsiteY44" fmla="*/ 1054100 h 1089025"/>
                <a:gd name="connsiteX45" fmla="*/ 590550 w 1066800"/>
                <a:gd name="connsiteY45" fmla="*/ 1003300 h 1089025"/>
                <a:gd name="connsiteX46" fmla="*/ 622300 w 1066800"/>
                <a:gd name="connsiteY46" fmla="*/ 939800 h 1089025"/>
                <a:gd name="connsiteX47" fmla="*/ 657225 w 1066800"/>
                <a:gd name="connsiteY47" fmla="*/ 971550 h 1089025"/>
                <a:gd name="connsiteX48" fmla="*/ 695325 w 1066800"/>
                <a:gd name="connsiteY48" fmla="*/ 1031875 h 1089025"/>
                <a:gd name="connsiteX49" fmla="*/ 768350 w 1066800"/>
                <a:gd name="connsiteY49" fmla="*/ 977900 h 1089025"/>
                <a:gd name="connsiteX50" fmla="*/ 914400 w 1066800"/>
                <a:gd name="connsiteY50" fmla="*/ 863600 h 1089025"/>
                <a:gd name="connsiteX51" fmla="*/ 962025 w 1066800"/>
                <a:gd name="connsiteY51" fmla="*/ 822325 h 1089025"/>
                <a:gd name="connsiteX52" fmla="*/ 930275 w 1066800"/>
                <a:gd name="connsiteY52" fmla="*/ 711200 h 1089025"/>
                <a:gd name="connsiteX53" fmla="*/ 993775 w 1066800"/>
                <a:gd name="connsiteY53" fmla="*/ 717550 h 1089025"/>
                <a:gd name="connsiteX54" fmla="*/ 1066800 w 1066800"/>
                <a:gd name="connsiteY54" fmla="*/ 758825 h 1089025"/>
                <a:gd name="connsiteX55" fmla="*/ 1038225 w 1066800"/>
                <a:gd name="connsiteY55" fmla="*/ 628650 h 1089025"/>
                <a:gd name="connsiteX56" fmla="*/ 1047750 w 1066800"/>
                <a:gd name="connsiteY56" fmla="*/ 558800 h 1089025"/>
                <a:gd name="connsiteX57" fmla="*/ 923925 w 1066800"/>
                <a:gd name="connsiteY57" fmla="*/ 504825 h 1089025"/>
                <a:gd name="connsiteX58" fmla="*/ 920750 w 1066800"/>
                <a:gd name="connsiteY58" fmla="*/ 476250 h 1089025"/>
                <a:gd name="connsiteX59" fmla="*/ 866775 w 1066800"/>
                <a:gd name="connsiteY59" fmla="*/ 492125 h 1089025"/>
                <a:gd name="connsiteX60" fmla="*/ 825500 w 1066800"/>
                <a:gd name="connsiteY60" fmla="*/ 422275 h 1089025"/>
                <a:gd name="connsiteX61" fmla="*/ 755650 w 1066800"/>
                <a:gd name="connsiteY61" fmla="*/ 422275 h 1089025"/>
                <a:gd name="connsiteX62" fmla="*/ 727075 w 1066800"/>
                <a:gd name="connsiteY62" fmla="*/ 457200 h 1089025"/>
                <a:gd name="connsiteX63" fmla="*/ 688975 w 1066800"/>
                <a:gd name="connsiteY63" fmla="*/ 463550 h 1089025"/>
                <a:gd name="connsiteX64" fmla="*/ 565150 w 1066800"/>
                <a:gd name="connsiteY64" fmla="*/ 355600 h 1089025"/>
                <a:gd name="connsiteX65" fmla="*/ 555625 w 1066800"/>
                <a:gd name="connsiteY65" fmla="*/ 307975 h 1089025"/>
                <a:gd name="connsiteX66" fmla="*/ 523875 w 1066800"/>
                <a:gd name="connsiteY66" fmla="*/ 295275 h 1089025"/>
                <a:gd name="connsiteX67" fmla="*/ 495300 w 1066800"/>
                <a:gd name="connsiteY67" fmla="*/ 231775 h 1089025"/>
                <a:gd name="connsiteX68" fmla="*/ 387350 w 1066800"/>
                <a:gd name="connsiteY68" fmla="*/ 168275 h 1089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066800" h="1089025">
                  <a:moveTo>
                    <a:pt x="387350" y="168275"/>
                  </a:moveTo>
                  <a:lnTo>
                    <a:pt x="342900" y="212725"/>
                  </a:lnTo>
                  <a:lnTo>
                    <a:pt x="288925" y="203200"/>
                  </a:lnTo>
                  <a:lnTo>
                    <a:pt x="285750" y="161925"/>
                  </a:lnTo>
                  <a:lnTo>
                    <a:pt x="266700" y="107950"/>
                  </a:lnTo>
                  <a:lnTo>
                    <a:pt x="215900" y="85725"/>
                  </a:lnTo>
                  <a:lnTo>
                    <a:pt x="180975" y="41275"/>
                  </a:lnTo>
                  <a:lnTo>
                    <a:pt x="127000" y="0"/>
                  </a:lnTo>
                  <a:lnTo>
                    <a:pt x="101600" y="34925"/>
                  </a:lnTo>
                  <a:lnTo>
                    <a:pt x="82550" y="92075"/>
                  </a:lnTo>
                  <a:lnTo>
                    <a:pt x="12700" y="114300"/>
                  </a:lnTo>
                  <a:lnTo>
                    <a:pt x="53975" y="139700"/>
                  </a:lnTo>
                  <a:lnTo>
                    <a:pt x="73025" y="187325"/>
                  </a:lnTo>
                  <a:lnTo>
                    <a:pt x="63500" y="247650"/>
                  </a:lnTo>
                  <a:lnTo>
                    <a:pt x="38100" y="311150"/>
                  </a:lnTo>
                  <a:lnTo>
                    <a:pt x="0" y="346075"/>
                  </a:lnTo>
                  <a:lnTo>
                    <a:pt x="0" y="346075"/>
                  </a:lnTo>
                  <a:lnTo>
                    <a:pt x="50800" y="352425"/>
                  </a:lnTo>
                  <a:lnTo>
                    <a:pt x="85725" y="381000"/>
                  </a:lnTo>
                  <a:lnTo>
                    <a:pt x="111125" y="419100"/>
                  </a:lnTo>
                  <a:lnTo>
                    <a:pt x="117475" y="450850"/>
                  </a:lnTo>
                  <a:lnTo>
                    <a:pt x="111125" y="473075"/>
                  </a:lnTo>
                  <a:lnTo>
                    <a:pt x="79375" y="488950"/>
                  </a:lnTo>
                  <a:lnTo>
                    <a:pt x="79375" y="527050"/>
                  </a:lnTo>
                  <a:lnTo>
                    <a:pt x="76200" y="568325"/>
                  </a:lnTo>
                  <a:lnTo>
                    <a:pt x="92075" y="571500"/>
                  </a:lnTo>
                  <a:lnTo>
                    <a:pt x="98425" y="600075"/>
                  </a:lnTo>
                  <a:lnTo>
                    <a:pt x="66675" y="692150"/>
                  </a:lnTo>
                  <a:lnTo>
                    <a:pt x="79375" y="739775"/>
                  </a:lnTo>
                  <a:lnTo>
                    <a:pt x="63500" y="774700"/>
                  </a:lnTo>
                  <a:lnTo>
                    <a:pt x="76200" y="812800"/>
                  </a:lnTo>
                  <a:lnTo>
                    <a:pt x="76200" y="917575"/>
                  </a:lnTo>
                  <a:lnTo>
                    <a:pt x="85725" y="927100"/>
                  </a:lnTo>
                  <a:lnTo>
                    <a:pt x="85725" y="974725"/>
                  </a:lnTo>
                  <a:lnTo>
                    <a:pt x="57150" y="974725"/>
                  </a:lnTo>
                  <a:lnTo>
                    <a:pt x="57150" y="1012825"/>
                  </a:lnTo>
                  <a:lnTo>
                    <a:pt x="53975" y="1050925"/>
                  </a:lnTo>
                  <a:lnTo>
                    <a:pt x="104775" y="1054100"/>
                  </a:lnTo>
                  <a:lnTo>
                    <a:pt x="130175" y="1012825"/>
                  </a:lnTo>
                  <a:lnTo>
                    <a:pt x="152400" y="1003300"/>
                  </a:lnTo>
                  <a:lnTo>
                    <a:pt x="225425" y="1047750"/>
                  </a:lnTo>
                  <a:lnTo>
                    <a:pt x="327025" y="1079500"/>
                  </a:lnTo>
                  <a:lnTo>
                    <a:pt x="425450" y="1089025"/>
                  </a:lnTo>
                  <a:lnTo>
                    <a:pt x="454025" y="1063625"/>
                  </a:lnTo>
                  <a:lnTo>
                    <a:pt x="508000" y="1054100"/>
                  </a:lnTo>
                  <a:lnTo>
                    <a:pt x="590550" y="1003300"/>
                  </a:lnTo>
                  <a:lnTo>
                    <a:pt x="622300" y="939800"/>
                  </a:lnTo>
                  <a:lnTo>
                    <a:pt x="657225" y="971550"/>
                  </a:lnTo>
                  <a:lnTo>
                    <a:pt x="695325" y="1031875"/>
                  </a:lnTo>
                  <a:lnTo>
                    <a:pt x="768350" y="977900"/>
                  </a:lnTo>
                  <a:lnTo>
                    <a:pt x="914400" y="863600"/>
                  </a:lnTo>
                  <a:lnTo>
                    <a:pt x="962025" y="822325"/>
                  </a:lnTo>
                  <a:lnTo>
                    <a:pt x="930275" y="711200"/>
                  </a:lnTo>
                  <a:lnTo>
                    <a:pt x="993775" y="717550"/>
                  </a:lnTo>
                  <a:lnTo>
                    <a:pt x="1066800" y="758825"/>
                  </a:lnTo>
                  <a:lnTo>
                    <a:pt x="1038225" y="628650"/>
                  </a:lnTo>
                  <a:lnTo>
                    <a:pt x="1047750" y="558800"/>
                  </a:lnTo>
                  <a:lnTo>
                    <a:pt x="923925" y="504825"/>
                  </a:lnTo>
                  <a:lnTo>
                    <a:pt x="920750" y="476250"/>
                  </a:lnTo>
                  <a:lnTo>
                    <a:pt x="866775" y="492125"/>
                  </a:lnTo>
                  <a:lnTo>
                    <a:pt x="825500" y="422275"/>
                  </a:lnTo>
                  <a:lnTo>
                    <a:pt x="755650" y="422275"/>
                  </a:lnTo>
                  <a:lnTo>
                    <a:pt x="727075" y="457200"/>
                  </a:lnTo>
                  <a:lnTo>
                    <a:pt x="688975" y="463550"/>
                  </a:lnTo>
                  <a:lnTo>
                    <a:pt x="565150" y="355600"/>
                  </a:lnTo>
                  <a:lnTo>
                    <a:pt x="555625" y="307975"/>
                  </a:lnTo>
                  <a:lnTo>
                    <a:pt x="523875" y="295275"/>
                  </a:lnTo>
                  <a:lnTo>
                    <a:pt x="495300" y="231775"/>
                  </a:lnTo>
                  <a:lnTo>
                    <a:pt x="387350" y="168275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57" name="Forma libre 56">
              <a:extLst>
                <a:ext uri="{FF2B5EF4-FFF2-40B4-BE49-F238E27FC236}">
                  <a16:creationId xmlns:a16="http://schemas.microsoft.com/office/drawing/2014/main" id="{5313CDED-6077-446F-929B-BA14266B09EC}"/>
                </a:ext>
              </a:extLst>
            </p:cNvPr>
            <p:cNvSpPr/>
            <p:nvPr/>
          </p:nvSpPr>
          <p:spPr>
            <a:xfrm>
              <a:off x="2757254" y="4659929"/>
              <a:ext cx="993024" cy="1312599"/>
            </a:xfrm>
            <a:custGeom>
              <a:avLst/>
              <a:gdLst>
                <a:gd name="connsiteX0" fmla="*/ 193675 w 993775"/>
                <a:gd name="connsiteY0" fmla="*/ 1222375 h 1314450"/>
                <a:gd name="connsiteX1" fmla="*/ 257175 w 993775"/>
                <a:gd name="connsiteY1" fmla="*/ 1209675 h 1314450"/>
                <a:gd name="connsiteX2" fmla="*/ 301625 w 993775"/>
                <a:gd name="connsiteY2" fmla="*/ 1114425 h 1314450"/>
                <a:gd name="connsiteX3" fmla="*/ 349250 w 993775"/>
                <a:gd name="connsiteY3" fmla="*/ 1130300 h 1314450"/>
                <a:gd name="connsiteX4" fmla="*/ 393700 w 993775"/>
                <a:gd name="connsiteY4" fmla="*/ 1174750 h 1314450"/>
                <a:gd name="connsiteX5" fmla="*/ 409575 w 993775"/>
                <a:gd name="connsiteY5" fmla="*/ 1200150 h 1314450"/>
                <a:gd name="connsiteX6" fmla="*/ 476250 w 993775"/>
                <a:gd name="connsiteY6" fmla="*/ 1222375 h 1314450"/>
                <a:gd name="connsiteX7" fmla="*/ 485775 w 993775"/>
                <a:gd name="connsiteY7" fmla="*/ 1270000 h 1314450"/>
                <a:gd name="connsiteX8" fmla="*/ 495300 w 993775"/>
                <a:gd name="connsiteY8" fmla="*/ 1314450 h 1314450"/>
                <a:gd name="connsiteX9" fmla="*/ 536575 w 993775"/>
                <a:gd name="connsiteY9" fmla="*/ 1308100 h 1314450"/>
                <a:gd name="connsiteX10" fmla="*/ 561975 w 993775"/>
                <a:gd name="connsiteY10" fmla="*/ 1276350 h 1314450"/>
                <a:gd name="connsiteX11" fmla="*/ 577850 w 993775"/>
                <a:gd name="connsiteY11" fmla="*/ 1282700 h 1314450"/>
                <a:gd name="connsiteX12" fmla="*/ 561975 w 993775"/>
                <a:gd name="connsiteY12" fmla="*/ 1177925 h 1314450"/>
                <a:gd name="connsiteX13" fmla="*/ 501650 w 993775"/>
                <a:gd name="connsiteY13" fmla="*/ 1108075 h 1314450"/>
                <a:gd name="connsiteX14" fmla="*/ 450850 w 993775"/>
                <a:gd name="connsiteY14" fmla="*/ 1060450 h 1314450"/>
                <a:gd name="connsiteX15" fmla="*/ 450850 w 993775"/>
                <a:gd name="connsiteY15" fmla="*/ 962025 h 1314450"/>
                <a:gd name="connsiteX16" fmla="*/ 476250 w 993775"/>
                <a:gd name="connsiteY16" fmla="*/ 949325 h 1314450"/>
                <a:gd name="connsiteX17" fmla="*/ 530225 w 993775"/>
                <a:gd name="connsiteY17" fmla="*/ 965200 h 1314450"/>
                <a:gd name="connsiteX18" fmla="*/ 600075 w 993775"/>
                <a:gd name="connsiteY18" fmla="*/ 977900 h 1314450"/>
                <a:gd name="connsiteX19" fmla="*/ 711200 w 993775"/>
                <a:gd name="connsiteY19" fmla="*/ 936625 h 1314450"/>
                <a:gd name="connsiteX20" fmla="*/ 692150 w 993775"/>
                <a:gd name="connsiteY20" fmla="*/ 901700 h 1314450"/>
                <a:gd name="connsiteX21" fmla="*/ 714375 w 993775"/>
                <a:gd name="connsiteY21" fmla="*/ 863600 h 1314450"/>
                <a:gd name="connsiteX22" fmla="*/ 708025 w 993775"/>
                <a:gd name="connsiteY22" fmla="*/ 793750 h 1314450"/>
                <a:gd name="connsiteX23" fmla="*/ 625475 w 993775"/>
                <a:gd name="connsiteY23" fmla="*/ 781050 h 1314450"/>
                <a:gd name="connsiteX24" fmla="*/ 625475 w 993775"/>
                <a:gd name="connsiteY24" fmla="*/ 650875 h 1314450"/>
                <a:gd name="connsiteX25" fmla="*/ 676275 w 993775"/>
                <a:gd name="connsiteY25" fmla="*/ 644525 h 1314450"/>
                <a:gd name="connsiteX26" fmla="*/ 739775 w 993775"/>
                <a:gd name="connsiteY26" fmla="*/ 606425 h 1314450"/>
                <a:gd name="connsiteX27" fmla="*/ 800100 w 993775"/>
                <a:gd name="connsiteY27" fmla="*/ 628650 h 1314450"/>
                <a:gd name="connsiteX28" fmla="*/ 863600 w 993775"/>
                <a:gd name="connsiteY28" fmla="*/ 568325 h 1314450"/>
                <a:gd name="connsiteX29" fmla="*/ 895350 w 993775"/>
                <a:gd name="connsiteY29" fmla="*/ 558800 h 1314450"/>
                <a:gd name="connsiteX30" fmla="*/ 898525 w 993775"/>
                <a:gd name="connsiteY30" fmla="*/ 501650 h 1314450"/>
                <a:gd name="connsiteX31" fmla="*/ 908050 w 993775"/>
                <a:gd name="connsiteY31" fmla="*/ 466725 h 1314450"/>
                <a:gd name="connsiteX32" fmla="*/ 911225 w 993775"/>
                <a:gd name="connsiteY32" fmla="*/ 390525 h 1314450"/>
                <a:gd name="connsiteX33" fmla="*/ 984250 w 993775"/>
                <a:gd name="connsiteY33" fmla="*/ 374650 h 1314450"/>
                <a:gd name="connsiteX34" fmla="*/ 993775 w 993775"/>
                <a:gd name="connsiteY34" fmla="*/ 307975 h 1314450"/>
                <a:gd name="connsiteX35" fmla="*/ 923925 w 993775"/>
                <a:gd name="connsiteY35" fmla="*/ 241300 h 1314450"/>
                <a:gd name="connsiteX36" fmla="*/ 917575 w 993775"/>
                <a:gd name="connsiteY36" fmla="*/ 168275 h 1314450"/>
                <a:gd name="connsiteX37" fmla="*/ 869950 w 993775"/>
                <a:gd name="connsiteY37" fmla="*/ 117475 h 1314450"/>
                <a:gd name="connsiteX38" fmla="*/ 812800 w 993775"/>
                <a:gd name="connsiteY38" fmla="*/ 95250 h 1314450"/>
                <a:gd name="connsiteX39" fmla="*/ 727075 w 993775"/>
                <a:gd name="connsiteY39" fmla="*/ 101600 h 1314450"/>
                <a:gd name="connsiteX40" fmla="*/ 669925 w 993775"/>
                <a:gd name="connsiteY40" fmla="*/ 111125 h 1314450"/>
                <a:gd name="connsiteX41" fmla="*/ 638175 w 993775"/>
                <a:gd name="connsiteY41" fmla="*/ 76200 h 1314450"/>
                <a:gd name="connsiteX42" fmla="*/ 628650 w 993775"/>
                <a:gd name="connsiteY42" fmla="*/ 3175 h 1314450"/>
                <a:gd name="connsiteX43" fmla="*/ 581025 w 993775"/>
                <a:gd name="connsiteY43" fmla="*/ 3175 h 1314450"/>
                <a:gd name="connsiteX44" fmla="*/ 511175 w 993775"/>
                <a:gd name="connsiteY44" fmla="*/ 0 h 1314450"/>
                <a:gd name="connsiteX45" fmla="*/ 463550 w 993775"/>
                <a:gd name="connsiteY45" fmla="*/ 31750 h 1314450"/>
                <a:gd name="connsiteX46" fmla="*/ 406400 w 993775"/>
                <a:gd name="connsiteY46" fmla="*/ 25400 h 1314450"/>
                <a:gd name="connsiteX47" fmla="*/ 365125 w 993775"/>
                <a:gd name="connsiteY47" fmla="*/ 66675 h 1314450"/>
                <a:gd name="connsiteX48" fmla="*/ 314325 w 993775"/>
                <a:gd name="connsiteY48" fmla="*/ 41275 h 1314450"/>
                <a:gd name="connsiteX49" fmla="*/ 288925 w 993775"/>
                <a:gd name="connsiteY49" fmla="*/ 88900 h 1314450"/>
                <a:gd name="connsiteX50" fmla="*/ 219075 w 993775"/>
                <a:gd name="connsiteY50" fmla="*/ 69850 h 1314450"/>
                <a:gd name="connsiteX51" fmla="*/ 180975 w 993775"/>
                <a:gd name="connsiteY51" fmla="*/ 69850 h 1314450"/>
                <a:gd name="connsiteX52" fmla="*/ 168275 w 993775"/>
                <a:gd name="connsiteY52" fmla="*/ 92075 h 1314450"/>
                <a:gd name="connsiteX53" fmla="*/ 120650 w 993775"/>
                <a:gd name="connsiteY53" fmla="*/ 44450 h 1314450"/>
                <a:gd name="connsiteX54" fmla="*/ 88900 w 993775"/>
                <a:gd name="connsiteY54" fmla="*/ 57150 h 1314450"/>
                <a:gd name="connsiteX55" fmla="*/ 66675 w 993775"/>
                <a:gd name="connsiteY55" fmla="*/ 101600 h 1314450"/>
                <a:gd name="connsiteX56" fmla="*/ 15875 w 993775"/>
                <a:gd name="connsiteY56" fmla="*/ 155575 h 1314450"/>
                <a:gd name="connsiteX57" fmla="*/ 3175 w 993775"/>
                <a:gd name="connsiteY57" fmla="*/ 155575 h 1314450"/>
                <a:gd name="connsiteX58" fmla="*/ 12700 w 993775"/>
                <a:gd name="connsiteY58" fmla="*/ 234950 h 1314450"/>
                <a:gd name="connsiteX59" fmla="*/ 22225 w 993775"/>
                <a:gd name="connsiteY59" fmla="*/ 260350 h 1314450"/>
                <a:gd name="connsiteX60" fmla="*/ 0 w 993775"/>
                <a:gd name="connsiteY60" fmla="*/ 295275 h 1314450"/>
                <a:gd name="connsiteX61" fmla="*/ 9525 w 993775"/>
                <a:gd name="connsiteY61" fmla="*/ 333375 h 1314450"/>
                <a:gd name="connsiteX62" fmla="*/ 38100 w 993775"/>
                <a:gd name="connsiteY62" fmla="*/ 368300 h 1314450"/>
                <a:gd name="connsiteX63" fmla="*/ 38100 w 993775"/>
                <a:gd name="connsiteY63" fmla="*/ 425450 h 1314450"/>
                <a:gd name="connsiteX64" fmla="*/ 25400 w 993775"/>
                <a:gd name="connsiteY64" fmla="*/ 482600 h 1314450"/>
                <a:gd name="connsiteX65" fmla="*/ 57150 w 993775"/>
                <a:gd name="connsiteY65" fmla="*/ 549275 h 1314450"/>
                <a:gd name="connsiteX66" fmla="*/ 85725 w 993775"/>
                <a:gd name="connsiteY66" fmla="*/ 584200 h 1314450"/>
                <a:gd name="connsiteX67" fmla="*/ 104775 w 993775"/>
                <a:gd name="connsiteY67" fmla="*/ 628650 h 1314450"/>
                <a:gd name="connsiteX68" fmla="*/ 104775 w 993775"/>
                <a:gd name="connsiteY68" fmla="*/ 666750 h 1314450"/>
                <a:gd name="connsiteX69" fmla="*/ 139700 w 993775"/>
                <a:gd name="connsiteY69" fmla="*/ 739775 h 1314450"/>
                <a:gd name="connsiteX70" fmla="*/ 152400 w 993775"/>
                <a:gd name="connsiteY70" fmla="*/ 793750 h 1314450"/>
                <a:gd name="connsiteX71" fmla="*/ 155575 w 993775"/>
                <a:gd name="connsiteY71" fmla="*/ 847725 h 1314450"/>
                <a:gd name="connsiteX72" fmla="*/ 174625 w 993775"/>
                <a:gd name="connsiteY72" fmla="*/ 911225 h 1314450"/>
                <a:gd name="connsiteX73" fmla="*/ 142875 w 993775"/>
                <a:gd name="connsiteY73" fmla="*/ 971550 h 1314450"/>
                <a:gd name="connsiteX74" fmla="*/ 155575 w 993775"/>
                <a:gd name="connsiteY74" fmla="*/ 1031875 h 1314450"/>
                <a:gd name="connsiteX75" fmla="*/ 161925 w 993775"/>
                <a:gd name="connsiteY75" fmla="*/ 1085850 h 1314450"/>
                <a:gd name="connsiteX76" fmla="*/ 187325 w 993775"/>
                <a:gd name="connsiteY76" fmla="*/ 1123950 h 1314450"/>
                <a:gd name="connsiteX77" fmla="*/ 196850 w 993775"/>
                <a:gd name="connsiteY77" fmla="*/ 1130300 h 1314450"/>
                <a:gd name="connsiteX78" fmla="*/ 193675 w 993775"/>
                <a:gd name="connsiteY78" fmla="*/ 1222375 h 131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993775" h="1314450">
                  <a:moveTo>
                    <a:pt x="193675" y="1222375"/>
                  </a:moveTo>
                  <a:lnTo>
                    <a:pt x="257175" y="1209675"/>
                  </a:lnTo>
                  <a:lnTo>
                    <a:pt x="301625" y="1114425"/>
                  </a:lnTo>
                  <a:lnTo>
                    <a:pt x="349250" y="1130300"/>
                  </a:lnTo>
                  <a:lnTo>
                    <a:pt x="393700" y="1174750"/>
                  </a:lnTo>
                  <a:lnTo>
                    <a:pt x="409575" y="1200150"/>
                  </a:lnTo>
                  <a:lnTo>
                    <a:pt x="476250" y="1222375"/>
                  </a:lnTo>
                  <a:lnTo>
                    <a:pt x="485775" y="1270000"/>
                  </a:lnTo>
                  <a:lnTo>
                    <a:pt x="495300" y="1314450"/>
                  </a:lnTo>
                  <a:lnTo>
                    <a:pt x="536575" y="1308100"/>
                  </a:lnTo>
                  <a:lnTo>
                    <a:pt x="561975" y="1276350"/>
                  </a:lnTo>
                  <a:lnTo>
                    <a:pt x="577850" y="1282700"/>
                  </a:lnTo>
                  <a:lnTo>
                    <a:pt x="561975" y="1177925"/>
                  </a:lnTo>
                  <a:lnTo>
                    <a:pt x="501650" y="1108075"/>
                  </a:lnTo>
                  <a:lnTo>
                    <a:pt x="450850" y="1060450"/>
                  </a:lnTo>
                  <a:lnTo>
                    <a:pt x="450850" y="962025"/>
                  </a:lnTo>
                  <a:lnTo>
                    <a:pt x="476250" y="949325"/>
                  </a:lnTo>
                  <a:lnTo>
                    <a:pt x="530225" y="965200"/>
                  </a:lnTo>
                  <a:lnTo>
                    <a:pt x="600075" y="977900"/>
                  </a:lnTo>
                  <a:lnTo>
                    <a:pt x="711200" y="936625"/>
                  </a:lnTo>
                  <a:lnTo>
                    <a:pt x="692150" y="901700"/>
                  </a:lnTo>
                  <a:lnTo>
                    <a:pt x="714375" y="863600"/>
                  </a:lnTo>
                  <a:lnTo>
                    <a:pt x="708025" y="793750"/>
                  </a:lnTo>
                  <a:lnTo>
                    <a:pt x="625475" y="781050"/>
                  </a:lnTo>
                  <a:lnTo>
                    <a:pt x="625475" y="650875"/>
                  </a:lnTo>
                  <a:lnTo>
                    <a:pt x="676275" y="644525"/>
                  </a:lnTo>
                  <a:lnTo>
                    <a:pt x="739775" y="606425"/>
                  </a:lnTo>
                  <a:lnTo>
                    <a:pt x="800100" y="628650"/>
                  </a:lnTo>
                  <a:lnTo>
                    <a:pt x="863600" y="568325"/>
                  </a:lnTo>
                  <a:lnTo>
                    <a:pt x="895350" y="558800"/>
                  </a:lnTo>
                  <a:lnTo>
                    <a:pt x="898525" y="501650"/>
                  </a:lnTo>
                  <a:lnTo>
                    <a:pt x="908050" y="466725"/>
                  </a:lnTo>
                  <a:lnTo>
                    <a:pt x="911225" y="390525"/>
                  </a:lnTo>
                  <a:lnTo>
                    <a:pt x="984250" y="374650"/>
                  </a:lnTo>
                  <a:lnTo>
                    <a:pt x="993775" y="307975"/>
                  </a:lnTo>
                  <a:lnTo>
                    <a:pt x="923925" y="241300"/>
                  </a:lnTo>
                  <a:lnTo>
                    <a:pt x="917575" y="168275"/>
                  </a:lnTo>
                  <a:lnTo>
                    <a:pt x="869950" y="117475"/>
                  </a:lnTo>
                  <a:lnTo>
                    <a:pt x="812800" y="95250"/>
                  </a:lnTo>
                  <a:lnTo>
                    <a:pt x="727075" y="101600"/>
                  </a:lnTo>
                  <a:lnTo>
                    <a:pt x="669925" y="111125"/>
                  </a:lnTo>
                  <a:lnTo>
                    <a:pt x="638175" y="76200"/>
                  </a:lnTo>
                  <a:lnTo>
                    <a:pt x="628650" y="3175"/>
                  </a:lnTo>
                  <a:lnTo>
                    <a:pt x="581025" y="3175"/>
                  </a:lnTo>
                  <a:lnTo>
                    <a:pt x="511175" y="0"/>
                  </a:lnTo>
                  <a:lnTo>
                    <a:pt x="463550" y="31750"/>
                  </a:lnTo>
                  <a:lnTo>
                    <a:pt x="406400" y="25400"/>
                  </a:lnTo>
                  <a:lnTo>
                    <a:pt x="365125" y="66675"/>
                  </a:lnTo>
                  <a:lnTo>
                    <a:pt x="314325" y="41275"/>
                  </a:lnTo>
                  <a:lnTo>
                    <a:pt x="288925" y="88900"/>
                  </a:lnTo>
                  <a:lnTo>
                    <a:pt x="219075" y="69850"/>
                  </a:lnTo>
                  <a:lnTo>
                    <a:pt x="180975" y="69850"/>
                  </a:lnTo>
                  <a:lnTo>
                    <a:pt x="168275" y="92075"/>
                  </a:lnTo>
                  <a:lnTo>
                    <a:pt x="120650" y="44450"/>
                  </a:lnTo>
                  <a:lnTo>
                    <a:pt x="88900" y="57150"/>
                  </a:lnTo>
                  <a:lnTo>
                    <a:pt x="66675" y="101600"/>
                  </a:lnTo>
                  <a:lnTo>
                    <a:pt x="15875" y="155575"/>
                  </a:lnTo>
                  <a:lnTo>
                    <a:pt x="3175" y="155575"/>
                  </a:lnTo>
                  <a:lnTo>
                    <a:pt x="12700" y="234950"/>
                  </a:lnTo>
                  <a:lnTo>
                    <a:pt x="22225" y="260350"/>
                  </a:lnTo>
                  <a:lnTo>
                    <a:pt x="0" y="295275"/>
                  </a:lnTo>
                  <a:lnTo>
                    <a:pt x="9525" y="333375"/>
                  </a:lnTo>
                  <a:lnTo>
                    <a:pt x="38100" y="368300"/>
                  </a:lnTo>
                  <a:lnTo>
                    <a:pt x="38100" y="425450"/>
                  </a:lnTo>
                  <a:lnTo>
                    <a:pt x="25400" y="482600"/>
                  </a:lnTo>
                  <a:lnTo>
                    <a:pt x="57150" y="549275"/>
                  </a:lnTo>
                  <a:lnTo>
                    <a:pt x="85725" y="584200"/>
                  </a:lnTo>
                  <a:lnTo>
                    <a:pt x="104775" y="628650"/>
                  </a:lnTo>
                  <a:lnTo>
                    <a:pt x="104775" y="666750"/>
                  </a:lnTo>
                  <a:lnTo>
                    <a:pt x="139700" y="739775"/>
                  </a:lnTo>
                  <a:lnTo>
                    <a:pt x="152400" y="793750"/>
                  </a:lnTo>
                  <a:lnTo>
                    <a:pt x="155575" y="847725"/>
                  </a:lnTo>
                  <a:lnTo>
                    <a:pt x="174625" y="911225"/>
                  </a:lnTo>
                  <a:lnTo>
                    <a:pt x="142875" y="971550"/>
                  </a:lnTo>
                  <a:lnTo>
                    <a:pt x="155575" y="1031875"/>
                  </a:lnTo>
                  <a:lnTo>
                    <a:pt x="161925" y="1085850"/>
                  </a:lnTo>
                  <a:lnTo>
                    <a:pt x="187325" y="1123950"/>
                  </a:lnTo>
                  <a:lnTo>
                    <a:pt x="196850" y="1130300"/>
                  </a:lnTo>
                  <a:lnTo>
                    <a:pt x="193675" y="1222375"/>
                  </a:lnTo>
                  <a:close/>
                </a:path>
              </a:pathLst>
            </a:custGeom>
            <a:solidFill>
              <a:srgbClr val="FFC00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58" name="Forma libre 57">
              <a:extLst>
                <a:ext uri="{FF2B5EF4-FFF2-40B4-BE49-F238E27FC236}">
                  <a16:creationId xmlns:a16="http://schemas.microsoft.com/office/drawing/2014/main" id="{E9E3FEBD-392A-4455-BA68-B07589E67D97}"/>
                </a:ext>
              </a:extLst>
            </p:cNvPr>
            <p:cNvSpPr/>
            <p:nvPr/>
          </p:nvSpPr>
          <p:spPr>
            <a:xfrm>
              <a:off x="2908093" y="3771851"/>
              <a:ext cx="938553" cy="936873"/>
            </a:xfrm>
            <a:custGeom>
              <a:avLst/>
              <a:gdLst>
                <a:gd name="connsiteX0" fmla="*/ 146050 w 936625"/>
                <a:gd name="connsiteY0" fmla="*/ 911225 h 936625"/>
                <a:gd name="connsiteX1" fmla="*/ 127000 w 936625"/>
                <a:gd name="connsiteY1" fmla="*/ 819150 h 936625"/>
                <a:gd name="connsiteX2" fmla="*/ 123825 w 936625"/>
                <a:gd name="connsiteY2" fmla="*/ 768350 h 936625"/>
                <a:gd name="connsiteX3" fmla="*/ 66675 w 936625"/>
                <a:gd name="connsiteY3" fmla="*/ 708025 h 936625"/>
                <a:gd name="connsiteX4" fmla="*/ 19050 w 936625"/>
                <a:gd name="connsiteY4" fmla="*/ 711200 h 936625"/>
                <a:gd name="connsiteX5" fmla="*/ 31750 w 936625"/>
                <a:gd name="connsiteY5" fmla="*/ 647700 h 936625"/>
                <a:gd name="connsiteX6" fmla="*/ 57150 w 936625"/>
                <a:gd name="connsiteY6" fmla="*/ 609600 h 936625"/>
                <a:gd name="connsiteX7" fmla="*/ 0 w 936625"/>
                <a:gd name="connsiteY7" fmla="*/ 568325 h 936625"/>
                <a:gd name="connsiteX8" fmla="*/ 9525 w 936625"/>
                <a:gd name="connsiteY8" fmla="*/ 517525 h 936625"/>
                <a:gd name="connsiteX9" fmla="*/ 50800 w 936625"/>
                <a:gd name="connsiteY9" fmla="*/ 498475 h 936625"/>
                <a:gd name="connsiteX10" fmla="*/ 53975 w 936625"/>
                <a:gd name="connsiteY10" fmla="*/ 441325 h 936625"/>
                <a:gd name="connsiteX11" fmla="*/ 28575 w 936625"/>
                <a:gd name="connsiteY11" fmla="*/ 441325 h 936625"/>
                <a:gd name="connsiteX12" fmla="*/ 66675 w 936625"/>
                <a:gd name="connsiteY12" fmla="*/ 374650 h 936625"/>
                <a:gd name="connsiteX13" fmla="*/ 107950 w 936625"/>
                <a:gd name="connsiteY13" fmla="*/ 361950 h 936625"/>
                <a:gd name="connsiteX14" fmla="*/ 165100 w 936625"/>
                <a:gd name="connsiteY14" fmla="*/ 393700 h 936625"/>
                <a:gd name="connsiteX15" fmla="*/ 215900 w 936625"/>
                <a:gd name="connsiteY15" fmla="*/ 361950 h 936625"/>
                <a:gd name="connsiteX16" fmla="*/ 292100 w 936625"/>
                <a:gd name="connsiteY16" fmla="*/ 358775 h 936625"/>
                <a:gd name="connsiteX17" fmla="*/ 292100 w 936625"/>
                <a:gd name="connsiteY17" fmla="*/ 358775 h 936625"/>
                <a:gd name="connsiteX18" fmla="*/ 327025 w 936625"/>
                <a:gd name="connsiteY18" fmla="*/ 336550 h 936625"/>
                <a:gd name="connsiteX19" fmla="*/ 304800 w 936625"/>
                <a:gd name="connsiteY19" fmla="*/ 279400 h 936625"/>
                <a:gd name="connsiteX20" fmla="*/ 330200 w 936625"/>
                <a:gd name="connsiteY20" fmla="*/ 212725 h 936625"/>
                <a:gd name="connsiteX21" fmla="*/ 311150 w 936625"/>
                <a:gd name="connsiteY21" fmla="*/ 142875 h 936625"/>
                <a:gd name="connsiteX22" fmla="*/ 285750 w 936625"/>
                <a:gd name="connsiteY22" fmla="*/ 66675 h 936625"/>
                <a:gd name="connsiteX23" fmla="*/ 327025 w 936625"/>
                <a:gd name="connsiteY23" fmla="*/ 73025 h 936625"/>
                <a:gd name="connsiteX24" fmla="*/ 342900 w 936625"/>
                <a:gd name="connsiteY24" fmla="*/ 107950 h 936625"/>
                <a:gd name="connsiteX25" fmla="*/ 412750 w 936625"/>
                <a:gd name="connsiteY25" fmla="*/ 69850 h 936625"/>
                <a:gd name="connsiteX26" fmla="*/ 428625 w 936625"/>
                <a:gd name="connsiteY26" fmla="*/ 76200 h 936625"/>
                <a:gd name="connsiteX27" fmla="*/ 511175 w 936625"/>
                <a:gd name="connsiteY27" fmla="*/ 0 h 936625"/>
                <a:gd name="connsiteX28" fmla="*/ 549275 w 936625"/>
                <a:gd name="connsiteY28" fmla="*/ 50800 h 936625"/>
                <a:gd name="connsiteX29" fmla="*/ 596900 w 936625"/>
                <a:gd name="connsiteY29" fmla="*/ 114300 h 936625"/>
                <a:gd name="connsiteX30" fmla="*/ 650875 w 936625"/>
                <a:gd name="connsiteY30" fmla="*/ 82550 h 936625"/>
                <a:gd name="connsiteX31" fmla="*/ 714375 w 936625"/>
                <a:gd name="connsiteY31" fmla="*/ 79375 h 936625"/>
                <a:gd name="connsiteX32" fmla="*/ 746125 w 936625"/>
                <a:gd name="connsiteY32" fmla="*/ 104775 h 936625"/>
                <a:gd name="connsiteX33" fmla="*/ 768350 w 936625"/>
                <a:gd name="connsiteY33" fmla="*/ 104775 h 936625"/>
                <a:gd name="connsiteX34" fmla="*/ 781050 w 936625"/>
                <a:gd name="connsiteY34" fmla="*/ 152400 h 936625"/>
                <a:gd name="connsiteX35" fmla="*/ 838200 w 936625"/>
                <a:gd name="connsiteY35" fmla="*/ 180975 h 936625"/>
                <a:gd name="connsiteX36" fmla="*/ 911225 w 936625"/>
                <a:gd name="connsiteY36" fmla="*/ 180975 h 936625"/>
                <a:gd name="connsiteX37" fmla="*/ 911225 w 936625"/>
                <a:gd name="connsiteY37" fmla="*/ 180975 h 936625"/>
                <a:gd name="connsiteX38" fmla="*/ 936625 w 936625"/>
                <a:gd name="connsiteY38" fmla="*/ 219075 h 936625"/>
                <a:gd name="connsiteX39" fmla="*/ 917575 w 936625"/>
                <a:gd name="connsiteY39" fmla="*/ 247650 h 936625"/>
                <a:gd name="connsiteX40" fmla="*/ 873125 w 936625"/>
                <a:gd name="connsiteY40" fmla="*/ 250825 h 936625"/>
                <a:gd name="connsiteX41" fmla="*/ 844550 w 936625"/>
                <a:gd name="connsiteY41" fmla="*/ 276225 h 936625"/>
                <a:gd name="connsiteX42" fmla="*/ 746125 w 936625"/>
                <a:gd name="connsiteY42" fmla="*/ 225425 h 936625"/>
                <a:gd name="connsiteX43" fmla="*/ 711200 w 936625"/>
                <a:gd name="connsiteY43" fmla="*/ 260350 h 936625"/>
                <a:gd name="connsiteX44" fmla="*/ 647700 w 936625"/>
                <a:gd name="connsiteY44" fmla="*/ 263525 h 936625"/>
                <a:gd name="connsiteX45" fmla="*/ 660400 w 936625"/>
                <a:gd name="connsiteY45" fmla="*/ 320675 h 936625"/>
                <a:gd name="connsiteX46" fmla="*/ 615950 w 936625"/>
                <a:gd name="connsiteY46" fmla="*/ 336550 h 936625"/>
                <a:gd name="connsiteX47" fmla="*/ 552450 w 936625"/>
                <a:gd name="connsiteY47" fmla="*/ 403225 h 936625"/>
                <a:gd name="connsiteX48" fmla="*/ 552450 w 936625"/>
                <a:gd name="connsiteY48" fmla="*/ 457200 h 936625"/>
                <a:gd name="connsiteX49" fmla="*/ 457200 w 936625"/>
                <a:gd name="connsiteY49" fmla="*/ 504825 h 936625"/>
                <a:gd name="connsiteX50" fmla="*/ 498475 w 936625"/>
                <a:gd name="connsiteY50" fmla="*/ 587375 h 936625"/>
                <a:gd name="connsiteX51" fmla="*/ 485775 w 936625"/>
                <a:gd name="connsiteY51" fmla="*/ 698500 h 936625"/>
                <a:gd name="connsiteX52" fmla="*/ 517525 w 936625"/>
                <a:gd name="connsiteY52" fmla="*/ 762000 h 936625"/>
                <a:gd name="connsiteX53" fmla="*/ 498475 w 936625"/>
                <a:gd name="connsiteY53" fmla="*/ 841375 h 936625"/>
                <a:gd name="connsiteX54" fmla="*/ 473075 w 936625"/>
                <a:gd name="connsiteY54" fmla="*/ 873125 h 936625"/>
                <a:gd name="connsiteX55" fmla="*/ 355600 w 936625"/>
                <a:gd name="connsiteY55" fmla="*/ 869950 h 936625"/>
                <a:gd name="connsiteX56" fmla="*/ 317500 w 936625"/>
                <a:gd name="connsiteY56" fmla="*/ 904875 h 936625"/>
                <a:gd name="connsiteX57" fmla="*/ 266700 w 936625"/>
                <a:gd name="connsiteY57" fmla="*/ 898525 h 936625"/>
                <a:gd name="connsiteX58" fmla="*/ 215900 w 936625"/>
                <a:gd name="connsiteY58" fmla="*/ 930275 h 936625"/>
                <a:gd name="connsiteX59" fmla="*/ 212725 w 936625"/>
                <a:gd name="connsiteY59" fmla="*/ 936625 h 936625"/>
                <a:gd name="connsiteX60" fmla="*/ 146050 w 936625"/>
                <a:gd name="connsiteY60" fmla="*/ 911225 h 936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936625" h="936625">
                  <a:moveTo>
                    <a:pt x="146050" y="911225"/>
                  </a:moveTo>
                  <a:lnTo>
                    <a:pt x="127000" y="819150"/>
                  </a:lnTo>
                  <a:lnTo>
                    <a:pt x="123825" y="768350"/>
                  </a:lnTo>
                  <a:lnTo>
                    <a:pt x="66675" y="708025"/>
                  </a:lnTo>
                  <a:lnTo>
                    <a:pt x="19050" y="711200"/>
                  </a:lnTo>
                  <a:lnTo>
                    <a:pt x="31750" y="647700"/>
                  </a:lnTo>
                  <a:lnTo>
                    <a:pt x="57150" y="609600"/>
                  </a:lnTo>
                  <a:lnTo>
                    <a:pt x="0" y="568325"/>
                  </a:lnTo>
                  <a:lnTo>
                    <a:pt x="9525" y="517525"/>
                  </a:lnTo>
                  <a:lnTo>
                    <a:pt x="50800" y="498475"/>
                  </a:lnTo>
                  <a:lnTo>
                    <a:pt x="53975" y="441325"/>
                  </a:lnTo>
                  <a:lnTo>
                    <a:pt x="28575" y="441325"/>
                  </a:lnTo>
                  <a:lnTo>
                    <a:pt x="66675" y="374650"/>
                  </a:lnTo>
                  <a:lnTo>
                    <a:pt x="107950" y="361950"/>
                  </a:lnTo>
                  <a:lnTo>
                    <a:pt x="165100" y="393700"/>
                  </a:lnTo>
                  <a:lnTo>
                    <a:pt x="215900" y="361950"/>
                  </a:lnTo>
                  <a:lnTo>
                    <a:pt x="292100" y="358775"/>
                  </a:lnTo>
                  <a:lnTo>
                    <a:pt x="292100" y="358775"/>
                  </a:lnTo>
                  <a:lnTo>
                    <a:pt x="327025" y="336550"/>
                  </a:lnTo>
                  <a:lnTo>
                    <a:pt x="304800" y="279400"/>
                  </a:lnTo>
                  <a:lnTo>
                    <a:pt x="330200" y="212725"/>
                  </a:lnTo>
                  <a:lnTo>
                    <a:pt x="311150" y="142875"/>
                  </a:lnTo>
                  <a:lnTo>
                    <a:pt x="285750" y="66675"/>
                  </a:lnTo>
                  <a:lnTo>
                    <a:pt x="327025" y="73025"/>
                  </a:lnTo>
                  <a:lnTo>
                    <a:pt x="342900" y="107950"/>
                  </a:lnTo>
                  <a:lnTo>
                    <a:pt x="412750" y="69850"/>
                  </a:lnTo>
                  <a:lnTo>
                    <a:pt x="428625" y="76200"/>
                  </a:lnTo>
                  <a:lnTo>
                    <a:pt x="511175" y="0"/>
                  </a:lnTo>
                  <a:lnTo>
                    <a:pt x="549275" y="50800"/>
                  </a:lnTo>
                  <a:lnTo>
                    <a:pt x="596900" y="114300"/>
                  </a:lnTo>
                  <a:lnTo>
                    <a:pt x="650875" y="82550"/>
                  </a:lnTo>
                  <a:lnTo>
                    <a:pt x="714375" y="79375"/>
                  </a:lnTo>
                  <a:lnTo>
                    <a:pt x="746125" y="104775"/>
                  </a:lnTo>
                  <a:lnTo>
                    <a:pt x="768350" y="104775"/>
                  </a:lnTo>
                  <a:lnTo>
                    <a:pt x="781050" y="152400"/>
                  </a:lnTo>
                  <a:lnTo>
                    <a:pt x="838200" y="180975"/>
                  </a:lnTo>
                  <a:lnTo>
                    <a:pt x="911225" y="180975"/>
                  </a:lnTo>
                  <a:lnTo>
                    <a:pt x="911225" y="180975"/>
                  </a:lnTo>
                  <a:lnTo>
                    <a:pt x="936625" y="219075"/>
                  </a:lnTo>
                  <a:lnTo>
                    <a:pt x="917575" y="247650"/>
                  </a:lnTo>
                  <a:lnTo>
                    <a:pt x="873125" y="250825"/>
                  </a:lnTo>
                  <a:lnTo>
                    <a:pt x="844550" y="276225"/>
                  </a:lnTo>
                  <a:lnTo>
                    <a:pt x="746125" y="225425"/>
                  </a:lnTo>
                  <a:lnTo>
                    <a:pt x="711200" y="260350"/>
                  </a:lnTo>
                  <a:lnTo>
                    <a:pt x="647700" y="263525"/>
                  </a:lnTo>
                  <a:lnTo>
                    <a:pt x="660400" y="320675"/>
                  </a:lnTo>
                  <a:lnTo>
                    <a:pt x="615950" y="336550"/>
                  </a:lnTo>
                  <a:lnTo>
                    <a:pt x="552450" y="403225"/>
                  </a:lnTo>
                  <a:lnTo>
                    <a:pt x="552450" y="457200"/>
                  </a:lnTo>
                  <a:lnTo>
                    <a:pt x="457200" y="504825"/>
                  </a:lnTo>
                  <a:lnTo>
                    <a:pt x="498475" y="587375"/>
                  </a:lnTo>
                  <a:lnTo>
                    <a:pt x="485775" y="698500"/>
                  </a:lnTo>
                  <a:lnTo>
                    <a:pt x="517525" y="762000"/>
                  </a:lnTo>
                  <a:lnTo>
                    <a:pt x="498475" y="841375"/>
                  </a:lnTo>
                  <a:lnTo>
                    <a:pt x="473075" y="873125"/>
                  </a:lnTo>
                  <a:lnTo>
                    <a:pt x="355600" y="869950"/>
                  </a:lnTo>
                  <a:lnTo>
                    <a:pt x="317500" y="904875"/>
                  </a:lnTo>
                  <a:lnTo>
                    <a:pt x="266700" y="898525"/>
                  </a:lnTo>
                  <a:lnTo>
                    <a:pt x="215900" y="930275"/>
                  </a:lnTo>
                  <a:lnTo>
                    <a:pt x="212725" y="936625"/>
                  </a:lnTo>
                  <a:lnTo>
                    <a:pt x="146050" y="911225"/>
                  </a:lnTo>
                  <a:close/>
                </a:path>
              </a:pathLst>
            </a:custGeom>
            <a:solidFill>
              <a:srgbClr val="FFC00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59" name="Forma libre 58">
              <a:extLst>
                <a:ext uri="{FF2B5EF4-FFF2-40B4-BE49-F238E27FC236}">
                  <a16:creationId xmlns:a16="http://schemas.microsoft.com/office/drawing/2014/main" id="{5C295B75-B2EE-4DAE-A45E-0D67D2822633}"/>
                </a:ext>
              </a:extLst>
            </p:cNvPr>
            <p:cNvSpPr/>
            <p:nvPr/>
          </p:nvSpPr>
          <p:spPr>
            <a:xfrm>
              <a:off x="2581275" y="2908174"/>
              <a:ext cx="1537720" cy="1888382"/>
            </a:xfrm>
            <a:custGeom>
              <a:avLst/>
              <a:gdLst>
                <a:gd name="connsiteX0" fmla="*/ 63500 w 1539875"/>
                <a:gd name="connsiteY0" fmla="*/ 98425 h 1892300"/>
                <a:gd name="connsiteX1" fmla="*/ 73025 w 1539875"/>
                <a:gd name="connsiteY1" fmla="*/ 149225 h 1892300"/>
                <a:gd name="connsiteX2" fmla="*/ 44450 w 1539875"/>
                <a:gd name="connsiteY2" fmla="*/ 196850 h 1892300"/>
                <a:gd name="connsiteX3" fmla="*/ 63500 w 1539875"/>
                <a:gd name="connsiteY3" fmla="*/ 234950 h 1892300"/>
                <a:gd name="connsiteX4" fmla="*/ 38100 w 1539875"/>
                <a:gd name="connsiteY4" fmla="*/ 288925 h 1892300"/>
                <a:gd name="connsiteX5" fmla="*/ 41275 w 1539875"/>
                <a:gd name="connsiteY5" fmla="*/ 358775 h 1892300"/>
                <a:gd name="connsiteX6" fmla="*/ 41275 w 1539875"/>
                <a:gd name="connsiteY6" fmla="*/ 358775 h 1892300"/>
                <a:gd name="connsiteX7" fmla="*/ 50800 w 1539875"/>
                <a:gd name="connsiteY7" fmla="*/ 409575 h 1892300"/>
                <a:gd name="connsiteX8" fmla="*/ 50800 w 1539875"/>
                <a:gd name="connsiteY8" fmla="*/ 476250 h 1892300"/>
                <a:gd name="connsiteX9" fmla="*/ 25400 w 1539875"/>
                <a:gd name="connsiteY9" fmla="*/ 520700 h 1892300"/>
                <a:gd name="connsiteX10" fmla="*/ 6350 w 1539875"/>
                <a:gd name="connsiteY10" fmla="*/ 593725 h 1892300"/>
                <a:gd name="connsiteX11" fmla="*/ 0 w 1539875"/>
                <a:gd name="connsiteY11" fmla="*/ 635000 h 1892300"/>
                <a:gd name="connsiteX12" fmla="*/ 12700 w 1539875"/>
                <a:gd name="connsiteY12" fmla="*/ 676275 h 1892300"/>
                <a:gd name="connsiteX13" fmla="*/ 6350 w 1539875"/>
                <a:gd name="connsiteY13" fmla="*/ 727075 h 1892300"/>
                <a:gd name="connsiteX14" fmla="*/ 41275 w 1539875"/>
                <a:gd name="connsiteY14" fmla="*/ 806450 h 1892300"/>
                <a:gd name="connsiteX15" fmla="*/ 25400 w 1539875"/>
                <a:gd name="connsiteY15" fmla="*/ 847725 h 1892300"/>
                <a:gd name="connsiteX16" fmla="*/ 15875 w 1539875"/>
                <a:gd name="connsiteY16" fmla="*/ 879475 h 1892300"/>
                <a:gd name="connsiteX17" fmla="*/ 47625 w 1539875"/>
                <a:gd name="connsiteY17" fmla="*/ 895350 h 1892300"/>
                <a:gd name="connsiteX18" fmla="*/ 47625 w 1539875"/>
                <a:gd name="connsiteY18" fmla="*/ 1041400 h 1892300"/>
                <a:gd name="connsiteX19" fmla="*/ 66675 w 1539875"/>
                <a:gd name="connsiteY19" fmla="*/ 1120775 h 1892300"/>
                <a:gd name="connsiteX20" fmla="*/ 79375 w 1539875"/>
                <a:gd name="connsiteY20" fmla="*/ 1181100 h 1892300"/>
                <a:gd name="connsiteX21" fmla="*/ 79375 w 1539875"/>
                <a:gd name="connsiteY21" fmla="*/ 1241425 h 1892300"/>
                <a:gd name="connsiteX22" fmla="*/ 82550 w 1539875"/>
                <a:gd name="connsiteY22" fmla="*/ 1311275 h 1892300"/>
                <a:gd name="connsiteX23" fmla="*/ 123825 w 1539875"/>
                <a:gd name="connsiteY23" fmla="*/ 1330325 h 1892300"/>
                <a:gd name="connsiteX24" fmla="*/ 152400 w 1539875"/>
                <a:gd name="connsiteY24" fmla="*/ 1425575 h 1892300"/>
                <a:gd name="connsiteX25" fmla="*/ 146050 w 1539875"/>
                <a:gd name="connsiteY25" fmla="*/ 1489075 h 1892300"/>
                <a:gd name="connsiteX26" fmla="*/ 120650 w 1539875"/>
                <a:gd name="connsiteY26" fmla="*/ 1546225 h 1892300"/>
                <a:gd name="connsiteX27" fmla="*/ 120650 w 1539875"/>
                <a:gd name="connsiteY27" fmla="*/ 1584325 h 1892300"/>
                <a:gd name="connsiteX28" fmla="*/ 133350 w 1539875"/>
                <a:gd name="connsiteY28" fmla="*/ 1622425 h 1892300"/>
                <a:gd name="connsiteX29" fmla="*/ 161925 w 1539875"/>
                <a:gd name="connsiteY29" fmla="*/ 1641475 h 1892300"/>
                <a:gd name="connsiteX30" fmla="*/ 165100 w 1539875"/>
                <a:gd name="connsiteY30" fmla="*/ 1711325 h 1892300"/>
                <a:gd name="connsiteX31" fmla="*/ 101600 w 1539875"/>
                <a:gd name="connsiteY31" fmla="*/ 1793875 h 1892300"/>
                <a:gd name="connsiteX32" fmla="*/ 161925 w 1539875"/>
                <a:gd name="connsiteY32" fmla="*/ 1892300 h 1892300"/>
                <a:gd name="connsiteX33" fmla="*/ 206375 w 1539875"/>
                <a:gd name="connsiteY33" fmla="*/ 1870075 h 1892300"/>
                <a:gd name="connsiteX34" fmla="*/ 244475 w 1539875"/>
                <a:gd name="connsiteY34" fmla="*/ 1825625 h 1892300"/>
                <a:gd name="connsiteX35" fmla="*/ 260350 w 1539875"/>
                <a:gd name="connsiteY35" fmla="*/ 1790700 h 1892300"/>
                <a:gd name="connsiteX36" fmla="*/ 304800 w 1539875"/>
                <a:gd name="connsiteY36" fmla="*/ 1787525 h 1892300"/>
                <a:gd name="connsiteX37" fmla="*/ 339725 w 1539875"/>
                <a:gd name="connsiteY37" fmla="*/ 1822450 h 1892300"/>
                <a:gd name="connsiteX38" fmla="*/ 358775 w 1539875"/>
                <a:gd name="connsiteY38" fmla="*/ 1806575 h 1892300"/>
                <a:gd name="connsiteX39" fmla="*/ 450850 w 1539875"/>
                <a:gd name="connsiteY39" fmla="*/ 1819275 h 1892300"/>
                <a:gd name="connsiteX40" fmla="*/ 466725 w 1539875"/>
                <a:gd name="connsiteY40" fmla="*/ 1790700 h 1892300"/>
                <a:gd name="connsiteX41" fmla="*/ 434975 w 1539875"/>
                <a:gd name="connsiteY41" fmla="*/ 1641475 h 1892300"/>
                <a:gd name="connsiteX42" fmla="*/ 381000 w 1539875"/>
                <a:gd name="connsiteY42" fmla="*/ 1584325 h 1892300"/>
                <a:gd name="connsiteX43" fmla="*/ 336550 w 1539875"/>
                <a:gd name="connsiteY43" fmla="*/ 1590675 h 1892300"/>
                <a:gd name="connsiteX44" fmla="*/ 336550 w 1539875"/>
                <a:gd name="connsiteY44" fmla="*/ 1504950 h 1892300"/>
                <a:gd name="connsiteX45" fmla="*/ 355600 w 1539875"/>
                <a:gd name="connsiteY45" fmla="*/ 1476375 h 1892300"/>
                <a:gd name="connsiteX46" fmla="*/ 314325 w 1539875"/>
                <a:gd name="connsiteY46" fmla="*/ 1422400 h 1892300"/>
                <a:gd name="connsiteX47" fmla="*/ 327025 w 1539875"/>
                <a:gd name="connsiteY47" fmla="*/ 1368425 h 1892300"/>
                <a:gd name="connsiteX48" fmla="*/ 361950 w 1539875"/>
                <a:gd name="connsiteY48" fmla="*/ 1349375 h 1892300"/>
                <a:gd name="connsiteX49" fmla="*/ 365125 w 1539875"/>
                <a:gd name="connsiteY49" fmla="*/ 1314450 h 1892300"/>
                <a:gd name="connsiteX50" fmla="*/ 333375 w 1539875"/>
                <a:gd name="connsiteY50" fmla="*/ 1298575 h 1892300"/>
                <a:gd name="connsiteX51" fmla="*/ 381000 w 1539875"/>
                <a:gd name="connsiteY51" fmla="*/ 1222375 h 1892300"/>
                <a:gd name="connsiteX52" fmla="*/ 438150 w 1539875"/>
                <a:gd name="connsiteY52" fmla="*/ 1203325 h 1892300"/>
                <a:gd name="connsiteX53" fmla="*/ 485775 w 1539875"/>
                <a:gd name="connsiteY53" fmla="*/ 1228725 h 1892300"/>
                <a:gd name="connsiteX54" fmla="*/ 546100 w 1539875"/>
                <a:gd name="connsiteY54" fmla="*/ 1203325 h 1892300"/>
                <a:gd name="connsiteX55" fmla="*/ 625475 w 1539875"/>
                <a:gd name="connsiteY55" fmla="*/ 1203325 h 1892300"/>
                <a:gd name="connsiteX56" fmla="*/ 628650 w 1539875"/>
                <a:gd name="connsiteY56" fmla="*/ 1187450 h 1892300"/>
                <a:gd name="connsiteX57" fmla="*/ 612775 w 1539875"/>
                <a:gd name="connsiteY57" fmla="*/ 1139825 h 1892300"/>
                <a:gd name="connsiteX58" fmla="*/ 638175 w 1539875"/>
                <a:gd name="connsiteY58" fmla="*/ 1069975 h 1892300"/>
                <a:gd name="connsiteX59" fmla="*/ 600075 w 1539875"/>
                <a:gd name="connsiteY59" fmla="*/ 917575 h 1892300"/>
                <a:gd name="connsiteX60" fmla="*/ 666750 w 1539875"/>
                <a:gd name="connsiteY60" fmla="*/ 927100 h 1892300"/>
                <a:gd name="connsiteX61" fmla="*/ 676275 w 1539875"/>
                <a:gd name="connsiteY61" fmla="*/ 946150 h 1892300"/>
                <a:gd name="connsiteX62" fmla="*/ 739775 w 1539875"/>
                <a:gd name="connsiteY62" fmla="*/ 911225 h 1892300"/>
                <a:gd name="connsiteX63" fmla="*/ 752475 w 1539875"/>
                <a:gd name="connsiteY63" fmla="*/ 920750 h 1892300"/>
                <a:gd name="connsiteX64" fmla="*/ 828675 w 1539875"/>
                <a:gd name="connsiteY64" fmla="*/ 841375 h 1892300"/>
                <a:gd name="connsiteX65" fmla="*/ 923925 w 1539875"/>
                <a:gd name="connsiteY65" fmla="*/ 942975 h 1892300"/>
                <a:gd name="connsiteX66" fmla="*/ 990600 w 1539875"/>
                <a:gd name="connsiteY66" fmla="*/ 920750 h 1892300"/>
                <a:gd name="connsiteX67" fmla="*/ 1047750 w 1539875"/>
                <a:gd name="connsiteY67" fmla="*/ 917575 h 1892300"/>
                <a:gd name="connsiteX68" fmla="*/ 1082675 w 1539875"/>
                <a:gd name="connsiteY68" fmla="*/ 946150 h 1892300"/>
                <a:gd name="connsiteX69" fmla="*/ 1108075 w 1539875"/>
                <a:gd name="connsiteY69" fmla="*/ 942975 h 1892300"/>
                <a:gd name="connsiteX70" fmla="*/ 1152525 w 1539875"/>
                <a:gd name="connsiteY70" fmla="*/ 911225 h 1892300"/>
                <a:gd name="connsiteX71" fmla="*/ 1222375 w 1539875"/>
                <a:gd name="connsiteY71" fmla="*/ 860425 h 1892300"/>
                <a:gd name="connsiteX72" fmla="*/ 1219200 w 1539875"/>
                <a:gd name="connsiteY72" fmla="*/ 704850 h 1892300"/>
                <a:gd name="connsiteX73" fmla="*/ 1250950 w 1539875"/>
                <a:gd name="connsiteY73" fmla="*/ 647700 h 1892300"/>
                <a:gd name="connsiteX74" fmla="*/ 1323975 w 1539875"/>
                <a:gd name="connsiteY74" fmla="*/ 669925 h 1892300"/>
                <a:gd name="connsiteX75" fmla="*/ 1336675 w 1539875"/>
                <a:gd name="connsiteY75" fmla="*/ 638175 h 1892300"/>
                <a:gd name="connsiteX76" fmla="*/ 1365250 w 1539875"/>
                <a:gd name="connsiteY76" fmla="*/ 546100 h 1892300"/>
                <a:gd name="connsiteX77" fmla="*/ 1412875 w 1539875"/>
                <a:gd name="connsiteY77" fmla="*/ 508000 h 1892300"/>
                <a:gd name="connsiteX78" fmla="*/ 1489075 w 1539875"/>
                <a:gd name="connsiteY78" fmla="*/ 501650 h 1892300"/>
                <a:gd name="connsiteX79" fmla="*/ 1514475 w 1539875"/>
                <a:gd name="connsiteY79" fmla="*/ 498475 h 1892300"/>
                <a:gd name="connsiteX80" fmla="*/ 1539875 w 1539875"/>
                <a:gd name="connsiteY80" fmla="*/ 454025 h 1892300"/>
                <a:gd name="connsiteX81" fmla="*/ 1501775 w 1539875"/>
                <a:gd name="connsiteY81" fmla="*/ 396875 h 1892300"/>
                <a:gd name="connsiteX82" fmla="*/ 1466850 w 1539875"/>
                <a:gd name="connsiteY82" fmla="*/ 403225 h 1892300"/>
                <a:gd name="connsiteX83" fmla="*/ 1447800 w 1539875"/>
                <a:gd name="connsiteY83" fmla="*/ 444500 h 1892300"/>
                <a:gd name="connsiteX84" fmla="*/ 1270000 w 1539875"/>
                <a:gd name="connsiteY84" fmla="*/ 479425 h 1892300"/>
                <a:gd name="connsiteX85" fmla="*/ 1209675 w 1539875"/>
                <a:gd name="connsiteY85" fmla="*/ 400050 h 1892300"/>
                <a:gd name="connsiteX86" fmla="*/ 1184275 w 1539875"/>
                <a:gd name="connsiteY86" fmla="*/ 342900 h 1892300"/>
                <a:gd name="connsiteX87" fmla="*/ 1143000 w 1539875"/>
                <a:gd name="connsiteY87" fmla="*/ 301625 h 1892300"/>
                <a:gd name="connsiteX88" fmla="*/ 1158875 w 1539875"/>
                <a:gd name="connsiteY88" fmla="*/ 247650 h 1892300"/>
                <a:gd name="connsiteX89" fmla="*/ 1196975 w 1539875"/>
                <a:gd name="connsiteY89" fmla="*/ 238125 h 1892300"/>
                <a:gd name="connsiteX90" fmla="*/ 1174750 w 1539875"/>
                <a:gd name="connsiteY90" fmla="*/ 187325 h 1892300"/>
                <a:gd name="connsiteX91" fmla="*/ 1158875 w 1539875"/>
                <a:gd name="connsiteY91" fmla="*/ 152400 h 1892300"/>
                <a:gd name="connsiteX92" fmla="*/ 1019175 w 1539875"/>
                <a:gd name="connsiteY92" fmla="*/ 193675 h 1892300"/>
                <a:gd name="connsiteX93" fmla="*/ 990600 w 1539875"/>
                <a:gd name="connsiteY93" fmla="*/ 142875 h 1892300"/>
                <a:gd name="connsiteX94" fmla="*/ 927100 w 1539875"/>
                <a:gd name="connsiteY94" fmla="*/ 95250 h 1892300"/>
                <a:gd name="connsiteX95" fmla="*/ 911225 w 1539875"/>
                <a:gd name="connsiteY95" fmla="*/ 19050 h 1892300"/>
                <a:gd name="connsiteX96" fmla="*/ 895350 w 1539875"/>
                <a:gd name="connsiteY96" fmla="*/ 0 h 1892300"/>
                <a:gd name="connsiteX97" fmla="*/ 793750 w 1539875"/>
                <a:gd name="connsiteY97" fmla="*/ 38100 h 1892300"/>
                <a:gd name="connsiteX98" fmla="*/ 790575 w 1539875"/>
                <a:gd name="connsiteY98" fmla="*/ 66675 h 1892300"/>
                <a:gd name="connsiteX99" fmla="*/ 787400 w 1539875"/>
                <a:gd name="connsiteY99" fmla="*/ 104775 h 1892300"/>
                <a:gd name="connsiteX100" fmla="*/ 822325 w 1539875"/>
                <a:gd name="connsiteY100" fmla="*/ 133350 h 1892300"/>
                <a:gd name="connsiteX101" fmla="*/ 809625 w 1539875"/>
                <a:gd name="connsiteY101" fmla="*/ 177800 h 1892300"/>
                <a:gd name="connsiteX102" fmla="*/ 739775 w 1539875"/>
                <a:gd name="connsiteY102" fmla="*/ 203200 h 1892300"/>
                <a:gd name="connsiteX103" fmla="*/ 695325 w 1539875"/>
                <a:gd name="connsiteY103" fmla="*/ 311150 h 1892300"/>
                <a:gd name="connsiteX104" fmla="*/ 647700 w 1539875"/>
                <a:gd name="connsiteY104" fmla="*/ 342900 h 1892300"/>
                <a:gd name="connsiteX105" fmla="*/ 654050 w 1539875"/>
                <a:gd name="connsiteY105" fmla="*/ 396875 h 1892300"/>
                <a:gd name="connsiteX106" fmla="*/ 606425 w 1539875"/>
                <a:gd name="connsiteY106" fmla="*/ 422275 h 1892300"/>
                <a:gd name="connsiteX107" fmla="*/ 577850 w 1539875"/>
                <a:gd name="connsiteY107" fmla="*/ 355600 h 1892300"/>
                <a:gd name="connsiteX108" fmla="*/ 520700 w 1539875"/>
                <a:gd name="connsiteY108" fmla="*/ 396875 h 1892300"/>
                <a:gd name="connsiteX109" fmla="*/ 469900 w 1539875"/>
                <a:gd name="connsiteY109" fmla="*/ 381000 h 1892300"/>
                <a:gd name="connsiteX110" fmla="*/ 466725 w 1539875"/>
                <a:gd name="connsiteY110" fmla="*/ 352425 h 1892300"/>
                <a:gd name="connsiteX111" fmla="*/ 422275 w 1539875"/>
                <a:gd name="connsiteY111" fmla="*/ 352425 h 1892300"/>
                <a:gd name="connsiteX112" fmla="*/ 406400 w 1539875"/>
                <a:gd name="connsiteY112" fmla="*/ 222250 h 1892300"/>
                <a:gd name="connsiteX113" fmla="*/ 352425 w 1539875"/>
                <a:gd name="connsiteY113" fmla="*/ 222250 h 1892300"/>
                <a:gd name="connsiteX114" fmla="*/ 276225 w 1539875"/>
                <a:gd name="connsiteY114" fmla="*/ 238125 h 1892300"/>
                <a:gd name="connsiteX115" fmla="*/ 276225 w 1539875"/>
                <a:gd name="connsiteY115" fmla="*/ 200025 h 1892300"/>
                <a:gd name="connsiteX116" fmla="*/ 177800 w 1539875"/>
                <a:gd name="connsiteY116" fmla="*/ 158750 h 1892300"/>
                <a:gd name="connsiteX117" fmla="*/ 177800 w 1539875"/>
                <a:gd name="connsiteY117" fmla="*/ 117475 h 1892300"/>
                <a:gd name="connsiteX118" fmla="*/ 114300 w 1539875"/>
                <a:gd name="connsiteY118" fmla="*/ 95250 h 1892300"/>
                <a:gd name="connsiteX119" fmla="*/ 63500 w 1539875"/>
                <a:gd name="connsiteY119" fmla="*/ 98425 h 189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1539875" h="1892300">
                  <a:moveTo>
                    <a:pt x="63500" y="98425"/>
                  </a:moveTo>
                  <a:lnTo>
                    <a:pt x="73025" y="149225"/>
                  </a:lnTo>
                  <a:lnTo>
                    <a:pt x="44450" y="196850"/>
                  </a:lnTo>
                  <a:lnTo>
                    <a:pt x="63500" y="234950"/>
                  </a:lnTo>
                  <a:lnTo>
                    <a:pt x="38100" y="288925"/>
                  </a:lnTo>
                  <a:lnTo>
                    <a:pt x="41275" y="358775"/>
                  </a:lnTo>
                  <a:lnTo>
                    <a:pt x="41275" y="358775"/>
                  </a:lnTo>
                  <a:lnTo>
                    <a:pt x="50800" y="409575"/>
                  </a:lnTo>
                  <a:lnTo>
                    <a:pt x="50800" y="476250"/>
                  </a:lnTo>
                  <a:lnTo>
                    <a:pt x="25400" y="520700"/>
                  </a:lnTo>
                  <a:lnTo>
                    <a:pt x="6350" y="593725"/>
                  </a:lnTo>
                  <a:lnTo>
                    <a:pt x="0" y="635000"/>
                  </a:lnTo>
                  <a:lnTo>
                    <a:pt x="12700" y="676275"/>
                  </a:lnTo>
                  <a:lnTo>
                    <a:pt x="6350" y="727075"/>
                  </a:lnTo>
                  <a:lnTo>
                    <a:pt x="41275" y="806450"/>
                  </a:lnTo>
                  <a:lnTo>
                    <a:pt x="25400" y="847725"/>
                  </a:lnTo>
                  <a:lnTo>
                    <a:pt x="15875" y="879475"/>
                  </a:lnTo>
                  <a:lnTo>
                    <a:pt x="47625" y="895350"/>
                  </a:lnTo>
                  <a:lnTo>
                    <a:pt x="47625" y="1041400"/>
                  </a:lnTo>
                  <a:lnTo>
                    <a:pt x="66675" y="1120775"/>
                  </a:lnTo>
                  <a:lnTo>
                    <a:pt x="79375" y="1181100"/>
                  </a:lnTo>
                  <a:lnTo>
                    <a:pt x="79375" y="1241425"/>
                  </a:lnTo>
                  <a:lnTo>
                    <a:pt x="82550" y="1311275"/>
                  </a:lnTo>
                  <a:lnTo>
                    <a:pt x="123825" y="1330325"/>
                  </a:lnTo>
                  <a:lnTo>
                    <a:pt x="152400" y="1425575"/>
                  </a:lnTo>
                  <a:lnTo>
                    <a:pt x="146050" y="1489075"/>
                  </a:lnTo>
                  <a:lnTo>
                    <a:pt x="120650" y="1546225"/>
                  </a:lnTo>
                  <a:lnTo>
                    <a:pt x="120650" y="1584325"/>
                  </a:lnTo>
                  <a:lnTo>
                    <a:pt x="133350" y="1622425"/>
                  </a:lnTo>
                  <a:lnTo>
                    <a:pt x="161925" y="1641475"/>
                  </a:lnTo>
                  <a:lnTo>
                    <a:pt x="165100" y="1711325"/>
                  </a:lnTo>
                  <a:lnTo>
                    <a:pt x="101600" y="1793875"/>
                  </a:lnTo>
                  <a:lnTo>
                    <a:pt x="161925" y="1892300"/>
                  </a:lnTo>
                  <a:lnTo>
                    <a:pt x="206375" y="1870075"/>
                  </a:lnTo>
                  <a:lnTo>
                    <a:pt x="244475" y="1825625"/>
                  </a:lnTo>
                  <a:lnTo>
                    <a:pt x="260350" y="1790700"/>
                  </a:lnTo>
                  <a:lnTo>
                    <a:pt x="304800" y="1787525"/>
                  </a:lnTo>
                  <a:lnTo>
                    <a:pt x="339725" y="1822450"/>
                  </a:lnTo>
                  <a:lnTo>
                    <a:pt x="358775" y="1806575"/>
                  </a:lnTo>
                  <a:lnTo>
                    <a:pt x="450850" y="1819275"/>
                  </a:lnTo>
                  <a:lnTo>
                    <a:pt x="466725" y="1790700"/>
                  </a:lnTo>
                  <a:lnTo>
                    <a:pt x="434975" y="1641475"/>
                  </a:lnTo>
                  <a:lnTo>
                    <a:pt x="381000" y="1584325"/>
                  </a:lnTo>
                  <a:lnTo>
                    <a:pt x="336550" y="1590675"/>
                  </a:lnTo>
                  <a:lnTo>
                    <a:pt x="336550" y="1504950"/>
                  </a:lnTo>
                  <a:lnTo>
                    <a:pt x="355600" y="1476375"/>
                  </a:lnTo>
                  <a:lnTo>
                    <a:pt x="314325" y="1422400"/>
                  </a:lnTo>
                  <a:lnTo>
                    <a:pt x="327025" y="1368425"/>
                  </a:lnTo>
                  <a:lnTo>
                    <a:pt x="361950" y="1349375"/>
                  </a:lnTo>
                  <a:lnTo>
                    <a:pt x="365125" y="1314450"/>
                  </a:lnTo>
                  <a:lnTo>
                    <a:pt x="333375" y="1298575"/>
                  </a:lnTo>
                  <a:lnTo>
                    <a:pt x="381000" y="1222375"/>
                  </a:lnTo>
                  <a:lnTo>
                    <a:pt x="438150" y="1203325"/>
                  </a:lnTo>
                  <a:lnTo>
                    <a:pt x="485775" y="1228725"/>
                  </a:lnTo>
                  <a:lnTo>
                    <a:pt x="546100" y="1203325"/>
                  </a:lnTo>
                  <a:lnTo>
                    <a:pt x="625475" y="1203325"/>
                  </a:lnTo>
                  <a:lnTo>
                    <a:pt x="628650" y="1187450"/>
                  </a:lnTo>
                  <a:lnTo>
                    <a:pt x="612775" y="1139825"/>
                  </a:lnTo>
                  <a:lnTo>
                    <a:pt x="638175" y="1069975"/>
                  </a:lnTo>
                  <a:lnTo>
                    <a:pt x="600075" y="917575"/>
                  </a:lnTo>
                  <a:lnTo>
                    <a:pt x="666750" y="927100"/>
                  </a:lnTo>
                  <a:lnTo>
                    <a:pt x="676275" y="946150"/>
                  </a:lnTo>
                  <a:lnTo>
                    <a:pt x="739775" y="911225"/>
                  </a:lnTo>
                  <a:lnTo>
                    <a:pt x="752475" y="920750"/>
                  </a:lnTo>
                  <a:lnTo>
                    <a:pt x="828675" y="841375"/>
                  </a:lnTo>
                  <a:lnTo>
                    <a:pt x="923925" y="942975"/>
                  </a:lnTo>
                  <a:lnTo>
                    <a:pt x="990600" y="920750"/>
                  </a:lnTo>
                  <a:lnTo>
                    <a:pt x="1047750" y="917575"/>
                  </a:lnTo>
                  <a:lnTo>
                    <a:pt x="1082675" y="946150"/>
                  </a:lnTo>
                  <a:lnTo>
                    <a:pt x="1108075" y="942975"/>
                  </a:lnTo>
                  <a:lnTo>
                    <a:pt x="1152525" y="911225"/>
                  </a:lnTo>
                  <a:lnTo>
                    <a:pt x="1222375" y="860425"/>
                  </a:lnTo>
                  <a:cubicBezTo>
                    <a:pt x="1221317" y="808567"/>
                    <a:pt x="1220258" y="756708"/>
                    <a:pt x="1219200" y="704850"/>
                  </a:cubicBezTo>
                  <a:lnTo>
                    <a:pt x="1250950" y="647700"/>
                  </a:lnTo>
                  <a:lnTo>
                    <a:pt x="1323975" y="669925"/>
                  </a:lnTo>
                  <a:lnTo>
                    <a:pt x="1336675" y="638175"/>
                  </a:lnTo>
                  <a:lnTo>
                    <a:pt x="1365250" y="546100"/>
                  </a:lnTo>
                  <a:lnTo>
                    <a:pt x="1412875" y="508000"/>
                  </a:lnTo>
                  <a:lnTo>
                    <a:pt x="1489075" y="501650"/>
                  </a:lnTo>
                  <a:lnTo>
                    <a:pt x="1514475" y="498475"/>
                  </a:lnTo>
                  <a:lnTo>
                    <a:pt x="1539875" y="454025"/>
                  </a:lnTo>
                  <a:lnTo>
                    <a:pt x="1501775" y="396875"/>
                  </a:lnTo>
                  <a:lnTo>
                    <a:pt x="1466850" y="403225"/>
                  </a:lnTo>
                  <a:lnTo>
                    <a:pt x="1447800" y="444500"/>
                  </a:lnTo>
                  <a:lnTo>
                    <a:pt x="1270000" y="479425"/>
                  </a:lnTo>
                  <a:lnTo>
                    <a:pt x="1209675" y="400050"/>
                  </a:lnTo>
                  <a:lnTo>
                    <a:pt x="1184275" y="342900"/>
                  </a:lnTo>
                  <a:lnTo>
                    <a:pt x="1143000" y="301625"/>
                  </a:lnTo>
                  <a:lnTo>
                    <a:pt x="1158875" y="247650"/>
                  </a:lnTo>
                  <a:lnTo>
                    <a:pt x="1196975" y="238125"/>
                  </a:lnTo>
                  <a:lnTo>
                    <a:pt x="1174750" y="187325"/>
                  </a:lnTo>
                  <a:lnTo>
                    <a:pt x="1158875" y="152400"/>
                  </a:lnTo>
                  <a:lnTo>
                    <a:pt x="1019175" y="193675"/>
                  </a:lnTo>
                  <a:lnTo>
                    <a:pt x="990600" y="142875"/>
                  </a:lnTo>
                  <a:lnTo>
                    <a:pt x="927100" y="95250"/>
                  </a:lnTo>
                  <a:lnTo>
                    <a:pt x="911225" y="19050"/>
                  </a:lnTo>
                  <a:lnTo>
                    <a:pt x="895350" y="0"/>
                  </a:lnTo>
                  <a:lnTo>
                    <a:pt x="793750" y="38100"/>
                  </a:lnTo>
                  <a:lnTo>
                    <a:pt x="790575" y="66675"/>
                  </a:lnTo>
                  <a:lnTo>
                    <a:pt x="787400" y="104775"/>
                  </a:lnTo>
                  <a:lnTo>
                    <a:pt x="822325" y="133350"/>
                  </a:lnTo>
                  <a:lnTo>
                    <a:pt x="809625" y="177800"/>
                  </a:lnTo>
                  <a:lnTo>
                    <a:pt x="739775" y="203200"/>
                  </a:lnTo>
                  <a:lnTo>
                    <a:pt x="695325" y="311150"/>
                  </a:lnTo>
                  <a:lnTo>
                    <a:pt x="647700" y="342900"/>
                  </a:lnTo>
                  <a:lnTo>
                    <a:pt x="654050" y="396875"/>
                  </a:lnTo>
                  <a:lnTo>
                    <a:pt x="606425" y="422275"/>
                  </a:lnTo>
                  <a:lnTo>
                    <a:pt x="577850" y="355600"/>
                  </a:lnTo>
                  <a:lnTo>
                    <a:pt x="520700" y="396875"/>
                  </a:lnTo>
                  <a:lnTo>
                    <a:pt x="469900" y="381000"/>
                  </a:lnTo>
                  <a:lnTo>
                    <a:pt x="466725" y="352425"/>
                  </a:lnTo>
                  <a:lnTo>
                    <a:pt x="422275" y="352425"/>
                  </a:lnTo>
                  <a:lnTo>
                    <a:pt x="406400" y="222250"/>
                  </a:lnTo>
                  <a:lnTo>
                    <a:pt x="352425" y="222250"/>
                  </a:lnTo>
                  <a:lnTo>
                    <a:pt x="276225" y="238125"/>
                  </a:lnTo>
                  <a:lnTo>
                    <a:pt x="276225" y="200025"/>
                  </a:lnTo>
                  <a:lnTo>
                    <a:pt x="177800" y="158750"/>
                  </a:lnTo>
                  <a:lnTo>
                    <a:pt x="177800" y="117475"/>
                  </a:lnTo>
                  <a:lnTo>
                    <a:pt x="114300" y="95250"/>
                  </a:lnTo>
                  <a:lnTo>
                    <a:pt x="63500" y="98425"/>
                  </a:ln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</p:grpSp>
      <p:grpSp>
        <p:nvGrpSpPr>
          <p:cNvPr id="63" name="Grupo 54"/>
          <p:cNvGrpSpPr>
            <a:grpSpLocks/>
          </p:cNvGrpSpPr>
          <p:nvPr/>
        </p:nvGrpSpPr>
        <p:grpSpPr bwMode="auto">
          <a:xfrm>
            <a:off x="4794727" y="2559582"/>
            <a:ext cx="1048774" cy="1702647"/>
            <a:chOff x="5626100" y="247650"/>
            <a:chExt cx="4718050" cy="6356350"/>
          </a:xfrm>
        </p:grpSpPr>
        <p:sp>
          <p:nvSpPr>
            <p:cNvPr id="64" name="Forma libre 63">
              <a:extLst>
                <a:ext uri="{FF2B5EF4-FFF2-40B4-BE49-F238E27FC236}">
                  <a16:creationId xmlns:a16="http://schemas.microsoft.com/office/drawing/2014/main" id="{D41716F8-C529-46DF-9133-D45140378757}"/>
                </a:ext>
              </a:extLst>
            </p:cNvPr>
            <p:cNvSpPr/>
            <p:nvPr/>
          </p:nvSpPr>
          <p:spPr>
            <a:xfrm>
              <a:off x="7191753" y="247650"/>
              <a:ext cx="1892494" cy="1154905"/>
            </a:xfrm>
            <a:custGeom>
              <a:avLst/>
              <a:gdLst>
                <a:gd name="connsiteX0" fmla="*/ 261938 w 1895475"/>
                <a:gd name="connsiteY0" fmla="*/ 261938 h 1157288"/>
                <a:gd name="connsiteX1" fmla="*/ 209550 w 1895475"/>
                <a:gd name="connsiteY1" fmla="*/ 247650 h 1157288"/>
                <a:gd name="connsiteX2" fmla="*/ 180975 w 1895475"/>
                <a:gd name="connsiteY2" fmla="*/ 314325 h 1157288"/>
                <a:gd name="connsiteX3" fmla="*/ 152400 w 1895475"/>
                <a:gd name="connsiteY3" fmla="*/ 381000 h 1157288"/>
                <a:gd name="connsiteX4" fmla="*/ 95250 w 1895475"/>
                <a:gd name="connsiteY4" fmla="*/ 461963 h 1157288"/>
                <a:gd name="connsiteX5" fmla="*/ 19050 w 1895475"/>
                <a:gd name="connsiteY5" fmla="*/ 485775 h 1157288"/>
                <a:gd name="connsiteX6" fmla="*/ 0 w 1895475"/>
                <a:gd name="connsiteY6" fmla="*/ 547688 h 1157288"/>
                <a:gd name="connsiteX7" fmla="*/ 33338 w 1895475"/>
                <a:gd name="connsiteY7" fmla="*/ 581025 h 1157288"/>
                <a:gd name="connsiteX8" fmla="*/ 33338 w 1895475"/>
                <a:gd name="connsiteY8" fmla="*/ 623888 h 1157288"/>
                <a:gd name="connsiteX9" fmla="*/ 47625 w 1895475"/>
                <a:gd name="connsiteY9" fmla="*/ 681038 h 1157288"/>
                <a:gd name="connsiteX10" fmla="*/ 14288 w 1895475"/>
                <a:gd name="connsiteY10" fmla="*/ 747713 h 1157288"/>
                <a:gd name="connsiteX11" fmla="*/ 14288 w 1895475"/>
                <a:gd name="connsiteY11" fmla="*/ 809625 h 1157288"/>
                <a:gd name="connsiteX12" fmla="*/ 52388 w 1895475"/>
                <a:gd name="connsiteY12" fmla="*/ 828675 h 1157288"/>
                <a:gd name="connsiteX13" fmla="*/ 71438 w 1895475"/>
                <a:gd name="connsiteY13" fmla="*/ 866775 h 1157288"/>
                <a:gd name="connsiteX14" fmla="*/ 123825 w 1895475"/>
                <a:gd name="connsiteY14" fmla="*/ 900113 h 1157288"/>
                <a:gd name="connsiteX15" fmla="*/ 138113 w 1895475"/>
                <a:gd name="connsiteY15" fmla="*/ 952500 h 1157288"/>
                <a:gd name="connsiteX16" fmla="*/ 185738 w 1895475"/>
                <a:gd name="connsiteY16" fmla="*/ 1019175 h 1157288"/>
                <a:gd name="connsiteX17" fmla="*/ 219075 w 1895475"/>
                <a:gd name="connsiteY17" fmla="*/ 1095375 h 1157288"/>
                <a:gd name="connsiteX18" fmla="*/ 271463 w 1895475"/>
                <a:gd name="connsiteY18" fmla="*/ 1147763 h 1157288"/>
                <a:gd name="connsiteX19" fmla="*/ 319088 w 1895475"/>
                <a:gd name="connsiteY19" fmla="*/ 1157288 h 1157288"/>
                <a:gd name="connsiteX20" fmla="*/ 390525 w 1895475"/>
                <a:gd name="connsiteY20" fmla="*/ 1085850 h 1157288"/>
                <a:gd name="connsiteX21" fmla="*/ 395288 w 1895475"/>
                <a:gd name="connsiteY21" fmla="*/ 1014413 h 1157288"/>
                <a:gd name="connsiteX22" fmla="*/ 457200 w 1895475"/>
                <a:gd name="connsiteY22" fmla="*/ 966788 h 1157288"/>
                <a:gd name="connsiteX23" fmla="*/ 576263 w 1895475"/>
                <a:gd name="connsiteY23" fmla="*/ 957263 h 1157288"/>
                <a:gd name="connsiteX24" fmla="*/ 623888 w 1895475"/>
                <a:gd name="connsiteY24" fmla="*/ 1009650 h 1157288"/>
                <a:gd name="connsiteX25" fmla="*/ 676275 w 1895475"/>
                <a:gd name="connsiteY25" fmla="*/ 1009650 h 1157288"/>
                <a:gd name="connsiteX26" fmla="*/ 709613 w 1895475"/>
                <a:gd name="connsiteY26" fmla="*/ 947738 h 1157288"/>
                <a:gd name="connsiteX27" fmla="*/ 719138 w 1895475"/>
                <a:gd name="connsiteY27" fmla="*/ 895350 h 1157288"/>
                <a:gd name="connsiteX28" fmla="*/ 790575 w 1895475"/>
                <a:gd name="connsiteY28" fmla="*/ 900113 h 1157288"/>
                <a:gd name="connsiteX29" fmla="*/ 862013 w 1895475"/>
                <a:gd name="connsiteY29" fmla="*/ 885825 h 1157288"/>
                <a:gd name="connsiteX30" fmla="*/ 909638 w 1895475"/>
                <a:gd name="connsiteY30" fmla="*/ 823913 h 1157288"/>
                <a:gd name="connsiteX31" fmla="*/ 928688 w 1895475"/>
                <a:gd name="connsiteY31" fmla="*/ 771525 h 1157288"/>
                <a:gd name="connsiteX32" fmla="*/ 1009650 w 1895475"/>
                <a:gd name="connsiteY32" fmla="*/ 781050 h 1157288"/>
                <a:gd name="connsiteX33" fmla="*/ 1057275 w 1895475"/>
                <a:gd name="connsiteY33" fmla="*/ 804863 h 1157288"/>
                <a:gd name="connsiteX34" fmla="*/ 1181100 w 1895475"/>
                <a:gd name="connsiteY34" fmla="*/ 795338 h 1157288"/>
                <a:gd name="connsiteX35" fmla="*/ 1281113 w 1895475"/>
                <a:gd name="connsiteY35" fmla="*/ 781050 h 1157288"/>
                <a:gd name="connsiteX36" fmla="*/ 1347788 w 1895475"/>
                <a:gd name="connsiteY36" fmla="*/ 742950 h 1157288"/>
                <a:gd name="connsiteX37" fmla="*/ 1471613 w 1895475"/>
                <a:gd name="connsiteY37" fmla="*/ 700088 h 1157288"/>
                <a:gd name="connsiteX38" fmla="*/ 1585913 w 1895475"/>
                <a:gd name="connsiteY38" fmla="*/ 695325 h 1157288"/>
                <a:gd name="connsiteX39" fmla="*/ 1747838 w 1895475"/>
                <a:gd name="connsiteY39" fmla="*/ 700088 h 1157288"/>
                <a:gd name="connsiteX40" fmla="*/ 1790700 w 1895475"/>
                <a:gd name="connsiteY40" fmla="*/ 647700 h 1157288"/>
                <a:gd name="connsiteX41" fmla="*/ 1828800 w 1895475"/>
                <a:gd name="connsiteY41" fmla="*/ 623888 h 1157288"/>
                <a:gd name="connsiteX42" fmla="*/ 1895475 w 1895475"/>
                <a:gd name="connsiteY42" fmla="*/ 552450 h 1157288"/>
                <a:gd name="connsiteX43" fmla="*/ 1857375 w 1895475"/>
                <a:gd name="connsiteY43" fmla="*/ 457200 h 1157288"/>
                <a:gd name="connsiteX44" fmla="*/ 1795463 w 1895475"/>
                <a:gd name="connsiteY44" fmla="*/ 447675 h 1157288"/>
                <a:gd name="connsiteX45" fmla="*/ 1747838 w 1895475"/>
                <a:gd name="connsiteY45" fmla="*/ 409575 h 1157288"/>
                <a:gd name="connsiteX46" fmla="*/ 1695450 w 1895475"/>
                <a:gd name="connsiteY46" fmla="*/ 409575 h 1157288"/>
                <a:gd name="connsiteX47" fmla="*/ 1695450 w 1895475"/>
                <a:gd name="connsiteY47" fmla="*/ 447675 h 1157288"/>
                <a:gd name="connsiteX48" fmla="*/ 1647825 w 1895475"/>
                <a:gd name="connsiteY48" fmla="*/ 457200 h 1157288"/>
                <a:gd name="connsiteX49" fmla="*/ 1538288 w 1895475"/>
                <a:gd name="connsiteY49" fmla="*/ 414338 h 1157288"/>
                <a:gd name="connsiteX50" fmla="*/ 1481138 w 1895475"/>
                <a:gd name="connsiteY50" fmla="*/ 400050 h 1157288"/>
                <a:gd name="connsiteX51" fmla="*/ 1409700 w 1895475"/>
                <a:gd name="connsiteY51" fmla="*/ 361950 h 1157288"/>
                <a:gd name="connsiteX52" fmla="*/ 1357313 w 1895475"/>
                <a:gd name="connsiteY52" fmla="*/ 323850 h 1157288"/>
                <a:gd name="connsiteX53" fmla="*/ 1357313 w 1895475"/>
                <a:gd name="connsiteY53" fmla="*/ 233363 h 1157288"/>
                <a:gd name="connsiteX54" fmla="*/ 1352550 w 1895475"/>
                <a:gd name="connsiteY54" fmla="*/ 204788 h 1157288"/>
                <a:gd name="connsiteX55" fmla="*/ 1343025 w 1895475"/>
                <a:gd name="connsiteY55" fmla="*/ 114300 h 1157288"/>
                <a:gd name="connsiteX56" fmla="*/ 1281113 w 1895475"/>
                <a:gd name="connsiteY56" fmla="*/ 100013 h 1157288"/>
                <a:gd name="connsiteX57" fmla="*/ 1214438 w 1895475"/>
                <a:gd name="connsiteY57" fmla="*/ 38100 h 1157288"/>
                <a:gd name="connsiteX58" fmla="*/ 1104900 w 1895475"/>
                <a:gd name="connsiteY58" fmla="*/ 38100 h 1157288"/>
                <a:gd name="connsiteX59" fmla="*/ 1133475 w 1895475"/>
                <a:gd name="connsiteY59" fmla="*/ 0 h 1157288"/>
                <a:gd name="connsiteX60" fmla="*/ 1076325 w 1895475"/>
                <a:gd name="connsiteY60" fmla="*/ 76200 h 1157288"/>
                <a:gd name="connsiteX61" fmla="*/ 1000125 w 1895475"/>
                <a:gd name="connsiteY61" fmla="*/ 80963 h 1157288"/>
                <a:gd name="connsiteX62" fmla="*/ 971550 w 1895475"/>
                <a:gd name="connsiteY62" fmla="*/ 80963 h 1157288"/>
                <a:gd name="connsiteX63" fmla="*/ 933450 w 1895475"/>
                <a:gd name="connsiteY63" fmla="*/ 100013 h 1157288"/>
                <a:gd name="connsiteX64" fmla="*/ 804863 w 1895475"/>
                <a:gd name="connsiteY64" fmla="*/ 104775 h 1157288"/>
                <a:gd name="connsiteX65" fmla="*/ 800100 w 1895475"/>
                <a:gd name="connsiteY65" fmla="*/ 123825 h 1157288"/>
                <a:gd name="connsiteX66" fmla="*/ 676275 w 1895475"/>
                <a:gd name="connsiteY66" fmla="*/ 119063 h 1157288"/>
                <a:gd name="connsiteX67" fmla="*/ 619125 w 1895475"/>
                <a:gd name="connsiteY67" fmla="*/ 157163 h 1157288"/>
                <a:gd name="connsiteX68" fmla="*/ 576263 w 1895475"/>
                <a:gd name="connsiteY68" fmla="*/ 100013 h 1157288"/>
                <a:gd name="connsiteX69" fmla="*/ 538163 w 1895475"/>
                <a:gd name="connsiteY69" fmla="*/ 66675 h 1157288"/>
                <a:gd name="connsiteX70" fmla="*/ 452438 w 1895475"/>
                <a:gd name="connsiteY70" fmla="*/ 66675 h 1157288"/>
                <a:gd name="connsiteX71" fmla="*/ 347663 w 1895475"/>
                <a:gd name="connsiteY71" fmla="*/ 66675 h 1157288"/>
                <a:gd name="connsiteX72" fmla="*/ 347663 w 1895475"/>
                <a:gd name="connsiteY72" fmla="*/ 123825 h 1157288"/>
                <a:gd name="connsiteX73" fmla="*/ 366713 w 1895475"/>
                <a:gd name="connsiteY73" fmla="*/ 185738 h 1157288"/>
                <a:gd name="connsiteX74" fmla="*/ 323850 w 1895475"/>
                <a:gd name="connsiteY74" fmla="*/ 195263 h 1157288"/>
                <a:gd name="connsiteX75" fmla="*/ 261938 w 1895475"/>
                <a:gd name="connsiteY75" fmla="*/ 261938 h 1157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1895475" h="1157288">
                  <a:moveTo>
                    <a:pt x="261938" y="261938"/>
                  </a:moveTo>
                  <a:lnTo>
                    <a:pt x="209550" y="247650"/>
                  </a:lnTo>
                  <a:lnTo>
                    <a:pt x="180975" y="314325"/>
                  </a:lnTo>
                  <a:lnTo>
                    <a:pt x="152400" y="381000"/>
                  </a:lnTo>
                  <a:lnTo>
                    <a:pt x="95250" y="461963"/>
                  </a:lnTo>
                  <a:lnTo>
                    <a:pt x="19050" y="485775"/>
                  </a:lnTo>
                  <a:lnTo>
                    <a:pt x="0" y="547688"/>
                  </a:lnTo>
                  <a:lnTo>
                    <a:pt x="33338" y="581025"/>
                  </a:lnTo>
                  <a:lnTo>
                    <a:pt x="33338" y="623888"/>
                  </a:lnTo>
                  <a:lnTo>
                    <a:pt x="47625" y="681038"/>
                  </a:lnTo>
                  <a:lnTo>
                    <a:pt x="14288" y="747713"/>
                  </a:lnTo>
                  <a:lnTo>
                    <a:pt x="14288" y="809625"/>
                  </a:lnTo>
                  <a:lnTo>
                    <a:pt x="52388" y="828675"/>
                  </a:lnTo>
                  <a:lnTo>
                    <a:pt x="71438" y="866775"/>
                  </a:lnTo>
                  <a:lnTo>
                    <a:pt x="123825" y="900113"/>
                  </a:lnTo>
                  <a:lnTo>
                    <a:pt x="138113" y="952500"/>
                  </a:lnTo>
                  <a:lnTo>
                    <a:pt x="185738" y="1019175"/>
                  </a:lnTo>
                  <a:lnTo>
                    <a:pt x="219075" y="1095375"/>
                  </a:lnTo>
                  <a:lnTo>
                    <a:pt x="271463" y="1147763"/>
                  </a:lnTo>
                  <a:lnTo>
                    <a:pt x="319088" y="1157288"/>
                  </a:lnTo>
                  <a:lnTo>
                    <a:pt x="390525" y="1085850"/>
                  </a:lnTo>
                  <a:lnTo>
                    <a:pt x="395288" y="1014413"/>
                  </a:lnTo>
                  <a:lnTo>
                    <a:pt x="457200" y="966788"/>
                  </a:lnTo>
                  <a:lnTo>
                    <a:pt x="576263" y="957263"/>
                  </a:lnTo>
                  <a:lnTo>
                    <a:pt x="623888" y="1009650"/>
                  </a:lnTo>
                  <a:lnTo>
                    <a:pt x="676275" y="1009650"/>
                  </a:lnTo>
                  <a:lnTo>
                    <a:pt x="709613" y="947738"/>
                  </a:lnTo>
                  <a:lnTo>
                    <a:pt x="719138" y="895350"/>
                  </a:lnTo>
                  <a:lnTo>
                    <a:pt x="790575" y="900113"/>
                  </a:lnTo>
                  <a:lnTo>
                    <a:pt x="862013" y="885825"/>
                  </a:lnTo>
                  <a:lnTo>
                    <a:pt x="909638" y="823913"/>
                  </a:lnTo>
                  <a:lnTo>
                    <a:pt x="928688" y="771525"/>
                  </a:lnTo>
                  <a:lnTo>
                    <a:pt x="1009650" y="781050"/>
                  </a:lnTo>
                  <a:lnTo>
                    <a:pt x="1057275" y="804863"/>
                  </a:lnTo>
                  <a:lnTo>
                    <a:pt x="1181100" y="795338"/>
                  </a:lnTo>
                  <a:lnTo>
                    <a:pt x="1281113" y="781050"/>
                  </a:lnTo>
                  <a:lnTo>
                    <a:pt x="1347788" y="742950"/>
                  </a:lnTo>
                  <a:lnTo>
                    <a:pt x="1471613" y="700088"/>
                  </a:lnTo>
                  <a:lnTo>
                    <a:pt x="1585913" y="695325"/>
                  </a:lnTo>
                  <a:lnTo>
                    <a:pt x="1747838" y="700088"/>
                  </a:lnTo>
                  <a:lnTo>
                    <a:pt x="1790700" y="647700"/>
                  </a:lnTo>
                  <a:lnTo>
                    <a:pt x="1828800" y="623888"/>
                  </a:lnTo>
                  <a:lnTo>
                    <a:pt x="1895475" y="552450"/>
                  </a:lnTo>
                  <a:lnTo>
                    <a:pt x="1857375" y="457200"/>
                  </a:lnTo>
                  <a:lnTo>
                    <a:pt x="1795463" y="447675"/>
                  </a:lnTo>
                  <a:lnTo>
                    <a:pt x="1747838" y="409575"/>
                  </a:lnTo>
                  <a:lnTo>
                    <a:pt x="1695450" y="409575"/>
                  </a:lnTo>
                  <a:lnTo>
                    <a:pt x="1695450" y="447675"/>
                  </a:lnTo>
                  <a:lnTo>
                    <a:pt x="1647825" y="457200"/>
                  </a:lnTo>
                  <a:lnTo>
                    <a:pt x="1538288" y="414338"/>
                  </a:lnTo>
                  <a:lnTo>
                    <a:pt x="1481138" y="400050"/>
                  </a:lnTo>
                  <a:lnTo>
                    <a:pt x="1409700" y="361950"/>
                  </a:lnTo>
                  <a:lnTo>
                    <a:pt x="1357313" y="323850"/>
                  </a:lnTo>
                  <a:lnTo>
                    <a:pt x="1357313" y="233363"/>
                  </a:lnTo>
                  <a:lnTo>
                    <a:pt x="1352550" y="204788"/>
                  </a:lnTo>
                  <a:lnTo>
                    <a:pt x="1343025" y="114300"/>
                  </a:lnTo>
                  <a:lnTo>
                    <a:pt x="1281113" y="100013"/>
                  </a:lnTo>
                  <a:lnTo>
                    <a:pt x="1214438" y="38100"/>
                  </a:lnTo>
                  <a:lnTo>
                    <a:pt x="1104900" y="38100"/>
                  </a:lnTo>
                  <a:lnTo>
                    <a:pt x="1133475" y="0"/>
                  </a:lnTo>
                  <a:lnTo>
                    <a:pt x="1076325" y="76200"/>
                  </a:lnTo>
                  <a:lnTo>
                    <a:pt x="1000125" y="80963"/>
                  </a:lnTo>
                  <a:lnTo>
                    <a:pt x="971550" y="80963"/>
                  </a:lnTo>
                  <a:lnTo>
                    <a:pt x="933450" y="100013"/>
                  </a:lnTo>
                  <a:lnTo>
                    <a:pt x="804863" y="104775"/>
                  </a:lnTo>
                  <a:lnTo>
                    <a:pt x="800100" y="123825"/>
                  </a:lnTo>
                  <a:lnTo>
                    <a:pt x="676275" y="119063"/>
                  </a:lnTo>
                  <a:lnTo>
                    <a:pt x="619125" y="157163"/>
                  </a:lnTo>
                  <a:lnTo>
                    <a:pt x="576263" y="100013"/>
                  </a:lnTo>
                  <a:lnTo>
                    <a:pt x="538163" y="66675"/>
                  </a:lnTo>
                  <a:lnTo>
                    <a:pt x="452438" y="66675"/>
                  </a:lnTo>
                  <a:lnTo>
                    <a:pt x="347663" y="66675"/>
                  </a:lnTo>
                  <a:lnTo>
                    <a:pt x="347663" y="123825"/>
                  </a:lnTo>
                  <a:lnTo>
                    <a:pt x="366713" y="185738"/>
                  </a:lnTo>
                  <a:lnTo>
                    <a:pt x="323850" y="195263"/>
                  </a:lnTo>
                  <a:lnTo>
                    <a:pt x="261938" y="261938"/>
                  </a:lnTo>
                  <a:close/>
                </a:path>
              </a:pathLst>
            </a:custGeom>
            <a:solidFill>
              <a:srgbClr val="FFC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65" name="Forma libre 64">
              <a:extLst>
                <a:ext uri="{FF2B5EF4-FFF2-40B4-BE49-F238E27FC236}">
                  <a16:creationId xmlns:a16="http://schemas.microsoft.com/office/drawing/2014/main" id="{9EE72579-4965-4627-A942-0979C978EF30}"/>
                </a:ext>
              </a:extLst>
            </p:cNvPr>
            <p:cNvSpPr/>
            <p:nvPr/>
          </p:nvSpPr>
          <p:spPr>
            <a:xfrm>
              <a:off x="6232328" y="619493"/>
              <a:ext cx="1275719" cy="1566121"/>
            </a:xfrm>
            <a:custGeom>
              <a:avLst/>
              <a:gdLst>
                <a:gd name="connsiteX0" fmla="*/ 952500 w 1282700"/>
                <a:gd name="connsiteY0" fmla="*/ 234950 h 1568450"/>
                <a:gd name="connsiteX1" fmla="*/ 920750 w 1282700"/>
                <a:gd name="connsiteY1" fmla="*/ 152400 h 1568450"/>
                <a:gd name="connsiteX2" fmla="*/ 914400 w 1282700"/>
                <a:gd name="connsiteY2" fmla="*/ 107950 h 1568450"/>
                <a:gd name="connsiteX3" fmla="*/ 838200 w 1282700"/>
                <a:gd name="connsiteY3" fmla="*/ 0 h 1568450"/>
                <a:gd name="connsiteX4" fmla="*/ 749300 w 1282700"/>
                <a:gd name="connsiteY4" fmla="*/ 44450 h 1568450"/>
                <a:gd name="connsiteX5" fmla="*/ 762000 w 1282700"/>
                <a:gd name="connsiteY5" fmla="*/ 107950 h 1568450"/>
                <a:gd name="connsiteX6" fmla="*/ 717550 w 1282700"/>
                <a:gd name="connsiteY6" fmla="*/ 133350 h 1568450"/>
                <a:gd name="connsiteX7" fmla="*/ 679450 w 1282700"/>
                <a:gd name="connsiteY7" fmla="*/ 196850 h 1568450"/>
                <a:gd name="connsiteX8" fmla="*/ 596900 w 1282700"/>
                <a:gd name="connsiteY8" fmla="*/ 222250 h 1568450"/>
                <a:gd name="connsiteX9" fmla="*/ 539750 w 1282700"/>
                <a:gd name="connsiteY9" fmla="*/ 215900 h 1568450"/>
                <a:gd name="connsiteX10" fmla="*/ 539750 w 1282700"/>
                <a:gd name="connsiteY10" fmla="*/ 215900 h 1568450"/>
                <a:gd name="connsiteX11" fmla="*/ 330200 w 1282700"/>
                <a:gd name="connsiteY11" fmla="*/ 190500 h 1568450"/>
                <a:gd name="connsiteX12" fmla="*/ 222250 w 1282700"/>
                <a:gd name="connsiteY12" fmla="*/ 139700 h 1568450"/>
                <a:gd name="connsiteX13" fmla="*/ 222250 w 1282700"/>
                <a:gd name="connsiteY13" fmla="*/ 139700 h 1568450"/>
                <a:gd name="connsiteX14" fmla="*/ 146050 w 1282700"/>
                <a:gd name="connsiteY14" fmla="*/ 107950 h 1568450"/>
                <a:gd name="connsiteX15" fmla="*/ 120650 w 1282700"/>
                <a:gd name="connsiteY15" fmla="*/ 152400 h 1568450"/>
                <a:gd name="connsiteX16" fmla="*/ 0 w 1282700"/>
                <a:gd name="connsiteY16" fmla="*/ 165100 h 1568450"/>
                <a:gd name="connsiteX17" fmla="*/ 0 w 1282700"/>
                <a:gd name="connsiteY17" fmla="*/ 165100 h 1568450"/>
                <a:gd name="connsiteX18" fmla="*/ 50800 w 1282700"/>
                <a:gd name="connsiteY18" fmla="*/ 260350 h 1568450"/>
                <a:gd name="connsiteX19" fmla="*/ 50800 w 1282700"/>
                <a:gd name="connsiteY19" fmla="*/ 330200 h 1568450"/>
                <a:gd name="connsiteX20" fmla="*/ 114300 w 1282700"/>
                <a:gd name="connsiteY20" fmla="*/ 336550 h 1568450"/>
                <a:gd name="connsiteX21" fmla="*/ 203200 w 1282700"/>
                <a:gd name="connsiteY21" fmla="*/ 463550 h 1568450"/>
                <a:gd name="connsiteX22" fmla="*/ 190500 w 1282700"/>
                <a:gd name="connsiteY22" fmla="*/ 679450 h 1568450"/>
                <a:gd name="connsiteX23" fmla="*/ 247650 w 1282700"/>
                <a:gd name="connsiteY23" fmla="*/ 692150 h 1568450"/>
                <a:gd name="connsiteX24" fmla="*/ 273050 w 1282700"/>
                <a:gd name="connsiteY24" fmla="*/ 730250 h 1568450"/>
                <a:gd name="connsiteX25" fmla="*/ 323850 w 1282700"/>
                <a:gd name="connsiteY25" fmla="*/ 749300 h 1568450"/>
                <a:gd name="connsiteX26" fmla="*/ 361950 w 1282700"/>
                <a:gd name="connsiteY26" fmla="*/ 812800 h 1568450"/>
                <a:gd name="connsiteX27" fmla="*/ 374650 w 1282700"/>
                <a:gd name="connsiteY27" fmla="*/ 869950 h 1568450"/>
                <a:gd name="connsiteX28" fmla="*/ 450850 w 1282700"/>
                <a:gd name="connsiteY28" fmla="*/ 863600 h 1568450"/>
                <a:gd name="connsiteX29" fmla="*/ 450850 w 1282700"/>
                <a:gd name="connsiteY29" fmla="*/ 863600 h 1568450"/>
                <a:gd name="connsiteX30" fmla="*/ 501650 w 1282700"/>
                <a:gd name="connsiteY30" fmla="*/ 889000 h 1568450"/>
                <a:gd name="connsiteX31" fmla="*/ 558800 w 1282700"/>
                <a:gd name="connsiteY31" fmla="*/ 850900 h 1568450"/>
                <a:gd name="connsiteX32" fmla="*/ 596900 w 1282700"/>
                <a:gd name="connsiteY32" fmla="*/ 908050 h 1568450"/>
                <a:gd name="connsiteX33" fmla="*/ 635000 w 1282700"/>
                <a:gd name="connsiteY33" fmla="*/ 952500 h 1568450"/>
                <a:gd name="connsiteX34" fmla="*/ 723900 w 1282700"/>
                <a:gd name="connsiteY34" fmla="*/ 996950 h 1568450"/>
                <a:gd name="connsiteX35" fmla="*/ 723900 w 1282700"/>
                <a:gd name="connsiteY35" fmla="*/ 1016000 h 1568450"/>
                <a:gd name="connsiteX36" fmla="*/ 647700 w 1282700"/>
                <a:gd name="connsiteY36" fmla="*/ 1035050 h 1568450"/>
                <a:gd name="connsiteX37" fmla="*/ 590550 w 1282700"/>
                <a:gd name="connsiteY37" fmla="*/ 1054100 h 1568450"/>
                <a:gd name="connsiteX38" fmla="*/ 685800 w 1282700"/>
                <a:gd name="connsiteY38" fmla="*/ 1136650 h 1568450"/>
                <a:gd name="connsiteX39" fmla="*/ 673100 w 1282700"/>
                <a:gd name="connsiteY39" fmla="*/ 1212850 h 1568450"/>
                <a:gd name="connsiteX40" fmla="*/ 819150 w 1282700"/>
                <a:gd name="connsiteY40" fmla="*/ 1314450 h 1568450"/>
                <a:gd name="connsiteX41" fmla="*/ 895350 w 1282700"/>
                <a:gd name="connsiteY41" fmla="*/ 1447800 h 1568450"/>
                <a:gd name="connsiteX42" fmla="*/ 901700 w 1282700"/>
                <a:gd name="connsiteY42" fmla="*/ 1498600 h 1568450"/>
                <a:gd name="connsiteX43" fmla="*/ 996950 w 1282700"/>
                <a:gd name="connsiteY43" fmla="*/ 1460500 h 1568450"/>
                <a:gd name="connsiteX44" fmla="*/ 1060450 w 1282700"/>
                <a:gd name="connsiteY44" fmla="*/ 1524000 h 1568450"/>
                <a:gd name="connsiteX45" fmla="*/ 1143000 w 1282700"/>
                <a:gd name="connsiteY45" fmla="*/ 1568450 h 1568450"/>
                <a:gd name="connsiteX46" fmla="*/ 1219200 w 1282700"/>
                <a:gd name="connsiteY46" fmla="*/ 1568450 h 1568450"/>
                <a:gd name="connsiteX47" fmla="*/ 1238250 w 1282700"/>
                <a:gd name="connsiteY47" fmla="*/ 1479550 h 1568450"/>
                <a:gd name="connsiteX48" fmla="*/ 1238250 w 1282700"/>
                <a:gd name="connsiteY48" fmla="*/ 1479550 h 1568450"/>
                <a:gd name="connsiteX49" fmla="*/ 1282700 w 1282700"/>
                <a:gd name="connsiteY49" fmla="*/ 1377950 h 1568450"/>
                <a:gd name="connsiteX50" fmla="*/ 1250950 w 1282700"/>
                <a:gd name="connsiteY50" fmla="*/ 1308100 h 1568450"/>
                <a:gd name="connsiteX51" fmla="*/ 1168400 w 1282700"/>
                <a:gd name="connsiteY51" fmla="*/ 1270000 h 1568450"/>
                <a:gd name="connsiteX52" fmla="*/ 1117600 w 1282700"/>
                <a:gd name="connsiteY52" fmla="*/ 1276350 h 1568450"/>
                <a:gd name="connsiteX53" fmla="*/ 1054100 w 1282700"/>
                <a:gd name="connsiteY53" fmla="*/ 1143000 h 1568450"/>
                <a:gd name="connsiteX54" fmla="*/ 1047750 w 1282700"/>
                <a:gd name="connsiteY54" fmla="*/ 1104900 h 1568450"/>
                <a:gd name="connsiteX55" fmla="*/ 1047750 w 1282700"/>
                <a:gd name="connsiteY55" fmla="*/ 996950 h 1568450"/>
                <a:gd name="connsiteX56" fmla="*/ 1130300 w 1282700"/>
                <a:gd name="connsiteY56" fmla="*/ 927100 h 1568450"/>
                <a:gd name="connsiteX57" fmla="*/ 1149350 w 1282700"/>
                <a:gd name="connsiteY57" fmla="*/ 869950 h 1568450"/>
                <a:gd name="connsiteX58" fmla="*/ 1111250 w 1282700"/>
                <a:gd name="connsiteY58" fmla="*/ 831850 h 1568450"/>
                <a:gd name="connsiteX59" fmla="*/ 1136650 w 1282700"/>
                <a:gd name="connsiteY59" fmla="*/ 717550 h 1568450"/>
                <a:gd name="connsiteX60" fmla="*/ 1079500 w 1282700"/>
                <a:gd name="connsiteY60" fmla="*/ 603250 h 1568450"/>
                <a:gd name="connsiteX61" fmla="*/ 1009650 w 1282700"/>
                <a:gd name="connsiteY61" fmla="*/ 508000 h 1568450"/>
                <a:gd name="connsiteX62" fmla="*/ 933450 w 1282700"/>
                <a:gd name="connsiteY62" fmla="*/ 457200 h 1568450"/>
                <a:gd name="connsiteX63" fmla="*/ 927100 w 1282700"/>
                <a:gd name="connsiteY63" fmla="*/ 387350 h 1568450"/>
                <a:gd name="connsiteX64" fmla="*/ 965200 w 1282700"/>
                <a:gd name="connsiteY64" fmla="*/ 317500 h 1568450"/>
                <a:gd name="connsiteX65" fmla="*/ 952500 w 1282700"/>
                <a:gd name="connsiteY65" fmla="*/ 234950 h 1568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1282700" h="1568450">
                  <a:moveTo>
                    <a:pt x="952500" y="234950"/>
                  </a:moveTo>
                  <a:lnTo>
                    <a:pt x="920750" y="152400"/>
                  </a:lnTo>
                  <a:lnTo>
                    <a:pt x="914400" y="107950"/>
                  </a:lnTo>
                  <a:lnTo>
                    <a:pt x="838200" y="0"/>
                  </a:lnTo>
                  <a:lnTo>
                    <a:pt x="749300" y="44450"/>
                  </a:lnTo>
                  <a:lnTo>
                    <a:pt x="762000" y="107950"/>
                  </a:lnTo>
                  <a:lnTo>
                    <a:pt x="717550" y="133350"/>
                  </a:lnTo>
                  <a:lnTo>
                    <a:pt x="679450" y="196850"/>
                  </a:lnTo>
                  <a:lnTo>
                    <a:pt x="596900" y="222250"/>
                  </a:lnTo>
                  <a:lnTo>
                    <a:pt x="539750" y="215900"/>
                  </a:lnTo>
                  <a:lnTo>
                    <a:pt x="539750" y="215900"/>
                  </a:lnTo>
                  <a:lnTo>
                    <a:pt x="330200" y="190500"/>
                  </a:lnTo>
                  <a:lnTo>
                    <a:pt x="222250" y="139700"/>
                  </a:lnTo>
                  <a:lnTo>
                    <a:pt x="222250" y="139700"/>
                  </a:lnTo>
                  <a:lnTo>
                    <a:pt x="146050" y="107950"/>
                  </a:lnTo>
                  <a:lnTo>
                    <a:pt x="120650" y="152400"/>
                  </a:lnTo>
                  <a:lnTo>
                    <a:pt x="0" y="165100"/>
                  </a:lnTo>
                  <a:lnTo>
                    <a:pt x="0" y="165100"/>
                  </a:lnTo>
                  <a:lnTo>
                    <a:pt x="50800" y="260350"/>
                  </a:lnTo>
                  <a:lnTo>
                    <a:pt x="50800" y="330200"/>
                  </a:lnTo>
                  <a:lnTo>
                    <a:pt x="114300" y="336550"/>
                  </a:lnTo>
                  <a:lnTo>
                    <a:pt x="203200" y="463550"/>
                  </a:lnTo>
                  <a:lnTo>
                    <a:pt x="190500" y="679450"/>
                  </a:lnTo>
                  <a:lnTo>
                    <a:pt x="247650" y="692150"/>
                  </a:lnTo>
                  <a:lnTo>
                    <a:pt x="273050" y="730250"/>
                  </a:lnTo>
                  <a:lnTo>
                    <a:pt x="323850" y="749300"/>
                  </a:lnTo>
                  <a:lnTo>
                    <a:pt x="361950" y="812800"/>
                  </a:lnTo>
                  <a:lnTo>
                    <a:pt x="374650" y="869950"/>
                  </a:lnTo>
                  <a:lnTo>
                    <a:pt x="450850" y="863600"/>
                  </a:lnTo>
                  <a:lnTo>
                    <a:pt x="450850" y="863600"/>
                  </a:lnTo>
                  <a:lnTo>
                    <a:pt x="501650" y="889000"/>
                  </a:lnTo>
                  <a:lnTo>
                    <a:pt x="558800" y="850900"/>
                  </a:lnTo>
                  <a:lnTo>
                    <a:pt x="596900" y="908050"/>
                  </a:lnTo>
                  <a:lnTo>
                    <a:pt x="635000" y="952500"/>
                  </a:lnTo>
                  <a:lnTo>
                    <a:pt x="723900" y="996950"/>
                  </a:lnTo>
                  <a:lnTo>
                    <a:pt x="723900" y="1016000"/>
                  </a:lnTo>
                  <a:lnTo>
                    <a:pt x="647700" y="1035050"/>
                  </a:lnTo>
                  <a:lnTo>
                    <a:pt x="590550" y="1054100"/>
                  </a:lnTo>
                  <a:lnTo>
                    <a:pt x="685800" y="1136650"/>
                  </a:lnTo>
                  <a:lnTo>
                    <a:pt x="673100" y="1212850"/>
                  </a:lnTo>
                  <a:lnTo>
                    <a:pt x="819150" y="1314450"/>
                  </a:lnTo>
                  <a:lnTo>
                    <a:pt x="895350" y="1447800"/>
                  </a:lnTo>
                  <a:lnTo>
                    <a:pt x="901700" y="1498600"/>
                  </a:lnTo>
                  <a:lnTo>
                    <a:pt x="996950" y="1460500"/>
                  </a:lnTo>
                  <a:lnTo>
                    <a:pt x="1060450" y="1524000"/>
                  </a:lnTo>
                  <a:lnTo>
                    <a:pt x="1143000" y="1568450"/>
                  </a:lnTo>
                  <a:lnTo>
                    <a:pt x="1219200" y="1568450"/>
                  </a:lnTo>
                  <a:lnTo>
                    <a:pt x="1238250" y="1479550"/>
                  </a:lnTo>
                  <a:lnTo>
                    <a:pt x="1238250" y="1479550"/>
                  </a:lnTo>
                  <a:lnTo>
                    <a:pt x="1282700" y="1377950"/>
                  </a:lnTo>
                  <a:lnTo>
                    <a:pt x="1250950" y="1308100"/>
                  </a:lnTo>
                  <a:lnTo>
                    <a:pt x="1168400" y="1270000"/>
                  </a:lnTo>
                  <a:lnTo>
                    <a:pt x="1117600" y="1276350"/>
                  </a:lnTo>
                  <a:lnTo>
                    <a:pt x="1054100" y="1143000"/>
                  </a:lnTo>
                  <a:lnTo>
                    <a:pt x="1047750" y="1104900"/>
                  </a:lnTo>
                  <a:lnTo>
                    <a:pt x="1047750" y="996950"/>
                  </a:lnTo>
                  <a:lnTo>
                    <a:pt x="1130300" y="927100"/>
                  </a:lnTo>
                  <a:lnTo>
                    <a:pt x="1149350" y="869950"/>
                  </a:lnTo>
                  <a:lnTo>
                    <a:pt x="1111250" y="831850"/>
                  </a:lnTo>
                  <a:lnTo>
                    <a:pt x="1136650" y="717550"/>
                  </a:lnTo>
                  <a:lnTo>
                    <a:pt x="1079500" y="603250"/>
                  </a:lnTo>
                  <a:lnTo>
                    <a:pt x="1009650" y="508000"/>
                  </a:lnTo>
                  <a:lnTo>
                    <a:pt x="933450" y="457200"/>
                  </a:lnTo>
                  <a:lnTo>
                    <a:pt x="927100" y="387350"/>
                  </a:lnTo>
                  <a:lnTo>
                    <a:pt x="965200" y="317500"/>
                  </a:lnTo>
                  <a:lnTo>
                    <a:pt x="952500" y="23495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66" name="Forma libre 65">
              <a:extLst>
                <a:ext uri="{FF2B5EF4-FFF2-40B4-BE49-F238E27FC236}">
                  <a16:creationId xmlns:a16="http://schemas.microsoft.com/office/drawing/2014/main" id="{1AEA1E24-A64D-4EF3-8427-FFFB08EDBFFA}"/>
                </a:ext>
              </a:extLst>
            </p:cNvPr>
            <p:cNvSpPr/>
            <p:nvPr/>
          </p:nvSpPr>
          <p:spPr>
            <a:xfrm>
              <a:off x="7297185" y="864473"/>
              <a:ext cx="1897764" cy="1408634"/>
            </a:xfrm>
            <a:custGeom>
              <a:avLst/>
              <a:gdLst>
                <a:gd name="connsiteX0" fmla="*/ 95250 w 1898650"/>
                <a:gd name="connsiteY0" fmla="*/ 533400 h 1409700"/>
                <a:gd name="connsiteX1" fmla="*/ 95250 w 1898650"/>
                <a:gd name="connsiteY1" fmla="*/ 533400 h 1409700"/>
                <a:gd name="connsiteX2" fmla="*/ 120650 w 1898650"/>
                <a:gd name="connsiteY2" fmla="*/ 654050 h 1409700"/>
                <a:gd name="connsiteX3" fmla="*/ 0 w 1898650"/>
                <a:gd name="connsiteY3" fmla="*/ 768350 h 1409700"/>
                <a:gd name="connsiteX4" fmla="*/ 19050 w 1898650"/>
                <a:gd name="connsiteY4" fmla="*/ 901700 h 1409700"/>
                <a:gd name="connsiteX5" fmla="*/ 44450 w 1898650"/>
                <a:gd name="connsiteY5" fmla="*/ 965200 h 1409700"/>
                <a:gd name="connsiteX6" fmla="*/ 69850 w 1898650"/>
                <a:gd name="connsiteY6" fmla="*/ 990600 h 1409700"/>
                <a:gd name="connsiteX7" fmla="*/ 139700 w 1898650"/>
                <a:gd name="connsiteY7" fmla="*/ 1022350 h 1409700"/>
                <a:gd name="connsiteX8" fmla="*/ 222250 w 1898650"/>
                <a:gd name="connsiteY8" fmla="*/ 1092200 h 1409700"/>
                <a:gd name="connsiteX9" fmla="*/ 254000 w 1898650"/>
                <a:gd name="connsiteY9" fmla="*/ 1136650 h 1409700"/>
                <a:gd name="connsiteX10" fmla="*/ 196850 w 1898650"/>
                <a:gd name="connsiteY10" fmla="*/ 1219200 h 1409700"/>
                <a:gd name="connsiteX11" fmla="*/ 196850 w 1898650"/>
                <a:gd name="connsiteY11" fmla="*/ 1295400 h 1409700"/>
                <a:gd name="connsiteX12" fmla="*/ 234950 w 1898650"/>
                <a:gd name="connsiteY12" fmla="*/ 1409700 h 1409700"/>
                <a:gd name="connsiteX13" fmla="*/ 323850 w 1898650"/>
                <a:gd name="connsiteY13" fmla="*/ 1327150 h 1409700"/>
                <a:gd name="connsiteX14" fmla="*/ 381000 w 1898650"/>
                <a:gd name="connsiteY14" fmla="*/ 1352550 h 1409700"/>
                <a:gd name="connsiteX15" fmla="*/ 381000 w 1898650"/>
                <a:gd name="connsiteY15" fmla="*/ 1352550 h 1409700"/>
                <a:gd name="connsiteX16" fmla="*/ 539750 w 1898650"/>
                <a:gd name="connsiteY16" fmla="*/ 1320800 h 1409700"/>
                <a:gd name="connsiteX17" fmla="*/ 609600 w 1898650"/>
                <a:gd name="connsiteY17" fmla="*/ 1320800 h 1409700"/>
                <a:gd name="connsiteX18" fmla="*/ 673100 w 1898650"/>
                <a:gd name="connsiteY18" fmla="*/ 1295400 h 1409700"/>
                <a:gd name="connsiteX19" fmla="*/ 768350 w 1898650"/>
                <a:gd name="connsiteY19" fmla="*/ 1327150 h 1409700"/>
                <a:gd name="connsiteX20" fmla="*/ 869950 w 1898650"/>
                <a:gd name="connsiteY20" fmla="*/ 1333500 h 1409700"/>
                <a:gd name="connsiteX21" fmla="*/ 895350 w 1898650"/>
                <a:gd name="connsiteY21" fmla="*/ 1270000 h 1409700"/>
                <a:gd name="connsiteX22" fmla="*/ 863600 w 1898650"/>
                <a:gd name="connsiteY22" fmla="*/ 1200150 h 1409700"/>
                <a:gd name="connsiteX23" fmla="*/ 927100 w 1898650"/>
                <a:gd name="connsiteY23" fmla="*/ 1130300 h 1409700"/>
                <a:gd name="connsiteX24" fmla="*/ 933450 w 1898650"/>
                <a:gd name="connsiteY24" fmla="*/ 1066800 h 1409700"/>
                <a:gd name="connsiteX25" fmla="*/ 863600 w 1898650"/>
                <a:gd name="connsiteY25" fmla="*/ 1047750 h 1409700"/>
                <a:gd name="connsiteX26" fmla="*/ 781050 w 1898650"/>
                <a:gd name="connsiteY26" fmla="*/ 971550 h 1409700"/>
                <a:gd name="connsiteX27" fmla="*/ 774700 w 1898650"/>
                <a:gd name="connsiteY27" fmla="*/ 869950 h 1409700"/>
                <a:gd name="connsiteX28" fmla="*/ 838200 w 1898650"/>
                <a:gd name="connsiteY28" fmla="*/ 831850 h 1409700"/>
                <a:gd name="connsiteX29" fmla="*/ 927100 w 1898650"/>
                <a:gd name="connsiteY29" fmla="*/ 742950 h 1409700"/>
                <a:gd name="connsiteX30" fmla="*/ 971550 w 1898650"/>
                <a:gd name="connsiteY30" fmla="*/ 704850 h 1409700"/>
                <a:gd name="connsiteX31" fmla="*/ 1047750 w 1898650"/>
                <a:gd name="connsiteY31" fmla="*/ 730250 h 1409700"/>
                <a:gd name="connsiteX32" fmla="*/ 1219200 w 1898650"/>
                <a:gd name="connsiteY32" fmla="*/ 742950 h 1409700"/>
                <a:gd name="connsiteX33" fmla="*/ 1282700 w 1898650"/>
                <a:gd name="connsiteY33" fmla="*/ 774700 h 1409700"/>
                <a:gd name="connsiteX34" fmla="*/ 1333500 w 1898650"/>
                <a:gd name="connsiteY34" fmla="*/ 755650 h 1409700"/>
                <a:gd name="connsiteX35" fmla="*/ 1371600 w 1898650"/>
                <a:gd name="connsiteY35" fmla="*/ 641350 h 1409700"/>
                <a:gd name="connsiteX36" fmla="*/ 1377950 w 1898650"/>
                <a:gd name="connsiteY36" fmla="*/ 552450 h 1409700"/>
                <a:gd name="connsiteX37" fmla="*/ 1403350 w 1898650"/>
                <a:gd name="connsiteY37" fmla="*/ 457200 h 1409700"/>
                <a:gd name="connsiteX38" fmla="*/ 1498600 w 1898650"/>
                <a:gd name="connsiteY38" fmla="*/ 488950 h 1409700"/>
                <a:gd name="connsiteX39" fmla="*/ 1581150 w 1898650"/>
                <a:gd name="connsiteY39" fmla="*/ 425450 h 1409700"/>
                <a:gd name="connsiteX40" fmla="*/ 1644650 w 1898650"/>
                <a:gd name="connsiteY40" fmla="*/ 419100 h 1409700"/>
                <a:gd name="connsiteX41" fmla="*/ 1739900 w 1898650"/>
                <a:gd name="connsiteY41" fmla="*/ 419100 h 1409700"/>
                <a:gd name="connsiteX42" fmla="*/ 1797050 w 1898650"/>
                <a:gd name="connsiteY42" fmla="*/ 361950 h 1409700"/>
                <a:gd name="connsiteX43" fmla="*/ 1797050 w 1898650"/>
                <a:gd name="connsiteY43" fmla="*/ 361950 h 1409700"/>
                <a:gd name="connsiteX44" fmla="*/ 1854200 w 1898650"/>
                <a:gd name="connsiteY44" fmla="*/ 317500 h 1409700"/>
                <a:gd name="connsiteX45" fmla="*/ 1898650 w 1898650"/>
                <a:gd name="connsiteY45" fmla="*/ 247650 h 1409700"/>
                <a:gd name="connsiteX46" fmla="*/ 1879600 w 1898650"/>
                <a:gd name="connsiteY46" fmla="*/ 171450 h 1409700"/>
                <a:gd name="connsiteX47" fmla="*/ 1847850 w 1898650"/>
                <a:gd name="connsiteY47" fmla="*/ 146050 h 1409700"/>
                <a:gd name="connsiteX48" fmla="*/ 1835150 w 1898650"/>
                <a:gd name="connsiteY48" fmla="*/ 38100 h 1409700"/>
                <a:gd name="connsiteX49" fmla="*/ 1797050 w 1898650"/>
                <a:gd name="connsiteY49" fmla="*/ 0 h 1409700"/>
                <a:gd name="connsiteX50" fmla="*/ 1670050 w 1898650"/>
                <a:gd name="connsiteY50" fmla="*/ 107950 h 1409700"/>
                <a:gd name="connsiteX51" fmla="*/ 1619250 w 1898650"/>
                <a:gd name="connsiteY51" fmla="*/ 127000 h 1409700"/>
                <a:gd name="connsiteX52" fmla="*/ 1543050 w 1898650"/>
                <a:gd name="connsiteY52" fmla="*/ 95250 h 1409700"/>
                <a:gd name="connsiteX53" fmla="*/ 1454150 w 1898650"/>
                <a:gd name="connsiteY53" fmla="*/ 107950 h 1409700"/>
                <a:gd name="connsiteX54" fmla="*/ 1320800 w 1898650"/>
                <a:gd name="connsiteY54" fmla="*/ 107950 h 1409700"/>
                <a:gd name="connsiteX55" fmla="*/ 1250950 w 1898650"/>
                <a:gd name="connsiteY55" fmla="*/ 152400 h 1409700"/>
                <a:gd name="connsiteX56" fmla="*/ 1162050 w 1898650"/>
                <a:gd name="connsiteY56" fmla="*/ 196850 h 1409700"/>
                <a:gd name="connsiteX57" fmla="*/ 1060450 w 1898650"/>
                <a:gd name="connsiteY57" fmla="*/ 196850 h 1409700"/>
                <a:gd name="connsiteX58" fmla="*/ 933450 w 1898650"/>
                <a:gd name="connsiteY58" fmla="*/ 209550 h 1409700"/>
                <a:gd name="connsiteX59" fmla="*/ 844550 w 1898650"/>
                <a:gd name="connsiteY59" fmla="*/ 190500 h 1409700"/>
                <a:gd name="connsiteX60" fmla="*/ 806450 w 1898650"/>
                <a:gd name="connsiteY60" fmla="*/ 254000 h 1409700"/>
                <a:gd name="connsiteX61" fmla="*/ 755650 w 1898650"/>
                <a:gd name="connsiteY61" fmla="*/ 298450 h 1409700"/>
                <a:gd name="connsiteX62" fmla="*/ 660400 w 1898650"/>
                <a:gd name="connsiteY62" fmla="*/ 304800 h 1409700"/>
                <a:gd name="connsiteX63" fmla="*/ 615950 w 1898650"/>
                <a:gd name="connsiteY63" fmla="*/ 349250 h 1409700"/>
                <a:gd name="connsiteX64" fmla="*/ 590550 w 1898650"/>
                <a:gd name="connsiteY64" fmla="*/ 419100 h 1409700"/>
                <a:gd name="connsiteX65" fmla="*/ 527050 w 1898650"/>
                <a:gd name="connsiteY65" fmla="*/ 412750 h 1409700"/>
                <a:gd name="connsiteX66" fmla="*/ 438150 w 1898650"/>
                <a:gd name="connsiteY66" fmla="*/ 368300 h 1409700"/>
                <a:gd name="connsiteX67" fmla="*/ 361950 w 1898650"/>
                <a:gd name="connsiteY67" fmla="*/ 368300 h 1409700"/>
                <a:gd name="connsiteX68" fmla="*/ 336550 w 1898650"/>
                <a:gd name="connsiteY68" fmla="*/ 412750 h 1409700"/>
                <a:gd name="connsiteX69" fmla="*/ 317500 w 1898650"/>
                <a:gd name="connsiteY69" fmla="*/ 450850 h 1409700"/>
                <a:gd name="connsiteX70" fmla="*/ 311150 w 1898650"/>
                <a:gd name="connsiteY70" fmla="*/ 501650 h 1409700"/>
                <a:gd name="connsiteX71" fmla="*/ 234950 w 1898650"/>
                <a:gd name="connsiteY71" fmla="*/ 565150 h 1409700"/>
                <a:gd name="connsiteX72" fmla="*/ 95250 w 1898650"/>
                <a:gd name="connsiteY72" fmla="*/ 533400 h 140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1898650" h="1409700">
                  <a:moveTo>
                    <a:pt x="95250" y="533400"/>
                  </a:moveTo>
                  <a:lnTo>
                    <a:pt x="95250" y="533400"/>
                  </a:lnTo>
                  <a:lnTo>
                    <a:pt x="120650" y="654050"/>
                  </a:lnTo>
                  <a:lnTo>
                    <a:pt x="0" y="768350"/>
                  </a:lnTo>
                  <a:lnTo>
                    <a:pt x="19050" y="901700"/>
                  </a:lnTo>
                  <a:lnTo>
                    <a:pt x="44450" y="965200"/>
                  </a:lnTo>
                  <a:lnTo>
                    <a:pt x="69850" y="990600"/>
                  </a:lnTo>
                  <a:lnTo>
                    <a:pt x="139700" y="1022350"/>
                  </a:lnTo>
                  <a:lnTo>
                    <a:pt x="222250" y="1092200"/>
                  </a:lnTo>
                  <a:lnTo>
                    <a:pt x="254000" y="1136650"/>
                  </a:lnTo>
                  <a:lnTo>
                    <a:pt x="196850" y="1219200"/>
                  </a:lnTo>
                  <a:lnTo>
                    <a:pt x="196850" y="1295400"/>
                  </a:lnTo>
                  <a:lnTo>
                    <a:pt x="234950" y="1409700"/>
                  </a:lnTo>
                  <a:lnTo>
                    <a:pt x="323850" y="1327150"/>
                  </a:lnTo>
                  <a:lnTo>
                    <a:pt x="381000" y="1352550"/>
                  </a:lnTo>
                  <a:lnTo>
                    <a:pt x="381000" y="1352550"/>
                  </a:lnTo>
                  <a:lnTo>
                    <a:pt x="539750" y="1320800"/>
                  </a:lnTo>
                  <a:lnTo>
                    <a:pt x="609600" y="1320800"/>
                  </a:lnTo>
                  <a:lnTo>
                    <a:pt x="673100" y="1295400"/>
                  </a:lnTo>
                  <a:lnTo>
                    <a:pt x="768350" y="1327150"/>
                  </a:lnTo>
                  <a:lnTo>
                    <a:pt x="869950" y="1333500"/>
                  </a:lnTo>
                  <a:lnTo>
                    <a:pt x="895350" y="1270000"/>
                  </a:lnTo>
                  <a:lnTo>
                    <a:pt x="863600" y="1200150"/>
                  </a:lnTo>
                  <a:lnTo>
                    <a:pt x="927100" y="1130300"/>
                  </a:lnTo>
                  <a:lnTo>
                    <a:pt x="933450" y="1066800"/>
                  </a:lnTo>
                  <a:lnTo>
                    <a:pt x="863600" y="1047750"/>
                  </a:lnTo>
                  <a:lnTo>
                    <a:pt x="781050" y="971550"/>
                  </a:lnTo>
                  <a:lnTo>
                    <a:pt x="774700" y="869950"/>
                  </a:lnTo>
                  <a:lnTo>
                    <a:pt x="838200" y="831850"/>
                  </a:lnTo>
                  <a:lnTo>
                    <a:pt x="927100" y="742950"/>
                  </a:lnTo>
                  <a:lnTo>
                    <a:pt x="971550" y="704850"/>
                  </a:lnTo>
                  <a:lnTo>
                    <a:pt x="1047750" y="730250"/>
                  </a:lnTo>
                  <a:lnTo>
                    <a:pt x="1219200" y="742950"/>
                  </a:lnTo>
                  <a:lnTo>
                    <a:pt x="1282700" y="774700"/>
                  </a:lnTo>
                  <a:lnTo>
                    <a:pt x="1333500" y="755650"/>
                  </a:lnTo>
                  <a:lnTo>
                    <a:pt x="1371600" y="641350"/>
                  </a:lnTo>
                  <a:lnTo>
                    <a:pt x="1377950" y="552450"/>
                  </a:lnTo>
                  <a:lnTo>
                    <a:pt x="1403350" y="457200"/>
                  </a:lnTo>
                  <a:lnTo>
                    <a:pt x="1498600" y="488950"/>
                  </a:lnTo>
                  <a:lnTo>
                    <a:pt x="1581150" y="425450"/>
                  </a:lnTo>
                  <a:lnTo>
                    <a:pt x="1644650" y="419100"/>
                  </a:lnTo>
                  <a:lnTo>
                    <a:pt x="1739900" y="419100"/>
                  </a:lnTo>
                  <a:lnTo>
                    <a:pt x="1797050" y="361950"/>
                  </a:lnTo>
                  <a:lnTo>
                    <a:pt x="1797050" y="361950"/>
                  </a:lnTo>
                  <a:lnTo>
                    <a:pt x="1854200" y="317500"/>
                  </a:lnTo>
                  <a:lnTo>
                    <a:pt x="1898650" y="247650"/>
                  </a:lnTo>
                  <a:lnTo>
                    <a:pt x="1879600" y="171450"/>
                  </a:lnTo>
                  <a:lnTo>
                    <a:pt x="1847850" y="146050"/>
                  </a:lnTo>
                  <a:lnTo>
                    <a:pt x="1835150" y="38100"/>
                  </a:lnTo>
                  <a:lnTo>
                    <a:pt x="1797050" y="0"/>
                  </a:lnTo>
                  <a:lnTo>
                    <a:pt x="1670050" y="107950"/>
                  </a:lnTo>
                  <a:lnTo>
                    <a:pt x="1619250" y="127000"/>
                  </a:lnTo>
                  <a:lnTo>
                    <a:pt x="1543050" y="95250"/>
                  </a:lnTo>
                  <a:lnTo>
                    <a:pt x="1454150" y="107950"/>
                  </a:lnTo>
                  <a:lnTo>
                    <a:pt x="1320800" y="107950"/>
                  </a:lnTo>
                  <a:lnTo>
                    <a:pt x="1250950" y="152400"/>
                  </a:lnTo>
                  <a:lnTo>
                    <a:pt x="1162050" y="196850"/>
                  </a:lnTo>
                  <a:lnTo>
                    <a:pt x="1060450" y="196850"/>
                  </a:lnTo>
                  <a:lnTo>
                    <a:pt x="933450" y="209550"/>
                  </a:lnTo>
                  <a:lnTo>
                    <a:pt x="844550" y="190500"/>
                  </a:lnTo>
                  <a:lnTo>
                    <a:pt x="806450" y="254000"/>
                  </a:lnTo>
                  <a:lnTo>
                    <a:pt x="755650" y="298450"/>
                  </a:lnTo>
                  <a:lnTo>
                    <a:pt x="660400" y="304800"/>
                  </a:lnTo>
                  <a:lnTo>
                    <a:pt x="615950" y="349250"/>
                  </a:lnTo>
                  <a:lnTo>
                    <a:pt x="590550" y="419100"/>
                  </a:lnTo>
                  <a:lnTo>
                    <a:pt x="527050" y="412750"/>
                  </a:lnTo>
                  <a:lnTo>
                    <a:pt x="438150" y="368300"/>
                  </a:lnTo>
                  <a:lnTo>
                    <a:pt x="361950" y="368300"/>
                  </a:lnTo>
                  <a:lnTo>
                    <a:pt x="336550" y="412750"/>
                  </a:lnTo>
                  <a:lnTo>
                    <a:pt x="317500" y="450850"/>
                  </a:lnTo>
                  <a:lnTo>
                    <a:pt x="311150" y="501650"/>
                  </a:lnTo>
                  <a:lnTo>
                    <a:pt x="234950" y="565150"/>
                  </a:lnTo>
                  <a:lnTo>
                    <a:pt x="95250" y="533400"/>
                  </a:lnTo>
                  <a:close/>
                </a:path>
              </a:pathLst>
            </a:custGeom>
            <a:solidFill>
              <a:srgbClr val="FFC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67" name="Forma libre 66">
              <a:extLst>
                <a:ext uri="{FF2B5EF4-FFF2-40B4-BE49-F238E27FC236}">
                  <a16:creationId xmlns:a16="http://schemas.microsoft.com/office/drawing/2014/main" id="{9FF838A0-9E2B-4E33-968D-C84892B97AA6}"/>
                </a:ext>
              </a:extLst>
            </p:cNvPr>
            <p:cNvSpPr/>
            <p:nvPr/>
          </p:nvSpPr>
          <p:spPr>
            <a:xfrm>
              <a:off x="6464277" y="1498797"/>
              <a:ext cx="395369" cy="463712"/>
            </a:xfrm>
            <a:custGeom>
              <a:avLst/>
              <a:gdLst>
                <a:gd name="connsiteX0" fmla="*/ 311150 w 393700"/>
                <a:gd name="connsiteY0" fmla="*/ 6350 h 463550"/>
                <a:gd name="connsiteX1" fmla="*/ 254000 w 393700"/>
                <a:gd name="connsiteY1" fmla="*/ 44450 h 463550"/>
                <a:gd name="connsiteX2" fmla="*/ 190500 w 393700"/>
                <a:gd name="connsiteY2" fmla="*/ 0 h 463550"/>
                <a:gd name="connsiteX3" fmla="*/ 139700 w 393700"/>
                <a:gd name="connsiteY3" fmla="*/ 12700 h 463550"/>
                <a:gd name="connsiteX4" fmla="*/ 127000 w 393700"/>
                <a:gd name="connsiteY4" fmla="*/ 44450 h 463550"/>
                <a:gd name="connsiteX5" fmla="*/ 101600 w 393700"/>
                <a:gd name="connsiteY5" fmla="*/ 63500 h 463550"/>
                <a:gd name="connsiteX6" fmla="*/ 76200 w 393700"/>
                <a:gd name="connsiteY6" fmla="*/ 114300 h 463550"/>
                <a:gd name="connsiteX7" fmla="*/ 76200 w 393700"/>
                <a:gd name="connsiteY7" fmla="*/ 171450 h 463550"/>
                <a:gd name="connsiteX8" fmla="*/ 95250 w 393700"/>
                <a:gd name="connsiteY8" fmla="*/ 222250 h 463550"/>
                <a:gd name="connsiteX9" fmla="*/ 88900 w 393700"/>
                <a:gd name="connsiteY9" fmla="*/ 279400 h 463550"/>
                <a:gd name="connsiteX10" fmla="*/ 63500 w 393700"/>
                <a:gd name="connsiteY10" fmla="*/ 330200 h 463550"/>
                <a:gd name="connsiteX11" fmla="*/ 19050 w 393700"/>
                <a:gd name="connsiteY11" fmla="*/ 374650 h 463550"/>
                <a:gd name="connsiteX12" fmla="*/ 0 w 393700"/>
                <a:gd name="connsiteY12" fmla="*/ 361950 h 463550"/>
                <a:gd name="connsiteX13" fmla="*/ 31750 w 393700"/>
                <a:gd name="connsiteY13" fmla="*/ 406400 h 463550"/>
                <a:gd name="connsiteX14" fmla="*/ 31750 w 393700"/>
                <a:gd name="connsiteY14" fmla="*/ 406400 h 463550"/>
                <a:gd name="connsiteX15" fmla="*/ 171450 w 393700"/>
                <a:gd name="connsiteY15" fmla="*/ 463550 h 463550"/>
                <a:gd name="connsiteX16" fmla="*/ 247650 w 393700"/>
                <a:gd name="connsiteY16" fmla="*/ 355600 h 463550"/>
                <a:gd name="connsiteX17" fmla="*/ 317500 w 393700"/>
                <a:gd name="connsiteY17" fmla="*/ 342900 h 463550"/>
                <a:gd name="connsiteX18" fmla="*/ 387350 w 393700"/>
                <a:gd name="connsiteY18" fmla="*/ 292100 h 463550"/>
                <a:gd name="connsiteX19" fmla="*/ 342900 w 393700"/>
                <a:gd name="connsiteY19" fmla="*/ 234950 h 463550"/>
                <a:gd name="connsiteX20" fmla="*/ 311150 w 393700"/>
                <a:gd name="connsiteY20" fmla="*/ 171450 h 463550"/>
                <a:gd name="connsiteX21" fmla="*/ 330200 w 393700"/>
                <a:gd name="connsiteY21" fmla="*/ 146050 h 463550"/>
                <a:gd name="connsiteX22" fmla="*/ 393700 w 393700"/>
                <a:gd name="connsiteY22" fmla="*/ 127000 h 463550"/>
                <a:gd name="connsiteX23" fmla="*/ 387350 w 393700"/>
                <a:gd name="connsiteY23" fmla="*/ 95250 h 463550"/>
                <a:gd name="connsiteX24" fmla="*/ 311150 w 393700"/>
                <a:gd name="connsiteY24" fmla="*/ 6350 h 46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93700" h="463550">
                  <a:moveTo>
                    <a:pt x="311150" y="6350"/>
                  </a:moveTo>
                  <a:lnTo>
                    <a:pt x="254000" y="44450"/>
                  </a:lnTo>
                  <a:lnTo>
                    <a:pt x="190500" y="0"/>
                  </a:lnTo>
                  <a:lnTo>
                    <a:pt x="139700" y="12700"/>
                  </a:lnTo>
                  <a:lnTo>
                    <a:pt x="127000" y="44450"/>
                  </a:lnTo>
                  <a:lnTo>
                    <a:pt x="101600" y="63500"/>
                  </a:lnTo>
                  <a:lnTo>
                    <a:pt x="76200" y="114300"/>
                  </a:lnTo>
                  <a:lnTo>
                    <a:pt x="76200" y="171450"/>
                  </a:lnTo>
                  <a:lnTo>
                    <a:pt x="95250" y="222250"/>
                  </a:lnTo>
                  <a:lnTo>
                    <a:pt x="88900" y="279400"/>
                  </a:lnTo>
                  <a:lnTo>
                    <a:pt x="63500" y="330200"/>
                  </a:lnTo>
                  <a:lnTo>
                    <a:pt x="19050" y="374650"/>
                  </a:lnTo>
                  <a:lnTo>
                    <a:pt x="0" y="361950"/>
                  </a:lnTo>
                  <a:lnTo>
                    <a:pt x="31750" y="406400"/>
                  </a:lnTo>
                  <a:lnTo>
                    <a:pt x="31750" y="406400"/>
                  </a:lnTo>
                  <a:lnTo>
                    <a:pt x="171450" y="463550"/>
                  </a:lnTo>
                  <a:lnTo>
                    <a:pt x="247650" y="355600"/>
                  </a:lnTo>
                  <a:lnTo>
                    <a:pt x="317500" y="342900"/>
                  </a:lnTo>
                  <a:lnTo>
                    <a:pt x="387350" y="292100"/>
                  </a:lnTo>
                  <a:lnTo>
                    <a:pt x="342900" y="234950"/>
                  </a:lnTo>
                  <a:lnTo>
                    <a:pt x="311150" y="171450"/>
                  </a:lnTo>
                  <a:lnTo>
                    <a:pt x="330200" y="146050"/>
                  </a:lnTo>
                  <a:lnTo>
                    <a:pt x="393700" y="127000"/>
                  </a:lnTo>
                  <a:lnTo>
                    <a:pt x="387350" y="95250"/>
                  </a:lnTo>
                  <a:lnTo>
                    <a:pt x="311150" y="635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68" name="Forma libre 67">
              <a:extLst>
                <a:ext uri="{FF2B5EF4-FFF2-40B4-BE49-F238E27FC236}">
                  <a16:creationId xmlns:a16="http://schemas.microsoft.com/office/drawing/2014/main" id="{28ACA8EB-C139-4701-835C-6E0AB0C171AB}"/>
                </a:ext>
              </a:extLst>
            </p:cNvPr>
            <p:cNvSpPr/>
            <p:nvPr/>
          </p:nvSpPr>
          <p:spPr>
            <a:xfrm>
              <a:off x="6427378" y="1844392"/>
              <a:ext cx="680030" cy="559954"/>
            </a:xfrm>
            <a:custGeom>
              <a:avLst/>
              <a:gdLst>
                <a:gd name="connsiteX0" fmla="*/ 0 w 679450"/>
                <a:gd name="connsiteY0" fmla="*/ 44450 h 565150"/>
                <a:gd name="connsiteX1" fmla="*/ 57150 w 679450"/>
                <a:gd name="connsiteY1" fmla="*/ 133350 h 565150"/>
                <a:gd name="connsiteX2" fmla="*/ 127000 w 679450"/>
                <a:gd name="connsiteY2" fmla="*/ 127000 h 565150"/>
                <a:gd name="connsiteX3" fmla="*/ 215900 w 679450"/>
                <a:gd name="connsiteY3" fmla="*/ 146050 h 565150"/>
                <a:gd name="connsiteX4" fmla="*/ 292100 w 679450"/>
                <a:gd name="connsiteY4" fmla="*/ 69850 h 565150"/>
                <a:gd name="connsiteX5" fmla="*/ 381000 w 679450"/>
                <a:gd name="connsiteY5" fmla="*/ 19050 h 565150"/>
                <a:gd name="connsiteX6" fmla="*/ 431800 w 679450"/>
                <a:gd name="connsiteY6" fmla="*/ 0 h 565150"/>
                <a:gd name="connsiteX7" fmla="*/ 469900 w 679450"/>
                <a:gd name="connsiteY7" fmla="*/ 38100 h 565150"/>
                <a:gd name="connsiteX8" fmla="*/ 571500 w 679450"/>
                <a:gd name="connsiteY8" fmla="*/ 88900 h 565150"/>
                <a:gd name="connsiteX9" fmla="*/ 635000 w 679450"/>
                <a:gd name="connsiteY9" fmla="*/ 146050 h 565150"/>
                <a:gd name="connsiteX10" fmla="*/ 673100 w 679450"/>
                <a:gd name="connsiteY10" fmla="*/ 241300 h 565150"/>
                <a:gd name="connsiteX11" fmla="*/ 679450 w 679450"/>
                <a:gd name="connsiteY11" fmla="*/ 273050 h 565150"/>
                <a:gd name="connsiteX12" fmla="*/ 615950 w 679450"/>
                <a:gd name="connsiteY12" fmla="*/ 292100 h 565150"/>
                <a:gd name="connsiteX13" fmla="*/ 571500 w 679450"/>
                <a:gd name="connsiteY13" fmla="*/ 349250 h 565150"/>
                <a:gd name="connsiteX14" fmla="*/ 533400 w 679450"/>
                <a:gd name="connsiteY14" fmla="*/ 381000 h 565150"/>
                <a:gd name="connsiteX15" fmla="*/ 482600 w 679450"/>
                <a:gd name="connsiteY15" fmla="*/ 400050 h 565150"/>
                <a:gd name="connsiteX16" fmla="*/ 457200 w 679450"/>
                <a:gd name="connsiteY16" fmla="*/ 476250 h 565150"/>
                <a:gd name="connsiteX17" fmla="*/ 438150 w 679450"/>
                <a:gd name="connsiteY17" fmla="*/ 514350 h 565150"/>
                <a:gd name="connsiteX18" fmla="*/ 438150 w 679450"/>
                <a:gd name="connsiteY18" fmla="*/ 514350 h 565150"/>
                <a:gd name="connsiteX19" fmla="*/ 374650 w 679450"/>
                <a:gd name="connsiteY19" fmla="*/ 533400 h 565150"/>
                <a:gd name="connsiteX20" fmla="*/ 330200 w 679450"/>
                <a:gd name="connsiteY20" fmla="*/ 565150 h 565150"/>
                <a:gd name="connsiteX21" fmla="*/ 266700 w 679450"/>
                <a:gd name="connsiteY21" fmla="*/ 501650 h 565150"/>
                <a:gd name="connsiteX22" fmla="*/ 266700 w 679450"/>
                <a:gd name="connsiteY22" fmla="*/ 501650 h 565150"/>
                <a:gd name="connsiteX23" fmla="*/ 177800 w 679450"/>
                <a:gd name="connsiteY23" fmla="*/ 393700 h 565150"/>
                <a:gd name="connsiteX24" fmla="*/ 107950 w 679450"/>
                <a:gd name="connsiteY24" fmla="*/ 374650 h 565150"/>
                <a:gd name="connsiteX25" fmla="*/ 133350 w 679450"/>
                <a:gd name="connsiteY25" fmla="*/ 298450 h 565150"/>
                <a:gd name="connsiteX26" fmla="*/ 76200 w 679450"/>
                <a:gd name="connsiteY26" fmla="*/ 228600 h 565150"/>
                <a:gd name="connsiteX27" fmla="*/ 38100 w 679450"/>
                <a:gd name="connsiteY27" fmla="*/ 139700 h 565150"/>
                <a:gd name="connsiteX28" fmla="*/ 38100 w 679450"/>
                <a:gd name="connsiteY28" fmla="*/ 139700 h 565150"/>
                <a:gd name="connsiteX29" fmla="*/ 0 w 679450"/>
                <a:gd name="connsiteY29" fmla="*/ 44450 h 565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79450" h="565150">
                  <a:moveTo>
                    <a:pt x="0" y="44450"/>
                  </a:moveTo>
                  <a:lnTo>
                    <a:pt x="57150" y="133350"/>
                  </a:lnTo>
                  <a:lnTo>
                    <a:pt x="127000" y="127000"/>
                  </a:lnTo>
                  <a:lnTo>
                    <a:pt x="215900" y="146050"/>
                  </a:lnTo>
                  <a:lnTo>
                    <a:pt x="292100" y="69850"/>
                  </a:lnTo>
                  <a:lnTo>
                    <a:pt x="381000" y="19050"/>
                  </a:lnTo>
                  <a:lnTo>
                    <a:pt x="431800" y="0"/>
                  </a:lnTo>
                  <a:lnTo>
                    <a:pt x="469900" y="38100"/>
                  </a:lnTo>
                  <a:lnTo>
                    <a:pt x="571500" y="88900"/>
                  </a:lnTo>
                  <a:lnTo>
                    <a:pt x="635000" y="146050"/>
                  </a:lnTo>
                  <a:lnTo>
                    <a:pt x="673100" y="241300"/>
                  </a:lnTo>
                  <a:lnTo>
                    <a:pt x="679450" y="273050"/>
                  </a:lnTo>
                  <a:lnTo>
                    <a:pt x="615950" y="292100"/>
                  </a:lnTo>
                  <a:lnTo>
                    <a:pt x="571500" y="349250"/>
                  </a:lnTo>
                  <a:lnTo>
                    <a:pt x="533400" y="381000"/>
                  </a:lnTo>
                  <a:lnTo>
                    <a:pt x="482600" y="400050"/>
                  </a:lnTo>
                  <a:lnTo>
                    <a:pt x="457200" y="476250"/>
                  </a:lnTo>
                  <a:lnTo>
                    <a:pt x="438150" y="514350"/>
                  </a:lnTo>
                  <a:lnTo>
                    <a:pt x="438150" y="514350"/>
                  </a:lnTo>
                  <a:lnTo>
                    <a:pt x="374650" y="533400"/>
                  </a:lnTo>
                  <a:lnTo>
                    <a:pt x="330200" y="565150"/>
                  </a:lnTo>
                  <a:lnTo>
                    <a:pt x="266700" y="501650"/>
                  </a:lnTo>
                  <a:lnTo>
                    <a:pt x="266700" y="501650"/>
                  </a:lnTo>
                  <a:lnTo>
                    <a:pt x="177800" y="393700"/>
                  </a:lnTo>
                  <a:lnTo>
                    <a:pt x="107950" y="374650"/>
                  </a:lnTo>
                  <a:lnTo>
                    <a:pt x="133350" y="298450"/>
                  </a:lnTo>
                  <a:lnTo>
                    <a:pt x="76200" y="228600"/>
                  </a:lnTo>
                  <a:lnTo>
                    <a:pt x="38100" y="139700"/>
                  </a:lnTo>
                  <a:lnTo>
                    <a:pt x="38100" y="139700"/>
                  </a:lnTo>
                  <a:lnTo>
                    <a:pt x="0" y="4445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69" name="Forma libre 68">
              <a:extLst>
                <a:ext uri="{FF2B5EF4-FFF2-40B4-BE49-F238E27FC236}">
                  <a16:creationId xmlns:a16="http://schemas.microsoft.com/office/drawing/2014/main" id="{43F7123B-908F-408C-9ECC-837A789C8451}"/>
                </a:ext>
              </a:extLst>
            </p:cNvPr>
            <p:cNvSpPr/>
            <p:nvPr/>
          </p:nvSpPr>
          <p:spPr>
            <a:xfrm>
              <a:off x="6353576" y="2277483"/>
              <a:ext cx="548243" cy="717441"/>
            </a:xfrm>
            <a:custGeom>
              <a:avLst/>
              <a:gdLst>
                <a:gd name="connsiteX0" fmla="*/ 165100 w 546100"/>
                <a:gd name="connsiteY0" fmla="*/ 0 h 717550"/>
                <a:gd name="connsiteX1" fmla="*/ 222250 w 546100"/>
                <a:gd name="connsiteY1" fmla="*/ 6350 h 717550"/>
                <a:gd name="connsiteX2" fmla="*/ 279400 w 546100"/>
                <a:gd name="connsiteY2" fmla="*/ 63500 h 717550"/>
                <a:gd name="connsiteX3" fmla="*/ 298450 w 546100"/>
                <a:gd name="connsiteY3" fmla="*/ 120650 h 717550"/>
                <a:gd name="connsiteX4" fmla="*/ 355600 w 546100"/>
                <a:gd name="connsiteY4" fmla="*/ 171450 h 717550"/>
                <a:gd name="connsiteX5" fmla="*/ 482600 w 546100"/>
                <a:gd name="connsiteY5" fmla="*/ 114300 h 717550"/>
                <a:gd name="connsiteX6" fmla="*/ 546100 w 546100"/>
                <a:gd name="connsiteY6" fmla="*/ 203200 h 717550"/>
                <a:gd name="connsiteX7" fmla="*/ 508000 w 546100"/>
                <a:gd name="connsiteY7" fmla="*/ 247650 h 717550"/>
                <a:gd name="connsiteX8" fmla="*/ 476250 w 546100"/>
                <a:gd name="connsiteY8" fmla="*/ 311150 h 717550"/>
                <a:gd name="connsiteX9" fmla="*/ 501650 w 546100"/>
                <a:gd name="connsiteY9" fmla="*/ 381000 h 717550"/>
                <a:gd name="connsiteX10" fmla="*/ 539750 w 546100"/>
                <a:gd name="connsiteY10" fmla="*/ 406400 h 717550"/>
                <a:gd name="connsiteX11" fmla="*/ 495300 w 546100"/>
                <a:gd name="connsiteY11" fmla="*/ 476250 h 717550"/>
                <a:gd name="connsiteX12" fmla="*/ 469900 w 546100"/>
                <a:gd name="connsiteY12" fmla="*/ 533400 h 717550"/>
                <a:gd name="connsiteX13" fmla="*/ 431800 w 546100"/>
                <a:gd name="connsiteY13" fmla="*/ 571500 h 717550"/>
                <a:gd name="connsiteX14" fmla="*/ 438150 w 546100"/>
                <a:gd name="connsiteY14" fmla="*/ 628650 h 717550"/>
                <a:gd name="connsiteX15" fmla="*/ 374650 w 546100"/>
                <a:gd name="connsiteY15" fmla="*/ 666750 h 717550"/>
                <a:gd name="connsiteX16" fmla="*/ 349250 w 546100"/>
                <a:gd name="connsiteY16" fmla="*/ 717550 h 717550"/>
                <a:gd name="connsiteX17" fmla="*/ 298450 w 546100"/>
                <a:gd name="connsiteY17" fmla="*/ 685800 h 717550"/>
                <a:gd name="connsiteX18" fmla="*/ 241300 w 546100"/>
                <a:gd name="connsiteY18" fmla="*/ 673100 h 717550"/>
                <a:gd name="connsiteX19" fmla="*/ 241300 w 546100"/>
                <a:gd name="connsiteY19" fmla="*/ 590550 h 717550"/>
                <a:gd name="connsiteX20" fmla="*/ 241300 w 546100"/>
                <a:gd name="connsiteY20" fmla="*/ 590550 h 717550"/>
                <a:gd name="connsiteX21" fmla="*/ 222250 w 546100"/>
                <a:gd name="connsiteY21" fmla="*/ 520700 h 717550"/>
                <a:gd name="connsiteX22" fmla="*/ 228600 w 546100"/>
                <a:gd name="connsiteY22" fmla="*/ 457200 h 717550"/>
                <a:gd name="connsiteX23" fmla="*/ 171450 w 546100"/>
                <a:gd name="connsiteY23" fmla="*/ 444500 h 717550"/>
                <a:gd name="connsiteX24" fmla="*/ 107950 w 546100"/>
                <a:gd name="connsiteY24" fmla="*/ 495300 h 717550"/>
                <a:gd name="connsiteX25" fmla="*/ 63500 w 546100"/>
                <a:gd name="connsiteY25" fmla="*/ 444500 h 717550"/>
                <a:gd name="connsiteX26" fmla="*/ 88900 w 546100"/>
                <a:gd name="connsiteY26" fmla="*/ 393700 h 717550"/>
                <a:gd name="connsiteX27" fmla="*/ 57150 w 546100"/>
                <a:gd name="connsiteY27" fmla="*/ 330200 h 717550"/>
                <a:gd name="connsiteX28" fmla="*/ 0 w 546100"/>
                <a:gd name="connsiteY28" fmla="*/ 292100 h 717550"/>
                <a:gd name="connsiteX29" fmla="*/ 0 w 546100"/>
                <a:gd name="connsiteY29" fmla="*/ 241300 h 717550"/>
                <a:gd name="connsiteX30" fmla="*/ 57150 w 546100"/>
                <a:gd name="connsiteY30" fmla="*/ 254000 h 717550"/>
                <a:gd name="connsiteX31" fmla="*/ 139700 w 546100"/>
                <a:gd name="connsiteY31" fmla="*/ 209550 h 717550"/>
                <a:gd name="connsiteX32" fmla="*/ 184150 w 546100"/>
                <a:gd name="connsiteY32" fmla="*/ 95250 h 717550"/>
                <a:gd name="connsiteX33" fmla="*/ 184150 w 546100"/>
                <a:gd name="connsiteY33" fmla="*/ 95250 h 717550"/>
                <a:gd name="connsiteX34" fmla="*/ 165100 w 546100"/>
                <a:gd name="connsiteY34" fmla="*/ 0 h 71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46100" h="717550">
                  <a:moveTo>
                    <a:pt x="165100" y="0"/>
                  </a:moveTo>
                  <a:lnTo>
                    <a:pt x="222250" y="6350"/>
                  </a:lnTo>
                  <a:lnTo>
                    <a:pt x="279400" y="63500"/>
                  </a:lnTo>
                  <a:lnTo>
                    <a:pt x="298450" y="120650"/>
                  </a:lnTo>
                  <a:lnTo>
                    <a:pt x="355600" y="171450"/>
                  </a:lnTo>
                  <a:lnTo>
                    <a:pt x="482600" y="114300"/>
                  </a:lnTo>
                  <a:lnTo>
                    <a:pt x="546100" y="203200"/>
                  </a:lnTo>
                  <a:lnTo>
                    <a:pt x="508000" y="247650"/>
                  </a:lnTo>
                  <a:lnTo>
                    <a:pt x="476250" y="311150"/>
                  </a:lnTo>
                  <a:lnTo>
                    <a:pt x="501650" y="381000"/>
                  </a:lnTo>
                  <a:lnTo>
                    <a:pt x="539750" y="406400"/>
                  </a:lnTo>
                  <a:lnTo>
                    <a:pt x="495300" y="476250"/>
                  </a:lnTo>
                  <a:lnTo>
                    <a:pt x="469900" y="533400"/>
                  </a:lnTo>
                  <a:lnTo>
                    <a:pt x="431800" y="571500"/>
                  </a:lnTo>
                  <a:lnTo>
                    <a:pt x="438150" y="628650"/>
                  </a:lnTo>
                  <a:lnTo>
                    <a:pt x="374650" y="666750"/>
                  </a:lnTo>
                  <a:lnTo>
                    <a:pt x="349250" y="717550"/>
                  </a:lnTo>
                  <a:lnTo>
                    <a:pt x="298450" y="685800"/>
                  </a:lnTo>
                  <a:lnTo>
                    <a:pt x="241300" y="673100"/>
                  </a:lnTo>
                  <a:lnTo>
                    <a:pt x="241300" y="590550"/>
                  </a:lnTo>
                  <a:lnTo>
                    <a:pt x="241300" y="590550"/>
                  </a:lnTo>
                  <a:lnTo>
                    <a:pt x="222250" y="520700"/>
                  </a:lnTo>
                  <a:lnTo>
                    <a:pt x="228600" y="457200"/>
                  </a:lnTo>
                  <a:lnTo>
                    <a:pt x="171450" y="444500"/>
                  </a:lnTo>
                  <a:lnTo>
                    <a:pt x="107950" y="495300"/>
                  </a:lnTo>
                  <a:lnTo>
                    <a:pt x="63500" y="444500"/>
                  </a:lnTo>
                  <a:lnTo>
                    <a:pt x="88900" y="393700"/>
                  </a:lnTo>
                  <a:lnTo>
                    <a:pt x="57150" y="330200"/>
                  </a:lnTo>
                  <a:lnTo>
                    <a:pt x="0" y="292100"/>
                  </a:lnTo>
                  <a:lnTo>
                    <a:pt x="0" y="241300"/>
                  </a:lnTo>
                  <a:lnTo>
                    <a:pt x="57150" y="254000"/>
                  </a:lnTo>
                  <a:lnTo>
                    <a:pt x="139700" y="209550"/>
                  </a:lnTo>
                  <a:lnTo>
                    <a:pt x="184150" y="95250"/>
                  </a:lnTo>
                  <a:lnTo>
                    <a:pt x="184150" y="95250"/>
                  </a:lnTo>
                  <a:lnTo>
                    <a:pt x="165100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s-CL" dirty="0">
                  <a:solidFill>
                    <a:prstClr val="white"/>
                  </a:solidFill>
                </a:rPr>
                <a:t> </a:t>
              </a:r>
            </a:p>
          </p:txBody>
        </p:sp>
        <p:sp>
          <p:nvSpPr>
            <p:cNvPr id="70" name="Forma libre 69">
              <a:extLst>
                <a:ext uri="{FF2B5EF4-FFF2-40B4-BE49-F238E27FC236}">
                  <a16:creationId xmlns:a16="http://schemas.microsoft.com/office/drawing/2014/main" id="{08FF4354-C7F5-479F-AFF5-C24A8A75B5BF}"/>
                </a:ext>
              </a:extLst>
            </p:cNvPr>
            <p:cNvSpPr/>
            <p:nvPr/>
          </p:nvSpPr>
          <p:spPr>
            <a:xfrm>
              <a:off x="6875460" y="2133118"/>
              <a:ext cx="664217" cy="669321"/>
            </a:xfrm>
            <a:custGeom>
              <a:avLst/>
              <a:gdLst>
                <a:gd name="connsiteX0" fmla="*/ 330200 w 666750"/>
                <a:gd name="connsiteY0" fmla="*/ 0 h 666750"/>
                <a:gd name="connsiteX1" fmla="*/ 266700 w 666750"/>
                <a:gd name="connsiteY1" fmla="*/ 25400 h 666750"/>
                <a:gd name="connsiteX2" fmla="*/ 184150 w 666750"/>
                <a:gd name="connsiteY2" fmla="*/ 44450 h 666750"/>
                <a:gd name="connsiteX3" fmla="*/ 127000 w 666750"/>
                <a:gd name="connsiteY3" fmla="*/ 120650 h 666750"/>
                <a:gd name="connsiteX4" fmla="*/ 57150 w 666750"/>
                <a:gd name="connsiteY4" fmla="*/ 146050 h 666750"/>
                <a:gd name="connsiteX5" fmla="*/ 0 w 666750"/>
                <a:gd name="connsiteY5" fmla="*/ 241300 h 666750"/>
                <a:gd name="connsiteX6" fmla="*/ 69850 w 666750"/>
                <a:gd name="connsiteY6" fmla="*/ 323850 h 666750"/>
                <a:gd name="connsiteX7" fmla="*/ 63500 w 666750"/>
                <a:gd name="connsiteY7" fmla="*/ 400050 h 666750"/>
                <a:gd name="connsiteX8" fmla="*/ 25400 w 666750"/>
                <a:gd name="connsiteY8" fmla="*/ 438150 h 666750"/>
                <a:gd name="connsiteX9" fmla="*/ 25400 w 666750"/>
                <a:gd name="connsiteY9" fmla="*/ 488950 h 666750"/>
                <a:gd name="connsiteX10" fmla="*/ 50800 w 666750"/>
                <a:gd name="connsiteY10" fmla="*/ 533400 h 666750"/>
                <a:gd name="connsiteX11" fmla="*/ 38100 w 666750"/>
                <a:gd name="connsiteY11" fmla="*/ 577850 h 666750"/>
                <a:gd name="connsiteX12" fmla="*/ 88900 w 666750"/>
                <a:gd name="connsiteY12" fmla="*/ 603250 h 666750"/>
                <a:gd name="connsiteX13" fmla="*/ 133350 w 666750"/>
                <a:gd name="connsiteY13" fmla="*/ 622300 h 666750"/>
                <a:gd name="connsiteX14" fmla="*/ 152400 w 666750"/>
                <a:gd name="connsiteY14" fmla="*/ 666750 h 666750"/>
                <a:gd name="connsiteX15" fmla="*/ 190500 w 666750"/>
                <a:gd name="connsiteY15" fmla="*/ 596900 h 666750"/>
                <a:gd name="connsiteX16" fmla="*/ 260350 w 666750"/>
                <a:gd name="connsiteY16" fmla="*/ 520700 h 666750"/>
                <a:gd name="connsiteX17" fmla="*/ 355600 w 666750"/>
                <a:gd name="connsiteY17" fmla="*/ 495300 h 666750"/>
                <a:gd name="connsiteX18" fmla="*/ 355600 w 666750"/>
                <a:gd name="connsiteY18" fmla="*/ 495300 h 666750"/>
                <a:gd name="connsiteX19" fmla="*/ 469900 w 666750"/>
                <a:gd name="connsiteY19" fmla="*/ 514350 h 666750"/>
                <a:gd name="connsiteX20" fmla="*/ 527050 w 666750"/>
                <a:gd name="connsiteY20" fmla="*/ 469900 h 666750"/>
                <a:gd name="connsiteX21" fmla="*/ 596900 w 666750"/>
                <a:gd name="connsiteY21" fmla="*/ 469900 h 666750"/>
                <a:gd name="connsiteX22" fmla="*/ 647700 w 666750"/>
                <a:gd name="connsiteY22" fmla="*/ 438150 h 666750"/>
                <a:gd name="connsiteX23" fmla="*/ 647700 w 666750"/>
                <a:gd name="connsiteY23" fmla="*/ 438150 h 666750"/>
                <a:gd name="connsiteX24" fmla="*/ 666750 w 666750"/>
                <a:gd name="connsiteY24" fmla="*/ 279400 h 666750"/>
                <a:gd name="connsiteX25" fmla="*/ 666750 w 666750"/>
                <a:gd name="connsiteY25" fmla="*/ 279400 h 666750"/>
                <a:gd name="connsiteX26" fmla="*/ 660400 w 666750"/>
                <a:gd name="connsiteY26" fmla="*/ 158750 h 666750"/>
                <a:gd name="connsiteX27" fmla="*/ 596900 w 666750"/>
                <a:gd name="connsiteY27" fmla="*/ 101600 h 666750"/>
                <a:gd name="connsiteX28" fmla="*/ 596900 w 666750"/>
                <a:gd name="connsiteY28" fmla="*/ 82550 h 666750"/>
                <a:gd name="connsiteX29" fmla="*/ 520700 w 666750"/>
                <a:gd name="connsiteY29" fmla="*/ 95250 h 666750"/>
                <a:gd name="connsiteX30" fmla="*/ 438150 w 666750"/>
                <a:gd name="connsiteY30" fmla="*/ 63500 h 666750"/>
                <a:gd name="connsiteX31" fmla="*/ 330200 w 666750"/>
                <a:gd name="connsiteY31" fmla="*/ 0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66750" h="666750">
                  <a:moveTo>
                    <a:pt x="330200" y="0"/>
                  </a:moveTo>
                  <a:lnTo>
                    <a:pt x="266700" y="25400"/>
                  </a:lnTo>
                  <a:lnTo>
                    <a:pt x="184150" y="44450"/>
                  </a:lnTo>
                  <a:lnTo>
                    <a:pt x="127000" y="120650"/>
                  </a:lnTo>
                  <a:lnTo>
                    <a:pt x="57150" y="146050"/>
                  </a:lnTo>
                  <a:lnTo>
                    <a:pt x="0" y="241300"/>
                  </a:lnTo>
                  <a:lnTo>
                    <a:pt x="69850" y="323850"/>
                  </a:lnTo>
                  <a:lnTo>
                    <a:pt x="63500" y="400050"/>
                  </a:lnTo>
                  <a:lnTo>
                    <a:pt x="25400" y="438150"/>
                  </a:lnTo>
                  <a:lnTo>
                    <a:pt x="25400" y="488950"/>
                  </a:lnTo>
                  <a:lnTo>
                    <a:pt x="50800" y="533400"/>
                  </a:lnTo>
                  <a:lnTo>
                    <a:pt x="38100" y="577850"/>
                  </a:lnTo>
                  <a:lnTo>
                    <a:pt x="88900" y="603250"/>
                  </a:lnTo>
                  <a:lnTo>
                    <a:pt x="133350" y="622300"/>
                  </a:lnTo>
                  <a:lnTo>
                    <a:pt x="152400" y="666750"/>
                  </a:lnTo>
                  <a:lnTo>
                    <a:pt x="190500" y="596900"/>
                  </a:lnTo>
                  <a:lnTo>
                    <a:pt x="260350" y="520700"/>
                  </a:lnTo>
                  <a:lnTo>
                    <a:pt x="355600" y="495300"/>
                  </a:lnTo>
                  <a:lnTo>
                    <a:pt x="355600" y="495300"/>
                  </a:lnTo>
                  <a:lnTo>
                    <a:pt x="469900" y="514350"/>
                  </a:lnTo>
                  <a:lnTo>
                    <a:pt x="527050" y="469900"/>
                  </a:lnTo>
                  <a:lnTo>
                    <a:pt x="596900" y="469900"/>
                  </a:lnTo>
                  <a:lnTo>
                    <a:pt x="647700" y="438150"/>
                  </a:lnTo>
                  <a:lnTo>
                    <a:pt x="647700" y="438150"/>
                  </a:lnTo>
                  <a:lnTo>
                    <a:pt x="666750" y="279400"/>
                  </a:lnTo>
                  <a:lnTo>
                    <a:pt x="666750" y="279400"/>
                  </a:lnTo>
                  <a:lnTo>
                    <a:pt x="660400" y="158750"/>
                  </a:lnTo>
                  <a:lnTo>
                    <a:pt x="596900" y="101600"/>
                  </a:lnTo>
                  <a:lnTo>
                    <a:pt x="596900" y="82550"/>
                  </a:lnTo>
                  <a:lnTo>
                    <a:pt x="520700" y="95250"/>
                  </a:lnTo>
                  <a:lnTo>
                    <a:pt x="438150" y="63500"/>
                  </a:lnTo>
                  <a:lnTo>
                    <a:pt x="330200" y="0"/>
                  </a:ln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71" name="Forma libre 70">
              <a:extLst>
                <a:ext uri="{FF2B5EF4-FFF2-40B4-BE49-F238E27FC236}">
                  <a16:creationId xmlns:a16="http://schemas.microsoft.com/office/drawing/2014/main" id="{B95AD974-94F7-4A34-AF86-4E0E0BE82701}"/>
                </a:ext>
              </a:extLst>
            </p:cNvPr>
            <p:cNvSpPr/>
            <p:nvPr/>
          </p:nvSpPr>
          <p:spPr>
            <a:xfrm>
              <a:off x="8103736" y="982589"/>
              <a:ext cx="1634185" cy="1474252"/>
            </a:xfrm>
            <a:custGeom>
              <a:avLst/>
              <a:gdLst>
                <a:gd name="connsiteX0" fmla="*/ 609600 w 1631950"/>
                <a:gd name="connsiteY0" fmla="*/ 400050 h 1473200"/>
                <a:gd name="connsiteX1" fmla="*/ 603250 w 1631950"/>
                <a:gd name="connsiteY1" fmla="*/ 488950 h 1473200"/>
                <a:gd name="connsiteX2" fmla="*/ 584200 w 1631950"/>
                <a:gd name="connsiteY2" fmla="*/ 565150 h 1473200"/>
                <a:gd name="connsiteX3" fmla="*/ 558800 w 1631950"/>
                <a:gd name="connsiteY3" fmla="*/ 641350 h 1473200"/>
                <a:gd name="connsiteX4" fmla="*/ 533400 w 1631950"/>
                <a:gd name="connsiteY4" fmla="*/ 704850 h 1473200"/>
                <a:gd name="connsiteX5" fmla="*/ 450850 w 1631950"/>
                <a:gd name="connsiteY5" fmla="*/ 698500 h 1473200"/>
                <a:gd name="connsiteX6" fmla="*/ 400050 w 1631950"/>
                <a:gd name="connsiteY6" fmla="*/ 666750 h 1473200"/>
                <a:gd name="connsiteX7" fmla="*/ 330200 w 1631950"/>
                <a:gd name="connsiteY7" fmla="*/ 647700 h 1473200"/>
                <a:gd name="connsiteX8" fmla="*/ 266700 w 1631950"/>
                <a:gd name="connsiteY8" fmla="*/ 654050 h 1473200"/>
                <a:gd name="connsiteX9" fmla="*/ 165100 w 1631950"/>
                <a:gd name="connsiteY9" fmla="*/ 609600 h 1473200"/>
                <a:gd name="connsiteX10" fmla="*/ 107950 w 1631950"/>
                <a:gd name="connsiteY10" fmla="*/ 660400 h 1473200"/>
                <a:gd name="connsiteX11" fmla="*/ 44450 w 1631950"/>
                <a:gd name="connsiteY11" fmla="*/ 736600 h 1473200"/>
                <a:gd name="connsiteX12" fmla="*/ 0 w 1631950"/>
                <a:gd name="connsiteY12" fmla="*/ 768350 h 1473200"/>
                <a:gd name="connsiteX13" fmla="*/ 0 w 1631950"/>
                <a:gd name="connsiteY13" fmla="*/ 825500 h 1473200"/>
                <a:gd name="connsiteX14" fmla="*/ 50800 w 1631950"/>
                <a:gd name="connsiteY14" fmla="*/ 882650 h 1473200"/>
                <a:gd name="connsiteX15" fmla="*/ 120650 w 1631950"/>
                <a:gd name="connsiteY15" fmla="*/ 908050 h 1473200"/>
                <a:gd name="connsiteX16" fmla="*/ 171450 w 1631950"/>
                <a:gd name="connsiteY16" fmla="*/ 927100 h 1473200"/>
                <a:gd name="connsiteX17" fmla="*/ 158750 w 1631950"/>
                <a:gd name="connsiteY17" fmla="*/ 990600 h 1473200"/>
                <a:gd name="connsiteX18" fmla="*/ 127000 w 1631950"/>
                <a:gd name="connsiteY18" fmla="*/ 1054100 h 1473200"/>
                <a:gd name="connsiteX19" fmla="*/ 95250 w 1631950"/>
                <a:gd name="connsiteY19" fmla="*/ 1092200 h 1473200"/>
                <a:gd name="connsiteX20" fmla="*/ 133350 w 1631950"/>
                <a:gd name="connsiteY20" fmla="*/ 1162050 h 1473200"/>
                <a:gd name="connsiteX21" fmla="*/ 82550 w 1631950"/>
                <a:gd name="connsiteY21" fmla="*/ 1257300 h 1473200"/>
                <a:gd name="connsiteX22" fmla="*/ 139700 w 1631950"/>
                <a:gd name="connsiteY22" fmla="*/ 1314450 h 1473200"/>
                <a:gd name="connsiteX23" fmla="*/ 209550 w 1631950"/>
                <a:gd name="connsiteY23" fmla="*/ 1371600 h 1473200"/>
                <a:gd name="connsiteX24" fmla="*/ 266700 w 1631950"/>
                <a:gd name="connsiteY24" fmla="*/ 1435100 h 1473200"/>
                <a:gd name="connsiteX25" fmla="*/ 285750 w 1631950"/>
                <a:gd name="connsiteY25" fmla="*/ 1473200 h 1473200"/>
                <a:gd name="connsiteX26" fmla="*/ 438150 w 1631950"/>
                <a:gd name="connsiteY26" fmla="*/ 1403350 h 1473200"/>
                <a:gd name="connsiteX27" fmla="*/ 552450 w 1631950"/>
                <a:gd name="connsiteY27" fmla="*/ 1289050 h 1473200"/>
                <a:gd name="connsiteX28" fmla="*/ 571500 w 1631950"/>
                <a:gd name="connsiteY28" fmla="*/ 1168400 h 1473200"/>
                <a:gd name="connsiteX29" fmla="*/ 635000 w 1631950"/>
                <a:gd name="connsiteY29" fmla="*/ 1098550 h 1473200"/>
                <a:gd name="connsiteX30" fmla="*/ 698500 w 1631950"/>
                <a:gd name="connsiteY30" fmla="*/ 1009650 h 1473200"/>
                <a:gd name="connsiteX31" fmla="*/ 793750 w 1631950"/>
                <a:gd name="connsiteY31" fmla="*/ 1016000 h 1473200"/>
                <a:gd name="connsiteX32" fmla="*/ 850900 w 1631950"/>
                <a:gd name="connsiteY32" fmla="*/ 1092200 h 1473200"/>
                <a:gd name="connsiteX33" fmla="*/ 939800 w 1631950"/>
                <a:gd name="connsiteY33" fmla="*/ 1085850 h 1473200"/>
                <a:gd name="connsiteX34" fmla="*/ 1035050 w 1631950"/>
                <a:gd name="connsiteY34" fmla="*/ 1079500 h 1473200"/>
                <a:gd name="connsiteX35" fmla="*/ 1104900 w 1631950"/>
                <a:gd name="connsiteY35" fmla="*/ 1060450 h 1473200"/>
                <a:gd name="connsiteX36" fmla="*/ 1200150 w 1631950"/>
                <a:gd name="connsiteY36" fmla="*/ 1111250 h 1473200"/>
                <a:gd name="connsiteX37" fmla="*/ 1289050 w 1631950"/>
                <a:gd name="connsiteY37" fmla="*/ 958850 h 1473200"/>
                <a:gd name="connsiteX38" fmla="*/ 1365250 w 1631950"/>
                <a:gd name="connsiteY38" fmla="*/ 762000 h 1473200"/>
                <a:gd name="connsiteX39" fmla="*/ 1416050 w 1631950"/>
                <a:gd name="connsiteY39" fmla="*/ 685800 h 1473200"/>
                <a:gd name="connsiteX40" fmla="*/ 1581150 w 1631950"/>
                <a:gd name="connsiteY40" fmla="*/ 590550 h 1473200"/>
                <a:gd name="connsiteX41" fmla="*/ 1593850 w 1631950"/>
                <a:gd name="connsiteY41" fmla="*/ 520700 h 1473200"/>
                <a:gd name="connsiteX42" fmla="*/ 1581150 w 1631950"/>
                <a:gd name="connsiteY42" fmla="*/ 412750 h 1473200"/>
                <a:gd name="connsiteX43" fmla="*/ 1581150 w 1631950"/>
                <a:gd name="connsiteY43" fmla="*/ 412750 h 1473200"/>
                <a:gd name="connsiteX44" fmla="*/ 1606550 w 1631950"/>
                <a:gd name="connsiteY44" fmla="*/ 311150 h 1473200"/>
                <a:gd name="connsiteX45" fmla="*/ 1631950 w 1631950"/>
                <a:gd name="connsiteY45" fmla="*/ 215900 h 1473200"/>
                <a:gd name="connsiteX46" fmla="*/ 1504950 w 1631950"/>
                <a:gd name="connsiteY46" fmla="*/ 114300 h 1473200"/>
                <a:gd name="connsiteX47" fmla="*/ 1409700 w 1631950"/>
                <a:gd name="connsiteY47" fmla="*/ 76200 h 1473200"/>
                <a:gd name="connsiteX48" fmla="*/ 1365250 w 1631950"/>
                <a:gd name="connsiteY48" fmla="*/ 44450 h 1473200"/>
                <a:gd name="connsiteX49" fmla="*/ 1320800 w 1631950"/>
                <a:gd name="connsiteY49" fmla="*/ 69850 h 1473200"/>
                <a:gd name="connsiteX50" fmla="*/ 1263650 w 1631950"/>
                <a:gd name="connsiteY50" fmla="*/ 0 h 1473200"/>
                <a:gd name="connsiteX51" fmla="*/ 1143000 w 1631950"/>
                <a:gd name="connsiteY51" fmla="*/ 50800 h 1473200"/>
                <a:gd name="connsiteX52" fmla="*/ 1143000 w 1631950"/>
                <a:gd name="connsiteY52" fmla="*/ 165100 h 1473200"/>
                <a:gd name="connsiteX53" fmla="*/ 1111250 w 1631950"/>
                <a:gd name="connsiteY53" fmla="*/ 222250 h 1473200"/>
                <a:gd name="connsiteX54" fmla="*/ 1066800 w 1631950"/>
                <a:gd name="connsiteY54" fmla="*/ 260350 h 1473200"/>
                <a:gd name="connsiteX55" fmla="*/ 1066800 w 1631950"/>
                <a:gd name="connsiteY55" fmla="*/ 260350 h 1473200"/>
                <a:gd name="connsiteX56" fmla="*/ 977900 w 1631950"/>
                <a:gd name="connsiteY56" fmla="*/ 285750 h 1473200"/>
                <a:gd name="connsiteX57" fmla="*/ 939800 w 1631950"/>
                <a:gd name="connsiteY57" fmla="*/ 330200 h 1473200"/>
                <a:gd name="connsiteX58" fmla="*/ 812800 w 1631950"/>
                <a:gd name="connsiteY58" fmla="*/ 330200 h 1473200"/>
                <a:gd name="connsiteX59" fmla="*/ 711200 w 1631950"/>
                <a:gd name="connsiteY59" fmla="*/ 368300 h 1473200"/>
                <a:gd name="connsiteX60" fmla="*/ 609600 w 1631950"/>
                <a:gd name="connsiteY60" fmla="*/ 400050 h 147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631950" h="1473200">
                  <a:moveTo>
                    <a:pt x="609600" y="400050"/>
                  </a:moveTo>
                  <a:lnTo>
                    <a:pt x="603250" y="488950"/>
                  </a:lnTo>
                  <a:lnTo>
                    <a:pt x="584200" y="565150"/>
                  </a:lnTo>
                  <a:lnTo>
                    <a:pt x="558800" y="641350"/>
                  </a:lnTo>
                  <a:lnTo>
                    <a:pt x="533400" y="704850"/>
                  </a:lnTo>
                  <a:lnTo>
                    <a:pt x="450850" y="698500"/>
                  </a:lnTo>
                  <a:lnTo>
                    <a:pt x="400050" y="666750"/>
                  </a:lnTo>
                  <a:lnTo>
                    <a:pt x="330200" y="647700"/>
                  </a:lnTo>
                  <a:lnTo>
                    <a:pt x="266700" y="654050"/>
                  </a:lnTo>
                  <a:lnTo>
                    <a:pt x="165100" y="609600"/>
                  </a:lnTo>
                  <a:lnTo>
                    <a:pt x="107950" y="660400"/>
                  </a:lnTo>
                  <a:lnTo>
                    <a:pt x="44450" y="736600"/>
                  </a:lnTo>
                  <a:lnTo>
                    <a:pt x="0" y="768350"/>
                  </a:lnTo>
                  <a:lnTo>
                    <a:pt x="0" y="825500"/>
                  </a:lnTo>
                  <a:lnTo>
                    <a:pt x="50800" y="882650"/>
                  </a:lnTo>
                  <a:lnTo>
                    <a:pt x="120650" y="908050"/>
                  </a:lnTo>
                  <a:lnTo>
                    <a:pt x="171450" y="927100"/>
                  </a:lnTo>
                  <a:lnTo>
                    <a:pt x="158750" y="990600"/>
                  </a:lnTo>
                  <a:lnTo>
                    <a:pt x="127000" y="1054100"/>
                  </a:lnTo>
                  <a:lnTo>
                    <a:pt x="95250" y="1092200"/>
                  </a:lnTo>
                  <a:lnTo>
                    <a:pt x="133350" y="1162050"/>
                  </a:lnTo>
                  <a:lnTo>
                    <a:pt x="82550" y="1257300"/>
                  </a:lnTo>
                  <a:lnTo>
                    <a:pt x="139700" y="1314450"/>
                  </a:lnTo>
                  <a:lnTo>
                    <a:pt x="209550" y="1371600"/>
                  </a:lnTo>
                  <a:lnTo>
                    <a:pt x="266700" y="1435100"/>
                  </a:lnTo>
                  <a:lnTo>
                    <a:pt x="285750" y="1473200"/>
                  </a:lnTo>
                  <a:lnTo>
                    <a:pt x="438150" y="1403350"/>
                  </a:lnTo>
                  <a:lnTo>
                    <a:pt x="552450" y="1289050"/>
                  </a:lnTo>
                  <a:lnTo>
                    <a:pt x="571500" y="1168400"/>
                  </a:lnTo>
                  <a:lnTo>
                    <a:pt x="635000" y="1098550"/>
                  </a:lnTo>
                  <a:lnTo>
                    <a:pt x="698500" y="1009650"/>
                  </a:lnTo>
                  <a:lnTo>
                    <a:pt x="793750" y="1016000"/>
                  </a:lnTo>
                  <a:lnTo>
                    <a:pt x="850900" y="1092200"/>
                  </a:lnTo>
                  <a:lnTo>
                    <a:pt x="939800" y="1085850"/>
                  </a:lnTo>
                  <a:lnTo>
                    <a:pt x="1035050" y="1079500"/>
                  </a:lnTo>
                  <a:lnTo>
                    <a:pt x="1104900" y="1060450"/>
                  </a:lnTo>
                  <a:lnTo>
                    <a:pt x="1200150" y="1111250"/>
                  </a:lnTo>
                  <a:lnTo>
                    <a:pt x="1289050" y="958850"/>
                  </a:lnTo>
                  <a:lnTo>
                    <a:pt x="1365250" y="762000"/>
                  </a:lnTo>
                  <a:lnTo>
                    <a:pt x="1416050" y="685800"/>
                  </a:lnTo>
                  <a:lnTo>
                    <a:pt x="1581150" y="590550"/>
                  </a:lnTo>
                  <a:lnTo>
                    <a:pt x="1593850" y="520700"/>
                  </a:lnTo>
                  <a:lnTo>
                    <a:pt x="1581150" y="412750"/>
                  </a:lnTo>
                  <a:lnTo>
                    <a:pt x="1581150" y="412750"/>
                  </a:lnTo>
                  <a:lnTo>
                    <a:pt x="1606550" y="311150"/>
                  </a:lnTo>
                  <a:lnTo>
                    <a:pt x="1631950" y="215900"/>
                  </a:lnTo>
                  <a:lnTo>
                    <a:pt x="1504950" y="114300"/>
                  </a:lnTo>
                  <a:lnTo>
                    <a:pt x="1409700" y="76200"/>
                  </a:lnTo>
                  <a:lnTo>
                    <a:pt x="1365250" y="44450"/>
                  </a:lnTo>
                  <a:lnTo>
                    <a:pt x="1320800" y="69850"/>
                  </a:lnTo>
                  <a:lnTo>
                    <a:pt x="1263650" y="0"/>
                  </a:lnTo>
                  <a:lnTo>
                    <a:pt x="1143000" y="50800"/>
                  </a:lnTo>
                  <a:lnTo>
                    <a:pt x="1143000" y="165100"/>
                  </a:lnTo>
                  <a:lnTo>
                    <a:pt x="1111250" y="222250"/>
                  </a:lnTo>
                  <a:lnTo>
                    <a:pt x="1066800" y="260350"/>
                  </a:lnTo>
                  <a:lnTo>
                    <a:pt x="1066800" y="260350"/>
                  </a:lnTo>
                  <a:lnTo>
                    <a:pt x="977900" y="285750"/>
                  </a:lnTo>
                  <a:lnTo>
                    <a:pt x="939800" y="330200"/>
                  </a:lnTo>
                  <a:lnTo>
                    <a:pt x="812800" y="330200"/>
                  </a:lnTo>
                  <a:lnTo>
                    <a:pt x="711200" y="368300"/>
                  </a:lnTo>
                  <a:lnTo>
                    <a:pt x="609600" y="40005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72" name="Forma libre 71">
              <a:extLst>
                <a:ext uri="{FF2B5EF4-FFF2-40B4-BE49-F238E27FC236}">
                  <a16:creationId xmlns:a16="http://schemas.microsoft.com/office/drawing/2014/main" id="{1026D0C3-761C-4648-8FD2-B93EDBE69284}"/>
                </a:ext>
              </a:extLst>
            </p:cNvPr>
            <p:cNvSpPr/>
            <p:nvPr/>
          </p:nvSpPr>
          <p:spPr>
            <a:xfrm>
              <a:off x="8731051" y="1564415"/>
              <a:ext cx="1249363" cy="1465506"/>
            </a:xfrm>
            <a:custGeom>
              <a:avLst/>
              <a:gdLst>
                <a:gd name="connsiteX0" fmla="*/ 996950 w 1250950"/>
                <a:gd name="connsiteY0" fmla="*/ 0 h 1466850"/>
                <a:gd name="connsiteX1" fmla="*/ 825500 w 1250950"/>
                <a:gd name="connsiteY1" fmla="*/ 120650 h 1466850"/>
                <a:gd name="connsiteX2" fmla="*/ 774700 w 1250950"/>
                <a:gd name="connsiteY2" fmla="*/ 196850 h 1466850"/>
                <a:gd name="connsiteX3" fmla="*/ 723900 w 1250950"/>
                <a:gd name="connsiteY3" fmla="*/ 361950 h 1466850"/>
                <a:gd name="connsiteX4" fmla="*/ 590550 w 1250950"/>
                <a:gd name="connsiteY4" fmla="*/ 565150 h 1466850"/>
                <a:gd name="connsiteX5" fmla="*/ 495300 w 1250950"/>
                <a:gd name="connsiteY5" fmla="*/ 508000 h 1466850"/>
                <a:gd name="connsiteX6" fmla="*/ 444500 w 1250950"/>
                <a:gd name="connsiteY6" fmla="*/ 527050 h 1466850"/>
                <a:gd name="connsiteX7" fmla="*/ 311150 w 1250950"/>
                <a:gd name="connsiteY7" fmla="*/ 527050 h 1466850"/>
                <a:gd name="connsiteX8" fmla="*/ 203200 w 1250950"/>
                <a:gd name="connsiteY8" fmla="*/ 603250 h 1466850"/>
                <a:gd name="connsiteX9" fmla="*/ 152400 w 1250950"/>
                <a:gd name="connsiteY9" fmla="*/ 666750 h 1466850"/>
                <a:gd name="connsiteX10" fmla="*/ 82550 w 1250950"/>
                <a:gd name="connsiteY10" fmla="*/ 704850 h 1466850"/>
                <a:gd name="connsiteX11" fmla="*/ 120650 w 1250950"/>
                <a:gd name="connsiteY11" fmla="*/ 768350 h 1466850"/>
                <a:gd name="connsiteX12" fmla="*/ 88900 w 1250950"/>
                <a:gd name="connsiteY12" fmla="*/ 844550 h 1466850"/>
                <a:gd name="connsiteX13" fmla="*/ 6350 w 1250950"/>
                <a:gd name="connsiteY13" fmla="*/ 946150 h 1466850"/>
                <a:gd name="connsiteX14" fmla="*/ 31750 w 1250950"/>
                <a:gd name="connsiteY14" fmla="*/ 1060450 h 1466850"/>
                <a:gd name="connsiteX15" fmla="*/ 0 w 1250950"/>
                <a:gd name="connsiteY15" fmla="*/ 1206500 h 1466850"/>
                <a:gd name="connsiteX16" fmla="*/ 25400 w 1250950"/>
                <a:gd name="connsiteY16" fmla="*/ 1295400 h 1466850"/>
                <a:gd name="connsiteX17" fmla="*/ 95250 w 1250950"/>
                <a:gd name="connsiteY17" fmla="*/ 1263650 h 1466850"/>
                <a:gd name="connsiteX18" fmla="*/ 234950 w 1250950"/>
                <a:gd name="connsiteY18" fmla="*/ 1327150 h 1466850"/>
                <a:gd name="connsiteX19" fmla="*/ 285750 w 1250950"/>
                <a:gd name="connsiteY19" fmla="*/ 1371600 h 1466850"/>
                <a:gd name="connsiteX20" fmla="*/ 457200 w 1250950"/>
                <a:gd name="connsiteY20" fmla="*/ 1365250 h 1466850"/>
                <a:gd name="connsiteX21" fmla="*/ 615950 w 1250950"/>
                <a:gd name="connsiteY21" fmla="*/ 1441450 h 1466850"/>
                <a:gd name="connsiteX22" fmla="*/ 641350 w 1250950"/>
                <a:gd name="connsiteY22" fmla="*/ 1466850 h 1466850"/>
                <a:gd name="connsiteX23" fmla="*/ 800100 w 1250950"/>
                <a:gd name="connsiteY23" fmla="*/ 1358900 h 1466850"/>
                <a:gd name="connsiteX24" fmla="*/ 857250 w 1250950"/>
                <a:gd name="connsiteY24" fmla="*/ 1250950 h 1466850"/>
                <a:gd name="connsiteX25" fmla="*/ 933450 w 1250950"/>
                <a:gd name="connsiteY25" fmla="*/ 1257300 h 1466850"/>
                <a:gd name="connsiteX26" fmla="*/ 939800 w 1250950"/>
                <a:gd name="connsiteY26" fmla="*/ 1168400 h 1466850"/>
                <a:gd name="connsiteX27" fmla="*/ 1035050 w 1250950"/>
                <a:gd name="connsiteY27" fmla="*/ 1162050 h 1466850"/>
                <a:gd name="connsiteX28" fmla="*/ 1123950 w 1250950"/>
                <a:gd name="connsiteY28" fmla="*/ 1060450 h 1466850"/>
                <a:gd name="connsiteX29" fmla="*/ 1155700 w 1250950"/>
                <a:gd name="connsiteY29" fmla="*/ 977900 h 1466850"/>
                <a:gd name="connsiteX30" fmla="*/ 1187450 w 1250950"/>
                <a:gd name="connsiteY30" fmla="*/ 933450 h 1466850"/>
                <a:gd name="connsiteX31" fmla="*/ 1174750 w 1250950"/>
                <a:gd name="connsiteY31" fmla="*/ 654050 h 1466850"/>
                <a:gd name="connsiteX32" fmla="*/ 1136650 w 1250950"/>
                <a:gd name="connsiteY32" fmla="*/ 615950 h 1466850"/>
                <a:gd name="connsiteX33" fmla="*/ 1168400 w 1250950"/>
                <a:gd name="connsiteY33" fmla="*/ 476250 h 1466850"/>
                <a:gd name="connsiteX34" fmla="*/ 1219200 w 1250950"/>
                <a:gd name="connsiteY34" fmla="*/ 438150 h 1466850"/>
                <a:gd name="connsiteX35" fmla="*/ 1250950 w 1250950"/>
                <a:gd name="connsiteY35" fmla="*/ 393700 h 1466850"/>
                <a:gd name="connsiteX36" fmla="*/ 1212850 w 1250950"/>
                <a:gd name="connsiteY36" fmla="*/ 234950 h 1466850"/>
                <a:gd name="connsiteX37" fmla="*/ 1193800 w 1250950"/>
                <a:gd name="connsiteY37" fmla="*/ 107950 h 1466850"/>
                <a:gd name="connsiteX38" fmla="*/ 1111250 w 1250950"/>
                <a:gd name="connsiteY38" fmla="*/ 44450 h 1466850"/>
                <a:gd name="connsiteX39" fmla="*/ 1035050 w 1250950"/>
                <a:gd name="connsiteY39" fmla="*/ 38100 h 1466850"/>
                <a:gd name="connsiteX40" fmla="*/ 996950 w 1250950"/>
                <a:gd name="connsiteY40" fmla="*/ 0 h 146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250950" h="1466850">
                  <a:moveTo>
                    <a:pt x="996950" y="0"/>
                  </a:moveTo>
                  <a:lnTo>
                    <a:pt x="825500" y="120650"/>
                  </a:lnTo>
                  <a:lnTo>
                    <a:pt x="774700" y="196850"/>
                  </a:lnTo>
                  <a:lnTo>
                    <a:pt x="723900" y="361950"/>
                  </a:lnTo>
                  <a:lnTo>
                    <a:pt x="590550" y="565150"/>
                  </a:lnTo>
                  <a:lnTo>
                    <a:pt x="495300" y="508000"/>
                  </a:lnTo>
                  <a:lnTo>
                    <a:pt x="444500" y="527050"/>
                  </a:lnTo>
                  <a:lnTo>
                    <a:pt x="311150" y="527050"/>
                  </a:lnTo>
                  <a:lnTo>
                    <a:pt x="203200" y="603250"/>
                  </a:lnTo>
                  <a:lnTo>
                    <a:pt x="152400" y="666750"/>
                  </a:lnTo>
                  <a:lnTo>
                    <a:pt x="82550" y="704850"/>
                  </a:lnTo>
                  <a:lnTo>
                    <a:pt x="120650" y="768350"/>
                  </a:lnTo>
                  <a:lnTo>
                    <a:pt x="88900" y="844550"/>
                  </a:lnTo>
                  <a:lnTo>
                    <a:pt x="6350" y="946150"/>
                  </a:lnTo>
                  <a:lnTo>
                    <a:pt x="31750" y="1060450"/>
                  </a:lnTo>
                  <a:lnTo>
                    <a:pt x="0" y="1206500"/>
                  </a:lnTo>
                  <a:lnTo>
                    <a:pt x="25400" y="1295400"/>
                  </a:lnTo>
                  <a:lnTo>
                    <a:pt x="95250" y="1263650"/>
                  </a:lnTo>
                  <a:lnTo>
                    <a:pt x="234950" y="1327150"/>
                  </a:lnTo>
                  <a:lnTo>
                    <a:pt x="285750" y="1371600"/>
                  </a:lnTo>
                  <a:lnTo>
                    <a:pt x="457200" y="1365250"/>
                  </a:lnTo>
                  <a:lnTo>
                    <a:pt x="615950" y="1441450"/>
                  </a:lnTo>
                  <a:lnTo>
                    <a:pt x="641350" y="1466850"/>
                  </a:lnTo>
                  <a:lnTo>
                    <a:pt x="800100" y="1358900"/>
                  </a:lnTo>
                  <a:lnTo>
                    <a:pt x="857250" y="1250950"/>
                  </a:lnTo>
                  <a:lnTo>
                    <a:pt x="933450" y="1257300"/>
                  </a:lnTo>
                  <a:lnTo>
                    <a:pt x="939800" y="1168400"/>
                  </a:lnTo>
                  <a:lnTo>
                    <a:pt x="1035050" y="1162050"/>
                  </a:lnTo>
                  <a:lnTo>
                    <a:pt x="1123950" y="1060450"/>
                  </a:lnTo>
                  <a:lnTo>
                    <a:pt x="1155700" y="977900"/>
                  </a:lnTo>
                  <a:lnTo>
                    <a:pt x="1187450" y="933450"/>
                  </a:lnTo>
                  <a:lnTo>
                    <a:pt x="1174750" y="654050"/>
                  </a:lnTo>
                  <a:lnTo>
                    <a:pt x="1136650" y="615950"/>
                  </a:lnTo>
                  <a:lnTo>
                    <a:pt x="1168400" y="476250"/>
                  </a:lnTo>
                  <a:lnTo>
                    <a:pt x="1219200" y="438150"/>
                  </a:lnTo>
                  <a:lnTo>
                    <a:pt x="1250950" y="393700"/>
                  </a:lnTo>
                  <a:lnTo>
                    <a:pt x="1212850" y="234950"/>
                  </a:lnTo>
                  <a:lnTo>
                    <a:pt x="1193800" y="107950"/>
                  </a:lnTo>
                  <a:lnTo>
                    <a:pt x="1111250" y="44450"/>
                  </a:lnTo>
                  <a:lnTo>
                    <a:pt x="1035050" y="38100"/>
                  </a:lnTo>
                  <a:lnTo>
                    <a:pt x="996950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73" name="Forma libre 72">
              <a:extLst>
                <a:ext uri="{FF2B5EF4-FFF2-40B4-BE49-F238E27FC236}">
                  <a16:creationId xmlns:a16="http://schemas.microsoft.com/office/drawing/2014/main" id="{9DF74C85-FFC4-4FC9-8D4B-E137C8CD4C20}"/>
                </a:ext>
              </a:extLst>
            </p:cNvPr>
            <p:cNvSpPr/>
            <p:nvPr/>
          </p:nvSpPr>
          <p:spPr>
            <a:xfrm>
              <a:off x="8625619" y="2557460"/>
              <a:ext cx="1718531" cy="1404258"/>
            </a:xfrm>
            <a:custGeom>
              <a:avLst/>
              <a:gdLst>
                <a:gd name="connsiteX0" fmla="*/ 1327150 w 1720850"/>
                <a:gd name="connsiteY0" fmla="*/ 0 h 1403350"/>
                <a:gd name="connsiteX1" fmla="*/ 1257300 w 1720850"/>
                <a:gd name="connsiteY1" fmla="*/ 101600 h 1403350"/>
                <a:gd name="connsiteX2" fmla="*/ 1130300 w 1720850"/>
                <a:gd name="connsiteY2" fmla="*/ 203200 h 1403350"/>
                <a:gd name="connsiteX3" fmla="*/ 1073150 w 1720850"/>
                <a:gd name="connsiteY3" fmla="*/ 285750 h 1403350"/>
                <a:gd name="connsiteX4" fmla="*/ 1035050 w 1720850"/>
                <a:gd name="connsiteY4" fmla="*/ 336550 h 1403350"/>
                <a:gd name="connsiteX5" fmla="*/ 1003300 w 1720850"/>
                <a:gd name="connsiteY5" fmla="*/ 311150 h 1403350"/>
                <a:gd name="connsiteX6" fmla="*/ 920750 w 1720850"/>
                <a:gd name="connsiteY6" fmla="*/ 406400 h 1403350"/>
                <a:gd name="connsiteX7" fmla="*/ 787400 w 1720850"/>
                <a:gd name="connsiteY7" fmla="*/ 476250 h 1403350"/>
                <a:gd name="connsiteX8" fmla="*/ 692150 w 1720850"/>
                <a:gd name="connsiteY8" fmla="*/ 495300 h 1403350"/>
                <a:gd name="connsiteX9" fmla="*/ 590550 w 1720850"/>
                <a:gd name="connsiteY9" fmla="*/ 406400 h 1403350"/>
                <a:gd name="connsiteX10" fmla="*/ 393700 w 1720850"/>
                <a:gd name="connsiteY10" fmla="*/ 393700 h 1403350"/>
                <a:gd name="connsiteX11" fmla="*/ 234950 w 1720850"/>
                <a:gd name="connsiteY11" fmla="*/ 311150 h 1403350"/>
                <a:gd name="connsiteX12" fmla="*/ 152400 w 1720850"/>
                <a:gd name="connsiteY12" fmla="*/ 330200 h 1403350"/>
                <a:gd name="connsiteX13" fmla="*/ 152400 w 1720850"/>
                <a:gd name="connsiteY13" fmla="*/ 330200 h 1403350"/>
                <a:gd name="connsiteX14" fmla="*/ 63500 w 1720850"/>
                <a:gd name="connsiteY14" fmla="*/ 241300 h 1403350"/>
                <a:gd name="connsiteX15" fmla="*/ 0 w 1720850"/>
                <a:gd name="connsiteY15" fmla="*/ 298450 h 1403350"/>
                <a:gd name="connsiteX16" fmla="*/ 57150 w 1720850"/>
                <a:gd name="connsiteY16" fmla="*/ 361950 h 1403350"/>
                <a:gd name="connsiteX17" fmla="*/ 133350 w 1720850"/>
                <a:gd name="connsiteY17" fmla="*/ 387350 h 1403350"/>
                <a:gd name="connsiteX18" fmla="*/ 228600 w 1720850"/>
                <a:gd name="connsiteY18" fmla="*/ 400050 h 1403350"/>
                <a:gd name="connsiteX19" fmla="*/ 298450 w 1720850"/>
                <a:gd name="connsiteY19" fmla="*/ 450850 h 1403350"/>
                <a:gd name="connsiteX20" fmla="*/ 374650 w 1720850"/>
                <a:gd name="connsiteY20" fmla="*/ 527050 h 1403350"/>
                <a:gd name="connsiteX21" fmla="*/ 438150 w 1720850"/>
                <a:gd name="connsiteY21" fmla="*/ 577850 h 1403350"/>
                <a:gd name="connsiteX22" fmla="*/ 469900 w 1720850"/>
                <a:gd name="connsiteY22" fmla="*/ 654050 h 1403350"/>
                <a:gd name="connsiteX23" fmla="*/ 539750 w 1720850"/>
                <a:gd name="connsiteY23" fmla="*/ 768350 h 1403350"/>
                <a:gd name="connsiteX24" fmla="*/ 660400 w 1720850"/>
                <a:gd name="connsiteY24" fmla="*/ 876300 h 1403350"/>
                <a:gd name="connsiteX25" fmla="*/ 666750 w 1720850"/>
                <a:gd name="connsiteY25" fmla="*/ 984250 h 1403350"/>
                <a:gd name="connsiteX26" fmla="*/ 679450 w 1720850"/>
                <a:gd name="connsiteY26" fmla="*/ 1060450 h 1403350"/>
                <a:gd name="connsiteX27" fmla="*/ 698500 w 1720850"/>
                <a:gd name="connsiteY27" fmla="*/ 1155700 h 1403350"/>
                <a:gd name="connsiteX28" fmla="*/ 844550 w 1720850"/>
                <a:gd name="connsiteY28" fmla="*/ 1174750 h 1403350"/>
                <a:gd name="connsiteX29" fmla="*/ 965200 w 1720850"/>
                <a:gd name="connsiteY29" fmla="*/ 1270000 h 1403350"/>
                <a:gd name="connsiteX30" fmla="*/ 1041400 w 1720850"/>
                <a:gd name="connsiteY30" fmla="*/ 1295400 h 1403350"/>
                <a:gd name="connsiteX31" fmla="*/ 1060450 w 1720850"/>
                <a:gd name="connsiteY31" fmla="*/ 1403350 h 1403350"/>
                <a:gd name="connsiteX32" fmla="*/ 1060450 w 1720850"/>
                <a:gd name="connsiteY32" fmla="*/ 1403350 h 1403350"/>
                <a:gd name="connsiteX33" fmla="*/ 1130300 w 1720850"/>
                <a:gd name="connsiteY33" fmla="*/ 1250950 h 1403350"/>
                <a:gd name="connsiteX34" fmla="*/ 1187450 w 1720850"/>
                <a:gd name="connsiteY34" fmla="*/ 1212850 h 1403350"/>
                <a:gd name="connsiteX35" fmla="*/ 1250950 w 1720850"/>
                <a:gd name="connsiteY35" fmla="*/ 1162050 h 1403350"/>
                <a:gd name="connsiteX36" fmla="*/ 1346200 w 1720850"/>
                <a:gd name="connsiteY36" fmla="*/ 1225550 h 1403350"/>
                <a:gd name="connsiteX37" fmla="*/ 1397000 w 1720850"/>
                <a:gd name="connsiteY37" fmla="*/ 1130300 h 1403350"/>
                <a:gd name="connsiteX38" fmla="*/ 1428750 w 1720850"/>
                <a:gd name="connsiteY38" fmla="*/ 990600 h 1403350"/>
                <a:gd name="connsiteX39" fmla="*/ 1530350 w 1720850"/>
                <a:gd name="connsiteY39" fmla="*/ 914400 h 1403350"/>
                <a:gd name="connsiteX40" fmla="*/ 1651000 w 1720850"/>
                <a:gd name="connsiteY40" fmla="*/ 889000 h 1403350"/>
                <a:gd name="connsiteX41" fmla="*/ 1644650 w 1720850"/>
                <a:gd name="connsiteY41" fmla="*/ 749300 h 1403350"/>
                <a:gd name="connsiteX42" fmla="*/ 1657350 w 1720850"/>
                <a:gd name="connsiteY42" fmla="*/ 666750 h 1403350"/>
                <a:gd name="connsiteX43" fmla="*/ 1689100 w 1720850"/>
                <a:gd name="connsiteY43" fmla="*/ 584200 h 1403350"/>
                <a:gd name="connsiteX44" fmla="*/ 1720850 w 1720850"/>
                <a:gd name="connsiteY44" fmla="*/ 508000 h 1403350"/>
                <a:gd name="connsiteX45" fmla="*/ 1638300 w 1720850"/>
                <a:gd name="connsiteY45" fmla="*/ 444500 h 1403350"/>
                <a:gd name="connsiteX46" fmla="*/ 1549400 w 1720850"/>
                <a:gd name="connsiteY46" fmla="*/ 387350 h 1403350"/>
                <a:gd name="connsiteX47" fmla="*/ 1549400 w 1720850"/>
                <a:gd name="connsiteY47" fmla="*/ 311150 h 1403350"/>
                <a:gd name="connsiteX48" fmla="*/ 1473200 w 1720850"/>
                <a:gd name="connsiteY48" fmla="*/ 234950 h 1403350"/>
                <a:gd name="connsiteX49" fmla="*/ 1422400 w 1720850"/>
                <a:gd name="connsiteY49" fmla="*/ 177800 h 1403350"/>
                <a:gd name="connsiteX50" fmla="*/ 1390650 w 1720850"/>
                <a:gd name="connsiteY50" fmla="*/ 107950 h 1403350"/>
                <a:gd name="connsiteX51" fmla="*/ 1327150 w 1720850"/>
                <a:gd name="connsiteY51" fmla="*/ 0 h 140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720850" h="1403350">
                  <a:moveTo>
                    <a:pt x="1327150" y="0"/>
                  </a:moveTo>
                  <a:lnTo>
                    <a:pt x="1257300" y="101600"/>
                  </a:lnTo>
                  <a:lnTo>
                    <a:pt x="1130300" y="203200"/>
                  </a:lnTo>
                  <a:lnTo>
                    <a:pt x="1073150" y="285750"/>
                  </a:lnTo>
                  <a:lnTo>
                    <a:pt x="1035050" y="336550"/>
                  </a:lnTo>
                  <a:lnTo>
                    <a:pt x="1003300" y="311150"/>
                  </a:lnTo>
                  <a:lnTo>
                    <a:pt x="920750" y="406400"/>
                  </a:lnTo>
                  <a:lnTo>
                    <a:pt x="787400" y="476250"/>
                  </a:lnTo>
                  <a:lnTo>
                    <a:pt x="692150" y="495300"/>
                  </a:lnTo>
                  <a:lnTo>
                    <a:pt x="590550" y="406400"/>
                  </a:lnTo>
                  <a:lnTo>
                    <a:pt x="393700" y="393700"/>
                  </a:lnTo>
                  <a:lnTo>
                    <a:pt x="234950" y="311150"/>
                  </a:lnTo>
                  <a:lnTo>
                    <a:pt x="152400" y="330200"/>
                  </a:lnTo>
                  <a:lnTo>
                    <a:pt x="152400" y="330200"/>
                  </a:lnTo>
                  <a:lnTo>
                    <a:pt x="63500" y="241300"/>
                  </a:lnTo>
                  <a:lnTo>
                    <a:pt x="0" y="298450"/>
                  </a:lnTo>
                  <a:lnTo>
                    <a:pt x="57150" y="361950"/>
                  </a:lnTo>
                  <a:lnTo>
                    <a:pt x="133350" y="387350"/>
                  </a:lnTo>
                  <a:lnTo>
                    <a:pt x="228600" y="400050"/>
                  </a:lnTo>
                  <a:lnTo>
                    <a:pt x="298450" y="450850"/>
                  </a:lnTo>
                  <a:lnTo>
                    <a:pt x="374650" y="527050"/>
                  </a:lnTo>
                  <a:lnTo>
                    <a:pt x="438150" y="577850"/>
                  </a:lnTo>
                  <a:lnTo>
                    <a:pt x="469900" y="654050"/>
                  </a:lnTo>
                  <a:lnTo>
                    <a:pt x="539750" y="768350"/>
                  </a:lnTo>
                  <a:lnTo>
                    <a:pt x="660400" y="876300"/>
                  </a:lnTo>
                  <a:lnTo>
                    <a:pt x="666750" y="984250"/>
                  </a:lnTo>
                  <a:lnTo>
                    <a:pt x="679450" y="1060450"/>
                  </a:lnTo>
                  <a:lnTo>
                    <a:pt x="698500" y="1155700"/>
                  </a:lnTo>
                  <a:lnTo>
                    <a:pt x="844550" y="1174750"/>
                  </a:lnTo>
                  <a:lnTo>
                    <a:pt x="965200" y="1270000"/>
                  </a:lnTo>
                  <a:lnTo>
                    <a:pt x="1041400" y="1295400"/>
                  </a:lnTo>
                  <a:lnTo>
                    <a:pt x="1060450" y="1403350"/>
                  </a:lnTo>
                  <a:lnTo>
                    <a:pt x="1060450" y="1403350"/>
                  </a:lnTo>
                  <a:lnTo>
                    <a:pt x="1130300" y="1250950"/>
                  </a:lnTo>
                  <a:lnTo>
                    <a:pt x="1187450" y="1212850"/>
                  </a:lnTo>
                  <a:lnTo>
                    <a:pt x="1250950" y="1162050"/>
                  </a:lnTo>
                  <a:lnTo>
                    <a:pt x="1346200" y="1225550"/>
                  </a:lnTo>
                  <a:lnTo>
                    <a:pt x="1397000" y="1130300"/>
                  </a:lnTo>
                  <a:lnTo>
                    <a:pt x="1428750" y="990600"/>
                  </a:lnTo>
                  <a:lnTo>
                    <a:pt x="1530350" y="914400"/>
                  </a:lnTo>
                  <a:lnTo>
                    <a:pt x="1651000" y="889000"/>
                  </a:lnTo>
                  <a:lnTo>
                    <a:pt x="1644650" y="749300"/>
                  </a:lnTo>
                  <a:lnTo>
                    <a:pt x="1657350" y="666750"/>
                  </a:lnTo>
                  <a:lnTo>
                    <a:pt x="1689100" y="584200"/>
                  </a:lnTo>
                  <a:lnTo>
                    <a:pt x="1720850" y="508000"/>
                  </a:lnTo>
                  <a:lnTo>
                    <a:pt x="1638300" y="444500"/>
                  </a:lnTo>
                  <a:lnTo>
                    <a:pt x="1549400" y="387350"/>
                  </a:lnTo>
                  <a:lnTo>
                    <a:pt x="1549400" y="311150"/>
                  </a:lnTo>
                  <a:lnTo>
                    <a:pt x="1473200" y="234950"/>
                  </a:lnTo>
                  <a:lnTo>
                    <a:pt x="1422400" y="177800"/>
                  </a:lnTo>
                  <a:lnTo>
                    <a:pt x="1390650" y="107950"/>
                  </a:lnTo>
                  <a:lnTo>
                    <a:pt x="1327150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74" name="Forma libre 73">
              <a:extLst>
                <a:ext uri="{FF2B5EF4-FFF2-40B4-BE49-F238E27FC236}">
                  <a16:creationId xmlns:a16="http://schemas.microsoft.com/office/drawing/2014/main" id="{9A990067-46B0-4BDE-9A98-852F3A73C1DC}"/>
                </a:ext>
              </a:extLst>
            </p:cNvPr>
            <p:cNvSpPr/>
            <p:nvPr/>
          </p:nvSpPr>
          <p:spPr>
            <a:xfrm>
              <a:off x="8525461" y="2015004"/>
              <a:ext cx="411182" cy="765561"/>
            </a:xfrm>
            <a:custGeom>
              <a:avLst/>
              <a:gdLst>
                <a:gd name="connsiteX0" fmla="*/ 311150 w 412750"/>
                <a:gd name="connsiteY0" fmla="*/ 0 h 768350"/>
                <a:gd name="connsiteX1" fmla="*/ 355600 w 412750"/>
                <a:gd name="connsiteY1" fmla="*/ 44450 h 768350"/>
                <a:gd name="connsiteX2" fmla="*/ 412750 w 412750"/>
                <a:gd name="connsiteY2" fmla="*/ 101600 h 768350"/>
                <a:gd name="connsiteX3" fmla="*/ 361950 w 412750"/>
                <a:gd name="connsiteY3" fmla="*/ 152400 h 768350"/>
                <a:gd name="connsiteX4" fmla="*/ 279400 w 412750"/>
                <a:gd name="connsiteY4" fmla="*/ 209550 h 768350"/>
                <a:gd name="connsiteX5" fmla="*/ 279400 w 412750"/>
                <a:gd name="connsiteY5" fmla="*/ 311150 h 768350"/>
                <a:gd name="connsiteX6" fmla="*/ 273050 w 412750"/>
                <a:gd name="connsiteY6" fmla="*/ 361950 h 768350"/>
                <a:gd name="connsiteX7" fmla="*/ 184150 w 412750"/>
                <a:gd name="connsiteY7" fmla="*/ 482600 h 768350"/>
                <a:gd name="connsiteX8" fmla="*/ 196850 w 412750"/>
                <a:gd name="connsiteY8" fmla="*/ 565150 h 768350"/>
                <a:gd name="connsiteX9" fmla="*/ 165100 w 412750"/>
                <a:gd name="connsiteY9" fmla="*/ 711200 h 768350"/>
                <a:gd name="connsiteX10" fmla="*/ 190500 w 412750"/>
                <a:gd name="connsiteY10" fmla="*/ 768350 h 768350"/>
                <a:gd name="connsiteX11" fmla="*/ 0 w 412750"/>
                <a:gd name="connsiteY11" fmla="*/ 628650 h 768350"/>
                <a:gd name="connsiteX12" fmla="*/ 38100 w 412750"/>
                <a:gd name="connsiteY12" fmla="*/ 520700 h 768350"/>
                <a:gd name="connsiteX13" fmla="*/ 63500 w 412750"/>
                <a:gd name="connsiteY13" fmla="*/ 393700 h 768350"/>
                <a:gd name="connsiteX14" fmla="*/ 95250 w 412750"/>
                <a:gd name="connsiteY14" fmla="*/ 323850 h 768350"/>
                <a:gd name="connsiteX15" fmla="*/ 177800 w 412750"/>
                <a:gd name="connsiteY15" fmla="*/ 222250 h 768350"/>
                <a:gd name="connsiteX16" fmla="*/ 177800 w 412750"/>
                <a:gd name="connsiteY16" fmla="*/ 127000 h 768350"/>
                <a:gd name="connsiteX17" fmla="*/ 311150 w 412750"/>
                <a:gd name="connsiteY17" fmla="*/ 0 h 768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12750" h="768350">
                  <a:moveTo>
                    <a:pt x="311150" y="0"/>
                  </a:moveTo>
                  <a:lnTo>
                    <a:pt x="355600" y="44450"/>
                  </a:lnTo>
                  <a:lnTo>
                    <a:pt x="412750" y="101600"/>
                  </a:lnTo>
                  <a:lnTo>
                    <a:pt x="361950" y="152400"/>
                  </a:lnTo>
                  <a:lnTo>
                    <a:pt x="279400" y="209550"/>
                  </a:lnTo>
                  <a:lnTo>
                    <a:pt x="279400" y="311150"/>
                  </a:lnTo>
                  <a:lnTo>
                    <a:pt x="273050" y="361950"/>
                  </a:lnTo>
                  <a:lnTo>
                    <a:pt x="184150" y="482600"/>
                  </a:lnTo>
                  <a:lnTo>
                    <a:pt x="196850" y="565150"/>
                  </a:lnTo>
                  <a:lnTo>
                    <a:pt x="165100" y="711200"/>
                  </a:lnTo>
                  <a:lnTo>
                    <a:pt x="190500" y="768350"/>
                  </a:lnTo>
                  <a:lnTo>
                    <a:pt x="0" y="628650"/>
                  </a:lnTo>
                  <a:lnTo>
                    <a:pt x="38100" y="520700"/>
                  </a:lnTo>
                  <a:lnTo>
                    <a:pt x="63500" y="393700"/>
                  </a:lnTo>
                  <a:lnTo>
                    <a:pt x="95250" y="323850"/>
                  </a:lnTo>
                  <a:lnTo>
                    <a:pt x="177800" y="222250"/>
                  </a:lnTo>
                  <a:lnTo>
                    <a:pt x="177800" y="127000"/>
                  </a:lnTo>
                  <a:lnTo>
                    <a:pt x="311150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75" name="Forma libre 74">
              <a:extLst>
                <a:ext uri="{FF2B5EF4-FFF2-40B4-BE49-F238E27FC236}">
                  <a16:creationId xmlns:a16="http://schemas.microsoft.com/office/drawing/2014/main" id="{5C272353-3D4E-4CC6-8019-D383B3B85270}"/>
                </a:ext>
              </a:extLst>
            </p:cNvPr>
            <p:cNvSpPr/>
            <p:nvPr/>
          </p:nvSpPr>
          <p:spPr>
            <a:xfrm>
              <a:off x="8588720" y="2929303"/>
              <a:ext cx="632588" cy="752438"/>
            </a:xfrm>
            <a:custGeom>
              <a:avLst/>
              <a:gdLst>
                <a:gd name="connsiteX0" fmla="*/ 12700 w 628650"/>
                <a:gd name="connsiteY0" fmla="*/ 0 h 755650"/>
                <a:gd name="connsiteX1" fmla="*/ 101600 w 628650"/>
                <a:gd name="connsiteY1" fmla="*/ 38100 h 755650"/>
                <a:gd name="connsiteX2" fmla="*/ 203200 w 628650"/>
                <a:gd name="connsiteY2" fmla="*/ 50800 h 755650"/>
                <a:gd name="connsiteX3" fmla="*/ 323850 w 628650"/>
                <a:gd name="connsiteY3" fmla="*/ 107950 h 755650"/>
                <a:gd name="connsiteX4" fmla="*/ 412750 w 628650"/>
                <a:gd name="connsiteY4" fmla="*/ 209550 h 755650"/>
                <a:gd name="connsiteX5" fmla="*/ 482600 w 628650"/>
                <a:gd name="connsiteY5" fmla="*/ 266700 h 755650"/>
                <a:gd name="connsiteX6" fmla="*/ 482600 w 628650"/>
                <a:gd name="connsiteY6" fmla="*/ 330200 h 755650"/>
                <a:gd name="connsiteX7" fmla="*/ 609600 w 628650"/>
                <a:gd name="connsiteY7" fmla="*/ 444500 h 755650"/>
                <a:gd name="connsiteX8" fmla="*/ 628650 w 628650"/>
                <a:gd name="connsiteY8" fmla="*/ 482600 h 755650"/>
                <a:gd name="connsiteX9" fmla="*/ 615950 w 628650"/>
                <a:gd name="connsiteY9" fmla="*/ 552450 h 755650"/>
                <a:gd name="connsiteX10" fmla="*/ 539750 w 628650"/>
                <a:gd name="connsiteY10" fmla="*/ 596900 h 755650"/>
                <a:gd name="connsiteX11" fmla="*/ 501650 w 628650"/>
                <a:gd name="connsiteY11" fmla="*/ 673100 h 755650"/>
                <a:gd name="connsiteX12" fmla="*/ 438150 w 628650"/>
                <a:gd name="connsiteY12" fmla="*/ 755650 h 755650"/>
                <a:gd name="connsiteX13" fmla="*/ 374650 w 628650"/>
                <a:gd name="connsiteY13" fmla="*/ 673100 h 755650"/>
                <a:gd name="connsiteX14" fmla="*/ 304800 w 628650"/>
                <a:gd name="connsiteY14" fmla="*/ 628650 h 755650"/>
                <a:gd name="connsiteX15" fmla="*/ 336550 w 628650"/>
                <a:gd name="connsiteY15" fmla="*/ 552450 h 755650"/>
                <a:gd name="connsiteX16" fmla="*/ 273050 w 628650"/>
                <a:gd name="connsiteY16" fmla="*/ 450850 h 755650"/>
                <a:gd name="connsiteX17" fmla="*/ 158750 w 628650"/>
                <a:gd name="connsiteY17" fmla="*/ 298450 h 755650"/>
                <a:gd name="connsiteX18" fmla="*/ 44450 w 628650"/>
                <a:gd name="connsiteY18" fmla="*/ 336550 h 755650"/>
                <a:gd name="connsiteX19" fmla="*/ 44450 w 628650"/>
                <a:gd name="connsiteY19" fmla="*/ 266700 h 755650"/>
                <a:gd name="connsiteX20" fmla="*/ 6350 w 628650"/>
                <a:gd name="connsiteY20" fmla="*/ 152400 h 755650"/>
                <a:gd name="connsiteX21" fmla="*/ 0 w 628650"/>
                <a:gd name="connsiteY21" fmla="*/ 57150 h 755650"/>
                <a:gd name="connsiteX22" fmla="*/ 12700 w 628650"/>
                <a:gd name="connsiteY22" fmla="*/ 0 h 755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28650" h="755650">
                  <a:moveTo>
                    <a:pt x="12700" y="0"/>
                  </a:moveTo>
                  <a:lnTo>
                    <a:pt x="101600" y="38100"/>
                  </a:lnTo>
                  <a:lnTo>
                    <a:pt x="203200" y="50800"/>
                  </a:lnTo>
                  <a:lnTo>
                    <a:pt x="323850" y="107950"/>
                  </a:lnTo>
                  <a:lnTo>
                    <a:pt x="412750" y="209550"/>
                  </a:lnTo>
                  <a:lnTo>
                    <a:pt x="482600" y="266700"/>
                  </a:lnTo>
                  <a:lnTo>
                    <a:pt x="482600" y="330200"/>
                  </a:lnTo>
                  <a:lnTo>
                    <a:pt x="609600" y="444500"/>
                  </a:lnTo>
                  <a:lnTo>
                    <a:pt x="628650" y="482600"/>
                  </a:lnTo>
                  <a:lnTo>
                    <a:pt x="615950" y="552450"/>
                  </a:lnTo>
                  <a:lnTo>
                    <a:pt x="539750" y="596900"/>
                  </a:lnTo>
                  <a:lnTo>
                    <a:pt x="501650" y="673100"/>
                  </a:lnTo>
                  <a:lnTo>
                    <a:pt x="438150" y="755650"/>
                  </a:lnTo>
                  <a:lnTo>
                    <a:pt x="374650" y="673100"/>
                  </a:lnTo>
                  <a:lnTo>
                    <a:pt x="304800" y="628650"/>
                  </a:lnTo>
                  <a:lnTo>
                    <a:pt x="336550" y="552450"/>
                  </a:lnTo>
                  <a:lnTo>
                    <a:pt x="273050" y="450850"/>
                  </a:lnTo>
                  <a:lnTo>
                    <a:pt x="158750" y="298450"/>
                  </a:lnTo>
                  <a:lnTo>
                    <a:pt x="44450" y="336550"/>
                  </a:lnTo>
                  <a:lnTo>
                    <a:pt x="44450" y="266700"/>
                  </a:lnTo>
                  <a:lnTo>
                    <a:pt x="6350" y="152400"/>
                  </a:lnTo>
                  <a:lnTo>
                    <a:pt x="0" y="57150"/>
                  </a:lnTo>
                  <a:lnTo>
                    <a:pt x="12700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76" name="Forma libre 75">
              <a:extLst>
                <a:ext uri="{FF2B5EF4-FFF2-40B4-BE49-F238E27FC236}">
                  <a16:creationId xmlns:a16="http://schemas.microsoft.com/office/drawing/2014/main" id="{1A5A3743-8D66-4DE2-B6B3-C16273FF55FC}"/>
                </a:ext>
              </a:extLst>
            </p:cNvPr>
            <p:cNvSpPr/>
            <p:nvPr/>
          </p:nvSpPr>
          <p:spPr>
            <a:xfrm>
              <a:off x="8309325" y="2736819"/>
              <a:ext cx="295208" cy="538082"/>
            </a:xfrm>
            <a:custGeom>
              <a:avLst/>
              <a:gdLst>
                <a:gd name="connsiteX0" fmla="*/ 104775 w 290512"/>
                <a:gd name="connsiteY0" fmla="*/ 0 h 538162"/>
                <a:gd name="connsiteX1" fmla="*/ 104775 w 290512"/>
                <a:gd name="connsiteY1" fmla="*/ 61912 h 538162"/>
                <a:gd name="connsiteX2" fmla="*/ 119062 w 290512"/>
                <a:gd name="connsiteY2" fmla="*/ 119062 h 538162"/>
                <a:gd name="connsiteX3" fmla="*/ 209550 w 290512"/>
                <a:gd name="connsiteY3" fmla="*/ 109537 h 538162"/>
                <a:gd name="connsiteX4" fmla="*/ 271462 w 290512"/>
                <a:gd name="connsiteY4" fmla="*/ 133350 h 538162"/>
                <a:gd name="connsiteX5" fmla="*/ 261937 w 290512"/>
                <a:gd name="connsiteY5" fmla="*/ 176212 h 538162"/>
                <a:gd name="connsiteX6" fmla="*/ 261937 w 290512"/>
                <a:gd name="connsiteY6" fmla="*/ 247650 h 538162"/>
                <a:gd name="connsiteX7" fmla="*/ 238125 w 290512"/>
                <a:gd name="connsiteY7" fmla="*/ 304800 h 538162"/>
                <a:gd name="connsiteX8" fmla="*/ 257175 w 290512"/>
                <a:gd name="connsiteY8" fmla="*/ 371475 h 538162"/>
                <a:gd name="connsiteX9" fmla="*/ 290512 w 290512"/>
                <a:gd name="connsiteY9" fmla="*/ 423862 h 538162"/>
                <a:gd name="connsiteX10" fmla="*/ 290512 w 290512"/>
                <a:gd name="connsiteY10" fmla="*/ 471487 h 538162"/>
                <a:gd name="connsiteX11" fmla="*/ 276225 w 290512"/>
                <a:gd name="connsiteY11" fmla="*/ 504825 h 538162"/>
                <a:gd name="connsiteX12" fmla="*/ 157162 w 290512"/>
                <a:gd name="connsiteY12" fmla="*/ 519112 h 538162"/>
                <a:gd name="connsiteX13" fmla="*/ 142875 w 290512"/>
                <a:gd name="connsiteY13" fmla="*/ 538162 h 538162"/>
                <a:gd name="connsiteX14" fmla="*/ 100012 w 290512"/>
                <a:gd name="connsiteY14" fmla="*/ 419100 h 538162"/>
                <a:gd name="connsiteX15" fmla="*/ 109537 w 290512"/>
                <a:gd name="connsiteY15" fmla="*/ 376237 h 538162"/>
                <a:gd name="connsiteX16" fmla="*/ 80962 w 290512"/>
                <a:gd name="connsiteY16" fmla="*/ 271462 h 538162"/>
                <a:gd name="connsiteX17" fmla="*/ 0 w 290512"/>
                <a:gd name="connsiteY17" fmla="*/ 223837 h 538162"/>
                <a:gd name="connsiteX18" fmla="*/ 19050 w 290512"/>
                <a:gd name="connsiteY18" fmla="*/ 114300 h 538162"/>
                <a:gd name="connsiteX19" fmla="*/ 104775 w 290512"/>
                <a:gd name="connsiteY19" fmla="*/ 0 h 53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512" h="538162">
                  <a:moveTo>
                    <a:pt x="104775" y="0"/>
                  </a:moveTo>
                  <a:lnTo>
                    <a:pt x="104775" y="61912"/>
                  </a:lnTo>
                  <a:lnTo>
                    <a:pt x="119062" y="119062"/>
                  </a:lnTo>
                  <a:lnTo>
                    <a:pt x="209550" y="109537"/>
                  </a:lnTo>
                  <a:lnTo>
                    <a:pt x="271462" y="133350"/>
                  </a:lnTo>
                  <a:lnTo>
                    <a:pt x="261937" y="176212"/>
                  </a:lnTo>
                  <a:lnTo>
                    <a:pt x="261937" y="247650"/>
                  </a:lnTo>
                  <a:lnTo>
                    <a:pt x="238125" y="304800"/>
                  </a:lnTo>
                  <a:lnTo>
                    <a:pt x="257175" y="371475"/>
                  </a:lnTo>
                  <a:lnTo>
                    <a:pt x="290512" y="423862"/>
                  </a:lnTo>
                  <a:lnTo>
                    <a:pt x="290512" y="471487"/>
                  </a:lnTo>
                  <a:lnTo>
                    <a:pt x="276225" y="504825"/>
                  </a:lnTo>
                  <a:lnTo>
                    <a:pt x="157162" y="519112"/>
                  </a:lnTo>
                  <a:lnTo>
                    <a:pt x="142875" y="538162"/>
                  </a:lnTo>
                  <a:lnTo>
                    <a:pt x="100012" y="419100"/>
                  </a:lnTo>
                  <a:lnTo>
                    <a:pt x="109537" y="376237"/>
                  </a:lnTo>
                  <a:lnTo>
                    <a:pt x="80962" y="271462"/>
                  </a:lnTo>
                  <a:lnTo>
                    <a:pt x="0" y="223837"/>
                  </a:lnTo>
                  <a:lnTo>
                    <a:pt x="19050" y="114300"/>
                  </a:lnTo>
                  <a:lnTo>
                    <a:pt x="104775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77" name="Forma libre 76">
              <a:extLst>
                <a:ext uri="{FF2B5EF4-FFF2-40B4-BE49-F238E27FC236}">
                  <a16:creationId xmlns:a16="http://schemas.microsoft.com/office/drawing/2014/main" id="{8579AC58-618D-4C36-AEB1-43051AB7FA76}"/>
                </a:ext>
              </a:extLst>
            </p:cNvPr>
            <p:cNvSpPr/>
            <p:nvPr/>
          </p:nvSpPr>
          <p:spPr>
            <a:xfrm>
              <a:off x="8056290" y="2281856"/>
              <a:ext cx="600959" cy="551205"/>
            </a:xfrm>
            <a:custGeom>
              <a:avLst/>
              <a:gdLst>
                <a:gd name="connsiteX0" fmla="*/ 119063 w 600075"/>
                <a:gd name="connsiteY0" fmla="*/ 0 h 552450"/>
                <a:gd name="connsiteX1" fmla="*/ 190500 w 600075"/>
                <a:gd name="connsiteY1" fmla="*/ 52387 h 552450"/>
                <a:gd name="connsiteX2" fmla="*/ 271463 w 600075"/>
                <a:gd name="connsiteY2" fmla="*/ 128587 h 552450"/>
                <a:gd name="connsiteX3" fmla="*/ 300038 w 600075"/>
                <a:gd name="connsiteY3" fmla="*/ 195262 h 552450"/>
                <a:gd name="connsiteX4" fmla="*/ 404813 w 600075"/>
                <a:gd name="connsiteY4" fmla="*/ 176212 h 552450"/>
                <a:gd name="connsiteX5" fmla="*/ 471488 w 600075"/>
                <a:gd name="connsiteY5" fmla="*/ 152400 h 552450"/>
                <a:gd name="connsiteX6" fmla="*/ 471488 w 600075"/>
                <a:gd name="connsiteY6" fmla="*/ 152400 h 552450"/>
                <a:gd name="connsiteX7" fmla="*/ 504825 w 600075"/>
                <a:gd name="connsiteY7" fmla="*/ 204787 h 552450"/>
                <a:gd name="connsiteX8" fmla="*/ 481013 w 600075"/>
                <a:gd name="connsiteY8" fmla="*/ 295275 h 552450"/>
                <a:gd name="connsiteX9" fmla="*/ 442913 w 600075"/>
                <a:gd name="connsiteY9" fmla="*/ 338137 h 552450"/>
                <a:gd name="connsiteX10" fmla="*/ 447675 w 600075"/>
                <a:gd name="connsiteY10" fmla="*/ 376237 h 552450"/>
                <a:gd name="connsiteX11" fmla="*/ 600075 w 600075"/>
                <a:gd name="connsiteY11" fmla="*/ 495300 h 552450"/>
                <a:gd name="connsiteX12" fmla="*/ 509588 w 600075"/>
                <a:gd name="connsiteY12" fmla="*/ 552450 h 552450"/>
                <a:gd name="connsiteX13" fmla="*/ 409575 w 600075"/>
                <a:gd name="connsiteY13" fmla="*/ 552450 h 552450"/>
                <a:gd name="connsiteX14" fmla="*/ 390525 w 600075"/>
                <a:gd name="connsiteY14" fmla="*/ 461962 h 552450"/>
                <a:gd name="connsiteX15" fmla="*/ 357188 w 600075"/>
                <a:gd name="connsiteY15" fmla="*/ 419100 h 552450"/>
                <a:gd name="connsiteX16" fmla="*/ 314325 w 600075"/>
                <a:gd name="connsiteY16" fmla="*/ 466725 h 552450"/>
                <a:gd name="connsiteX17" fmla="*/ 261938 w 600075"/>
                <a:gd name="connsiteY17" fmla="*/ 523875 h 552450"/>
                <a:gd name="connsiteX18" fmla="*/ 257175 w 600075"/>
                <a:gd name="connsiteY18" fmla="*/ 452437 h 552450"/>
                <a:gd name="connsiteX19" fmla="*/ 271463 w 600075"/>
                <a:gd name="connsiteY19" fmla="*/ 385762 h 552450"/>
                <a:gd name="connsiteX20" fmla="*/ 357188 w 600075"/>
                <a:gd name="connsiteY20" fmla="*/ 352425 h 552450"/>
                <a:gd name="connsiteX21" fmla="*/ 257175 w 600075"/>
                <a:gd name="connsiteY21" fmla="*/ 257175 h 552450"/>
                <a:gd name="connsiteX22" fmla="*/ 47625 w 600075"/>
                <a:gd name="connsiteY22" fmla="*/ 347662 h 552450"/>
                <a:gd name="connsiteX23" fmla="*/ 0 w 600075"/>
                <a:gd name="connsiteY23" fmla="*/ 290512 h 552450"/>
                <a:gd name="connsiteX24" fmla="*/ 19050 w 600075"/>
                <a:gd name="connsiteY24" fmla="*/ 233362 h 552450"/>
                <a:gd name="connsiteX25" fmla="*/ 57150 w 600075"/>
                <a:gd name="connsiteY25" fmla="*/ 142875 h 552450"/>
                <a:gd name="connsiteX26" fmla="*/ 90488 w 600075"/>
                <a:gd name="connsiteY26" fmla="*/ 71437 h 552450"/>
                <a:gd name="connsiteX27" fmla="*/ 119063 w 600075"/>
                <a:gd name="connsiteY27" fmla="*/ 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0075" h="552450">
                  <a:moveTo>
                    <a:pt x="119063" y="0"/>
                  </a:moveTo>
                  <a:lnTo>
                    <a:pt x="190500" y="52387"/>
                  </a:lnTo>
                  <a:lnTo>
                    <a:pt x="271463" y="128587"/>
                  </a:lnTo>
                  <a:lnTo>
                    <a:pt x="300038" y="195262"/>
                  </a:lnTo>
                  <a:lnTo>
                    <a:pt x="404813" y="176212"/>
                  </a:lnTo>
                  <a:lnTo>
                    <a:pt x="471488" y="152400"/>
                  </a:lnTo>
                  <a:lnTo>
                    <a:pt x="471488" y="152400"/>
                  </a:lnTo>
                  <a:lnTo>
                    <a:pt x="504825" y="204787"/>
                  </a:lnTo>
                  <a:lnTo>
                    <a:pt x="481013" y="295275"/>
                  </a:lnTo>
                  <a:lnTo>
                    <a:pt x="442913" y="338137"/>
                  </a:lnTo>
                  <a:lnTo>
                    <a:pt x="447675" y="376237"/>
                  </a:lnTo>
                  <a:lnTo>
                    <a:pt x="600075" y="495300"/>
                  </a:lnTo>
                  <a:lnTo>
                    <a:pt x="509588" y="552450"/>
                  </a:lnTo>
                  <a:lnTo>
                    <a:pt x="409575" y="552450"/>
                  </a:lnTo>
                  <a:lnTo>
                    <a:pt x="390525" y="461962"/>
                  </a:lnTo>
                  <a:lnTo>
                    <a:pt x="357188" y="419100"/>
                  </a:lnTo>
                  <a:lnTo>
                    <a:pt x="314325" y="466725"/>
                  </a:lnTo>
                  <a:lnTo>
                    <a:pt x="261938" y="523875"/>
                  </a:lnTo>
                  <a:lnTo>
                    <a:pt x="257175" y="452437"/>
                  </a:lnTo>
                  <a:lnTo>
                    <a:pt x="271463" y="385762"/>
                  </a:lnTo>
                  <a:lnTo>
                    <a:pt x="357188" y="352425"/>
                  </a:lnTo>
                  <a:lnTo>
                    <a:pt x="257175" y="257175"/>
                  </a:lnTo>
                  <a:lnTo>
                    <a:pt x="47625" y="347662"/>
                  </a:lnTo>
                  <a:lnTo>
                    <a:pt x="0" y="290512"/>
                  </a:lnTo>
                  <a:lnTo>
                    <a:pt x="19050" y="233362"/>
                  </a:lnTo>
                  <a:lnTo>
                    <a:pt x="57150" y="142875"/>
                  </a:lnTo>
                  <a:lnTo>
                    <a:pt x="90488" y="71437"/>
                  </a:lnTo>
                  <a:lnTo>
                    <a:pt x="119063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78" name="Forma libre 77">
              <a:extLst>
                <a:ext uri="{FF2B5EF4-FFF2-40B4-BE49-F238E27FC236}">
                  <a16:creationId xmlns:a16="http://schemas.microsoft.com/office/drawing/2014/main" id="{4261F14B-45D1-446D-B09F-090FB913BE85}"/>
                </a:ext>
              </a:extLst>
            </p:cNvPr>
            <p:cNvSpPr/>
            <p:nvPr/>
          </p:nvSpPr>
          <p:spPr>
            <a:xfrm>
              <a:off x="7544950" y="2194363"/>
              <a:ext cx="585142" cy="629948"/>
            </a:xfrm>
            <a:custGeom>
              <a:avLst/>
              <a:gdLst>
                <a:gd name="connsiteX0" fmla="*/ 576262 w 581025"/>
                <a:gd name="connsiteY0" fmla="*/ 47625 h 628650"/>
                <a:gd name="connsiteX1" fmla="*/ 581025 w 581025"/>
                <a:gd name="connsiteY1" fmla="*/ 114300 h 628650"/>
                <a:gd name="connsiteX2" fmla="*/ 538162 w 581025"/>
                <a:gd name="connsiteY2" fmla="*/ 214312 h 628650"/>
                <a:gd name="connsiteX3" fmla="*/ 495300 w 581025"/>
                <a:gd name="connsiteY3" fmla="*/ 309562 h 628650"/>
                <a:gd name="connsiteX4" fmla="*/ 476250 w 581025"/>
                <a:gd name="connsiteY4" fmla="*/ 395287 h 628650"/>
                <a:gd name="connsiteX5" fmla="*/ 538162 w 581025"/>
                <a:gd name="connsiteY5" fmla="*/ 452437 h 628650"/>
                <a:gd name="connsiteX6" fmla="*/ 466725 w 581025"/>
                <a:gd name="connsiteY6" fmla="*/ 514350 h 628650"/>
                <a:gd name="connsiteX7" fmla="*/ 323850 w 581025"/>
                <a:gd name="connsiteY7" fmla="*/ 552450 h 628650"/>
                <a:gd name="connsiteX8" fmla="*/ 280987 w 581025"/>
                <a:gd name="connsiteY8" fmla="*/ 623887 h 628650"/>
                <a:gd name="connsiteX9" fmla="*/ 228600 w 581025"/>
                <a:gd name="connsiteY9" fmla="*/ 628650 h 628650"/>
                <a:gd name="connsiteX10" fmla="*/ 214312 w 581025"/>
                <a:gd name="connsiteY10" fmla="*/ 561975 h 628650"/>
                <a:gd name="connsiteX11" fmla="*/ 171450 w 581025"/>
                <a:gd name="connsiteY11" fmla="*/ 571500 h 628650"/>
                <a:gd name="connsiteX12" fmla="*/ 166687 w 581025"/>
                <a:gd name="connsiteY12" fmla="*/ 590550 h 628650"/>
                <a:gd name="connsiteX13" fmla="*/ 90487 w 581025"/>
                <a:gd name="connsiteY13" fmla="*/ 609600 h 628650"/>
                <a:gd name="connsiteX14" fmla="*/ 90487 w 581025"/>
                <a:gd name="connsiteY14" fmla="*/ 533400 h 628650"/>
                <a:gd name="connsiteX15" fmla="*/ 0 w 581025"/>
                <a:gd name="connsiteY15" fmla="*/ 404812 h 628650"/>
                <a:gd name="connsiteX16" fmla="*/ 23812 w 581025"/>
                <a:gd name="connsiteY16" fmla="*/ 328612 h 628650"/>
                <a:gd name="connsiteX17" fmla="*/ 23812 w 581025"/>
                <a:gd name="connsiteY17" fmla="*/ 247650 h 628650"/>
                <a:gd name="connsiteX18" fmla="*/ 23812 w 581025"/>
                <a:gd name="connsiteY18" fmla="*/ 180975 h 628650"/>
                <a:gd name="connsiteX19" fmla="*/ 23812 w 581025"/>
                <a:gd name="connsiteY19" fmla="*/ 180975 h 628650"/>
                <a:gd name="connsiteX20" fmla="*/ 4762 w 581025"/>
                <a:gd name="connsiteY20" fmla="*/ 85725 h 628650"/>
                <a:gd name="connsiteX21" fmla="*/ 71437 w 581025"/>
                <a:gd name="connsiteY21" fmla="*/ 19050 h 628650"/>
                <a:gd name="connsiteX22" fmla="*/ 147637 w 581025"/>
                <a:gd name="connsiteY22" fmla="*/ 71437 h 628650"/>
                <a:gd name="connsiteX23" fmla="*/ 223837 w 581025"/>
                <a:gd name="connsiteY23" fmla="*/ 42862 h 628650"/>
                <a:gd name="connsiteX24" fmla="*/ 285750 w 581025"/>
                <a:gd name="connsiteY24" fmla="*/ 42862 h 628650"/>
                <a:gd name="connsiteX25" fmla="*/ 314325 w 581025"/>
                <a:gd name="connsiteY25" fmla="*/ 14287 h 628650"/>
                <a:gd name="connsiteX26" fmla="*/ 371475 w 581025"/>
                <a:gd name="connsiteY26" fmla="*/ 9525 h 628650"/>
                <a:gd name="connsiteX27" fmla="*/ 438150 w 581025"/>
                <a:gd name="connsiteY27" fmla="*/ 0 h 628650"/>
                <a:gd name="connsiteX28" fmla="*/ 504825 w 581025"/>
                <a:gd name="connsiteY28" fmla="*/ 19050 h 628650"/>
                <a:gd name="connsiteX29" fmla="*/ 576262 w 581025"/>
                <a:gd name="connsiteY29" fmla="*/ 47625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81025" h="628650">
                  <a:moveTo>
                    <a:pt x="576262" y="47625"/>
                  </a:moveTo>
                  <a:lnTo>
                    <a:pt x="581025" y="114300"/>
                  </a:lnTo>
                  <a:lnTo>
                    <a:pt x="538162" y="214312"/>
                  </a:lnTo>
                  <a:lnTo>
                    <a:pt x="495300" y="309562"/>
                  </a:lnTo>
                  <a:lnTo>
                    <a:pt x="476250" y="395287"/>
                  </a:lnTo>
                  <a:lnTo>
                    <a:pt x="538162" y="452437"/>
                  </a:lnTo>
                  <a:lnTo>
                    <a:pt x="466725" y="514350"/>
                  </a:lnTo>
                  <a:lnTo>
                    <a:pt x="323850" y="552450"/>
                  </a:lnTo>
                  <a:lnTo>
                    <a:pt x="280987" y="623887"/>
                  </a:lnTo>
                  <a:lnTo>
                    <a:pt x="228600" y="628650"/>
                  </a:lnTo>
                  <a:lnTo>
                    <a:pt x="214312" y="561975"/>
                  </a:lnTo>
                  <a:lnTo>
                    <a:pt x="171450" y="571500"/>
                  </a:lnTo>
                  <a:lnTo>
                    <a:pt x="166687" y="590550"/>
                  </a:lnTo>
                  <a:lnTo>
                    <a:pt x="90487" y="609600"/>
                  </a:lnTo>
                  <a:lnTo>
                    <a:pt x="90487" y="533400"/>
                  </a:lnTo>
                  <a:lnTo>
                    <a:pt x="0" y="404812"/>
                  </a:lnTo>
                  <a:lnTo>
                    <a:pt x="23812" y="328612"/>
                  </a:lnTo>
                  <a:lnTo>
                    <a:pt x="23812" y="247650"/>
                  </a:lnTo>
                  <a:lnTo>
                    <a:pt x="23812" y="180975"/>
                  </a:lnTo>
                  <a:lnTo>
                    <a:pt x="23812" y="180975"/>
                  </a:lnTo>
                  <a:lnTo>
                    <a:pt x="4762" y="85725"/>
                  </a:lnTo>
                  <a:lnTo>
                    <a:pt x="71437" y="19050"/>
                  </a:lnTo>
                  <a:lnTo>
                    <a:pt x="147637" y="71437"/>
                  </a:lnTo>
                  <a:lnTo>
                    <a:pt x="223837" y="42862"/>
                  </a:lnTo>
                  <a:lnTo>
                    <a:pt x="285750" y="42862"/>
                  </a:lnTo>
                  <a:lnTo>
                    <a:pt x="314325" y="14287"/>
                  </a:lnTo>
                  <a:lnTo>
                    <a:pt x="371475" y="9525"/>
                  </a:lnTo>
                  <a:lnTo>
                    <a:pt x="438150" y="0"/>
                  </a:lnTo>
                  <a:lnTo>
                    <a:pt x="504825" y="19050"/>
                  </a:lnTo>
                  <a:lnTo>
                    <a:pt x="576262" y="47625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79" name="Forma libre 78">
              <a:extLst>
                <a:ext uri="{FF2B5EF4-FFF2-40B4-BE49-F238E27FC236}">
                  <a16:creationId xmlns:a16="http://schemas.microsoft.com/office/drawing/2014/main" id="{2359A080-BEA5-4262-8821-0E7D663AA83F}"/>
                </a:ext>
              </a:extLst>
            </p:cNvPr>
            <p:cNvSpPr/>
            <p:nvPr/>
          </p:nvSpPr>
          <p:spPr>
            <a:xfrm>
              <a:off x="7855971" y="2583708"/>
              <a:ext cx="506070" cy="323723"/>
            </a:xfrm>
            <a:custGeom>
              <a:avLst/>
              <a:gdLst>
                <a:gd name="connsiteX0" fmla="*/ 0 w 509587"/>
                <a:gd name="connsiteY0" fmla="*/ 252413 h 323850"/>
                <a:gd name="connsiteX1" fmla="*/ 71437 w 509587"/>
                <a:gd name="connsiteY1" fmla="*/ 223838 h 323850"/>
                <a:gd name="connsiteX2" fmla="*/ 109537 w 509587"/>
                <a:gd name="connsiteY2" fmla="*/ 190500 h 323850"/>
                <a:gd name="connsiteX3" fmla="*/ 152400 w 509587"/>
                <a:gd name="connsiteY3" fmla="*/ 176213 h 323850"/>
                <a:gd name="connsiteX4" fmla="*/ 247650 w 509587"/>
                <a:gd name="connsiteY4" fmla="*/ 90488 h 323850"/>
                <a:gd name="connsiteX5" fmla="*/ 361950 w 509587"/>
                <a:gd name="connsiteY5" fmla="*/ 38100 h 323850"/>
                <a:gd name="connsiteX6" fmla="*/ 457200 w 509587"/>
                <a:gd name="connsiteY6" fmla="*/ 0 h 323850"/>
                <a:gd name="connsiteX7" fmla="*/ 509587 w 509587"/>
                <a:gd name="connsiteY7" fmla="*/ 42863 h 323850"/>
                <a:gd name="connsiteX8" fmla="*/ 452437 w 509587"/>
                <a:gd name="connsiteY8" fmla="*/ 71438 h 323850"/>
                <a:gd name="connsiteX9" fmla="*/ 433387 w 509587"/>
                <a:gd name="connsiteY9" fmla="*/ 133350 h 323850"/>
                <a:gd name="connsiteX10" fmla="*/ 433387 w 509587"/>
                <a:gd name="connsiteY10" fmla="*/ 133350 h 323850"/>
                <a:gd name="connsiteX11" fmla="*/ 419100 w 509587"/>
                <a:gd name="connsiteY11" fmla="*/ 228600 h 323850"/>
                <a:gd name="connsiteX12" fmla="*/ 457200 w 509587"/>
                <a:gd name="connsiteY12" fmla="*/ 261938 h 323850"/>
                <a:gd name="connsiteX13" fmla="*/ 381000 w 509587"/>
                <a:gd name="connsiteY13" fmla="*/ 295275 h 323850"/>
                <a:gd name="connsiteX14" fmla="*/ 304800 w 509587"/>
                <a:gd name="connsiteY14" fmla="*/ 280988 h 323850"/>
                <a:gd name="connsiteX15" fmla="*/ 252412 w 509587"/>
                <a:gd name="connsiteY15" fmla="*/ 285750 h 323850"/>
                <a:gd name="connsiteX16" fmla="*/ 185737 w 509587"/>
                <a:gd name="connsiteY16" fmla="*/ 276225 h 323850"/>
                <a:gd name="connsiteX17" fmla="*/ 185737 w 509587"/>
                <a:gd name="connsiteY17" fmla="*/ 276225 h 323850"/>
                <a:gd name="connsiteX18" fmla="*/ 114300 w 509587"/>
                <a:gd name="connsiteY18" fmla="*/ 271463 h 323850"/>
                <a:gd name="connsiteX19" fmla="*/ 61912 w 509587"/>
                <a:gd name="connsiteY19" fmla="*/ 323850 h 323850"/>
                <a:gd name="connsiteX20" fmla="*/ 0 w 509587"/>
                <a:gd name="connsiteY20" fmla="*/ 252413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09587" h="323850">
                  <a:moveTo>
                    <a:pt x="0" y="252413"/>
                  </a:moveTo>
                  <a:lnTo>
                    <a:pt x="71437" y="223838"/>
                  </a:lnTo>
                  <a:lnTo>
                    <a:pt x="109537" y="190500"/>
                  </a:lnTo>
                  <a:lnTo>
                    <a:pt x="152400" y="176213"/>
                  </a:lnTo>
                  <a:lnTo>
                    <a:pt x="247650" y="90488"/>
                  </a:lnTo>
                  <a:lnTo>
                    <a:pt x="361950" y="38100"/>
                  </a:lnTo>
                  <a:lnTo>
                    <a:pt x="457200" y="0"/>
                  </a:lnTo>
                  <a:lnTo>
                    <a:pt x="509587" y="42863"/>
                  </a:lnTo>
                  <a:lnTo>
                    <a:pt x="452437" y="71438"/>
                  </a:lnTo>
                  <a:lnTo>
                    <a:pt x="433387" y="133350"/>
                  </a:lnTo>
                  <a:lnTo>
                    <a:pt x="433387" y="133350"/>
                  </a:lnTo>
                  <a:lnTo>
                    <a:pt x="419100" y="228600"/>
                  </a:lnTo>
                  <a:lnTo>
                    <a:pt x="457200" y="261938"/>
                  </a:lnTo>
                  <a:lnTo>
                    <a:pt x="381000" y="295275"/>
                  </a:lnTo>
                  <a:lnTo>
                    <a:pt x="304800" y="280988"/>
                  </a:lnTo>
                  <a:lnTo>
                    <a:pt x="252412" y="285750"/>
                  </a:lnTo>
                  <a:lnTo>
                    <a:pt x="185737" y="276225"/>
                  </a:lnTo>
                  <a:lnTo>
                    <a:pt x="185737" y="276225"/>
                  </a:lnTo>
                  <a:lnTo>
                    <a:pt x="114300" y="271463"/>
                  </a:lnTo>
                  <a:lnTo>
                    <a:pt x="61912" y="323850"/>
                  </a:lnTo>
                  <a:lnTo>
                    <a:pt x="0" y="252413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80" name="Forma libre 79">
              <a:extLst>
                <a:ext uri="{FF2B5EF4-FFF2-40B4-BE49-F238E27FC236}">
                  <a16:creationId xmlns:a16="http://schemas.microsoft.com/office/drawing/2014/main" id="{19954EE4-4D3A-46CD-A41A-BD2AF8051387}"/>
                </a:ext>
              </a:extLst>
            </p:cNvPr>
            <p:cNvSpPr/>
            <p:nvPr/>
          </p:nvSpPr>
          <p:spPr>
            <a:xfrm>
              <a:off x="7175940" y="2623078"/>
              <a:ext cx="484984" cy="774313"/>
            </a:xfrm>
            <a:custGeom>
              <a:avLst/>
              <a:gdLst>
                <a:gd name="connsiteX0" fmla="*/ 342900 w 485775"/>
                <a:gd name="connsiteY0" fmla="*/ 0 h 776287"/>
                <a:gd name="connsiteX1" fmla="*/ 438150 w 485775"/>
                <a:gd name="connsiteY1" fmla="*/ 109537 h 776287"/>
                <a:gd name="connsiteX2" fmla="*/ 423862 w 485775"/>
                <a:gd name="connsiteY2" fmla="*/ 195262 h 776287"/>
                <a:gd name="connsiteX3" fmla="*/ 461962 w 485775"/>
                <a:gd name="connsiteY3" fmla="*/ 233362 h 776287"/>
                <a:gd name="connsiteX4" fmla="*/ 471487 w 485775"/>
                <a:gd name="connsiteY4" fmla="*/ 271462 h 776287"/>
                <a:gd name="connsiteX5" fmla="*/ 385762 w 485775"/>
                <a:gd name="connsiteY5" fmla="*/ 266700 h 776287"/>
                <a:gd name="connsiteX6" fmla="*/ 404812 w 485775"/>
                <a:gd name="connsiteY6" fmla="*/ 333375 h 776287"/>
                <a:gd name="connsiteX7" fmla="*/ 414337 w 485775"/>
                <a:gd name="connsiteY7" fmla="*/ 371475 h 776287"/>
                <a:gd name="connsiteX8" fmla="*/ 400050 w 485775"/>
                <a:gd name="connsiteY8" fmla="*/ 461962 h 776287"/>
                <a:gd name="connsiteX9" fmla="*/ 423862 w 485775"/>
                <a:gd name="connsiteY9" fmla="*/ 533400 h 776287"/>
                <a:gd name="connsiteX10" fmla="*/ 428625 w 485775"/>
                <a:gd name="connsiteY10" fmla="*/ 600075 h 776287"/>
                <a:gd name="connsiteX11" fmla="*/ 485775 w 485775"/>
                <a:gd name="connsiteY11" fmla="*/ 638175 h 776287"/>
                <a:gd name="connsiteX12" fmla="*/ 457200 w 485775"/>
                <a:gd name="connsiteY12" fmla="*/ 695325 h 776287"/>
                <a:gd name="connsiteX13" fmla="*/ 442912 w 485775"/>
                <a:gd name="connsiteY13" fmla="*/ 776287 h 776287"/>
                <a:gd name="connsiteX14" fmla="*/ 347662 w 485775"/>
                <a:gd name="connsiteY14" fmla="*/ 747712 h 776287"/>
                <a:gd name="connsiteX15" fmla="*/ 252412 w 485775"/>
                <a:gd name="connsiteY15" fmla="*/ 738187 h 776287"/>
                <a:gd name="connsiteX16" fmla="*/ 200025 w 485775"/>
                <a:gd name="connsiteY16" fmla="*/ 695325 h 776287"/>
                <a:gd name="connsiteX17" fmla="*/ 190500 w 485775"/>
                <a:gd name="connsiteY17" fmla="*/ 638175 h 776287"/>
                <a:gd name="connsiteX18" fmla="*/ 133350 w 485775"/>
                <a:gd name="connsiteY18" fmla="*/ 623887 h 776287"/>
                <a:gd name="connsiteX19" fmla="*/ 104775 w 485775"/>
                <a:gd name="connsiteY19" fmla="*/ 576262 h 776287"/>
                <a:gd name="connsiteX20" fmla="*/ 147637 w 485775"/>
                <a:gd name="connsiteY20" fmla="*/ 481012 h 776287"/>
                <a:gd name="connsiteX21" fmla="*/ 133350 w 485775"/>
                <a:gd name="connsiteY21" fmla="*/ 400050 h 776287"/>
                <a:gd name="connsiteX22" fmla="*/ 28575 w 485775"/>
                <a:gd name="connsiteY22" fmla="*/ 342900 h 776287"/>
                <a:gd name="connsiteX23" fmla="*/ 0 w 485775"/>
                <a:gd name="connsiteY23" fmla="*/ 247650 h 776287"/>
                <a:gd name="connsiteX24" fmla="*/ 47625 w 485775"/>
                <a:gd name="connsiteY24" fmla="*/ 204787 h 776287"/>
                <a:gd name="connsiteX25" fmla="*/ 133350 w 485775"/>
                <a:gd name="connsiteY25" fmla="*/ 157162 h 776287"/>
                <a:gd name="connsiteX26" fmla="*/ 214312 w 485775"/>
                <a:gd name="connsiteY26" fmla="*/ 185737 h 776287"/>
                <a:gd name="connsiteX27" fmla="*/ 257175 w 485775"/>
                <a:gd name="connsiteY27" fmla="*/ 123825 h 776287"/>
                <a:gd name="connsiteX28" fmla="*/ 300037 w 485775"/>
                <a:gd name="connsiteY28" fmla="*/ 52387 h 776287"/>
                <a:gd name="connsiteX29" fmla="*/ 342900 w 485775"/>
                <a:gd name="connsiteY29" fmla="*/ 0 h 77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5775" h="776287">
                  <a:moveTo>
                    <a:pt x="342900" y="0"/>
                  </a:moveTo>
                  <a:lnTo>
                    <a:pt x="438150" y="109537"/>
                  </a:lnTo>
                  <a:lnTo>
                    <a:pt x="423862" y="195262"/>
                  </a:lnTo>
                  <a:lnTo>
                    <a:pt x="461962" y="233362"/>
                  </a:lnTo>
                  <a:lnTo>
                    <a:pt x="471487" y="271462"/>
                  </a:lnTo>
                  <a:lnTo>
                    <a:pt x="385762" y="266700"/>
                  </a:lnTo>
                  <a:lnTo>
                    <a:pt x="404812" y="333375"/>
                  </a:lnTo>
                  <a:lnTo>
                    <a:pt x="414337" y="371475"/>
                  </a:lnTo>
                  <a:lnTo>
                    <a:pt x="400050" y="461962"/>
                  </a:lnTo>
                  <a:lnTo>
                    <a:pt x="423862" y="533400"/>
                  </a:lnTo>
                  <a:lnTo>
                    <a:pt x="428625" y="600075"/>
                  </a:lnTo>
                  <a:lnTo>
                    <a:pt x="485775" y="638175"/>
                  </a:lnTo>
                  <a:lnTo>
                    <a:pt x="457200" y="695325"/>
                  </a:lnTo>
                  <a:lnTo>
                    <a:pt x="442912" y="776287"/>
                  </a:lnTo>
                  <a:lnTo>
                    <a:pt x="347662" y="747712"/>
                  </a:lnTo>
                  <a:lnTo>
                    <a:pt x="252412" y="738187"/>
                  </a:lnTo>
                  <a:lnTo>
                    <a:pt x="200025" y="695325"/>
                  </a:lnTo>
                  <a:lnTo>
                    <a:pt x="190500" y="638175"/>
                  </a:lnTo>
                  <a:lnTo>
                    <a:pt x="133350" y="623887"/>
                  </a:lnTo>
                  <a:lnTo>
                    <a:pt x="104775" y="576262"/>
                  </a:lnTo>
                  <a:lnTo>
                    <a:pt x="147637" y="481012"/>
                  </a:lnTo>
                  <a:lnTo>
                    <a:pt x="133350" y="400050"/>
                  </a:lnTo>
                  <a:lnTo>
                    <a:pt x="28575" y="342900"/>
                  </a:lnTo>
                  <a:lnTo>
                    <a:pt x="0" y="247650"/>
                  </a:lnTo>
                  <a:lnTo>
                    <a:pt x="47625" y="204787"/>
                  </a:lnTo>
                  <a:lnTo>
                    <a:pt x="133350" y="157162"/>
                  </a:lnTo>
                  <a:lnTo>
                    <a:pt x="214312" y="185737"/>
                  </a:lnTo>
                  <a:lnTo>
                    <a:pt x="257175" y="123825"/>
                  </a:lnTo>
                  <a:lnTo>
                    <a:pt x="300037" y="52387"/>
                  </a:lnTo>
                  <a:lnTo>
                    <a:pt x="342900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81" name="Forma libre 80">
              <a:extLst>
                <a:ext uri="{FF2B5EF4-FFF2-40B4-BE49-F238E27FC236}">
                  <a16:creationId xmlns:a16="http://schemas.microsoft.com/office/drawing/2014/main" id="{B6B33B60-AAB2-4EA0-8488-80D18ED0271F}"/>
                </a:ext>
              </a:extLst>
            </p:cNvPr>
            <p:cNvSpPr/>
            <p:nvPr/>
          </p:nvSpPr>
          <p:spPr>
            <a:xfrm>
              <a:off x="7597666" y="2833061"/>
              <a:ext cx="806548" cy="498709"/>
            </a:xfrm>
            <a:custGeom>
              <a:avLst/>
              <a:gdLst>
                <a:gd name="connsiteX0" fmla="*/ 152400 w 804863"/>
                <a:gd name="connsiteY0" fmla="*/ 0 h 495300"/>
                <a:gd name="connsiteX1" fmla="*/ 200025 w 804863"/>
                <a:gd name="connsiteY1" fmla="*/ 38100 h 495300"/>
                <a:gd name="connsiteX2" fmla="*/ 261938 w 804863"/>
                <a:gd name="connsiteY2" fmla="*/ 52387 h 495300"/>
                <a:gd name="connsiteX3" fmla="*/ 314325 w 804863"/>
                <a:gd name="connsiteY3" fmla="*/ 85725 h 495300"/>
                <a:gd name="connsiteX4" fmla="*/ 381000 w 804863"/>
                <a:gd name="connsiteY4" fmla="*/ 52387 h 495300"/>
                <a:gd name="connsiteX5" fmla="*/ 428625 w 804863"/>
                <a:gd name="connsiteY5" fmla="*/ 76200 h 495300"/>
                <a:gd name="connsiteX6" fmla="*/ 471488 w 804863"/>
                <a:gd name="connsiteY6" fmla="*/ 66675 h 495300"/>
                <a:gd name="connsiteX7" fmla="*/ 542925 w 804863"/>
                <a:gd name="connsiteY7" fmla="*/ 71437 h 495300"/>
                <a:gd name="connsiteX8" fmla="*/ 595313 w 804863"/>
                <a:gd name="connsiteY8" fmla="*/ 90487 h 495300"/>
                <a:gd name="connsiteX9" fmla="*/ 695325 w 804863"/>
                <a:gd name="connsiteY9" fmla="*/ 71437 h 495300"/>
                <a:gd name="connsiteX10" fmla="*/ 690563 w 804863"/>
                <a:gd name="connsiteY10" fmla="*/ 142875 h 495300"/>
                <a:gd name="connsiteX11" fmla="*/ 790575 w 804863"/>
                <a:gd name="connsiteY11" fmla="*/ 190500 h 495300"/>
                <a:gd name="connsiteX12" fmla="*/ 804863 w 804863"/>
                <a:gd name="connsiteY12" fmla="*/ 295275 h 495300"/>
                <a:gd name="connsiteX13" fmla="*/ 781050 w 804863"/>
                <a:gd name="connsiteY13" fmla="*/ 347662 h 495300"/>
                <a:gd name="connsiteX14" fmla="*/ 709613 w 804863"/>
                <a:gd name="connsiteY14" fmla="*/ 381000 h 495300"/>
                <a:gd name="connsiteX15" fmla="*/ 628650 w 804863"/>
                <a:gd name="connsiteY15" fmla="*/ 342900 h 495300"/>
                <a:gd name="connsiteX16" fmla="*/ 581025 w 804863"/>
                <a:gd name="connsiteY16" fmla="*/ 352425 h 495300"/>
                <a:gd name="connsiteX17" fmla="*/ 523875 w 804863"/>
                <a:gd name="connsiteY17" fmla="*/ 333375 h 495300"/>
                <a:gd name="connsiteX18" fmla="*/ 461963 w 804863"/>
                <a:gd name="connsiteY18" fmla="*/ 342900 h 495300"/>
                <a:gd name="connsiteX19" fmla="*/ 428625 w 804863"/>
                <a:gd name="connsiteY19" fmla="*/ 366712 h 495300"/>
                <a:gd name="connsiteX20" fmla="*/ 333375 w 804863"/>
                <a:gd name="connsiteY20" fmla="*/ 376237 h 495300"/>
                <a:gd name="connsiteX21" fmla="*/ 309563 w 804863"/>
                <a:gd name="connsiteY21" fmla="*/ 423862 h 495300"/>
                <a:gd name="connsiteX22" fmla="*/ 252413 w 804863"/>
                <a:gd name="connsiteY22" fmla="*/ 495300 h 495300"/>
                <a:gd name="connsiteX23" fmla="*/ 152400 w 804863"/>
                <a:gd name="connsiteY23" fmla="*/ 495300 h 495300"/>
                <a:gd name="connsiteX24" fmla="*/ 76200 w 804863"/>
                <a:gd name="connsiteY24" fmla="*/ 490537 h 495300"/>
                <a:gd name="connsiteX25" fmla="*/ 104775 w 804863"/>
                <a:gd name="connsiteY25" fmla="*/ 433387 h 495300"/>
                <a:gd name="connsiteX26" fmla="*/ 52388 w 804863"/>
                <a:gd name="connsiteY26" fmla="*/ 395287 h 495300"/>
                <a:gd name="connsiteX27" fmla="*/ 33338 w 804863"/>
                <a:gd name="connsiteY27" fmla="*/ 328612 h 495300"/>
                <a:gd name="connsiteX28" fmla="*/ 33338 w 804863"/>
                <a:gd name="connsiteY28" fmla="*/ 238125 h 495300"/>
                <a:gd name="connsiteX29" fmla="*/ 33338 w 804863"/>
                <a:gd name="connsiteY29" fmla="*/ 238125 h 495300"/>
                <a:gd name="connsiteX30" fmla="*/ 19050 w 804863"/>
                <a:gd name="connsiteY30" fmla="*/ 147637 h 495300"/>
                <a:gd name="connsiteX31" fmla="*/ 0 w 804863"/>
                <a:gd name="connsiteY31" fmla="*/ 95250 h 495300"/>
                <a:gd name="connsiteX32" fmla="*/ 57150 w 804863"/>
                <a:gd name="connsiteY32" fmla="*/ 85725 h 495300"/>
                <a:gd name="connsiteX33" fmla="*/ 152400 w 804863"/>
                <a:gd name="connsiteY33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804863" h="495300">
                  <a:moveTo>
                    <a:pt x="152400" y="0"/>
                  </a:moveTo>
                  <a:lnTo>
                    <a:pt x="200025" y="38100"/>
                  </a:lnTo>
                  <a:lnTo>
                    <a:pt x="261938" y="52387"/>
                  </a:lnTo>
                  <a:lnTo>
                    <a:pt x="314325" y="85725"/>
                  </a:lnTo>
                  <a:lnTo>
                    <a:pt x="381000" y="52387"/>
                  </a:lnTo>
                  <a:lnTo>
                    <a:pt x="428625" y="76200"/>
                  </a:lnTo>
                  <a:lnTo>
                    <a:pt x="471488" y="66675"/>
                  </a:lnTo>
                  <a:lnTo>
                    <a:pt x="542925" y="71437"/>
                  </a:lnTo>
                  <a:lnTo>
                    <a:pt x="595313" y="90487"/>
                  </a:lnTo>
                  <a:lnTo>
                    <a:pt x="695325" y="71437"/>
                  </a:lnTo>
                  <a:lnTo>
                    <a:pt x="690563" y="142875"/>
                  </a:lnTo>
                  <a:lnTo>
                    <a:pt x="790575" y="190500"/>
                  </a:lnTo>
                  <a:lnTo>
                    <a:pt x="804863" y="295275"/>
                  </a:lnTo>
                  <a:lnTo>
                    <a:pt x="781050" y="347662"/>
                  </a:lnTo>
                  <a:lnTo>
                    <a:pt x="709613" y="381000"/>
                  </a:lnTo>
                  <a:lnTo>
                    <a:pt x="628650" y="342900"/>
                  </a:lnTo>
                  <a:lnTo>
                    <a:pt x="581025" y="352425"/>
                  </a:lnTo>
                  <a:lnTo>
                    <a:pt x="523875" y="333375"/>
                  </a:lnTo>
                  <a:lnTo>
                    <a:pt x="461963" y="342900"/>
                  </a:lnTo>
                  <a:lnTo>
                    <a:pt x="428625" y="366712"/>
                  </a:lnTo>
                  <a:lnTo>
                    <a:pt x="333375" y="376237"/>
                  </a:lnTo>
                  <a:lnTo>
                    <a:pt x="309563" y="423862"/>
                  </a:lnTo>
                  <a:lnTo>
                    <a:pt x="252413" y="495300"/>
                  </a:lnTo>
                  <a:lnTo>
                    <a:pt x="152400" y="495300"/>
                  </a:lnTo>
                  <a:lnTo>
                    <a:pt x="76200" y="490537"/>
                  </a:lnTo>
                  <a:lnTo>
                    <a:pt x="104775" y="433387"/>
                  </a:lnTo>
                  <a:lnTo>
                    <a:pt x="52388" y="395287"/>
                  </a:lnTo>
                  <a:lnTo>
                    <a:pt x="33338" y="328612"/>
                  </a:lnTo>
                  <a:lnTo>
                    <a:pt x="33338" y="238125"/>
                  </a:lnTo>
                  <a:lnTo>
                    <a:pt x="33338" y="238125"/>
                  </a:lnTo>
                  <a:lnTo>
                    <a:pt x="19050" y="147637"/>
                  </a:lnTo>
                  <a:lnTo>
                    <a:pt x="0" y="95250"/>
                  </a:lnTo>
                  <a:lnTo>
                    <a:pt x="57150" y="85725"/>
                  </a:lnTo>
                  <a:lnTo>
                    <a:pt x="152400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82" name="Forma libre 81">
              <a:extLst>
                <a:ext uri="{FF2B5EF4-FFF2-40B4-BE49-F238E27FC236}">
                  <a16:creationId xmlns:a16="http://schemas.microsoft.com/office/drawing/2014/main" id="{927D65FA-929B-4313-8B61-F61907EE3ED5}"/>
                </a:ext>
              </a:extLst>
            </p:cNvPr>
            <p:cNvSpPr/>
            <p:nvPr/>
          </p:nvSpPr>
          <p:spPr>
            <a:xfrm>
              <a:off x="7075779" y="2649326"/>
              <a:ext cx="374283" cy="192484"/>
            </a:xfrm>
            <a:custGeom>
              <a:avLst/>
              <a:gdLst>
                <a:gd name="connsiteX0" fmla="*/ 0 w 371475"/>
                <a:gd name="connsiteY0" fmla="*/ 114300 h 190500"/>
                <a:gd name="connsiteX1" fmla="*/ 76200 w 371475"/>
                <a:gd name="connsiteY1" fmla="*/ 33338 h 190500"/>
                <a:gd name="connsiteX2" fmla="*/ 171450 w 371475"/>
                <a:gd name="connsiteY2" fmla="*/ 14288 h 190500"/>
                <a:gd name="connsiteX3" fmla="*/ 223838 w 371475"/>
                <a:gd name="connsiteY3" fmla="*/ 47625 h 190500"/>
                <a:gd name="connsiteX4" fmla="*/ 333375 w 371475"/>
                <a:gd name="connsiteY4" fmla="*/ 0 h 190500"/>
                <a:gd name="connsiteX5" fmla="*/ 371475 w 371475"/>
                <a:gd name="connsiteY5" fmla="*/ 14288 h 190500"/>
                <a:gd name="connsiteX6" fmla="*/ 338138 w 371475"/>
                <a:gd name="connsiteY6" fmla="*/ 85725 h 190500"/>
                <a:gd name="connsiteX7" fmla="*/ 271463 w 371475"/>
                <a:gd name="connsiteY7" fmla="*/ 119063 h 190500"/>
                <a:gd name="connsiteX8" fmla="*/ 195263 w 371475"/>
                <a:gd name="connsiteY8" fmla="*/ 95250 h 190500"/>
                <a:gd name="connsiteX9" fmla="*/ 114300 w 371475"/>
                <a:gd name="connsiteY9" fmla="*/ 152400 h 190500"/>
                <a:gd name="connsiteX10" fmla="*/ 80963 w 371475"/>
                <a:gd name="connsiteY10" fmla="*/ 190500 h 190500"/>
                <a:gd name="connsiteX11" fmla="*/ 0 w 371475"/>
                <a:gd name="connsiteY11" fmla="*/ 1143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1475" h="190500">
                  <a:moveTo>
                    <a:pt x="0" y="114300"/>
                  </a:moveTo>
                  <a:lnTo>
                    <a:pt x="76200" y="33338"/>
                  </a:lnTo>
                  <a:lnTo>
                    <a:pt x="171450" y="14288"/>
                  </a:lnTo>
                  <a:lnTo>
                    <a:pt x="223838" y="47625"/>
                  </a:lnTo>
                  <a:lnTo>
                    <a:pt x="333375" y="0"/>
                  </a:lnTo>
                  <a:lnTo>
                    <a:pt x="371475" y="14288"/>
                  </a:lnTo>
                  <a:lnTo>
                    <a:pt x="338138" y="85725"/>
                  </a:lnTo>
                  <a:lnTo>
                    <a:pt x="271463" y="119063"/>
                  </a:lnTo>
                  <a:lnTo>
                    <a:pt x="195263" y="95250"/>
                  </a:lnTo>
                  <a:lnTo>
                    <a:pt x="114300" y="152400"/>
                  </a:lnTo>
                  <a:lnTo>
                    <a:pt x="80963" y="190500"/>
                  </a:lnTo>
                  <a:lnTo>
                    <a:pt x="0" y="11430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83" name="Forma libre 82">
              <a:extLst>
                <a:ext uri="{FF2B5EF4-FFF2-40B4-BE49-F238E27FC236}">
                  <a16:creationId xmlns:a16="http://schemas.microsoft.com/office/drawing/2014/main" id="{C631B7E0-EE80-498B-8E76-CF8BDA4D104D}"/>
                </a:ext>
              </a:extLst>
            </p:cNvPr>
            <p:cNvSpPr/>
            <p:nvPr/>
          </p:nvSpPr>
          <p:spPr>
            <a:xfrm>
              <a:off x="6817474" y="2758693"/>
              <a:ext cx="337380" cy="192484"/>
            </a:xfrm>
            <a:custGeom>
              <a:avLst/>
              <a:gdLst>
                <a:gd name="connsiteX0" fmla="*/ 71437 w 342900"/>
                <a:gd name="connsiteY0" fmla="*/ 0 h 195262"/>
                <a:gd name="connsiteX1" fmla="*/ 38100 w 342900"/>
                <a:gd name="connsiteY1" fmla="*/ 71437 h 195262"/>
                <a:gd name="connsiteX2" fmla="*/ 0 w 342900"/>
                <a:gd name="connsiteY2" fmla="*/ 119062 h 195262"/>
                <a:gd name="connsiteX3" fmla="*/ 28575 w 342900"/>
                <a:gd name="connsiteY3" fmla="*/ 161925 h 195262"/>
                <a:gd name="connsiteX4" fmla="*/ 104775 w 342900"/>
                <a:gd name="connsiteY4" fmla="*/ 161925 h 195262"/>
                <a:gd name="connsiteX5" fmla="*/ 166687 w 342900"/>
                <a:gd name="connsiteY5" fmla="*/ 161925 h 195262"/>
                <a:gd name="connsiteX6" fmla="*/ 228600 w 342900"/>
                <a:gd name="connsiteY6" fmla="*/ 185737 h 195262"/>
                <a:gd name="connsiteX7" fmla="*/ 319087 w 342900"/>
                <a:gd name="connsiteY7" fmla="*/ 176212 h 195262"/>
                <a:gd name="connsiteX8" fmla="*/ 342900 w 342900"/>
                <a:gd name="connsiteY8" fmla="*/ 195262 h 195262"/>
                <a:gd name="connsiteX9" fmla="*/ 333375 w 342900"/>
                <a:gd name="connsiteY9" fmla="*/ 128587 h 195262"/>
                <a:gd name="connsiteX10" fmla="*/ 280987 w 342900"/>
                <a:gd name="connsiteY10" fmla="*/ 38100 h 195262"/>
                <a:gd name="connsiteX11" fmla="*/ 223837 w 342900"/>
                <a:gd name="connsiteY11" fmla="*/ 76200 h 195262"/>
                <a:gd name="connsiteX12" fmla="*/ 161925 w 342900"/>
                <a:gd name="connsiteY12" fmla="*/ 42862 h 195262"/>
                <a:gd name="connsiteX13" fmla="*/ 161925 w 342900"/>
                <a:gd name="connsiteY13" fmla="*/ 0 h 195262"/>
                <a:gd name="connsiteX14" fmla="*/ 71437 w 342900"/>
                <a:gd name="connsiteY14" fmla="*/ 0 h 195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42900" h="195262">
                  <a:moveTo>
                    <a:pt x="71437" y="0"/>
                  </a:moveTo>
                  <a:lnTo>
                    <a:pt x="38100" y="71437"/>
                  </a:lnTo>
                  <a:lnTo>
                    <a:pt x="0" y="119062"/>
                  </a:lnTo>
                  <a:lnTo>
                    <a:pt x="28575" y="161925"/>
                  </a:lnTo>
                  <a:lnTo>
                    <a:pt x="104775" y="161925"/>
                  </a:lnTo>
                  <a:lnTo>
                    <a:pt x="166687" y="161925"/>
                  </a:lnTo>
                  <a:lnTo>
                    <a:pt x="228600" y="185737"/>
                  </a:lnTo>
                  <a:lnTo>
                    <a:pt x="319087" y="176212"/>
                  </a:lnTo>
                  <a:lnTo>
                    <a:pt x="342900" y="195262"/>
                  </a:lnTo>
                  <a:lnTo>
                    <a:pt x="333375" y="128587"/>
                  </a:lnTo>
                  <a:lnTo>
                    <a:pt x="280987" y="38100"/>
                  </a:lnTo>
                  <a:lnTo>
                    <a:pt x="223837" y="76200"/>
                  </a:lnTo>
                  <a:lnTo>
                    <a:pt x="161925" y="42862"/>
                  </a:lnTo>
                  <a:lnTo>
                    <a:pt x="161925" y="0"/>
                  </a:lnTo>
                  <a:lnTo>
                    <a:pt x="71437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84" name="Forma libre 83">
              <a:extLst>
                <a:ext uri="{FF2B5EF4-FFF2-40B4-BE49-F238E27FC236}">
                  <a16:creationId xmlns:a16="http://schemas.microsoft.com/office/drawing/2014/main" id="{809261FB-392A-4CB8-B7AF-45A51A82FE5D}"/>
                </a:ext>
              </a:extLst>
            </p:cNvPr>
            <p:cNvSpPr/>
            <p:nvPr/>
          </p:nvSpPr>
          <p:spPr>
            <a:xfrm>
              <a:off x="6227059" y="2736819"/>
              <a:ext cx="395366" cy="468088"/>
            </a:xfrm>
            <a:custGeom>
              <a:avLst/>
              <a:gdLst>
                <a:gd name="connsiteX0" fmla="*/ 295275 w 395287"/>
                <a:gd name="connsiteY0" fmla="*/ 28575 h 471488"/>
                <a:gd name="connsiteX1" fmla="*/ 247650 w 395287"/>
                <a:gd name="connsiteY1" fmla="*/ 71438 h 471488"/>
                <a:gd name="connsiteX2" fmla="*/ 180975 w 395287"/>
                <a:gd name="connsiteY2" fmla="*/ 33338 h 471488"/>
                <a:gd name="connsiteX3" fmla="*/ 180975 w 395287"/>
                <a:gd name="connsiteY3" fmla="*/ 0 h 471488"/>
                <a:gd name="connsiteX4" fmla="*/ 166687 w 395287"/>
                <a:gd name="connsiteY4" fmla="*/ 38100 h 471488"/>
                <a:gd name="connsiteX5" fmla="*/ 61912 w 395287"/>
                <a:gd name="connsiteY5" fmla="*/ 28575 h 471488"/>
                <a:gd name="connsiteX6" fmla="*/ 0 w 395287"/>
                <a:gd name="connsiteY6" fmla="*/ 76200 h 471488"/>
                <a:gd name="connsiteX7" fmla="*/ 61912 w 395287"/>
                <a:gd name="connsiteY7" fmla="*/ 147638 h 471488"/>
                <a:gd name="connsiteX8" fmla="*/ 114300 w 395287"/>
                <a:gd name="connsiteY8" fmla="*/ 204788 h 471488"/>
                <a:gd name="connsiteX9" fmla="*/ 128587 w 395287"/>
                <a:gd name="connsiteY9" fmla="*/ 295275 h 471488"/>
                <a:gd name="connsiteX10" fmla="*/ 123825 w 395287"/>
                <a:gd name="connsiteY10" fmla="*/ 457200 h 471488"/>
                <a:gd name="connsiteX11" fmla="*/ 142875 w 395287"/>
                <a:gd name="connsiteY11" fmla="*/ 471488 h 471488"/>
                <a:gd name="connsiteX12" fmla="*/ 223837 w 395287"/>
                <a:gd name="connsiteY12" fmla="*/ 452438 h 471488"/>
                <a:gd name="connsiteX13" fmla="*/ 276225 w 395287"/>
                <a:gd name="connsiteY13" fmla="*/ 461963 h 471488"/>
                <a:gd name="connsiteX14" fmla="*/ 276225 w 395287"/>
                <a:gd name="connsiteY14" fmla="*/ 461963 h 471488"/>
                <a:gd name="connsiteX15" fmla="*/ 261937 w 395287"/>
                <a:gd name="connsiteY15" fmla="*/ 395288 h 471488"/>
                <a:gd name="connsiteX16" fmla="*/ 323850 w 395287"/>
                <a:gd name="connsiteY16" fmla="*/ 342900 h 471488"/>
                <a:gd name="connsiteX17" fmla="*/ 395287 w 395287"/>
                <a:gd name="connsiteY17" fmla="*/ 271463 h 471488"/>
                <a:gd name="connsiteX18" fmla="*/ 352425 w 395287"/>
                <a:gd name="connsiteY18" fmla="*/ 223838 h 471488"/>
                <a:gd name="connsiteX19" fmla="*/ 352425 w 395287"/>
                <a:gd name="connsiteY19" fmla="*/ 123825 h 471488"/>
                <a:gd name="connsiteX20" fmla="*/ 314325 w 395287"/>
                <a:gd name="connsiteY20" fmla="*/ 80963 h 471488"/>
                <a:gd name="connsiteX21" fmla="*/ 295275 w 395287"/>
                <a:gd name="connsiteY21" fmla="*/ 28575 h 471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95287" h="471488">
                  <a:moveTo>
                    <a:pt x="295275" y="28575"/>
                  </a:moveTo>
                  <a:lnTo>
                    <a:pt x="247650" y="71438"/>
                  </a:lnTo>
                  <a:lnTo>
                    <a:pt x="180975" y="33338"/>
                  </a:lnTo>
                  <a:lnTo>
                    <a:pt x="180975" y="0"/>
                  </a:lnTo>
                  <a:lnTo>
                    <a:pt x="166687" y="38100"/>
                  </a:lnTo>
                  <a:lnTo>
                    <a:pt x="61912" y="28575"/>
                  </a:lnTo>
                  <a:lnTo>
                    <a:pt x="0" y="76200"/>
                  </a:lnTo>
                  <a:lnTo>
                    <a:pt x="61912" y="147638"/>
                  </a:lnTo>
                  <a:lnTo>
                    <a:pt x="114300" y="204788"/>
                  </a:lnTo>
                  <a:lnTo>
                    <a:pt x="128587" y="295275"/>
                  </a:lnTo>
                  <a:lnTo>
                    <a:pt x="123825" y="457200"/>
                  </a:lnTo>
                  <a:lnTo>
                    <a:pt x="142875" y="471488"/>
                  </a:lnTo>
                  <a:lnTo>
                    <a:pt x="223837" y="452438"/>
                  </a:lnTo>
                  <a:lnTo>
                    <a:pt x="276225" y="461963"/>
                  </a:lnTo>
                  <a:lnTo>
                    <a:pt x="276225" y="461963"/>
                  </a:lnTo>
                  <a:lnTo>
                    <a:pt x="261937" y="395288"/>
                  </a:lnTo>
                  <a:lnTo>
                    <a:pt x="323850" y="342900"/>
                  </a:lnTo>
                  <a:lnTo>
                    <a:pt x="395287" y="271463"/>
                  </a:lnTo>
                  <a:lnTo>
                    <a:pt x="352425" y="223838"/>
                  </a:lnTo>
                  <a:lnTo>
                    <a:pt x="352425" y="123825"/>
                  </a:lnTo>
                  <a:lnTo>
                    <a:pt x="314325" y="80963"/>
                  </a:lnTo>
                  <a:lnTo>
                    <a:pt x="295275" y="28575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85" name="Forma libre 84">
              <a:extLst>
                <a:ext uri="{FF2B5EF4-FFF2-40B4-BE49-F238E27FC236}">
                  <a16:creationId xmlns:a16="http://schemas.microsoft.com/office/drawing/2014/main" id="{2F979078-5CC7-4B1F-A769-E06A6236E495}"/>
                </a:ext>
              </a:extLst>
            </p:cNvPr>
            <p:cNvSpPr/>
            <p:nvPr/>
          </p:nvSpPr>
          <p:spPr>
            <a:xfrm>
              <a:off x="5626100" y="5554086"/>
              <a:ext cx="669487" cy="1049914"/>
            </a:xfrm>
            <a:custGeom>
              <a:avLst/>
              <a:gdLst>
                <a:gd name="connsiteX0" fmla="*/ 444500 w 673100"/>
                <a:gd name="connsiteY0" fmla="*/ 0 h 1047750"/>
                <a:gd name="connsiteX1" fmla="*/ 450850 w 673100"/>
                <a:gd name="connsiteY1" fmla="*/ 120650 h 1047750"/>
                <a:gd name="connsiteX2" fmla="*/ 400050 w 673100"/>
                <a:gd name="connsiteY2" fmla="*/ 279400 h 1047750"/>
                <a:gd name="connsiteX3" fmla="*/ 304800 w 673100"/>
                <a:gd name="connsiteY3" fmla="*/ 387350 h 1047750"/>
                <a:gd name="connsiteX4" fmla="*/ 298450 w 673100"/>
                <a:gd name="connsiteY4" fmla="*/ 425450 h 1047750"/>
                <a:gd name="connsiteX5" fmla="*/ 57150 w 673100"/>
                <a:gd name="connsiteY5" fmla="*/ 520700 h 1047750"/>
                <a:gd name="connsiteX6" fmla="*/ 57150 w 673100"/>
                <a:gd name="connsiteY6" fmla="*/ 603250 h 1047750"/>
                <a:gd name="connsiteX7" fmla="*/ 38100 w 673100"/>
                <a:gd name="connsiteY7" fmla="*/ 660400 h 1047750"/>
                <a:gd name="connsiteX8" fmla="*/ 25400 w 673100"/>
                <a:gd name="connsiteY8" fmla="*/ 774700 h 1047750"/>
                <a:gd name="connsiteX9" fmla="*/ 6350 w 673100"/>
                <a:gd name="connsiteY9" fmla="*/ 838200 h 1047750"/>
                <a:gd name="connsiteX10" fmla="*/ 0 w 673100"/>
                <a:gd name="connsiteY10" fmla="*/ 933450 h 1047750"/>
                <a:gd name="connsiteX11" fmla="*/ 76200 w 673100"/>
                <a:gd name="connsiteY11" fmla="*/ 933450 h 1047750"/>
                <a:gd name="connsiteX12" fmla="*/ 107950 w 673100"/>
                <a:gd name="connsiteY12" fmla="*/ 1003300 h 1047750"/>
                <a:gd name="connsiteX13" fmla="*/ 165100 w 673100"/>
                <a:gd name="connsiteY13" fmla="*/ 958850 h 1047750"/>
                <a:gd name="connsiteX14" fmla="*/ 203200 w 673100"/>
                <a:gd name="connsiteY14" fmla="*/ 996950 h 1047750"/>
                <a:gd name="connsiteX15" fmla="*/ 285750 w 673100"/>
                <a:gd name="connsiteY15" fmla="*/ 1047750 h 1047750"/>
                <a:gd name="connsiteX16" fmla="*/ 590550 w 673100"/>
                <a:gd name="connsiteY16" fmla="*/ 749300 h 1047750"/>
                <a:gd name="connsiteX17" fmla="*/ 660400 w 673100"/>
                <a:gd name="connsiteY17" fmla="*/ 749300 h 1047750"/>
                <a:gd name="connsiteX18" fmla="*/ 660400 w 673100"/>
                <a:gd name="connsiteY18" fmla="*/ 635000 h 1047750"/>
                <a:gd name="connsiteX19" fmla="*/ 641350 w 673100"/>
                <a:gd name="connsiteY19" fmla="*/ 546100 h 1047750"/>
                <a:gd name="connsiteX20" fmla="*/ 673100 w 673100"/>
                <a:gd name="connsiteY20" fmla="*/ 406400 h 1047750"/>
                <a:gd name="connsiteX21" fmla="*/ 673100 w 673100"/>
                <a:gd name="connsiteY21" fmla="*/ 406400 h 1047750"/>
                <a:gd name="connsiteX22" fmla="*/ 628650 w 673100"/>
                <a:gd name="connsiteY22" fmla="*/ 317500 h 1047750"/>
                <a:gd name="connsiteX23" fmla="*/ 628650 w 673100"/>
                <a:gd name="connsiteY23" fmla="*/ 247650 h 1047750"/>
                <a:gd name="connsiteX24" fmla="*/ 577850 w 673100"/>
                <a:gd name="connsiteY24" fmla="*/ 247650 h 1047750"/>
                <a:gd name="connsiteX25" fmla="*/ 488950 w 673100"/>
                <a:gd name="connsiteY25" fmla="*/ 82550 h 1047750"/>
                <a:gd name="connsiteX26" fmla="*/ 444500 w 673100"/>
                <a:gd name="connsiteY26" fmla="*/ 0 h 104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73100" h="1047750">
                  <a:moveTo>
                    <a:pt x="444500" y="0"/>
                  </a:moveTo>
                  <a:lnTo>
                    <a:pt x="450850" y="120650"/>
                  </a:lnTo>
                  <a:lnTo>
                    <a:pt x="400050" y="279400"/>
                  </a:lnTo>
                  <a:lnTo>
                    <a:pt x="304800" y="387350"/>
                  </a:lnTo>
                  <a:lnTo>
                    <a:pt x="298450" y="425450"/>
                  </a:lnTo>
                  <a:lnTo>
                    <a:pt x="57150" y="520700"/>
                  </a:lnTo>
                  <a:lnTo>
                    <a:pt x="57150" y="603250"/>
                  </a:lnTo>
                  <a:lnTo>
                    <a:pt x="38100" y="660400"/>
                  </a:lnTo>
                  <a:lnTo>
                    <a:pt x="25400" y="774700"/>
                  </a:lnTo>
                  <a:lnTo>
                    <a:pt x="6350" y="838200"/>
                  </a:lnTo>
                  <a:lnTo>
                    <a:pt x="0" y="933450"/>
                  </a:lnTo>
                  <a:lnTo>
                    <a:pt x="76200" y="933450"/>
                  </a:lnTo>
                  <a:lnTo>
                    <a:pt x="107950" y="1003300"/>
                  </a:lnTo>
                  <a:lnTo>
                    <a:pt x="165100" y="958850"/>
                  </a:lnTo>
                  <a:lnTo>
                    <a:pt x="203200" y="996950"/>
                  </a:lnTo>
                  <a:lnTo>
                    <a:pt x="285750" y="1047750"/>
                  </a:lnTo>
                  <a:lnTo>
                    <a:pt x="590550" y="749300"/>
                  </a:lnTo>
                  <a:lnTo>
                    <a:pt x="660400" y="749300"/>
                  </a:lnTo>
                  <a:lnTo>
                    <a:pt x="660400" y="635000"/>
                  </a:lnTo>
                  <a:lnTo>
                    <a:pt x="641350" y="546100"/>
                  </a:lnTo>
                  <a:lnTo>
                    <a:pt x="673100" y="406400"/>
                  </a:lnTo>
                  <a:lnTo>
                    <a:pt x="673100" y="406400"/>
                  </a:lnTo>
                  <a:lnTo>
                    <a:pt x="628650" y="317500"/>
                  </a:lnTo>
                  <a:lnTo>
                    <a:pt x="628650" y="247650"/>
                  </a:lnTo>
                  <a:lnTo>
                    <a:pt x="577850" y="247650"/>
                  </a:lnTo>
                  <a:lnTo>
                    <a:pt x="488950" y="82550"/>
                  </a:lnTo>
                  <a:lnTo>
                    <a:pt x="444500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86" name="Forma libre 85">
              <a:extLst>
                <a:ext uri="{FF2B5EF4-FFF2-40B4-BE49-F238E27FC236}">
                  <a16:creationId xmlns:a16="http://schemas.microsoft.com/office/drawing/2014/main" id="{6EEF0DF4-FA05-418E-BCE2-E6D2D934B8C1}"/>
                </a:ext>
              </a:extLst>
            </p:cNvPr>
            <p:cNvSpPr/>
            <p:nvPr/>
          </p:nvSpPr>
          <p:spPr>
            <a:xfrm>
              <a:off x="6532809" y="2929303"/>
              <a:ext cx="822364" cy="428715"/>
            </a:xfrm>
            <a:custGeom>
              <a:avLst/>
              <a:gdLst>
                <a:gd name="connsiteX0" fmla="*/ 276225 w 819150"/>
                <a:gd name="connsiteY0" fmla="*/ 9525 h 428625"/>
                <a:gd name="connsiteX1" fmla="*/ 241300 w 819150"/>
                <a:gd name="connsiteY1" fmla="*/ 28575 h 428625"/>
                <a:gd name="connsiteX2" fmla="*/ 200025 w 819150"/>
                <a:gd name="connsiteY2" fmla="*/ 88900 h 428625"/>
                <a:gd name="connsiteX3" fmla="*/ 133350 w 819150"/>
                <a:gd name="connsiteY3" fmla="*/ 73025 h 428625"/>
                <a:gd name="connsiteX4" fmla="*/ 0 w 819150"/>
                <a:gd name="connsiteY4" fmla="*/ 193675 h 428625"/>
                <a:gd name="connsiteX5" fmla="*/ 12700 w 819150"/>
                <a:gd name="connsiteY5" fmla="*/ 222250 h 428625"/>
                <a:gd name="connsiteX6" fmla="*/ 28575 w 819150"/>
                <a:gd name="connsiteY6" fmla="*/ 269875 h 428625"/>
                <a:gd name="connsiteX7" fmla="*/ 130175 w 819150"/>
                <a:gd name="connsiteY7" fmla="*/ 254000 h 428625"/>
                <a:gd name="connsiteX8" fmla="*/ 193675 w 819150"/>
                <a:gd name="connsiteY8" fmla="*/ 276225 h 428625"/>
                <a:gd name="connsiteX9" fmla="*/ 276225 w 819150"/>
                <a:gd name="connsiteY9" fmla="*/ 346075 h 428625"/>
                <a:gd name="connsiteX10" fmla="*/ 374650 w 819150"/>
                <a:gd name="connsiteY10" fmla="*/ 342900 h 428625"/>
                <a:gd name="connsiteX11" fmla="*/ 469900 w 819150"/>
                <a:gd name="connsiteY11" fmla="*/ 381000 h 428625"/>
                <a:gd name="connsiteX12" fmla="*/ 527050 w 819150"/>
                <a:gd name="connsiteY12" fmla="*/ 428625 h 428625"/>
                <a:gd name="connsiteX13" fmla="*/ 612775 w 819150"/>
                <a:gd name="connsiteY13" fmla="*/ 419100 h 428625"/>
                <a:gd name="connsiteX14" fmla="*/ 736600 w 819150"/>
                <a:gd name="connsiteY14" fmla="*/ 415925 h 428625"/>
                <a:gd name="connsiteX15" fmla="*/ 809625 w 819150"/>
                <a:gd name="connsiteY15" fmla="*/ 377825 h 428625"/>
                <a:gd name="connsiteX16" fmla="*/ 819150 w 819150"/>
                <a:gd name="connsiteY16" fmla="*/ 352425 h 428625"/>
                <a:gd name="connsiteX17" fmla="*/ 768350 w 819150"/>
                <a:gd name="connsiteY17" fmla="*/ 327025 h 428625"/>
                <a:gd name="connsiteX18" fmla="*/ 730250 w 819150"/>
                <a:gd name="connsiteY18" fmla="*/ 288925 h 428625"/>
                <a:gd name="connsiteX19" fmla="*/ 762000 w 819150"/>
                <a:gd name="connsiteY19" fmla="*/ 206375 h 428625"/>
                <a:gd name="connsiteX20" fmla="*/ 771525 w 819150"/>
                <a:gd name="connsiteY20" fmla="*/ 127000 h 428625"/>
                <a:gd name="connsiteX21" fmla="*/ 727075 w 819150"/>
                <a:gd name="connsiteY21" fmla="*/ 92075 h 428625"/>
                <a:gd name="connsiteX22" fmla="*/ 631825 w 819150"/>
                <a:gd name="connsiteY22" fmla="*/ 50800 h 428625"/>
                <a:gd name="connsiteX23" fmla="*/ 574675 w 819150"/>
                <a:gd name="connsiteY23" fmla="*/ 25400 h 428625"/>
                <a:gd name="connsiteX24" fmla="*/ 469900 w 819150"/>
                <a:gd name="connsiteY24" fmla="*/ 25400 h 428625"/>
                <a:gd name="connsiteX25" fmla="*/ 434975 w 819150"/>
                <a:gd name="connsiteY25" fmla="*/ 0 h 428625"/>
                <a:gd name="connsiteX26" fmla="*/ 276225 w 819150"/>
                <a:gd name="connsiteY26" fmla="*/ 9525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819150" h="428625">
                  <a:moveTo>
                    <a:pt x="276225" y="9525"/>
                  </a:moveTo>
                  <a:lnTo>
                    <a:pt x="241300" y="28575"/>
                  </a:lnTo>
                  <a:lnTo>
                    <a:pt x="200025" y="88900"/>
                  </a:lnTo>
                  <a:lnTo>
                    <a:pt x="133350" y="73025"/>
                  </a:lnTo>
                  <a:lnTo>
                    <a:pt x="0" y="193675"/>
                  </a:lnTo>
                  <a:lnTo>
                    <a:pt x="12700" y="222250"/>
                  </a:lnTo>
                  <a:lnTo>
                    <a:pt x="28575" y="269875"/>
                  </a:lnTo>
                  <a:lnTo>
                    <a:pt x="130175" y="254000"/>
                  </a:lnTo>
                  <a:lnTo>
                    <a:pt x="193675" y="276225"/>
                  </a:lnTo>
                  <a:lnTo>
                    <a:pt x="276225" y="346075"/>
                  </a:lnTo>
                  <a:lnTo>
                    <a:pt x="374650" y="342900"/>
                  </a:lnTo>
                  <a:lnTo>
                    <a:pt x="469900" y="381000"/>
                  </a:lnTo>
                  <a:lnTo>
                    <a:pt x="527050" y="428625"/>
                  </a:lnTo>
                  <a:lnTo>
                    <a:pt x="612775" y="419100"/>
                  </a:lnTo>
                  <a:lnTo>
                    <a:pt x="736600" y="415925"/>
                  </a:lnTo>
                  <a:lnTo>
                    <a:pt x="809625" y="377825"/>
                  </a:lnTo>
                  <a:lnTo>
                    <a:pt x="819150" y="352425"/>
                  </a:lnTo>
                  <a:lnTo>
                    <a:pt x="768350" y="327025"/>
                  </a:lnTo>
                  <a:lnTo>
                    <a:pt x="730250" y="288925"/>
                  </a:lnTo>
                  <a:lnTo>
                    <a:pt x="762000" y="206375"/>
                  </a:lnTo>
                  <a:lnTo>
                    <a:pt x="771525" y="127000"/>
                  </a:lnTo>
                  <a:lnTo>
                    <a:pt x="727075" y="92075"/>
                  </a:lnTo>
                  <a:lnTo>
                    <a:pt x="631825" y="50800"/>
                  </a:lnTo>
                  <a:lnTo>
                    <a:pt x="574675" y="25400"/>
                  </a:lnTo>
                  <a:lnTo>
                    <a:pt x="469900" y="25400"/>
                  </a:lnTo>
                  <a:lnTo>
                    <a:pt x="434975" y="0"/>
                  </a:lnTo>
                  <a:lnTo>
                    <a:pt x="276225" y="9525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87" name="Forma libre 86">
              <a:extLst>
                <a:ext uri="{FF2B5EF4-FFF2-40B4-BE49-F238E27FC236}">
                  <a16:creationId xmlns:a16="http://schemas.microsoft.com/office/drawing/2014/main" id="{CC46135F-A24A-4665-8827-24DF59A6328D}"/>
                </a:ext>
              </a:extLst>
            </p:cNvPr>
            <p:cNvSpPr/>
            <p:nvPr/>
          </p:nvSpPr>
          <p:spPr>
            <a:xfrm>
              <a:off x="6242872" y="3218029"/>
              <a:ext cx="579872" cy="341222"/>
            </a:xfrm>
            <a:custGeom>
              <a:avLst/>
              <a:gdLst>
                <a:gd name="connsiteX0" fmla="*/ 441325 w 577850"/>
                <a:gd name="connsiteY0" fmla="*/ 9525 h 342900"/>
                <a:gd name="connsiteX1" fmla="*/ 387350 w 577850"/>
                <a:gd name="connsiteY1" fmla="*/ 19050 h 342900"/>
                <a:gd name="connsiteX2" fmla="*/ 365125 w 577850"/>
                <a:gd name="connsiteY2" fmla="*/ 6350 h 342900"/>
                <a:gd name="connsiteX3" fmla="*/ 336550 w 577850"/>
                <a:gd name="connsiteY3" fmla="*/ 12700 h 342900"/>
                <a:gd name="connsiteX4" fmla="*/ 285750 w 577850"/>
                <a:gd name="connsiteY4" fmla="*/ 15875 h 342900"/>
                <a:gd name="connsiteX5" fmla="*/ 222250 w 577850"/>
                <a:gd name="connsiteY5" fmla="*/ 0 h 342900"/>
                <a:gd name="connsiteX6" fmla="*/ 174625 w 577850"/>
                <a:gd name="connsiteY6" fmla="*/ 15875 h 342900"/>
                <a:gd name="connsiteX7" fmla="*/ 98425 w 577850"/>
                <a:gd name="connsiteY7" fmla="*/ 12700 h 342900"/>
                <a:gd name="connsiteX8" fmla="*/ 38100 w 577850"/>
                <a:gd name="connsiteY8" fmla="*/ 41275 h 342900"/>
                <a:gd name="connsiteX9" fmla="*/ 0 w 577850"/>
                <a:gd name="connsiteY9" fmla="*/ 47625 h 342900"/>
                <a:gd name="connsiteX10" fmla="*/ 3175 w 577850"/>
                <a:gd name="connsiteY10" fmla="*/ 66675 h 342900"/>
                <a:gd name="connsiteX11" fmla="*/ 136525 w 577850"/>
                <a:gd name="connsiteY11" fmla="*/ 130175 h 342900"/>
                <a:gd name="connsiteX12" fmla="*/ 200025 w 577850"/>
                <a:gd name="connsiteY12" fmla="*/ 200025 h 342900"/>
                <a:gd name="connsiteX13" fmla="*/ 244475 w 577850"/>
                <a:gd name="connsiteY13" fmla="*/ 244475 h 342900"/>
                <a:gd name="connsiteX14" fmla="*/ 339725 w 577850"/>
                <a:gd name="connsiteY14" fmla="*/ 276225 h 342900"/>
                <a:gd name="connsiteX15" fmla="*/ 447675 w 577850"/>
                <a:gd name="connsiteY15" fmla="*/ 288925 h 342900"/>
                <a:gd name="connsiteX16" fmla="*/ 523875 w 577850"/>
                <a:gd name="connsiteY16" fmla="*/ 342900 h 342900"/>
                <a:gd name="connsiteX17" fmla="*/ 577850 w 577850"/>
                <a:gd name="connsiteY17" fmla="*/ 292100 h 342900"/>
                <a:gd name="connsiteX18" fmla="*/ 539750 w 577850"/>
                <a:gd name="connsiteY18" fmla="*/ 177800 h 342900"/>
                <a:gd name="connsiteX19" fmla="*/ 527050 w 577850"/>
                <a:gd name="connsiteY19" fmla="*/ 85725 h 342900"/>
                <a:gd name="connsiteX20" fmla="*/ 504825 w 577850"/>
                <a:gd name="connsiteY20" fmla="*/ 47625 h 342900"/>
                <a:gd name="connsiteX21" fmla="*/ 441325 w 577850"/>
                <a:gd name="connsiteY21" fmla="*/ 952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77850" h="342900">
                  <a:moveTo>
                    <a:pt x="441325" y="9525"/>
                  </a:moveTo>
                  <a:lnTo>
                    <a:pt x="387350" y="19050"/>
                  </a:lnTo>
                  <a:lnTo>
                    <a:pt x="365125" y="6350"/>
                  </a:lnTo>
                  <a:lnTo>
                    <a:pt x="336550" y="12700"/>
                  </a:lnTo>
                  <a:lnTo>
                    <a:pt x="285750" y="15875"/>
                  </a:lnTo>
                  <a:lnTo>
                    <a:pt x="222250" y="0"/>
                  </a:lnTo>
                  <a:lnTo>
                    <a:pt x="174625" y="15875"/>
                  </a:lnTo>
                  <a:lnTo>
                    <a:pt x="98425" y="12700"/>
                  </a:lnTo>
                  <a:lnTo>
                    <a:pt x="38100" y="41275"/>
                  </a:lnTo>
                  <a:lnTo>
                    <a:pt x="0" y="47625"/>
                  </a:lnTo>
                  <a:lnTo>
                    <a:pt x="3175" y="66675"/>
                  </a:lnTo>
                  <a:lnTo>
                    <a:pt x="136525" y="130175"/>
                  </a:lnTo>
                  <a:lnTo>
                    <a:pt x="200025" y="200025"/>
                  </a:lnTo>
                  <a:lnTo>
                    <a:pt x="244475" y="244475"/>
                  </a:lnTo>
                  <a:lnTo>
                    <a:pt x="339725" y="276225"/>
                  </a:lnTo>
                  <a:lnTo>
                    <a:pt x="447675" y="288925"/>
                  </a:lnTo>
                  <a:lnTo>
                    <a:pt x="523875" y="342900"/>
                  </a:lnTo>
                  <a:lnTo>
                    <a:pt x="577850" y="292100"/>
                  </a:lnTo>
                  <a:lnTo>
                    <a:pt x="539750" y="177800"/>
                  </a:lnTo>
                  <a:lnTo>
                    <a:pt x="527050" y="85725"/>
                  </a:lnTo>
                  <a:lnTo>
                    <a:pt x="504825" y="47625"/>
                  </a:lnTo>
                  <a:lnTo>
                    <a:pt x="441325" y="9525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88" name="Forma libre 87">
              <a:extLst>
                <a:ext uri="{FF2B5EF4-FFF2-40B4-BE49-F238E27FC236}">
                  <a16:creationId xmlns:a16="http://schemas.microsoft.com/office/drawing/2014/main" id="{77A72151-D27D-4167-9F28-9555F1BC9313}"/>
                </a:ext>
              </a:extLst>
            </p:cNvPr>
            <p:cNvSpPr/>
            <p:nvPr/>
          </p:nvSpPr>
          <p:spPr>
            <a:xfrm>
              <a:off x="6169070" y="3336146"/>
              <a:ext cx="305751" cy="441837"/>
            </a:xfrm>
            <a:custGeom>
              <a:avLst/>
              <a:gdLst>
                <a:gd name="connsiteX0" fmla="*/ 95250 w 307975"/>
                <a:gd name="connsiteY0" fmla="*/ 0 h 441325"/>
                <a:gd name="connsiteX1" fmla="*/ 184150 w 307975"/>
                <a:gd name="connsiteY1" fmla="*/ 28575 h 441325"/>
                <a:gd name="connsiteX2" fmla="*/ 222250 w 307975"/>
                <a:gd name="connsiteY2" fmla="*/ 63500 h 441325"/>
                <a:gd name="connsiteX3" fmla="*/ 238125 w 307975"/>
                <a:gd name="connsiteY3" fmla="*/ 95250 h 441325"/>
                <a:gd name="connsiteX4" fmla="*/ 307975 w 307975"/>
                <a:gd name="connsiteY4" fmla="*/ 152400 h 441325"/>
                <a:gd name="connsiteX5" fmla="*/ 273050 w 307975"/>
                <a:gd name="connsiteY5" fmla="*/ 165100 h 441325"/>
                <a:gd name="connsiteX6" fmla="*/ 247650 w 307975"/>
                <a:gd name="connsiteY6" fmla="*/ 238125 h 441325"/>
                <a:gd name="connsiteX7" fmla="*/ 222250 w 307975"/>
                <a:gd name="connsiteY7" fmla="*/ 342900 h 441325"/>
                <a:gd name="connsiteX8" fmla="*/ 234950 w 307975"/>
                <a:gd name="connsiteY8" fmla="*/ 390525 h 441325"/>
                <a:gd name="connsiteX9" fmla="*/ 228600 w 307975"/>
                <a:gd name="connsiteY9" fmla="*/ 441325 h 441325"/>
                <a:gd name="connsiteX10" fmla="*/ 133350 w 307975"/>
                <a:gd name="connsiteY10" fmla="*/ 441325 h 441325"/>
                <a:gd name="connsiteX11" fmla="*/ 41275 w 307975"/>
                <a:gd name="connsiteY11" fmla="*/ 403225 h 441325"/>
                <a:gd name="connsiteX12" fmla="*/ 34925 w 307975"/>
                <a:gd name="connsiteY12" fmla="*/ 285750 h 441325"/>
                <a:gd name="connsiteX13" fmla="*/ 0 w 307975"/>
                <a:gd name="connsiteY13" fmla="*/ 247650 h 441325"/>
                <a:gd name="connsiteX14" fmla="*/ 104775 w 307975"/>
                <a:gd name="connsiteY14" fmla="*/ 168275 h 441325"/>
                <a:gd name="connsiteX15" fmla="*/ 95250 w 307975"/>
                <a:gd name="connsiteY15" fmla="*/ 0 h 441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7975" h="441325">
                  <a:moveTo>
                    <a:pt x="95250" y="0"/>
                  </a:moveTo>
                  <a:lnTo>
                    <a:pt x="184150" y="28575"/>
                  </a:lnTo>
                  <a:lnTo>
                    <a:pt x="222250" y="63500"/>
                  </a:lnTo>
                  <a:lnTo>
                    <a:pt x="238125" y="95250"/>
                  </a:lnTo>
                  <a:lnTo>
                    <a:pt x="307975" y="152400"/>
                  </a:lnTo>
                  <a:lnTo>
                    <a:pt x="273050" y="165100"/>
                  </a:lnTo>
                  <a:lnTo>
                    <a:pt x="247650" y="238125"/>
                  </a:lnTo>
                  <a:lnTo>
                    <a:pt x="222250" y="342900"/>
                  </a:lnTo>
                  <a:lnTo>
                    <a:pt x="234950" y="390525"/>
                  </a:lnTo>
                  <a:lnTo>
                    <a:pt x="228600" y="441325"/>
                  </a:lnTo>
                  <a:lnTo>
                    <a:pt x="133350" y="441325"/>
                  </a:lnTo>
                  <a:lnTo>
                    <a:pt x="41275" y="403225"/>
                  </a:lnTo>
                  <a:lnTo>
                    <a:pt x="34925" y="285750"/>
                  </a:lnTo>
                  <a:lnTo>
                    <a:pt x="0" y="247650"/>
                  </a:lnTo>
                  <a:lnTo>
                    <a:pt x="104775" y="168275"/>
                  </a:lnTo>
                  <a:cubicBezTo>
                    <a:pt x="105833" y="113242"/>
                    <a:pt x="106892" y="58208"/>
                    <a:pt x="95250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89" name="Forma libre 88">
              <a:extLst>
                <a:ext uri="{FF2B5EF4-FFF2-40B4-BE49-F238E27FC236}">
                  <a16:creationId xmlns:a16="http://schemas.microsoft.com/office/drawing/2014/main" id="{87F4150A-98EF-4AE9-85C5-E122957EFE90}"/>
                </a:ext>
              </a:extLst>
            </p:cNvPr>
            <p:cNvSpPr/>
            <p:nvPr/>
          </p:nvSpPr>
          <p:spPr>
            <a:xfrm>
              <a:off x="5773704" y="3554878"/>
              <a:ext cx="911979" cy="621199"/>
            </a:xfrm>
            <a:custGeom>
              <a:avLst/>
              <a:gdLst>
                <a:gd name="connsiteX0" fmla="*/ 352425 w 914400"/>
                <a:gd name="connsiteY0" fmla="*/ 34925 h 625475"/>
                <a:gd name="connsiteX1" fmla="*/ 304800 w 914400"/>
                <a:gd name="connsiteY1" fmla="*/ 60325 h 625475"/>
                <a:gd name="connsiteX2" fmla="*/ 244475 w 914400"/>
                <a:gd name="connsiteY2" fmla="*/ 28575 h 625475"/>
                <a:gd name="connsiteX3" fmla="*/ 222250 w 914400"/>
                <a:gd name="connsiteY3" fmla="*/ 0 h 625475"/>
                <a:gd name="connsiteX4" fmla="*/ 193675 w 914400"/>
                <a:gd name="connsiteY4" fmla="*/ 38100 h 625475"/>
                <a:gd name="connsiteX5" fmla="*/ 200025 w 914400"/>
                <a:gd name="connsiteY5" fmla="*/ 127000 h 625475"/>
                <a:gd name="connsiteX6" fmla="*/ 193675 w 914400"/>
                <a:gd name="connsiteY6" fmla="*/ 171450 h 625475"/>
                <a:gd name="connsiteX7" fmla="*/ 171450 w 914400"/>
                <a:gd name="connsiteY7" fmla="*/ 187325 h 625475"/>
                <a:gd name="connsiteX8" fmla="*/ 193675 w 914400"/>
                <a:gd name="connsiteY8" fmla="*/ 238125 h 625475"/>
                <a:gd name="connsiteX9" fmla="*/ 165100 w 914400"/>
                <a:gd name="connsiteY9" fmla="*/ 295275 h 625475"/>
                <a:gd name="connsiteX10" fmla="*/ 79375 w 914400"/>
                <a:gd name="connsiteY10" fmla="*/ 292100 h 625475"/>
                <a:gd name="connsiteX11" fmla="*/ 6350 w 914400"/>
                <a:gd name="connsiteY11" fmla="*/ 263525 h 625475"/>
                <a:gd name="connsiteX12" fmla="*/ 0 w 914400"/>
                <a:gd name="connsiteY12" fmla="*/ 330200 h 625475"/>
                <a:gd name="connsiteX13" fmla="*/ 63500 w 914400"/>
                <a:gd name="connsiteY13" fmla="*/ 355600 h 625475"/>
                <a:gd name="connsiteX14" fmla="*/ 85725 w 914400"/>
                <a:gd name="connsiteY14" fmla="*/ 428625 h 625475"/>
                <a:gd name="connsiteX15" fmla="*/ 117475 w 914400"/>
                <a:gd name="connsiteY15" fmla="*/ 438150 h 625475"/>
                <a:gd name="connsiteX16" fmla="*/ 177800 w 914400"/>
                <a:gd name="connsiteY16" fmla="*/ 454025 h 625475"/>
                <a:gd name="connsiteX17" fmla="*/ 206375 w 914400"/>
                <a:gd name="connsiteY17" fmla="*/ 431800 h 625475"/>
                <a:gd name="connsiteX18" fmla="*/ 257175 w 914400"/>
                <a:gd name="connsiteY18" fmla="*/ 447675 h 625475"/>
                <a:gd name="connsiteX19" fmla="*/ 317500 w 914400"/>
                <a:gd name="connsiteY19" fmla="*/ 447675 h 625475"/>
                <a:gd name="connsiteX20" fmla="*/ 406400 w 914400"/>
                <a:gd name="connsiteY20" fmla="*/ 482600 h 625475"/>
                <a:gd name="connsiteX21" fmla="*/ 425450 w 914400"/>
                <a:gd name="connsiteY21" fmla="*/ 549275 h 625475"/>
                <a:gd name="connsiteX22" fmla="*/ 568325 w 914400"/>
                <a:gd name="connsiteY22" fmla="*/ 571500 h 625475"/>
                <a:gd name="connsiteX23" fmla="*/ 590550 w 914400"/>
                <a:gd name="connsiteY23" fmla="*/ 625475 h 625475"/>
                <a:gd name="connsiteX24" fmla="*/ 708025 w 914400"/>
                <a:gd name="connsiteY24" fmla="*/ 549275 h 625475"/>
                <a:gd name="connsiteX25" fmla="*/ 819150 w 914400"/>
                <a:gd name="connsiteY25" fmla="*/ 561975 h 625475"/>
                <a:gd name="connsiteX26" fmla="*/ 914400 w 914400"/>
                <a:gd name="connsiteY26" fmla="*/ 517525 h 625475"/>
                <a:gd name="connsiteX27" fmla="*/ 847725 w 914400"/>
                <a:gd name="connsiteY27" fmla="*/ 488950 h 625475"/>
                <a:gd name="connsiteX28" fmla="*/ 784225 w 914400"/>
                <a:gd name="connsiteY28" fmla="*/ 447675 h 625475"/>
                <a:gd name="connsiteX29" fmla="*/ 704850 w 914400"/>
                <a:gd name="connsiteY29" fmla="*/ 412750 h 625475"/>
                <a:gd name="connsiteX30" fmla="*/ 654050 w 914400"/>
                <a:gd name="connsiteY30" fmla="*/ 358775 h 625475"/>
                <a:gd name="connsiteX31" fmla="*/ 660400 w 914400"/>
                <a:gd name="connsiteY31" fmla="*/ 295275 h 625475"/>
                <a:gd name="connsiteX32" fmla="*/ 552450 w 914400"/>
                <a:gd name="connsiteY32" fmla="*/ 263525 h 625475"/>
                <a:gd name="connsiteX33" fmla="*/ 466725 w 914400"/>
                <a:gd name="connsiteY33" fmla="*/ 254000 h 625475"/>
                <a:gd name="connsiteX34" fmla="*/ 419100 w 914400"/>
                <a:gd name="connsiteY34" fmla="*/ 212725 h 625475"/>
                <a:gd name="connsiteX35" fmla="*/ 403225 w 914400"/>
                <a:gd name="connsiteY35" fmla="*/ 127000 h 625475"/>
                <a:gd name="connsiteX36" fmla="*/ 409575 w 914400"/>
                <a:gd name="connsiteY36" fmla="*/ 76200 h 625475"/>
                <a:gd name="connsiteX37" fmla="*/ 352425 w 914400"/>
                <a:gd name="connsiteY37" fmla="*/ 34925 h 62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914400" h="625475">
                  <a:moveTo>
                    <a:pt x="352425" y="34925"/>
                  </a:moveTo>
                  <a:lnTo>
                    <a:pt x="304800" y="60325"/>
                  </a:lnTo>
                  <a:lnTo>
                    <a:pt x="244475" y="28575"/>
                  </a:lnTo>
                  <a:lnTo>
                    <a:pt x="222250" y="0"/>
                  </a:lnTo>
                  <a:lnTo>
                    <a:pt x="193675" y="38100"/>
                  </a:lnTo>
                  <a:lnTo>
                    <a:pt x="200025" y="127000"/>
                  </a:lnTo>
                  <a:lnTo>
                    <a:pt x="193675" y="171450"/>
                  </a:lnTo>
                  <a:lnTo>
                    <a:pt x="171450" y="187325"/>
                  </a:lnTo>
                  <a:lnTo>
                    <a:pt x="193675" y="238125"/>
                  </a:lnTo>
                  <a:lnTo>
                    <a:pt x="165100" y="295275"/>
                  </a:lnTo>
                  <a:lnTo>
                    <a:pt x="79375" y="292100"/>
                  </a:lnTo>
                  <a:lnTo>
                    <a:pt x="6350" y="263525"/>
                  </a:lnTo>
                  <a:lnTo>
                    <a:pt x="0" y="330200"/>
                  </a:lnTo>
                  <a:lnTo>
                    <a:pt x="63500" y="355600"/>
                  </a:lnTo>
                  <a:lnTo>
                    <a:pt x="85725" y="428625"/>
                  </a:lnTo>
                  <a:lnTo>
                    <a:pt x="117475" y="438150"/>
                  </a:lnTo>
                  <a:lnTo>
                    <a:pt x="177800" y="454025"/>
                  </a:lnTo>
                  <a:lnTo>
                    <a:pt x="206375" y="431800"/>
                  </a:lnTo>
                  <a:lnTo>
                    <a:pt x="257175" y="447675"/>
                  </a:lnTo>
                  <a:lnTo>
                    <a:pt x="317500" y="447675"/>
                  </a:lnTo>
                  <a:lnTo>
                    <a:pt x="406400" y="482600"/>
                  </a:lnTo>
                  <a:lnTo>
                    <a:pt x="425450" y="549275"/>
                  </a:lnTo>
                  <a:lnTo>
                    <a:pt x="568325" y="571500"/>
                  </a:lnTo>
                  <a:lnTo>
                    <a:pt x="590550" y="625475"/>
                  </a:lnTo>
                  <a:lnTo>
                    <a:pt x="708025" y="549275"/>
                  </a:lnTo>
                  <a:lnTo>
                    <a:pt x="819150" y="561975"/>
                  </a:lnTo>
                  <a:lnTo>
                    <a:pt x="914400" y="517525"/>
                  </a:lnTo>
                  <a:lnTo>
                    <a:pt x="847725" y="488950"/>
                  </a:lnTo>
                  <a:lnTo>
                    <a:pt x="784225" y="447675"/>
                  </a:lnTo>
                  <a:lnTo>
                    <a:pt x="704850" y="412750"/>
                  </a:lnTo>
                  <a:lnTo>
                    <a:pt x="654050" y="358775"/>
                  </a:lnTo>
                  <a:lnTo>
                    <a:pt x="660400" y="295275"/>
                  </a:lnTo>
                  <a:lnTo>
                    <a:pt x="552450" y="263525"/>
                  </a:lnTo>
                  <a:lnTo>
                    <a:pt x="466725" y="254000"/>
                  </a:lnTo>
                  <a:lnTo>
                    <a:pt x="419100" y="212725"/>
                  </a:lnTo>
                  <a:lnTo>
                    <a:pt x="403225" y="127000"/>
                  </a:lnTo>
                  <a:lnTo>
                    <a:pt x="409575" y="76200"/>
                  </a:lnTo>
                  <a:lnTo>
                    <a:pt x="352425" y="34925"/>
                  </a:lnTo>
                  <a:close/>
                </a:path>
              </a:pathLst>
            </a:custGeom>
            <a:solidFill>
              <a:srgbClr val="FFC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90" name="Forma libre 89">
              <a:extLst>
                <a:ext uri="{FF2B5EF4-FFF2-40B4-BE49-F238E27FC236}">
                  <a16:creationId xmlns:a16="http://schemas.microsoft.com/office/drawing/2014/main" id="{3698D4ED-E88D-42CE-B009-B85583DBC3FA}"/>
                </a:ext>
              </a:extLst>
            </p:cNvPr>
            <p:cNvSpPr/>
            <p:nvPr/>
          </p:nvSpPr>
          <p:spPr>
            <a:xfrm>
              <a:off x="7128495" y="3340519"/>
              <a:ext cx="542973" cy="489960"/>
            </a:xfrm>
            <a:custGeom>
              <a:avLst/>
              <a:gdLst>
                <a:gd name="connsiteX0" fmla="*/ 0 w 539750"/>
                <a:gd name="connsiteY0" fmla="*/ 34925 h 488950"/>
                <a:gd name="connsiteX1" fmla="*/ 123825 w 539750"/>
                <a:gd name="connsiteY1" fmla="*/ 34925 h 488950"/>
                <a:gd name="connsiteX2" fmla="*/ 234950 w 539750"/>
                <a:gd name="connsiteY2" fmla="*/ 0 h 488950"/>
                <a:gd name="connsiteX3" fmla="*/ 295275 w 539750"/>
                <a:gd name="connsiteY3" fmla="*/ 31750 h 488950"/>
                <a:gd name="connsiteX4" fmla="*/ 387350 w 539750"/>
                <a:gd name="connsiteY4" fmla="*/ 57150 h 488950"/>
                <a:gd name="connsiteX5" fmla="*/ 425450 w 539750"/>
                <a:gd name="connsiteY5" fmla="*/ 88900 h 488950"/>
                <a:gd name="connsiteX6" fmla="*/ 488950 w 539750"/>
                <a:gd name="connsiteY6" fmla="*/ 79375 h 488950"/>
                <a:gd name="connsiteX7" fmla="*/ 482600 w 539750"/>
                <a:gd name="connsiteY7" fmla="*/ 149225 h 488950"/>
                <a:gd name="connsiteX8" fmla="*/ 511175 w 539750"/>
                <a:gd name="connsiteY8" fmla="*/ 190500 h 488950"/>
                <a:gd name="connsiteX9" fmla="*/ 485775 w 539750"/>
                <a:gd name="connsiteY9" fmla="*/ 212725 h 488950"/>
                <a:gd name="connsiteX10" fmla="*/ 501650 w 539750"/>
                <a:gd name="connsiteY10" fmla="*/ 273050 h 488950"/>
                <a:gd name="connsiteX11" fmla="*/ 539750 w 539750"/>
                <a:gd name="connsiteY11" fmla="*/ 279400 h 488950"/>
                <a:gd name="connsiteX12" fmla="*/ 476250 w 539750"/>
                <a:gd name="connsiteY12" fmla="*/ 327025 h 488950"/>
                <a:gd name="connsiteX13" fmla="*/ 466725 w 539750"/>
                <a:gd name="connsiteY13" fmla="*/ 393700 h 488950"/>
                <a:gd name="connsiteX14" fmla="*/ 469900 w 539750"/>
                <a:gd name="connsiteY14" fmla="*/ 415925 h 488950"/>
                <a:gd name="connsiteX15" fmla="*/ 349250 w 539750"/>
                <a:gd name="connsiteY15" fmla="*/ 415925 h 488950"/>
                <a:gd name="connsiteX16" fmla="*/ 288925 w 539750"/>
                <a:gd name="connsiteY16" fmla="*/ 454025 h 488950"/>
                <a:gd name="connsiteX17" fmla="*/ 241300 w 539750"/>
                <a:gd name="connsiteY17" fmla="*/ 488950 h 488950"/>
                <a:gd name="connsiteX18" fmla="*/ 206375 w 539750"/>
                <a:gd name="connsiteY18" fmla="*/ 485775 h 488950"/>
                <a:gd name="connsiteX19" fmla="*/ 130175 w 539750"/>
                <a:gd name="connsiteY19" fmla="*/ 371475 h 488950"/>
                <a:gd name="connsiteX20" fmla="*/ 111125 w 539750"/>
                <a:gd name="connsiteY20" fmla="*/ 276225 h 488950"/>
                <a:gd name="connsiteX21" fmla="*/ 66675 w 539750"/>
                <a:gd name="connsiteY21" fmla="*/ 238125 h 488950"/>
                <a:gd name="connsiteX22" fmla="*/ 88900 w 539750"/>
                <a:gd name="connsiteY22" fmla="*/ 177800 h 488950"/>
                <a:gd name="connsiteX23" fmla="*/ 22225 w 539750"/>
                <a:gd name="connsiteY23" fmla="*/ 92075 h 488950"/>
                <a:gd name="connsiteX24" fmla="*/ 0 w 539750"/>
                <a:gd name="connsiteY24" fmla="*/ 34925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39750" h="488950">
                  <a:moveTo>
                    <a:pt x="0" y="34925"/>
                  </a:moveTo>
                  <a:lnTo>
                    <a:pt x="123825" y="34925"/>
                  </a:lnTo>
                  <a:lnTo>
                    <a:pt x="234950" y="0"/>
                  </a:lnTo>
                  <a:lnTo>
                    <a:pt x="295275" y="31750"/>
                  </a:lnTo>
                  <a:lnTo>
                    <a:pt x="387350" y="57150"/>
                  </a:lnTo>
                  <a:lnTo>
                    <a:pt x="425450" y="88900"/>
                  </a:lnTo>
                  <a:lnTo>
                    <a:pt x="488950" y="79375"/>
                  </a:lnTo>
                  <a:lnTo>
                    <a:pt x="482600" y="149225"/>
                  </a:lnTo>
                  <a:lnTo>
                    <a:pt x="511175" y="190500"/>
                  </a:lnTo>
                  <a:lnTo>
                    <a:pt x="485775" y="212725"/>
                  </a:lnTo>
                  <a:lnTo>
                    <a:pt x="501650" y="273050"/>
                  </a:lnTo>
                  <a:lnTo>
                    <a:pt x="539750" y="279400"/>
                  </a:lnTo>
                  <a:lnTo>
                    <a:pt x="476250" y="327025"/>
                  </a:lnTo>
                  <a:lnTo>
                    <a:pt x="466725" y="393700"/>
                  </a:lnTo>
                  <a:lnTo>
                    <a:pt x="469900" y="415925"/>
                  </a:lnTo>
                  <a:lnTo>
                    <a:pt x="349250" y="415925"/>
                  </a:lnTo>
                  <a:lnTo>
                    <a:pt x="288925" y="454025"/>
                  </a:lnTo>
                  <a:lnTo>
                    <a:pt x="241300" y="488950"/>
                  </a:lnTo>
                  <a:lnTo>
                    <a:pt x="206375" y="485775"/>
                  </a:lnTo>
                  <a:lnTo>
                    <a:pt x="130175" y="371475"/>
                  </a:lnTo>
                  <a:lnTo>
                    <a:pt x="111125" y="276225"/>
                  </a:lnTo>
                  <a:lnTo>
                    <a:pt x="66675" y="238125"/>
                  </a:lnTo>
                  <a:lnTo>
                    <a:pt x="88900" y="177800"/>
                  </a:lnTo>
                  <a:lnTo>
                    <a:pt x="22225" y="92075"/>
                  </a:lnTo>
                  <a:lnTo>
                    <a:pt x="0" y="34925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91" name="Forma libre 90">
              <a:extLst>
                <a:ext uri="{FF2B5EF4-FFF2-40B4-BE49-F238E27FC236}">
                  <a16:creationId xmlns:a16="http://schemas.microsoft.com/office/drawing/2014/main" id="{7ACCD817-4C05-4B03-8C94-E3D1F94C5C86}"/>
                </a:ext>
              </a:extLst>
            </p:cNvPr>
            <p:cNvSpPr/>
            <p:nvPr/>
          </p:nvSpPr>
          <p:spPr>
            <a:xfrm>
              <a:off x="6791114" y="3318647"/>
              <a:ext cx="542973" cy="673695"/>
            </a:xfrm>
            <a:custGeom>
              <a:avLst/>
              <a:gdLst>
                <a:gd name="connsiteX0" fmla="*/ 28575 w 539750"/>
                <a:gd name="connsiteY0" fmla="*/ 0 h 676275"/>
                <a:gd name="connsiteX1" fmla="*/ 28575 w 539750"/>
                <a:gd name="connsiteY1" fmla="*/ 0 h 676275"/>
                <a:gd name="connsiteX2" fmla="*/ 136525 w 539750"/>
                <a:gd name="connsiteY2" fmla="*/ 12700 h 676275"/>
                <a:gd name="connsiteX3" fmla="*/ 203200 w 539750"/>
                <a:gd name="connsiteY3" fmla="*/ 63500 h 676275"/>
                <a:gd name="connsiteX4" fmla="*/ 276225 w 539750"/>
                <a:gd name="connsiteY4" fmla="*/ 76200 h 676275"/>
                <a:gd name="connsiteX5" fmla="*/ 311150 w 539750"/>
                <a:gd name="connsiteY5" fmla="*/ 136525 h 676275"/>
                <a:gd name="connsiteX6" fmla="*/ 387350 w 539750"/>
                <a:gd name="connsiteY6" fmla="*/ 219075 h 676275"/>
                <a:gd name="connsiteX7" fmla="*/ 396875 w 539750"/>
                <a:gd name="connsiteY7" fmla="*/ 266700 h 676275"/>
                <a:gd name="connsiteX8" fmla="*/ 441325 w 539750"/>
                <a:gd name="connsiteY8" fmla="*/ 304800 h 676275"/>
                <a:gd name="connsiteX9" fmla="*/ 460375 w 539750"/>
                <a:gd name="connsiteY9" fmla="*/ 425450 h 676275"/>
                <a:gd name="connsiteX10" fmla="*/ 536575 w 539750"/>
                <a:gd name="connsiteY10" fmla="*/ 536575 h 676275"/>
                <a:gd name="connsiteX11" fmla="*/ 539750 w 539750"/>
                <a:gd name="connsiteY11" fmla="*/ 584200 h 676275"/>
                <a:gd name="connsiteX12" fmla="*/ 412750 w 539750"/>
                <a:gd name="connsiteY12" fmla="*/ 596900 h 676275"/>
                <a:gd name="connsiteX13" fmla="*/ 403225 w 539750"/>
                <a:gd name="connsiteY13" fmla="*/ 663575 h 676275"/>
                <a:gd name="connsiteX14" fmla="*/ 358775 w 539750"/>
                <a:gd name="connsiteY14" fmla="*/ 676275 h 676275"/>
                <a:gd name="connsiteX15" fmla="*/ 333375 w 539750"/>
                <a:gd name="connsiteY15" fmla="*/ 600075 h 676275"/>
                <a:gd name="connsiteX16" fmla="*/ 238125 w 539750"/>
                <a:gd name="connsiteY16" fmla="*/ 530225 h 676275"/>
                <a:gd name="connsiteX17" fmla="*/ 238125 w 539750"/>
                <a:gd name="connsiteY17" fmla="*/ 460375 h 676275"/>
                <a:gd name="connsiteX18" fmla="*/ 200025 w 539750"/>
                <a:gd name="connsiteY18" fmla="*/ 400050 h 676275"/>
                <a:gd name="connsiteX19" fmla="*/ 161925 w 539750"/>
                <a:gd name="connsiteY19" fmla="*/ 330200 h 676275"/>
                <a:gd name="connsiteX20" fmla="*/ 142875 w 539750"/>
                <a:gd name="connsiteY20" fmla="*/ 285750 h 676275"/>
                <a:gd name="connsiteX21" fmla="*/ 107950 w 539750"/>
                <a:gd name="connsiteY21" fmla="*/ 200025 h 676275"/>
                <a:gd name="connsiteX22" fmla="*/ 111125 w 539750"/>
                <a:gd name="connsiteY22" fmla="*/ 146050 h 676275"/>
                <a:gd name="connsiteX23" fmla="*/ 53975 w 539750"/>
                <a:gd name="connsiteY23" fmla="*/ 88900 h 676275"/>
                <a:gd name="connsiteX24" fmla="*/ 0 w 539750"/>
                <a:gd name="connsiteY24" fmla="*/ 44450 h 676275"/>
                <a:gd name="connsiteX25" fmla="*/ 28575 w 539750"/>
                <a:gd name="connsiteY25" fmla="*/ 0 h 6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39750" h="676275">
                  <a:moveTo>
                    <a:pt x="28575" y="0"/>
                  </a:moveTo>
                  <a:lnTo>
                    <a:pt x="28575" y="0"/>
                  </a:lnTo>
                  <a:lnTo>
                    <a:pt x="136525" y="12700"/>
                  </a:lnTo>
                  <a:lnTo>
                    <a:pt x="203200" y="63500"/>
                  </a:lnTo>
                  <a:lnTo>
                    <a:pt x="276225" y="76200"/>
                  </a:lnTo>
                  <a:lnTo>
                    <a:pt x="311150" y="136525"/>
                  </a:lnTo>
                  <a:lnTo>
                    <a:pt x="387350" y="219075"/>
                  </a:lnTo>
                  <a:lnTo>
                    <a:pt x="396875" y="266700"/>
                  </a:lnTo>
                  <a:lnTo>
                    <a:pt x="441325" y="304800"/>
                  </a:lnTo>
                  <a:lnTo>
                    <a:pt x="460375" y="425450"/>
                  </a:lnTo>
                  <a:lnTo>
                    <a:pt x="536575" y="536575"/>
                  </a:lnTo>
                  <a:lnTo>
                    <a:pt x="539750" y="584200"/>
                  </a:lnTo>
                  <a:lnTo>
                    <a:pt x="412750" y="596900"/>
                  </a:lnTo>
                  <a:lnTo>
                    <a:pt x="403225" y="663575"/>
                  </a:lnTo>
                  <a:lnTo>
                    <a:pt x="358775" y="676275"/>
                  </a:lnTo>
                  <a:lnTo>
                    <a:pt x="333375" y="600075"/>
                  </a:lnTo>
                  <a:lnTo>
                    <a:pt x="238125" y="530225"/>
                  </a:lnTo>
                  <a:lnTo>
                    <a:pt x="238125" y="460375"/>
                  </a:lnTo>
                  <a:lnTo>
                    <a:pt x="200025" y="400050"/>
                  </a:lnTo>
                  <a:lnTo>
                    <a:pt x="161925" y="330200"/>
                  </a:lnTo>
                  <a:lnTo>
                    <a:pt x="142875" y="285750"/>
                  </a:lnTo>
                  <a:lnTo>
                    <a:pt x="107950" y="200025"/>
                  </a:lnTo>
                  <a:lnTo>
                    <a:pt x="111125" y="146050"/>
                  </a:lnTo>
                  <a:lnTo>
                    <a:pt x="53975" y="88900"/>
                  </a:lnTo>
                  <a:lnTo>
                    <a:pt x="0" y="44450"/>
                  </a:lnTo>
                  <a:lnTo>
                    <a:pt x="28575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92" name="Forma libre 91">
              <a:extLst>
                <a:ext uri="{FF2B5EF4-FFF2-40B4-BE49-F238E27FC236}">
                  <a16:creationId xmlns:a16="http://schemas.microsoft.com/office/drawing/2014/main" id="{AA906397-B40A-462F-8FEB-9587594538FF}"/>
                </a:ext>
              </a:extLst>
            </p:cNvPr>
            <p:cNvSpPr/>
            <p:nvPr/>
          </p:nvSpPr>
          <p:spPr>
            <a:xfrm>
              <a:off x="6654054" y="3449886"/>
              <a:ext cx="353197" cy="389342"/>
            </a:xfrm>
            <a:custGeom>
              <a:avLst/>
              <a:gdLst>
                <a:gd name="connsiteX0" fmla="*/ 180975 w 352425"/>
                <a:gd name="connsiteY0" fmla="*/ 0 h 393700"/>
                <a:gd name="connsiteX1" fmla="*/ 190500 w 352425"/>
                <a:gd name="connsiteY1" fmla="*/ 57150 h 393700"/>
                <a:gd name="connsiteX2" fmla="*/ 133350 w 352425"/>
                <a:gd name="connsiteY2" fmla="*/ 104775 h 393700"/>
                <a:gd name="connsiteX3" fmla="*/ 107950 w 352425"/>
                <a:gd name="connsiteY3" fmla="*/ 133350 h 393700"/>
                <a:gd name="connsiteX4" fmla="*/ 12700 w 352425"/>
                <a:gd name="connsiteY4" fmla="*/ 85725 h 393700"/>
                <a:gd name="connsiteX5" fmla="*/ 0 w 352425"/>
                <a:gd name="connsiteY5" fmla="*/ 95250 h 393700"/>
                <a:gd name="connsiteX6" fmla="*/ 38100 w 352425"/>
                <a:gd name="connsiteY6" fmla="*/ 146050 h 393700"/>
                <a:gd name="connsiteX7" fmla="*/ 12700 w 352425"/>
                <a:gd name="connsiteY7" fmla="*/ 193675 h 393700"/>
                <a:gd name="connsiteX8" fmla="*/ 73025 w 352425"/>
                <a:gd name="connsiteY8" fmla="*/ 279400 h 393700"/>
                <a:gd name="connsiteX9" fmla="*/ 98425 w 352425"/>
                <a:gd name="connsiteY9" fmla="*/ 333375 h 393700"/>
                <a:gd name="connsiteX10" fmla="*/ 225425 w 352425"/>
                <a:gd name="connsiteY10" fmla="*/ 355600 h 393700"/>
                <a:gd name="connsiteX11" fmla="*/ 288925 w 352425"/>
                <a:gd name="connsiteY11" fmla="*/ 393700 h 393700"/>
                <a:gd name="connsiteX12" fmla="*/ 352425 w 352425"/>
                <a:gd name="connsiteY12" fmla="*/ 352425 h 393700"/>
                <a:gd name="connsiteX13" fmla="*/ 323850 w 352425"/>
                <a:gd name="connsiteY13" fmla="*/ 292100 h 393700"/>
                <a:gd name="connsiteX14" fmla="*/ 273050 w 352425"/>
                <a:gd name="connsiteY14" fmla="*/ 187325 h 393700"/>
                <a:gd name="connsiteX15" fmla="*/ 263525 w 352425"/>
                <a:gd name="connsiteY15" fmla="*/ 142875 h 393700"/>
                <a:gd name="connsiteX16" fmla="*/ 209550 w 352425"/>
                <a:gd name="connsiteY16" fmla="*/ 73025 h 393700"/>
                <a:gd name="connsiteX17" fmla="*/ 180975 w 352425"/>
                <a:gd name="connsiteY17" fmla="*/ 0 h 39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52425" h="393700">
                  <a:moveTo>
                    <a:pt x="180975" y="0"/>
                  </a:moveTo>
                  <a:lnTo>
                    <a:pt x="190500" y="57150"/>
                  </a:lnTo>
                  <a:lnTo>
                    <a:pt x="133350" y="104775"/>
                  </a:lnTo>
                  <a:lnTo>
                    <a:pt x="107950" y="133350"/>
                  </a:lnTo>
                  <a:lnTo>
                    <a:pt x="12700" y="85725"/>
                  </a:lnTo>
                  <a:lnTo>
                    <a:pt x="0" y="95250"/>
                  </a:lnTo>
                  <a:lnTo>
                    <a:pt x="38100" y="146050"/>
                  </a:lnTo>
                  <a:lnTo>
                    <a:pt x="12700" y="193675"/>
                  </a:lnTo>
                  <a:lnTo>
                    <a:pt x="73025" y="279400"/>
                  </a:lnTo>
                  <a:lnTo>
                    <a:pt x="98425" y="333375"/>
                  </a:lnTo>
                  <a:lnTo>
                    <a:pt x="225425" y="355600"/>
                  </a:lnTo>
                  <a:lnTo>
                    <a:pt x="288925" y="393700"/>
                  </a:lnTo>
                  <a:lnTo>
                    <a:pt x="352425" y="352425"/>
                  </a:lnTo>
                  <a:lnTo>
                    <a:pt x="323850" y="292100"/>
                  </a:lnTo>
                  <a:lnTo>
                    <a:pt x="273050" y="187325"/>
                  </a:lnTo>
                  <a:lnTo>
                    <a:pt x="263525" y="142875"/>
                  </a:lnTo>
                  <a:lnTo>
                    <a:pt x="209550" y="73025"/>
                  </a:lnTo>
                  <a:lnTo>
                    <a:pt x="180975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93" name="Forma libre 92">
              <a:extLst>
                <a:ext uri="{FF2B5EF4-FFF2-40B4-BE49-F238E27FC236}">
                  <a16:creationId xmlns:a16="http://schemas.microsoft.com/office/drawing/2014/main" id="{5515DF5A-4AFE-40D4-9317-61AD91502BB0}"/>
                </a:ext>
              </a:extLst>
            </p:cNvPr>
            <p:cNvSpPr/>
            <p:nvPr/>
          </p:nvSpPr>
          <p:spPr>
            <a:xfrm>
              <a:off x="6427378" y="3519880"/>
              <a:ext cx="1259903" cy="699942"/>
            </a:xfrm>
            <a:custGeom>
              <a:avLst/>
              <a:gdLst>
                <a:gd name="connsiteX0" fmla="*/ 171450 w 1263650"/>
                <a:gd name="connsiteY0" fmla="*/ 6350 h 698500"/>
                <a:gd name="connsiteX1" fmla="*/ 117475 w 1263650"/>
                <a:gd name="connsiteY1" fmla="*/ 19050 h 698500"/>
                <a:gd name="connsiteX2" fmla="*/ 73025 w 1263650"/>
                <a:gd name="connsiteY2" fmla="*/ 0 h 698500"/>
                <a:gd name="connsiteX3" fmla="*/ 44450 w 1263650"/>
                <a:gd name="connsiteY3" fmla="*/ 31750 h 698500"/>
                <a:gd name="connsiteX4" fmla="*/ 6350 w 1263650"/>
                <a:gd name="connsiteY4" fmla="*/ 95250 h 698500"/>
                <a:gd name="connsiteX5" fmla="*/ 15875 w 1263650"/>
                <a:gd name="connsiteY5" fmla="*/ 152400 h 698500"/>
                <a:gd name="connsiteX6" fmla="*/ 22225 w 1263650"/>
                <a:gd name="connsiteY6" fmla="*/ 190500 h 698500"/>
                <a:gd name="connsiteX7" fmla="*/ 0 w 1263650"/>
                <a:gd name="connsiteY7" fmla="*/ 212725 h 698500"/>
                <a:gd name="connsiteX8" fmla="*/ 31750 w 1263650"/>
                <a:gd name="connsiteY8" fmla="*/ 250825 h 698500"/>
                <a:gd name="connsiteX9" fmla="*/ 6350 w 1263650"/>
                <a:gd name="connsiteY9" fmla="*/ 282575 h 698500"/>
                <a:gd name="connsiteX10" fmla="*/ 41275 w 1263650"/>
                <a:gd name="connsiteY10" fmla="*/ 323850 h 698500"/>
                <a:gd name="connsiteX11" fmla="*/ 41275 w 1263650"/>
                <a:gd name="connsiteY11" fmla="*/ 387350 h 698500"/>
                <a:gd name="connsiteX12" fmla="*/ 69850 w 1263650"/>
                <a:gd name="connsiteY12" fmla="*/ 438150 h 698500"/>
                <a:gd name="connsiteX13" fmla="*/ 196850 w 1263650"/>
                <a:gd name="connsiteY13" fmla="*/ 495300 h 698500"/>
                <a:gd name="connsiteX14" fmla="*/ 241300 w 1263650"/>
                <a:gd name="connsiteY14" fmla="*/ 498475 h 698500"/>
                <a:gd name="connsiteX15" fmla="*/ 314325 w 1263650"/>
                <a:gd name="connsiteY15" fmla="*/ 542925 h 698500"/>
                <a:gd name="connsiteX16" fmla="*/ 387350 w 1263650"/>
                <a:gd name="connsiteY16" fmla="*/ 568325 h 698500"/>
                <a:gd name="connsiteX17" fmla="*/ 501650 w 1263650"/>
                <a:gd name="connsiteY17" fmla="*/ 574675 h 698500"/>
                <a:gd name="connsiteX18" fmla="*/ 520700 w 1263650"/>
                <a:gd name="connsiteY18" fmla="*/ 628650 h 698500"/>
                <a:gd name="connsiteX19" fmla="*/ 692150 w 1263650"/>
                <a:gd name="connsiteY19" fmla="*/ 698500 h 698500"/>
                <a:gd name="connsiteX20" fmla="*/ 790575 w 1263650"/>
                <a:gd name="connsiteY20" fmla="*/ 641350 h 698500"/>
                <a:gd name="connsiteX21" fmla="*/ 885825 w 1263650"/>
                <a:gd name="connsiteY21" fmla="*/ 660400 h 698500"/>
                <a:gd name="connsiteX22" fmla="*/ 939800 w 1263650"/>
                <a:gd name="connsiteY22" fmla="*/ 682625 h 698500"/>
                <a:gd name="connsiteX23" fmla="*/ 1006475 w 1263650"/>
                <a:gd name="connsiteY23" fmla="*/ 641350 h 698500"/>
                <a:gd name="connsiteX24" fmla="*/ 1082675 w 1263650"/>
                <a:gd name="connsiteY24" fmla="*/ 657225 h 698500"/>
                <a:gd name="connsiteX25" fmla="*/ 1104900 w 1263650"/>
                <a:gd name="connsiteY25" fmla="*/ 631825 h 698500"/>
                <a:gd name="connsiteX26" fmla="*/ 1158875 w 1263650"/>
                <a:gd name="connsiteY26" fmla="*/ 574675 h 698500"/>
                <a:gd name="connsiteX27" fmla="*/ 1203325 w 1263650"/>
                <a:gd name="connsiteY27" fmla="*/ 590550 h 698500"/>
                <a:gd name="connsiteX28" fmla="*/ 1260475 w 1263650"/>
                <a:gd name="connsiteY28" fmla="*/ 546100 h 698500"/>
                <a:gd name="connsiteX29" fmla="*/ 1263650 w 1263650"/>
                <a:gd name="connsiteY29" fmla="*/ 488950 h 698500"/>
                <a:gd name="connsiteX30" fmla="*/ 1235075 w 1263650"/>
                <a:gd name="connsiteY30" fmla="*/ 434975 h 698500"/>
                <a:gd name="connsiteX31" fmla="*/ 1206500 w 1263650"/>
                <a:gd name="connsiteY31" fmla="*/ 355600 h 698500"/>
                <a:gd name="connsiteX32" fmla="*/ 1193800 w 1263650"/>
                <a:gd name="connsiteY32" fmla="*/ 298450 h 698500"/>
                <a:gd name="connsiteX33" fmla="*/ 1200150 w 1263650"/>
                <a:gd name="connsiteY33" fmla="*/ 273050 h 698500"/>
                <a:gd name="connsiteX34" fmla="*/ 1136650 w 1263650"/>
                <a:gd name="connsiteY34" fmla="*/ 288925 h 698500"/>
                <a:gd name="connsiteX35" fmla="*/ 1079500 w 1263650"/>
                <a:gd name="connsiteY35" fmla="*/ 266700 h 698500"/>
                <a:gd name="connsiteX36" fmla="*/ 949325 w 1263650"/>
                <a:gd name="connsiteY36" fmla="*/ 323850 h 698500"/>
                <a:gd name="connsiteX37" fmla="*/ 908050 w 1263650"/>
                <a:gd name="connsiteY37" fmla="*/ 327025 h 698500"/>
                <a:gd name="connsiteX38" fmla="*/ 917575 w 1263650"/>
                <a:gd name="connsiteY38" fmla="*/ 412750 h 698500"/>
                <a:gd name="connsiteX39" fmla="*/ 844550 w 1263650"/>
                <a:gd name="connsiteY39" fmla="*/ 409575 h 698500"/>
                <a:gd name="connsiteX40" fmla="*/ 796925 w 1263650"/>
                <a:gd name="connsiteY40" fmla="*/ 419100 h 698500"/>
                <a:gd name="connsiteX41" fmla="*/ 781050 w 1263650"/>
                <a:gd name="connsiteY41" fmla="*/ 482600 h 698500"/>
                <a:gd name="connsiteX42" fmla="*/ 704850 w 1263650"/>
                <a:gd name="connsiteY42" fmla="*/ 498475 h 698500"/>
                <a:gd name="connsiteX43" fmla="*/ 688975 w 1263650"/>
                <a:gd name="connsiteY43" fmla="*/ 450850 h 698500"/>
                <a:gd name="connsiteX44" fmla="*/ 644525 w 1263650"/>
                <a:gd name="connsiteY44" fmla="*/ 384175 h 698500"/>
                <a:gd name="connsiteX45" fmla="*/ 590550 w 1263650"/>
                <a:gd name="connsiteY45" fmla="*/ 342900 h 698500"/>
                <a:gd name="connsiteX46" fmla="*/ 549275 w 1263650"/>
                <a:gd name="connsiteY46" fmla="*/ 323850 h 698500"/>
                <a:gd name="connsiteX47" fmla="*/ 485775 w 1263650"/>
                <a:gd name="connsiteY47" fmla="*/ 349250 h 698500"/>
                <a:gd name="connsiteX48" fmla="*/ 441325 w 1263650"/>
                <a:gd name="connsiteY48" fmla="*/ 311150 h 698500"/>
                <a:gd name="connsiteX49" fmla="*/ 342900 w 1263650"/>
                <a:gd name="connsiteY49" fmla="*/ 295275 h 698500"/>
                <a:gd name="connsiteX50" fmla="*/ 288925 w 1263650"/>
                <a:gd name="connsiteY50" fmla="*/ 263525 h 698500"/>
                <a:gd name="connsiteX51" fmla="*/ 257175 w 1263650"/>
                <a:gd name="connsiteY51" fmla="*/ 212725 h 698500"/>
                <a:gd name="connsiteX52" fmla="*/ 228600 w 1263650"/>
                <a:gd name="connsiteY52" fmla="*/ 149225 h 698500"/>
                <a:gd name="connsiteX53" fmla="*/ 225425 w 1263650"/>
                <a:gd name="connsiteY53" fmla="*/ 82550 h 698500"/>
                <a:gd name="connsiteX54" fmla="*/ 222250 w 1263650"/>
                <a:gd name="connsiteY54" fmla="*/ 44450 h 698500"/>
                <a:gd name="connsiteX55" fmla="*/ 171450 w 1263650"/>
                <a:gd name="connsiteY55" fmla="*/ 6350 h 69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263650" h="698500">
                  <a:moveTo>
                    <a:pt x="171450" y="6350"/>
                  </a:moveTo>
                  <a:lnTo>
                    <a:pt x="117475" y="19050"/>
                  </a:lnTo>
                  <a:lnTo>
                    <a:pt x="73025" y="0"/>
                  </a:lnTo>
                  <a:lnTo>
                    <a:pt x="44450" y="31750"/>
                  </a:lnTo>
                  <a:lnTo>
                    <a:pt x="6350" y="95250"/>
                  </a:lnTo>
                  <a:lnTo>
                    <a:pt x="15875" y="152400"/>
                  </a:lnTo>
                  <a:lnTo>
                    <a:pt x="22225" y="190500"/>
                  </a:lnTo>
                  <a:lnTo>
                    <a:pt x="0" y="212725"/>
                  </a:lnTo>
                  <a:lnTo>
                    <a:pt x="31750" y="250825"/>
                  </a:lnTo>
                  <a:lnTo>
                    <a:pt x="6350" y="282575"/>
                  </a:lnTo>
                  <a:lnTo>
                    <a:pt x="41275" y="323850"/>
                  </a:lnTo>
                  <a:lnTo>
                    <a:pt x="41275" y="387350"/>
                  </a:lnTo>
                  <a:lnTo>
                    <a:pt x="69850" y="438150"/>
                  </a:lnTo>
                  <a:lnTo>
                    <a:pt x="196850" y="495300"/>
                  </a:lnTo>
                  <a:lnTo>
                    <a:pt x="241300" y="498475"/>
                  </a:lnTo>
                  <a:lnTo>
                    <a:pt x="314325" y="542925"/>
                  </a:lnTo>
                  <a:lnTo>
                    <a:pt x="387350" y="568325"/>
                  </a:lnTo>
                  <a:lnTo>
                    <a:pt x="501650" y="574675"/>
                  </a:lnTo>
                  <a:lnTo>
                    <a:pt x="520700" y="628650"/>
                  </a:lnTo>
                  <a:lnTo>
                    <a:pt x="692150" y="698500"/>
                  </a:lnTo>
                  <a:lnTo>
                    <a:pt x="790575" y="641350"/>
                  </a:lnTo>
                  <a:lnTo>
                    <a:pt x="885825" y="660400"/>
                  </a:lnTo>
                  <a:lnTo>
                    <a:pt x="939800" y="682625"/>
                  </a:lnTo>
                  <a:lnTo>
                    <a:pt x="1006475" y="641350"/>
                  </a:lnTo>
                  <a:lnTo>
                    <a:pt x="1082675" y="657225"/>
                  </a:lnTo>
                  <a:lnTo>
                    <a:pt x="1104900" y="631825"/>
                  </a:lnTo>
                  <a:lnTo>
                    <a:pt x="1158875" y="574675"/>
                  </a:lnTo>
                  <a:lnTo>
                    <a:pt x="1203325" y="590550"/>
                  </a:lnTo>
                  <a:lnTo>
                    <a:pt x="1260475" y="546100"/>
                  </a:lnTo>
                  <a:lnTo>
                    <a:pt x="1263650" y="488950"/>
                  </a:lnTo>
                  <a:lnTo>
                    <a:pt x="1235075" y="434975"/>
                  </a:lnTo>
                  <a:lnTo>
                    <a:pt x="1206500" y="355600"/>
                  </a:lnTo>
                  <a:lnTo>
                    <a:pt x="1193800" y="298450"/>
                  </a:lnTo>
                  <a:lnTo>
                    <a:pt x="1200150" y="273050"/>
                  </a:lnTo>
                  <a:lnTo>
                    <a:pt x="1136650" y="288925"/>
                  </a:lnTo>
                  <a:lnTo>
                    <a:pt x="1079500" y="266700"/>
                  </a:lnTo>
                  <a:lnTo>
                    <a:pt x="949325" y="323850"/>
                  </a:lnTo>
                  <a:lnTo>
                    <a:pt x="908050" y="327025"/>
                  </a:lnTo>
                  <a:lnTo>
                    <a:pt x="917575" y="412750"/>
                  </a:lnTo>
                  <a:lnTo>
                    <a:pt x="844550" y="409575"/>
                  </a:lnTo>
                  <a:lnTo>
                    <a:pt x="796925" y="419100"/>
                  </a:lnTo>
                  <a:lnTo>
                    <a:pt x="781050" y="482600"/>
                  </a:lnTo>
                  <a:lnTo>
                    <a:pt x="704850" y="498475"/>
                  </a:lnTo>
                  <a:lnTo>
                    <a:pt x="688975" y="450850"/>
                  </a:lnTo>
                  <a:lnTo>
                    <a:pt x="644525" y="384175"/>
                  </a:lnTo>
                  <a:lnTo>
                    <a:pt x="590550" y="342900"/>
                  </a:lnTo>
                  <a:lnTo>
                    <a:pt x="549275" y="323850"/>
                  </a:lnTo>
                  <a:lnTo>
                    <a:pt x="485775" y="349250"/>
                  </a:lnTo>
                  <a:lnTo>
                    <a:pt x="441325" y="311150"/>
                  </a:lnTo>
                  <a:lnTo>
                    <a:pt x="342900" y="295275"/>
                  </a:lnTo>
                  <a:lnTo>
                    <a:pt x="288925" y="263525"/>
                  </a:lnTo>
                  <a:lnTo>
                    <a:pt x="257175" y="212725"/>
                  </a:lnTo>
                  <a:lnTo>
                    <a:pt x="228600" y="149225"/>
                  </a:lnTo>
                  <a:lnTo>
                    <a:pt x="225425" y="82550"/>
                  </a:lnTo>
                  <a:lnTo>
                    <a:pt x="222250" y="44450"/>
                  </a:lnTo>
                  <a:lnTo>
                    <a:pt x="171450" y="635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94" name="Forma libre 93">
              <a:extLst>
                <a:ext uri="{FF2B5EF4-FFF2-40B4-BE49-F238E27FC236}">
                  <a16:creationId xmlns:a16="http://schemas.microsoft.com/office/drawing/2014/main" id="{54D2FF7D-71FF-4B3C-A809-7ED5BB2A1786}"/>
                </a:ext>
              </a:extLst>
            </p:cNvPr>
            <p:cNvSpPr/>
            <p:nvPr/>
          </p:nvSpPr>
          <p:spPr>
            <a:xfrm>
              <a:off x="5847506" y="4014213"/>
              <a:ext cx="1338978" cy="1036791"/>
            </a:xfrm>
            <a:custGeom>
              <a:avLst/>
              <a:gdLst>
                <a:gd name="connsiteX0" fmla="*/ 250825 w 1333500"/>
                <a:gd name="connsiteY0" fmla="*/ 3175 h 1035050"/>
                <a:gd name="connsiteX1" fmla="*/ 225425 w 1333500"/>
                <a:gd name="connsiteY1" fmla="*/ 9525 h 1035050"/>
                <a:gd name="connsiteX2" fmla="*/ 177800 w 1333500"/>
                <a:gd name="connsiteY2" fmla="*/ 41275 h 1035050"/>
                <a:gd name="connsiteX3" fmla="*/ 142875 w 1333500"/>
                <a:gd name="connsiteY3" fmla="*/ 0 h 1035050"/>
                <a:gd name="connsiteX4" fmla="*/ 111125 w 1333500"/>
                <a:gd name="connsiteY4" fmla="*/ 6350 h 1035050"/>
                <a:gd name="connsiteX5" fmla="*/ 57150 w 1333500"/>
                <a:gd name="connsiteY5" fmla="*/ 9525 h 1035050"/>
                <a:gd name="connsiteX6" fmla="*/ 85725 w 1333500"/>
                <a:gd name="connsiteY6" fmla="*/ 76200 h 1035050"/>
                <a:gd name="connsiteX7" fmla="*/ 31750 w 1333500"/>
                <a:gd name="connsiteY7" fmla="*/ 107950 h 1035050"/>
                <a:gd name="connsiteX8" fmla="*/ 0 w 1333500"/>
                <a:gd name="connsiteY8" fmla="*/ 136525 h 1035050"/>
                <a:gd name="connsiteX9" fmla="*/ 88900 w 1333500"/>
                <a:gd name="connsiteY9" fmla="*/ 184150 h 1035050"/>
                <a:gd name="connsiteX10" fmla="*/ 79375 w 1333500"/>
                <a:gd name="connsiteY10" fmla="*/ 228600 h 1035050"/>
                <a:gd name="connsiteX11" fmla="*/ 60325 w 1333500"/>
                <a:gd name="connsiteY11" fmla="*/ 269875 h 1035050"/>
                <a:gd name="connsiteX12" fmla="*/ 85725 w 1333500"/>
                <a:gd name="connsiteY12" fmla="*/ 317500 h 1035050"/>
                <a:gd name="connsiteX13" fmla="*/ 104775 w 1333500"/>
                <a:gd name="connsiteY13" fmla="*/ 361950 h 1035050"/>
                <a:gd name="connsiteX14" fmla="*/ 161925 w 1333500"/>
                <a:gd name="connsiteY14" fmla="*/ 314325 h 1035050"/>
                <a:gd name="connsiteX15" fmla="*/ 190500 w 1333500"/>
                <a:gd name="connsiteY15" fmla="*/ 317500 h 1035050"/>
                <a:gd name="connsiteX16" fmla="*/ 209550 w 1333500"/>
                <a:gd name="connsiteY16" fmla="*/ 339725 h 1035050"/>
                <a:gd name="connsiteX17" fmla="*/ 254000 w 1333500"/>
                <a:gd name="connsiteY17" fmla="*/ 285750 h 1035050"/>
                <a:gd name="connsiteX18" fmla="*/ 314325 w 1333500"/>
                <a:gd name="connsiteY18" fmla="*/ 263525 h 1035050"/>
                <a:gd name="connsiteX19" fmla="*/ 368300 w 1333500"/>
                <a:gd name="connsiteY19" fmla="*/ 311150 h 1035050"/>
                <a:gd name="connsiteX20" fmla="*/ 409575 w 1333500"/>
                <a:gd name="connsiteY20" fmla="*/ 285750 h 1035050"/>
                <a:gd name="connsiteX21" fmla="*/ 466725 w 1333500"/>
                <a:gd name="connsiteY21" fmla="*/ 301625 h 1035050"/>
                <a:gd name="connsiteX22" fmla="*/ 463550 w 1333500"/>
                <a:gd name="connsiteY22" fmla="*/ 371475 h 1035050"/>
                <a:gd name="connsiteX23" fmla="*/ 495300 w 1333500"/>
                <a:gd name="connsiteY23" fmla="*/ 447675 h 1035050"/>
                <a:gd name="connsiteX24" fmla="*/ 542925 w 1333500"/>
                <a:gd name="connsiteY24" fmla="*/ 517525 h 1035050"/>
                <a:gd name="connsiteX25" fmla="*/ 568325 w 1333500"/>
                <a:gd name="connsiteY25" fmla="*/ 517525 h 1035050"/>
                <a:gd name="connsiteX26" fmla="*/ 574675 w 1333500"/>
                <a:gd name="connsiteY26" fmla="*/ 542925 h 1035050"/>
                <a:gd name="connsiteX27" fmla="*/ 495300 w 1333500"/>
                <a:gd name="connsiteY27" fmla="*/ 631825 h 1035050"/>
                <a:gd name="connsiteX28" fmla="*/ 504825 w 1333500"/>
                <a:gd name="connsiteY28" fmla="*/ 739775 h 1035050"/>
                <a:gd name="connsiteX29" fmla="*/ 450850 w 1333500"/>
                <a:gd name="connsiteY29" fmla="*/ 765175 h 1035050"/>
                <a:gd name="connsiteX30" fmla="*/ 374650 w 1333500"/>
                <a:gd name="connsiteY30" fmla="*/ 771525 h 1035050"/>
                <a:gd name="connsiteX31" fmla="*/ 333375 w 1333500"/>
                <a:gd name="connsiteY31" fmla="*/ 758825 h 1035050"/>
                <a:gd name="connsiteX32" fmla="*/ 320675 w 1333500"/>
                <a:gd name="connsiteY32" fmla="*/ 787400 h 1035050"/>
                <a:gd name="connsiteX33" fmla="*/ 298450 w 1333500"/>
                <a:gd name="connsiteY33" fmla="*/ 847725 h 1035050"/>
                <a:gd name="connsiteX34" fmla="*/ 276225 w 1333500"/>
                <a:gd name="connsiteY34" fmla="*/ 904875 h 1035050"/>
                <a:gd name="connsiteX35" fmla="*/ 333375 w 1333500"/>
                <a:gd name="connsiteY35" fmla="*/ 952500 h 1035050"/>
                <a:gd name="connsiteX36" fmla="*/ 517525 w 1333500"/>
                <a:gd name="connsiteY36" fmla="*/ 952500 h 1035050"/>
                <a:gd name="connsiteX37" fmla="*/ 539750 w 1333500"/>
                <a:gd name="connsiteY37" fmla="*/ 1003300 h 1035050"/>
                <a:gd name="connsiteX38" fmla="*/ 619125 w 1333500"/>
                <a:gd name="connsiteY38" fmla="*/ 993775 h 1035050"/>
                <a:gd name="connsiteX39" fmla="*/ 692150 w 1333500"/>
                <a:gd name="connsiteY39" fmla="*/ 1035050 h 1035050"/>
                <a:gd name="connsiteX40" fmla="*/ 762000 w 1333500"/>
                <a:gd name="connsiteY40" fmla="*/ 1022350 h 1035050"/>
                <a:gd name="connsiteX41" fmla="*/ 790575 w 1333500"/>
                <a:gd name="connsiteY41" fmla="*/ 993775 h 1035050"/>
                <a:gd name="connsiteX42" fmla="*/ 828675 w 1333500"/>
                <a:gd name="connsiteY42" fmla="*/ 958850 h 1035050"/>
                <a:gd name="connsiteX43" fmla="*/ 904875 w 1333500"/>
                <a:gd name="connsiteY43" fmla="*/ 908050 h 1035050"/>
                <a:gd name="connsiteX44" fmla="*/ 958850 w 1333500"/>
                <a:gd name="connsiteY44" fmla="*/ 914400 h 1035050"/>
                <a:gd name="connsiteX45" fmla="*/ 990600 w 1333500"/>
                <a:gd name="connsiteY45" fmla="*/ 933450 h 1035050"/>
                <a:gd name="connsiteX46" fmla="*/ 993775 w 1333500"/>
                <a:gd name="connsiteY46" fmla="*/ 901700 h 1035050"/>
                <a:gd name="connsiteX47" fmla="*/ 968375 w 1333500"/>
                <a:gd name="connsiteY47" fmla="*/ 800100 h 1035050"/>
                <a:gd name="connsiteX48" fmla="*/ 1019175 w 1333500"/>
                <a:gd name="connsiteY48" fmla="*/ 765175 h 1035050"/>
                <a:gd name="connsiteX49" fmla="*/ 1108075 w 1333500"/>
                <a:gd name="connsiteY49" fmla="*/ 781050 h 1035050"/>
                <a:gd name="connsiteX50" fmla="*/ 1143000 w 1333500"/>
                <a:gd name="connsiteY50" fmla="*/ 733425 h 1035050"/>
                <a:gd name="connsiteX51" fmla="*/ 1219200 w 1333500"/>
                <a:gd name="connsiteY51" fmla="*/ 679450 h 1035050"/>
                <a:gd name="connsiteX52" fmla="*/ 1292225 w 1333500"/>
                <a:gd name="connsiteY52" fmla="*/ 657225 h 1035050"/>
                <a:gd name="connsiteX53" fmla="*/ 1298575 w 1333500"/>
                <a:gd name="connsiteY53" fmla="*/ 492125 h 1035050"/>
                <a:gd name="connsiteX54" fmla="*/ 1333500 w 1333500"/>
                <a:gd name="connsiteY54" fmla="*/ 450850 h 1035050"/>
                <a:gd name="connsiteX55" fmla="*/ 1276350 w 1333500"/>
                <a:gd name="connsiteY55" fmla="*/ 377825 h 1035050"/>
                <a:gd name="connsiteX56" fmla="*/ 1276350 w 1333500"/>
                <a:gd name="connsiteY56" fmla="*/ 250825 h 1035050"/>
                <a:gd name="connsiteX57" fmla="*/ 1276350 w 1333500"/>
                <a:gd name="connsiteY57" fmla="*/ 212725 h 1035050"/>
                <a:gd name="connsiteX58" fmla="*/ 1104900 w 1333500"/>
                <a:gd name="connsiteY58" fmla="*/ 152400 h 1035050"/>
                <a:gd name="connsiteX59" fmla="*/ 1073150 w 1333500"/>
                <a:gd name="connsiteY59" fmla="*/ 158750 h 1035050"/>
                <a:gd name="connsiteX60" fmla="*/ 1066800 w 1333500"/>
                <a:gd name="connsiteY60" fmla="*/ 101600 h 1035050"/>
                <a:gd name="connsiteX61" fmla="*/ 958850 w 1333500"/>
                <a:gd name="connsiteY61" fmla="*/ 92075 h 1035050"/>
                <a:gd name="connsiteX62" fmla="*/ 879475 w 1333500"/>
                <a:gd name="connsiteY62" fmla="*/ 53975 h 1035050"/>
                <a:gd name="connsiteX63" fmla="*/ 831850 w 1333500"/>
                <a:gd name="connsiteY63" fmla="*/ 95250 h 1035050"/>
                <a:gd name="connsiteX64" fmla="*/ 787400 w 1333500"/>
                <a:gd name="connsiteY64" fmla="*/ 136525 h 1035050"/>
                <a:gd name="connsiteX65" fmla="*/ 730250 w 1333500"/>
                <a:gd name="connsiteY65" fmla="*/ 120650 h 1035050"/>
                <a:gd name="connsiteX66" fmla="*/ 704850 w 1333500"/>
                <a:gd name="connsiteY66" fmla="*/ 133350 h 1035050"/>
                <a:gd name="connsiteX67" fmla="*/ 650875 w 1333500"/>
                <a:gd name="connsiteY67" fmla="*/ 123825 h 1035050"/>
                <a:gd name="connsiteX68" fmla="*/ 590550 w 1333500"/>
                <a:gd name="connsiteY68" fmla="*/ 152400 h 1035050"/>
                <a:gd name="connsiteX69" fmla="*/ 536575 w 1333500"/>
                <a:gd name="connsiteY69" fmla="*/ 196850 h 1035050"/>
                <a:gd name="connsiteX70" fmla="*/ 501650 w 1333500"/>
                <a:gd name="connsiteY70" fmla="*/ 222250 h 1035050"/>
                <a:gd name="connsiteX71" fmla="*/ 460375 w 1333500"/>
                <a:gd name="connsiteY71" fmla="*/ 142875 h 1035050"/>
                <a:gd name="connsiteX72" fmla="*/ 377825 w 1333500"/>
                <a:gd name="connsiteY72" fmla="*/ 107950 h 1035050"/>
                <a:gd name="connsiteX73" fmla="*/ 317500 w 1333500"/>
                <a:gd name="connsiteY73" fmla="*/ 92075 h 1035050"/>
                <a:gd name="connsiteX74" fmla="*/ 250825 w 1333500"/>
                <a:gd name="connsiteY74" fmla="*/ 3175 h 1035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1333500" h="1035050">
                  <a:moveTo>
                    <a:pt x="250825" y="3175"/>
                  </a:moveTo>
                  <a:lnTo>
                    <a:pt x="225425" y="9525"/>
                  </a:lnTo>
                  <a:lnTo>
                    <a:pt x="177800" y="41275"/>
                  </a:lnTo>
                  <a:lnTo>
                    <a:pt x="142875" y="0"/>
                  </a:lnTo>
                  <a:lnTo>
                    <a:pt x="111125" y="6350"/>
                  </a:lnTo>
                  <a:lnTo>
                    <a:pt x="57150" y="9525"/>
                  </a:lnTo>
                  <a:lnTo>
                    <a:pt x="85725" y="76200"/>
                  </a:lnTo>
                  <a:lnTo>
                    <a:pt x="31750" y="107950"/>
                  </a:lnTo>
                  <a:lnTo>
                    <a:pt x="0" y="136525"/>
                  </a:lnTo>
                  <a:lnTo>
                    <a:pt x="88900" y="184150"/>
                  </a:lnTo>
                  <a:lnTo>
                    <a:pt x="79375" y="228600"/>
                  </a:lnTo>
                  <a:lnTo>
                    <a:pt x="60325" y="269875"/>
                  </a:lnTo>
                  <a:lnTo>
                    <a:pt x="85725" y="317500"/>
                  </a:lnTo>
                  <a:lnTo>
                    <a:pt x="104775" y="361950"/>
                  </a:lnTo>
                  <a:lnTo>
                    <a:pt x="161925" y="314325"/>
                  </a:lnTo>
                  <a:lnTo>
                    <a:pt x="190500" y="317500"/>
                  </a:lnTo>
                  <a:lnTo>
                    <a:pt x="209550" y="339725"/>
                  </a:lnTo>
                  <a:lnTo>
                    <a:pt x="254000" y="285750"/>
                  </a:lnTo>
                  <a:lnTo>
                    <a:pt x="314325" y="263525"/>
                  </a:lnTo>
                  <a:lnTo>
                    <a:pt x="368300" y="311150"/>
                  </a:lnTo>
                  <a:lnTo>
                    <a:pt x="409575" y="285750"/>
                  </a:lnTo>
                  <a:lnTo>
                    <a:pt x="466725" y="301625"/>
                  </a:lnTo>
                  <a:lnTo>
                    <a:pt x="463550" y="371475"/>
                  </a:lnTo>
                  <a:lnTo>
                    <a:pt x="495300" y="447675"/>
                  </a:lnTo>
                  <a:lnTo>
                    <a:pt x="542925" y="517525"/>
                  </a:lnTo>
                  <a:lnTo>
                    <a:pt x="568325" y="517525"/>
                  </a:lnTo>
                  <a:lnTo>
                    <a:pt x="574675" y="542925"/>
                  </a:lnTo>
                  <a:lnTo>
                    <a:pt x="495300" y="631825"/>
                  </a:lnTo>
                  <a:lnTo>
                    <a:pt x="504825" y="739775"/>
                  </a:lnTo>
                  <a:lnTo>
                    <a:pt x="450850" y="765175"/>
                  </a:lnTo>
                  <a:lnTo>
                    <a:pt x="374650" y="771525"/>
                  </a:lnTo>
                  <a:lnTo>
                    <a:pt x="333375" y="758825"/>
                  </a:lnTo>
                  <a:lnTo>
                    <a:pt x="320675" y="787400"/>
                  </a:lnTo>
                  <a:lnTo>
                    <a:pt x="298450" y="847725"/>
                  </a:lnTo>
                  <a:lnTo>
                    <a:pt x="276225" y="904875"/>
                  </a:lnTo>
                  <a:lnTo>
                    <a:pt x="333375" y="952500"/>
                  </a:lnTo>
                  <a:lnTo>
                    <a:pt x="517525" y="952500"/>
                  </a:lnTo>
                  <a:lnTo>
                    <a:pt x="539750" y="1003300"/>
                  </a:lnTo>
                  <a:lnTo>
                    <a:pt x="619125" y="993775"/>
                  </a:lnTo>
                  <a:lnTo>
                    <a:pt x="692150" y="1035050"/>
                  </a:lnTo>
                  <a:lnTo>
                    <a:pt x="762000" y="1022350"/>
                  </a:lnTo>
                  <a:lnTo>
                    <a:pt x="790575" y="993775"/>
                  </a:lnTo>
                  <a:lnTo>
                    <a:pt x="828675" y="958850"/>
                  </a:lnTo>
                  <a:lnTo>
                    <a:pt x="904875" y="908050"/>
                  </a:lnTo>
                  <a:lnTo>
                    <a:pt x="958850" y="914400"/>
                  </a:lnTo>
                  <a:lnTo>
                    <a:pt x="990600" y="933450"/>
                  </a:lnTo>
                  <a:lnTo>
                    <a:pt x="993775" y="901700"/>
                  </a:lnTo>
                  <a:lnTo>
                    <a:pt x="968375" y="800100"/>
                  </a:lnTo>
                  <a:lnTo>
                    <a:pt x="1019175" y="765175"/>
                  </a:lnTo>
                  <a:lnTo>
                    <a:pt x="1108075" y="781050"/>
                  </a:lnTo>
                  <a:lnTo>
                    <a:pt x="1143000" y="733425"/>
                  </a:lnTo>
                  <a:lnTo>
                    <a:pt x="1219200" y="679450"/>
                  </a:lnTo>
                  <a:lnTo>
                    <a:pt x="1292225" y="657225"/>
                  </a:lnTo>
                  <a:lnTo>
                    <a:pt x="1298575" y="492125"/>
                  </a:lnTo>
                  <a:lnTo>
                    <a:pt x="1333500" y="450850"/>
                  </a:lnTo>
                  <a:lnTo>
                    <a:pt x="1276350" y="377825"/>
                  </a:lnTo>
                  <a:lnTo>
                    <a:pt x="1276350" y="250825"/>
                  </a:lnTo>
                  <a:lnTo>
                    <a:pt x="1276350" y="212725"/>
                  </a:lnTo>
                  <a:lnTo>
                    <a:pt x="1104900" y="152400"/>
                  </a:lnTo>
                  <a:lnTo>
                    <a:pt x="1073150" y="158750"/>
                  </a:lnTo>
                  <a:lnTo>
                    <a:pt x="1066800" y="101600"/>
                  </a:lnTo>
                  <a:lnTo>
                    <a:pt x="958850" y="92075"/>
                  </a:lnTo>
                  <a:lnTo>
                    <a:pt x="879475" y="53975"/>
                  </a:lnTo>
                  <a:lnTo>
                    <a:pt x="831850" y="95250"/>
                  </a:lnTo>
                  <a:lnTo>
                    <a:pt x="787400" y="136525"/>
                  </a:lnTo>
                  <a:lnTo>
                    <a:pt x="730250" y="120650"/>
                  </a:lnTo>
                  <a:lnTo>
                    <a:pt x="704850" y="133350"/>
                  </a:lnTo>
                  <a:lnTo>
                    <a:pt x="650875" y="123825"/>
                  </a:lnTo>
                  <a:lnTo>
                    <a:pt x="590550" y="152400"/>
                  </a:lnTo>
                  <a:lnTo>
                    <a:pt x="536575" y="196850"/>
                  </a:lnTo>
                  <a:lnTo>
                    <a:pt x="501650" y="222250"/>
                  </a:lnTo>
                  <a:lnTo>
                    <a:pt x="460375" y="142875"/>
                  </a:lnTo>
                  <a:lnTo>
                    <a:pt x="377825" y="107950"/>
                  </a:lnTo>
                  <a:lnTo>
                    <a:pt x="317500" y="92075"/>
                  </a:lnTo>
                  <a:lnTo>
                    <a:pt x="250825" y="3175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95" name="Forma libre 94">
              <a:extLst>
                <a:ext uri="{FF2B5EF4-FFF2-40B4-BE49-F238E27FC236}">
                  <a16:creationId xmlns:a16="http://schemas.microsoft.com/office/drawing/2014/main" id="{A8F2B27A-D86A-4B23-95A7-0B9CD8CB32A6}"/>
                </a:ext>
              </a:extLst>
            </p:cNvPr>
            <p:cNvSpPr/>
            <p:nvPr/>
          </p:nvSpPr>
          <p:spPr>
            <a:xfrm>
              <a:off x="5926578" y="4329187"/>
              <a:ext cx="458628" cy="454963"/>
            </a:xfrm>
            <a:custGeom>
              <a:avLst/>
              <a:gdLst>
                <a:gd name="connsiteX0" fmla="*/ 358775 w 457200"/>
                <a:gd name="connsiteY0" fmla="*/ 0 h 454025"/>
                <a:gd name="connsiteX1" fmla="*/ 317500 w 457200"/>
                <a:gd name="connsiteY1" fmla="*/ 0 h 454025"/>
                <a:gd name="connsiteX2" fmla="*/ 269875 w 457200"/>
                <a:gd name="connsiteY2" fmla="*/ 53975 h 454025"/>
                <a:gd name="connsiteX3" fmla="*/ 250825 w 457200"/>
                <a:gd name="connsiteY3" fmla="*/ 15875 h 454025"/>
                <a:gd name="connsiteX4" fmla="*/ 206375 w 457200"/>
                <a:gd name="connsiteY4" fmla="*/ 3175 h 454025"/>
                <a:gd name="connsiteX5" fmla="*/ 158750 w 457200"/>
                <a:gd name="connsiteY5" fmla="*/ 19050 h 454025"/>
                <a:gd name="connsiteX6" fmla="*/ 133350 w 457200"/>
                <a:gd name="connsiteY6" fmla="*/ 50800 h 454025"/>
                <a:gd name="connsiteX7" fmla="*/ 104775 w 457200"/>
                <a:gd name="connsiteY7" fmla="*/ 28575 h 454025"/>
                <a:gd name="connsiteX8" fmla="*/ 53975 w 457200"/>
                <a:gd name="connsiteY8" fmla="*/ 88900 h 454025"/>
                <a:gd name="connsiteX9" fmla="*/ 76200 w 457200"/>
                <a:gd name="connsiteY9" fmla="*/ 212725 h 454025"/>
                <a:gd name="connsiteX10" fmla="*/ 63500 w 457200"/>
                <a:gd name="connsiteY10" fmla="*/ 285750 h 454025"/>
                <a:gd name="connsiteX11" fmla="*/ 50800 w 457200"/>
                <a:gd name="connsiteY11" fmla="*/ 339725 h 454025"/>
                <a:gd name="connsiteX12" fmla="*/ 0 w 457200"/>
                <a:gd name="connsiteY12" fmla="*/ 365125 h 454025"/>
                <a:gd name="connsiteX13" fmla="*/ 25400 w 457200"/>
                <a:gd name="connsiteY13" fmla="*/ 403225 h 454025"/>
                <a:gd name="connsiteX14" fmla="*/ 92075 w 457200"/>
                <a:gd name="connsiteY14" fmla="*/ 441325 h 454025"/>
                <a:gd name="connsiteX15" fmla="*/ 123825 w 457200"/>
                <a:gd name="connsiteY15" fmla="*/ 434975 h 454025"/>
                <a:gd name="connsiteX16" fmla="*/ 212725 w 457200"/>
                <a:gd name="connsiteY16" fmla="*/ 454025 h 454025"/>
                <a:gd name="connsiteX17" fmla="*/ 263525 w 457200"/>
                <a:gd name="connsiteY17" fmla="*/ 412750 h 454025"/>
                <a:gd name="connsiteX18" fmla="*/ 333375 w 457200"/>
                <a:gd name="connsiteY18" fmla="*/ 419100 h 454025"/>
                <a:gd name="connsiteX19" fmla="*/ 393700 w 457200"/>
                <a:gd name="connsiteY19" fmla="*/ 396875 h 454025"/>
                <a:gd name="connsiteX20" fmla="*/ 393700 w 457200"/>
                <a:gd name="connsiteY20" fmla="*/ 307975 h 454025"/>
                <a:gd name="connsiteX21" fmla="*/ 457200 w 457200"/>
                <a:gd name="connsiteY21" fmla="*/ 231775 h 454025"/>
                <a:gd name="connsiteX22" fmla="*/ 425450 w 457200"/>
                <a:gd name="connsiteY22" fmla="*/ 174625 h 454025"/>
                <a:gd name="connsiteX23" fmla="*/ 368300 w 457200"/>
                <a:gd name="connsiteY23" fmla="*/ 76200 h 454025"/>
                <a:gd name="connsiteX24" fmla="*/ 358775 w 457200"/>
                <a:gd name="connsiteY24" fmla="*/ 0 h 454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57200" h="454025">
                  <a:moveTo>
                    <a:pt x="358775" y="0"/>
                  </a:moveTo>
                  <a:lnTo>
                    <a:pt x="317500" y="0"/>
                  </a:lnTo>
                  <a:lnTo>
                    <a:pt x="269875" y="53975"/>
                  </a:lnTo>
                  <a:lnTo>
                    <a:pt x="250825" y="15875"/>
                  </a:lnTo>
                  <a:lnTo>
                    <a:pt x="206375" y="3175"/>
                  </a:lnTo>
                  <a:lnTo>
                    <a:pt x="158750" y="19050"/>
                  </a:lnTo>
                  <a:lnTo>
                    <a:pt x="133350" y="50800"/>
                  </a:lnTo>
                  <a:lnTo>
                    <a:pt x="104775" y="28575"/>
                  </a:lnTo>
                  <a:lnTo>
                    <a:pt x="53975" y="88900"/>
                  </a:lnTo>
                  <a:lnTo>
                    <a:pt x="76200" y="212725"/>
                  </a:lnTo>
                  <a:lnTo>
                    <a:pt x="63500" y="285750"/>
                  </a:lnTo>
                  <a:lnTo>
                    <a:pt x="50800" y="339725"/>
                  </a:lnTo>
                  <a:lnTo>
                    <a:pt x="0" y="365125"/>
                  </a:lnTo>
                  <a:lnTo>
                    <a:pt x="25400" y="403225"/>
                  </a:lnTo>
                  <a:lnTo>
                    <a:pt x="92075" y="441325"/>
                  </a:lnTo>
                  <a:lnTo>
                    <a:pt x="123825" y="434975"/>
                  </a:lnTo>
                  <a:lnTo>
                    <a:pt x="212725" y="454025"/>
                  </a:lnTo>
                  <a:lnTo>
                    <a:pt x="263525" y="412750"/>
                  </a:lnTo>
                  <a:lnTo>
                    <a:pt x="333375" y="419100"/>
                  </a:lnTo>
                  <a:lnTo>
                    <a:pt x="393700" y="396875"/>
                  </a:lnTo>
                  <a:lnTo>
                    <a:pt x="393700" y="307975"/>
                  </a:lnTo>
                  <a:lnTo>
                    <a:pt x="457200" y="231775"/>
                  </a:lnTo>
                  <a:lnTo>
                    <a:pt x="425450" y="174625"/>
                  </a:lnTo>
                  <a:lnTo>
                    <a:pt x="368300" y="76200"/>
                  </a:lnTo>
                  <a:lnTo>
                    <a:pt x="358775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96" name="Forma libre 95">
              <a:extLst>
                <a:ext uri="{FF2B5EF4-FFF2-40B4-BE49-F238E27FC236}">
                  <a16:creationId xmlns:a16="http://schemas.microsoft.com/office/drawing/2014/main" id="{3201CEE2-8126-49B7-83C9-29EA1DE2D6AF}"/>
                </a:ext>
              </a:extLst>
            </p:cNvPr>
            <p:cNvSpPr/>
            <p:nvPr/>
          </p:nvSpPr>
          <p:spPr>
            <a:xfrm>
              <a:off x="5868592" y="4727281"/>
              <a:ext cx="263578" cy="201233"/>
            </a:xfrm>
            <a:custGeom>
              <a:avLst/>
              <a:gdLst>
                <a:gd name="connsiteX0" fmla="*/ 25400 w 266700"/>
                <a:gd name="connsiteY0" fmla="*/ 0 h 203200"/>
                <a:gd name="connsiteX1" fmla="*/ 120650 w 266700"/>
                <a:gd name="connsiteY1" fmla="*/ 63500 h 203200"/>
                <a:gd name="connsiteX2" fmla="*/ 193675 w 266700"/>
                <a:gd name="connsiteY2" fmla="*/ 76200 h 203200"/>
                <a:gd name="connsiteX3" fmla="*/ 247650 w 266700"/>
                <a:gd name="connsiteY3" fmla="*/ 76200 h 203200"/>
                <a:gd name="connsiteX4" fmla="*/ 266700 w 266700"/>
                <a:gd name="connsiteY4" fmla="*/ 92075 h 203200"/>
                <a:gd name="connsiteX5" fmla="*/ 247650 w 266700"/>
                <a:gd name="connsiteY5" fmla="*/ 139700 h 203200"/>
                <a:gd name="connsiteX6" fmla="*/ 215900 w 266700"/>
                <a:gd name="connsiteY6" fmla="*/ 180975 h 203200"/>
                <a:gd name="connsiteX7" fmla="*/ 184150 w 266700"/>
                <a:gd name="connsiteY7" fmla="*/ 152400 h 203200"/>
                <a:gd name="connsiteX8" fmla="*/ 111125 w 266700"/>
                <a:gd name="connsiteY8" fmla="*/ 200025 h 203200"/>
                <a:gd name="connsiteX9" fmla="*/ 31750 w 266700"/>
                <a:gd name="connsiteY9" fmla="*/ 203200 h 203200"/>
                <a:gd name="connsiteX10" fmla="*/ 0 w 266700"/>
                <a:gd name="connsiteY10" fmla="*/ 155575 h 203200"/>
                <a:gd name="connsiteX11" fmla="*/ 28575 w 266700"/>
                <a:gd name="connsiteY11" fmla="*/ 127000 h 203200"/>
                <a:gd name="connsiteX12" fmla="*/ 28575 w 266700"/>
                <a:gd name="connsiteY12" fmla="*/ 107950 h 203200"/>
                <a:gd name="connsiteX13" fmla="*/ 6350 w 266700"/>
                <a:gd name="connsiteY13" fmla="*/ 76200 h 203200"/>
                <a:gd name="connsiteX14" fmla="*/ 25400 w 266700"/>
                <a:gd name="connsiteY14" fmla="*/ 0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66700" h="203200">
                  <a:moveTo>
                    <a:pt x="25400" y="0"/>
                  </a:moveTo>
                  <a:lnTo>
                    <a:pt x="120650" y="63500"/>
                  </a:lnTo>
                  <a:lnTo>
                    <a:pt x="193675" y="76200"/>
                  </a:lnTo>
                  <a:lnTo>
                    <a:pt x="247650" y="76200"/>
                  </a:lnTo>
                  <a:lnTo>
                    <a:pt x="266700" y="92075"/>
                  </a:lnTo>
                  <a:lnTo>
                    <a:pt x="247650" y="139700"/>
                  </a:lnTo>
                  <a:lnTo>
                    <a:pt x="215900" y="180975"/>
                  </a:lnTo>
                  <a:lnTo>
                    <a:pt x="184150" y="152400"/>
                  </a:lnTo>
                  <a:lnTo>
                    <a:pt x="111125" y="200025"/>
                  </a:lnTo>
                  <a:lnTo>
                    <a:pt x="31750" y="203200"/>
                  </a:lnTo>
                  <a:lnTo>
                    <a:pt x="0" y="155575"/>
                  </a:lnTo>
                  <a:lnTo>
                    <a:pt x="28575" y="127000"/>
                  </a:lnTo>
                  <a:lnTo>
                    <a:pt x="28575" y="107950"/>
                  </a:lnTo>
                  <a:lnTo>
                    <a:pt x="6350" y="76200"/>
                  </a:lnTo>
                  <a:lnTo>
                    <a:pt x="25400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97" name="Forma libre 96">
              <a:extLst>
                <a:ext uri="{FF2B5EF4-FFF2-40B4-BE49-F238E27FC236}">
                  <a16:creationId xmlns:a16="http://schemas.microsoft.com/office/drawing/2014/main" id="{E861ED35-05E2-4728-9677-12C94D4D945F}"/>
                </a:ext>
              </a:extLst>
            </p:cNvPr>
            <p:cNvSpPr/>
            <p:nvPr/>
          </p:nvSpPr>
          <p:spPr>
            <a:xfrm>
              <a:off x="5952937" y="4911016"/>
              <a:ext cx="400639" cy="266852"/>
            </a:xfrm>
            <a:custGeom>
              <a:avLst/>
              <a:gdLst>
                <a:gd name="connsiteX0" fmla="*/ 92075 w 396875"/>
                <a:gd name="connsiteY0" fmla="*/ 0 h 266700"/>
                <a:gd name="connsiteX1" fmla="*/ 28575 w 396875"/>
                <a:gd name="connsiteY1" fmla="*/ 38100 h 266700"/>
                <a:gd name="connsiteX2" fmla="*/ 0 w 396875"/>
                <a:gd name="connsiteY2" fmla="*/ 47625 h 266700"/>
                <a:gd name="connsiteX3" fmla="*/ 60325 w 396875"/>
                <a:gd name="connsiteY3" fmla="*/ 88900 h 266700"/>
                <a:gd name="connsiteX4" fmla="*/ 98425 w 396875"/>
                <a:gd name="connsiteY4" fmla="*/ 165100 h 266700"/>
                <a:gd name="connsiteX5" fmla="*/ 120650 w 396875"/>
                <a:gd name="connsiteY5" fmla="*/ 203200 h 266700"/>
                <a:gd name="connsiteX6" fmla="*/ 177800 w 396875"/>
                <a:gd name="connsiteY6" fmla="*/ 225425 h 266700"/>
                <a:gd name="connsiteX7" fmla="*/ 203200 w 396875"/>
                <a:gd name="connsiteY7" fmla="*/ 266700 h 266700"/>
                <a:gd name="connsiteX8" fmla="*/ 234950 w 396875"/>
                <a:gd name="connsiteY8" fmla="*/ 238125 h 266700"/>
                <a:gd name="connsiteX9" fmla="*/ 301625 w 396875"/>
                <a:gd name="connsiteY9" fmla="*/ 238125 h 266700"/>
                <a:gd name="connsiteX10" fmla="*/ 339725 w 396875"/>
                <a:gd name="connsiteY10" fmla="*/ 247650 h 266700"/>
                <a:gd name="connsiteX11" fmla="*/ 377825 w 396875"/>
                <a:gd name="connsiteY11" fmla="*/ 161925 h 266700"/>
                <a:gd name="connsiteX12" fmla="*/ 396875 w 396875"/>
                <a:gd name="connsiteY12" fmla="*/ 117475 h 266700"/>
                <a:gd name="connsiteX13" fmla="*/ 384175 w 396875"/>
                <a:gd name="connsiteY13" fmla="*/ 85725 h 266700"/>
                <a:gd name="connsiteX14" fmla="*/ 212725 w 396875"/>
                <a:gd name="connsiteY14" fmla="*/ 85725 h 266700"/>
                <a:gd name="connsiteX15" fmla="*/ 92075 w 396875"/>
                <a:gd name="connsiteY15" fmla="*/ 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6875" h="266700">
                  <a:moveTo>
                    <a:pt x="92075" y="0"/>
                  </a:moveTo>
                  <a:lnTo>
                    <a:pt x="28575" y="38100"/>
                  </a:lnTo>
                  <a:lnTo>
                    <a:pt x="0" y="47625"/>
                  </a:lnTo>
                  <a:lnTo>
                    <a:pt x="60325" y="88900"/>
                  </a:lnTo>
                  <a:lnTo>
                    <a:pt x="98425" y="165100"/>
                  </a:lnTo>
                  <a:lnTo>
                    <a:pt x="120650" y="203200"/>
                  </a:lnTo>
                  <a:lnTo>
                    <a:pt x="177800" y="225425"/>
                  </a:lnTo>
                  <a:lnTo>
                    <a:pt x="203200" y="266700"/>
                  </a:lnTo>
                  <a:lnTo>
                    <a:pt x="234950" y="238125"/>
                  </a:lnTo>
                  <a:lnTo>
                    <a:pt x="301625" y="238125"/>
                  </a:lnTo>
                  <a:lnTo>
                    <a:pt x="339725" y="247650"/>
                  </a:lnTo>
                  <a:lnTo>
                    <a:pt x="377825" y="161925"/>
                  </a:lnTo>
                  <a:lnTo>
                    <a:pt x="396875" y="117475"/>
                  </a:lnTo>
                  <a:lnTo>
                    <a:pt x="384175" y="85725"/>
                  </a:lnTo>
                  <a:lnTo>
                    <a:pt x="212725" y="85725"/>
                  </a:lnTo>
                  <a:lnTo>
                    <a:pt x="92075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98" name="Forma libre 97">
              <a:extLst>
                <a:ext uri="{FF2B5EF4-FFF2-40B4-BE49-F238E27FC236}">
                  <a16:creationId xmlns:a16="http://schemas.microsoft.com/office/drawing/2014/main" id="{82C981F1-B885-4221-9082-430D1E1CFBFB}"/>
                </a:ext>
              </a:extLst>
            </p:cNvPr>
            <p:cNvSpPr/>
            <p:nvPr/>
          </p:nvSpPr>
          <p:spPr>
            <a:xfrm>
              <a:off x="6132170" y="4941637"/>
              <a:ext cx="743289" cy="511834"/>
            </a:xfrm>
            <a:custGeom>
              <a:avLst/>
              <a:gdLst>
                <a:gd name="connsiteX0" fmla="*/ 73025 w 739775"/>
                <a:gd name="connsiteY0" fmla="*/ 225425 h 511175"/>
                <a:gd name="connsiteX1" fmla="*/ 41275 w 739775"/>
                <a:gd name="connsiteY1" fmla="*/ 247650 h 511175"/>
                <a:gd name="connsiteX2" fmla="*/ 28575 w 739775"/>
                <a:gd name="connsiteY2" fmla="*/ 295275 h 511175"/>
                <a:gd name="connsiteX3" fmla="*/ 0 w 739775"/>
                <a:gd name="connsiteY3" fmla="*/ 349250 h 511175"/>
                <a:gd name="connsiteX4" fmla="*/ 28575 w 739775"/>
                <a:gd name="connsiteY4" fmla="*/ 365125 h 511175"/>
                <a:gd name="connsiteX5" fmla="*/ 85725 w 739775"/>
                <a:gd name="connsiteY5" fmla="*/ 320675 h 511175"/>
                <a:gd name="connsiteX6" fmla="*/ 146050 w 739775"/>
                <a:gd name="connsiteY6" fmla="*/ 342900 h 511175"/>
                <a:gd name="connsiteX7" fmla="*/ 165100 w 739775"/>
                <a:gd name="connsiteY7" fmla="*/ 361950 h 511175"/>
                <a:gd name="connsiteX8" fmla="*/ 333375 w 739775"/>
                <a:gd name="connsiteY8" fmla="*/ 400050 h 511175"/>
                <a:gd name="connsiteX9" fmla="*/ 406400 w 739775"/>
                <a:gd name="connsiteY9" fmla="*/ 434975 h 511175"/>
                <a:gd name="connsiteX10" fmla="*/ 530225 w 739775"/>
                <a:gd name="connsiteY10" fmla="*/ 511175 h 511175"/>
                <a:gd name="connsiteX11" fmla="*/ 603250 w 739775"/>
                <a:gd name="connsiteY11" fmla="*/ 463550 h 511175"/>
                <a:gd name="connsiteX12" fmla="*/ 615950 w 739775"/>
                <a:gd name="connsiteY12" fmla="*/ 412750 h 511175"/>
                <a:gd name="connsiteX13" fmla="*/ 692150 w 739775"/>
                <a:gd name="connsiteY13" fmla="*/ 406400 h 511175"/>
                <a:gd name="connsiteX14" fmla="*/ 739775 w 739775"/>
                <a:gd name="connsiteY14" fmla="*/ 365125 h 511175"/>
                <a:gd name="connsiteX15" fmla="*/ 711200 w 739775"/>
                <a:gd name="connsiteY15" fmla="*/ 269875 h 511175"/>
                <a:gd name="connsiteX16" fmla="*/ 644525 w 739775"/>
                <a:gd name="connsiteY16" fmla="*/ 257175 h 511175"/>
                <a:gd name="connsiteX17" fmla="*/ 644525 w 739775"/>
                <a:gd name="connsiteY17" fmla="*/ 184150 h 511175"/>
                <a:gd name="connsiteX18" fmla="*/ 666750 w 739775"/>
                <a:gd name="connsiteY18" fmla="*/ 111125 h 511175"/>
                <a:gd name="connsiteX19" fmla="*/ 685800 w 739775"/>
                <a:gd name="connsiteY19" fmla="*/ 57150 h 511175"/>
                <a:gd name="connsiteX20" fmla="*/ 679450 w 739775"/>
                <a:gd name="connsiteY20" fmla="*/ 9525 h 511175"/>
                <a:gd name="connsiteX21" fmla="*/ 635000 w 739775"/>
                <a:gd name="connsiteY21" fmla="*/ 0 h 511175"/>
                <a:gd name="connsiteX22" fmla="*/ 590550 w 739775"/>
                <a:gd name="connsiteY22" fmla="*/ 47625 h 511175"/>
                <a:gd name="connsiteX23" fmla="*/ 571500 w 739775"/>
                <a:gd name="connsiteY23" fmla="*/ 41275 h 511175"/>
                <a:gd name="connsiteX24" fmla="*/ 549275 w 739775"/>
                <a:gd name="connsiteY24" fmla="*/ 73025 h 511175"/>
                <a:gd name="connsiteX25" fmla="*/ 482600 w 739775"/>
                <a:gd name="connsiteY25" fmla="*/ 107950 h 511175"/>
                <a:gd name="connsiteX26" fmla="*/ 460375 w 739775"/>
                <a:gd name="connsiteY26" fmla="*/ 142875 h 511175"/>
                <a:gd name="connsiteX27" fmla="*/ 422275 w 739775"/>
                <a:gd name="connsiteY27" fmla="*/ 149225 h 511175"/>
                <a:gd name="connsiteX28" fmla="*/ 336550 w 739775"/>
                <a:gd name="connsiteY28" fmla="*/ 98425 h 511175"/>
                <a:gd name="connsiteX29" fmla="*/ 263525 w 739775"/>
                <a:gd name="connsiteY29" fmla="*/ 92075 h 511175"/>
                <a:gd name="connsiteX30" fmla="*/ 231775 w 739775"/>
                <a:gd name="connsiteY30" fmla="*/ 104775 h 511175"/>
                <a:gd name="connsiteX31" fmla="*/ 200025 w 739775"/>
                <a:gd name="connsiteY31" fmla="*/ 174625 h 511175"/>
                <a:gd name="connsiteX32" fmla="*/ 193675 w 739775"/>
                <a:gd name="connsiteY32" fmla="*/ 209550 h 511175"/>
                <a:gd name="connsiteX33" fmla="*/ 168275 w 739775"/>
                <a:gd name="connsiteY33" fmla="*/ 263525 h 511175"/>
                <a:gd name="connsiteX34" fmla="*/ 73025 w 739775"/>
                <a:gd name="connsiteY34" fmla="*/ 225425 h 511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9775" h="511175">
                  <a:moveTo>
                    <a:pt x="73025" y="225425"/>
                  </a:moveTo>
                  <a:lnTo>
                    <a:pt x="41275" y="247650"/>
                  </a:lnTo>
                  <a:lnTo>
                    <a:pt x="28575" y="295275"/>
                  </a:lnTo>
                  <a:lnTo>
                    <a:pt x="0" y="349250"/>
                  </a:lnTo>
                  <a:lnTo>
                    <a:pt x="28575" y="365125"/>
                  </a:lnTo>
                  <a:lnTo>
                    <a:pt x="85725" y="320675"/>
                  </a:lnTo>
                  <a:lnTo>
                    <a:pt x="146050" y="342900"/>
                  </a:lnTo>
                  <a:lnTo>
                    <a:pt x="165100" y="361950"/>
                  </a:lnTo>
                  <a:lnTo>
                    <a:pt x="333375" y="400050"/>
                  </a:lnTo>
                  <a:lnTo>
                    <a:pt x="406400" y="434975"/>
                  </a:lnTo>
                  <a:lnTo>
                    <a:pt x="530225" y="511175"/>
                  </a:lnTo>
                  <a:lnTo>
                    <a:pt x="603250" y="463550"/>
                  </a:lnTo>
                  <a:lnTo>
                    <a:pt x="615950" y="412750"/>
                  </a:lnTo>
                  <a:lnTo>
                    <a:pt x="692150" y="406400"/>
                  </a:lnTo>
                  <a:lnTo>
                    <a:pt x="739775" y="365125"/>
                  </a:lnTo>
                  <a:lnTo>
                    <a:pt x="711200" y="269875"/>
                  </a:lnTo>
                  <a:lnTo>
                    <a:pt x="644525" y="257175"/>
                  </a:lnTo>
                  <a:lnTo>
                    <a:pt x="644525" y="184150"/>
                  </a:lnTo>
                  <a:lnTo>
                    <a:pt x="666750" y="111125"/>
                  </a:lnTo>
                  <a:lnTo>
                    <a:pt x="685800" y="57150"/>
                  </a:lnTo>
                  <a:lnTo>
                    <a:pt x="679450" y="9525"/>
                  </a:lnTo>
                  <a:lnTo>
                    <a:pt x="635000" y="0"/>
                  </a:lnTo>
                  <a:lnTo>
                    <a:pt x="590550" y="47625"/>
                  </a:lnTo>
                  <a:lnTo>
                    <a:pt x="571500" y="41275"/>
                  </a:lnTo>
                  <a:lnTo>
                    <a:pt x="549275" y="73025"/>
                  </a:lnTo>
                  <a:lnTo>
                    <a:pt x="482600" y="107950"/>
                  </a:lnTo>
                  <a:lnTo>
                    <a:pt x="460375" y="142875"/>
                  </a:lnTo>
                  <a:lnTo>
                    <a:pt x="422275" y="149225"/>
                  </a:lnTo>
                  <a:lnTo>
                    <a:pt x="336550" y="98425"/>
                  </a:lnTo>
                  <a:lnTo>
                    <a:pt x="263525" y="92075"/>
                  </a:lnTo>
                  <a:lnTo>
                    <a:pt x="231775" y="104775"/>
                  </a:lnTo>
                  <a:lnTo>
                    <a:pt x="200025" y="174625"/>
                  </a:lnTo>
                  <a:lnTo>
                    <a:pt x="193675" y="209550"/>
                  </a:lnTo>
                  <a:lnTo>
                    <a:pt x="168275" y="263525"/>
                  </a:lnTo>
                  <a:lnTo>
                    <a:pt x="73025" y="225425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99" name="Forma libre 98">
              <a:extLst>
                <a:ext uri="{FF2B5EF4-FFF2-40B4-BE49-F238E27FC236}">
                  <a16:creationId xmlns:a16="http://schemas.microsoft.com/office/drawing/2014/main" id="{7755F3F5-88A7-401A-B1CB-C8338D7FD26F}"/>
                </a:ext>
              </a:extLst>
            </p:cNvPr>
            <p:cNvSpPr/>
            <p:nvPr/>
          </p:nvSpPr>
          <p:spPr>
            <a:xfrm>
              <a:off x="6084725" y="5313483"/>
              <a:ext cx="774922" cy="730563"/>
            </a:xfrm>
            <a:custGeom>
              <a:avLst/>
              <a:gdLst>
                <a:gd name="connsiteX0" fmla="*/ 0 w 774700"/>
                <a:gd name="connsiteY0" fmla="*/ 209550 h 727075"/>
                <a:gd name="connsiteX1" fmla="*/ 69850 w 774700"/>
                <a:gd name="connsiteY1" fmla="*/ 320675 h 727075"/>
                <a:gd name="connsiteX2" fmla="*/ 101600 w 774700"/>
                <a:gd name="connsiteY2" fmla="*/ 374650 h 727075"/>
                <a:gd name="connsiteX3" fmla="*/ 114300 w 774700"/>
                <a:gd name="connsiteY3" fmla="*/ 431800 h 727075"/>
                <a:gd name="connsiteX4" fmla="*/ 146050 w 774700"/>
                <a:gd name="connsiteY4" fmla="*/ 469900 h 727075"/>
                <a:gd name="connsiteX5" fmla="*/ 184150 w 774700"/>
                <a:gd name="connsiteY5" fmla="*/ 479425 h 727075"/>
                <a:gd name="connsiteX6" fmla="*/ 206375 w 774700"/>
                <a:gd name="connsiteY6" fmla="*/ 517525 h 727075"/>
                <a:gd name="connsiteX7" fmla="*/ 209550 w 774700"/>
                <a:gd name="connsiteY7" fmla="*/ 558800 h 727075"/>
                <a:gd name="connsiteX8" fmla="*/ 247650 w 774700"/>
                <a:gd name="connsiteY8" fmla="*/ 619125 h 727075"/>
                <a:gd name="connsiteX9" fmla="*/ 269875 w 774700"/>
                <a:gd name="connsiteY9" fmla="*/ 676275 h 727075"/>
                <a:gd name="connsiteX10" fmla="*/ 361950 w 774700"/>
                <a:gd name="connsiteY10" fmla="*/ 673100 h 727075"/>
                <a:gd name="connsiteX11" fmla="*/ 425450 w 774700"/>
                <a:gd name="connsiteY11" fmla="*/ 698500 h 727075"/>
                <a:gd name="connsiteX12" fmla="*/ 460375 w 774700"/>
                <a:gd name="connsiteY12" fmla="*/ 720725 h 727075"/>
                <a:gd name="connsiteX13" fmla="*/ 517525 w 774700"/>
                <a:gd name="connsiteY13" fmla="*/ 720725 h 727075"/>
                <a:gd name="connsiteX14" fmla="*/ 600075 w 774700"/>
                <a:gd name="connsiteY14" fmla="*/ 727075 h 727075"/>
                <a:gd name="connsiteX15" fmla="*/ 638175 w 774700"/>
                <a:gd name="connsiteY15" fmla="*/ 723900 h 727075"/>
                <a:gd name="connsiteX16" fmla="*/ 695325 w 774700"/>
                <a:gd name="connsiteY16" fmla="*/ 727075 h 727075"/>
                <a:gd name="connsiteX17" fmla="*/ 695325 w 774700"/>
                <a:gd name="connsiteY17" fmla="*/ 641350 h 727075"/>
                <a:gd name="connsiteX18" fmla="*/ 644525 w 774700"/>
                <a:gd name="connsiteY18" fmla="*/ 596900 h 727075"/>
                <a:gd name="connsiteX19" fmla="*/ 612775 w 774700"/>
                <a:gd name="connsiteY19" fmla="*/ 561975 h 727075"/>
                <a:gd name="connsiteX20" fmla="*/ 574675 w 774700"/>
                <a:gd name="connsiteY20" fmla="*/ 523875 h 727075"/>
                <a:gd name="connsiteX21" fmla="*/ 508000 w 774700"/>
                <a:gd name="connsiteY21" fmla="*/ 479425 h 727075"/>
                <a:gd name="connsiteX22" fmla="*/ 520700 w 774700"/>
                <a:gd name="connsiteY22" fmla="*/ 431800 h 727075"/>
                <a:gd name="connsiteX23" fmla="*/ 479425 w 774700"/>
                <a:gd name="connsiteY23" fmla="*/ 409575 h 727075"/>
                <a:gd name="connsiteX24" fmla="*/ 523875 w 774700"/>
                <a:gd name="connsiteY24" fmla="*/ 342900 h 727075"/>
                <a:gd name="connsiteX25" fmla="*/ 612775 w 774700"/>
                <a:gd name="connsiteY25" fmla="*/ 311150 h 727075"/>
                <a:gd name="connsiteX26" fmla="*/ 600075 w 774700"/>
                <a:gd name="connsiteY26" fmla="*/ 212725 h 727075"/>
                <a:gd name="connsiteX27" fmla="*/ 641350 w 774700"/>
                <a:gd name="connsiteY27" fmla="*/ 187325 h 727075"/>
                <a:gd name="connsiteX28" fmla="*/ 669925 w 774700"/>
                <a:gd name="connsiteY28" fmla="*/ 187325 h 727075"/>
                <a:gd name="connsiteX29" fmla="*/ 742950 w 774700"/>
                <a:gd name="connsiteY29" fmla="*/ 190500 h 727075"/>
                <a:gd name="connsiteX30" fmla="*/ 771525 w 774700"/>
                <a:gd name="connsiteY30" fmla="*/ 149225 h 727075"/>
                <a:gd name="connsiteX31" fmla="*/ 774700 w 774700"/>
                <a:gd name="connsiteY31" fmla="*/ 57150 h 727075"/>
                <a:gd name="connsiteX32" fmla="*/ 733425 w 774700"/>
                <a:gd name="connsiteY32" fmla="*/ 53975 h 727075"/>
                <a:gd name="connsiteX33" fmla="*/ 688975 w 774700"/>
                <a:gd name="connsiteY33" fmla="*/ 63500 h 727075"/>
                <a:gd name="connsiteX34" fmla="*/ 676275 w 774700"/>
                <a:gd name="connsiteY34" fmla="*/ 101600 h 727075"/>
                <a:gd name="connsiteX35" fmla="*/ 644525 w 774700"/>
                <a:gd name="connsiteY35" fmla="*/ 120650 h 727075"/>
                <a:gd name="connsiteX36" fmla="*/ 533400 w 774700"/>
                <a:gd name="connsiteY36" fmla="*/ 171450 h 727075"/>
                <a:gd name="connsiteX37" fmla="*/ 469900 w 774700"/>
                <a:gd name="connsiteY37" fmla="*/ 95250 h 727075"/>
                <a:gd name="connsiteX38" fmla="*/ 374650 w 774700"/>
                <a:gd name="connsiteY38" fmla="*/ 50800 h 727075"/>
                <a:gd name="connsiteX39" fmla="*/ 247650 w 774700"/>
                <a:gd name="connsiteY39" fmla="*/ 28575 h 727075"/>
                <a:gd name="connsiteX40" fmla="*/ 142875 w 774700"/>
                <a:gd name="connsiteY40" fmla="*/ 0 h 727075"/>
                <a:gd name="connsiteX41" fmla="*/ 95250 w 774700"/>
                <a:gd name="connsiteY41" fmla="*/ 19050 h 727075"/>
                <a:gd name="connsiteX42" fmla="*/ 19050 w 774700"/>
                <a:gd name="connsiteY42" fmla="*/ 9525 h 727075"/>
                <a:gd name="connsiteX43" fmla="*/ 3175 w 774700"/>
                <a:gd name="connsiteY43" fmla="*/ 50800 h 727075"/>
                <a:gd name="connsiteX44" fmla="*/ 38100 w 774700"/>
                <a:gd name="connsiteY44" fmla="*/ 79375 h 727075"/>
                <a:gd name="connsiteX45" fmla="*/ 47625 w 774700"/>
                <a:gd name="connsiteY45" fmla="*/ 107950 h 727075"/>
                <a:gd name="connsiteX46" fmla="*/ 0 w 774700"/>
                <a:gd name="connsiteY46" fmla="*/ 209550 h 72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774700" h="727075">
                  <a:moveTo>
                    <a:pt x="0" y="209550"/>
                  </a:moveTo>
                  <a:lnTo>
                    <a:pt x="69850" y="320675"/>
                  </a:lnTo>
                  <a:lnTo>
                    <a:pt x="101600" y="374650"/>
                  </a:lnTo>
                  <a:lnTo>
                    <a:pt x="114300" y="431800"/>
                  </a:lnTo>
                  <a:lnTo>
                    <a:pt x="146050" y="469900"/>
                  </a:lnTo>
                  <a:lnTo>
                    <a:pt x="184150" y="479425"/>
                  </a:lnTo>
                  <a:lnTo>
                    <a:pt x="206375" y="517525"/>
                  </a:lnTo>
                  <a:lnTo>
                    <a:pt x="209550" y="558800"/>
                  </a:lnTo>
                  <a:lnTo>
                    <a:pt x="247650" y="619125"/>
                  </a:lnTo>
                  <a:lnTo>
                    <a:pt x="269875" y="676275"/>
                  </a:lnTo>
                  <a:lnTo>
                    <a:pt x="361950" y="673100"/>
                  </a:lnTo>
                  <a:lnTo>
                    <a:pt x="425450" y="698500"/>
                  </a:lnTo>
                  <a:lnTo>
                    <a:pt x="460375" y="720725"/>
                  </a:lnTo>
                  <a:lnTo>
                    <a:pt x="517525" y="720725"/>
                  </a:lnTo>
                  <a:lnTo>
                    <a:pt x="600075" y="727075"/>
                  </a:lnTo>
                  <a:lnTo>
                    <a:pt x="638175" y="723900"/>
                  </a:lnTo>
                  <a:lnTo>
                    <a:pt x="695325" y="727075"/>
                  </a:lnTo>
                  <a:lnTo>
                    <a:pt x="695325" y="641350"/>
                  </a:lnTo>
                  <a:lnTo>
                    <a:pt x="644525" y="596900"/>
                  </a:lnTo>
                  <a:lnTo>
                    <a:pt x="612775" y="561975"/>
                  </a:lnTo>
                  <a:lnTo>
                    <a:pt x="574675" y="523875"/>
                  </a:lnTo>
                  <a:lnTo>
                    <a:pt x="508000" y="479425"/>
                  </a:lnTo>
                  <a:lnTo>
                    <a:pt x="520700" y="431800"/>
                  </a:lnTo>
                  <a:lnTo>
                    <a:pt x="479425" y="409575"/>
                  </a:lnTo>
                  <a:lnTo>
                    <a:pt x="523875" y="342900"/>
                  </a:lnTo>
                  <a:lnTo>
                    <a:pt x="612775" y="311150"/>
                  </a:lnTo>
                  <a:lnTo>
                    <a:pt x="600075" y="212725"/>
                  </a:lnTo>
                  <a:lnTo>
                    <a:pt x="641350" y="187325"/>
                  </a:lnTo>
                  <a:lnTo>
                    <a:pt x="669925" y="187325"/>
                  </a:lnTo>
                  <a:lnTo>
                    <a:pt x="742950" y="190500"/>
                  </a:lnTo>
                  <a:lnTo>
                    <a:pt x="771525" y="149225"/>
                  </a:lnTo>
                  <a:lnTo>
                    <a:pt x="774700" y="57150"/>
                  </a:lnTo>
                  <a:lnTo>
                    <a:pt x="733425" y="53975"/>
                  </a:lnTo>
                  <a:lnTo>
                    <a:pt x="688975" y="63500"/>
                  </a:lnTo>
                  <a:lnTo>
                    <a:pt x="676275" y="101600"/>
                  </a:lnTo>
                  <a:lnTo>
                    <a:pt x="644525" y="120650"/>
                  </a:lnTo>
                  <a:lnTo>
                    <a:pt x="533400" y="171450"/>
                  </a:lnTo>
                  <a:lnTo>
                    <a:pt x="469900" y="95250"/>
                  </a:lnTo>
                  <a:lnTo>
                    <a:pt x="374650" y="50800"/>
                  </a:lnTo>
                  <a:lnTo>
                    <a:pt x="247650" y="28575"/>
                  </a:lnTo>
                  <a:lnTo>
                    <a:pt x="142875" y="0"/>
                  </a:lnTo>
                  <a:lnTo>
                    <a:pt x="95250" y="19050"/>
                  </a:lnTo>
                  <a:lnTo>
                    <a:pt x="19050" y="9525"/>
                  </a:lnTo>
                  <a:lnTo>
                    <a:pt x="3175" y="50800"/>
                  </a:lnTo>
                  <a:lnTo>
                    <a:pt x="38100" y="79375"/>
                  </a:lnTo>
                  <a:lnTo>
                    <a:pt x="47625" y="107950"/>
                  </a:lnTo>
                  <a:lnTo>
                    <a:pt x="0" y="20955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</p:grpSp>
      <p:grpSp>
        <p:nvGrpSpPr>
          <p:cNvPr id="100" name="Grupo 54"/>
          <p:cNvGrpSpPr>
            <a:grpSpLocks/>
          </p:cNvGrpSpPr>
          <p:nvPr/>
        </p:nvGrpSpPr>
        <p:grpSpPr bwMode="auto">
          <a:xfrm>
            <a:off x="1522820" y="2562211"/>
            <a:ext cx="1081585" cy="1747176"/>
            <a:chOff x="5626100" y="247650"/>
            <a:chExt cx="4718050" cy="6356350"/>
          </a:xfrm>
        </p:grpSpPr>
        <p:sp>
          <p:nvSpPr>
            <p:cNvPr id="101" name="Forma libre 100">
              <a:extLst>
                <a:ext uri="{FF2B5EF4-FFF2-40B4-BE49-F238E27FC236}">
                  <a16:creationId xmlns:a16="http://schemas.microsoft.com/office/drawing/2014/main" id="{723E5AA0-B969-4D3E-AB95-CB450D05B715}"/>
                </a:ext>
              </a:extLst>
            </p:cNvPr>
            <p:cNvSpPr/>
            <p:nvPr/>
          </p:nvSpPr>
          <p:spPr>
            <a:xfrm>
              <a:off x="7190264" y="247650"/>
              <a:ext cx="1896420" cy="1155314"/>
            </a:xfrm>
            <a:custGeom>
              <a:avLst/>
              <a:gdLst>
                <a:gd name="connsiteX0" fmla="*/ 261938 w 1895475"/>
                <a:gd name="connsiteY0" fmla="*/ 261938 h 1157288"/>
                <a:gd name="connsiteX1" fmla="*/ 209550 w 1895475"/>
                <a:gd name="connsiteY1" fmla="*/ 247650 h 1157288"/>
                <a:gd name="connsiteX2" fmla="*/ 180975 w 1895475"/>
                <a:gd name="connsiteY2" fmla="*/ 314325 h 1157288"/>
                <a:gd name="connsiteX3" fmla="*/ 152400 w 1895475"/>
                <a:gd name="connsiteY3" fmla="*/ 381000 h 1157288"/>
                <a:gd name="connsiteX4" fmla="*/ 95250 w 1895475"/>
                <a:gd name="connsiteY4" fmla="*/ 461963 h 1157288"/>
                <a:gd name="connsiteX5" fmla="*/ 19050 w 1895475"/>
                <a:gd name="connsiteY5" fmla="*/ 485775 h 1157288"/>
                <a:gd name="connsiteX6" fmla="*/ 0 w 1895475"/>
                <a:gd name="connsiteY6" fmla="*/ 547688 h 1157288"/>
                <a:gd name="connsiteX7" fmla="*/ 33338 w 1895475"/>
                <a:gd name="connsiteY7" fmla="*/ 581025 h 1157288"/>
                <a:gd name="connsiteX8" fmla="*/ 33338 w 1895475"/>
                <a:gd name="connsiteY8" fmla="*/ 623888 h 1157288"/>
                <a:gd name="connsiteX9" fmla="*/ 47625 w 1895475"/>
                <a:gd name="connsiteY9" fmla="*/ 681038 h 1157288"/>
                <a:gd name="connsiteX10" fmla="*/ 14288 w 1895475"/>
                <a:gd name="connsiteY10" fmla="*/ 747713 h 1157288"/>
                <a:gd name="connsiteX11" fmla="*/ 14288 w 1895475"/>
                <a:gd name="connsiteY11" fmla="*/ 809625 h 1157288"/>
                <a:gd name="connsiteX12" fmla="*/ 52388 w 1895475"/>
                <a:gd name="connsiteY12" fmla="*/ 828675 h 1157288"/>
                <a:gd name="connsiteX13" fmla="*/ 71438 w 1895475"/>
                <a:gd name="connsiteY13" fmla="*/ 866775 h 1157288"/>
                <a:gd name="connsiteX14" fmla="*/ 123825 w 1895475"/>
                <a:gd name="connsiteY14" fmla="*/ 900113 h 1157288"/>
                <a:gd name="connsiteX15" fmla="*/ 138113 w 1895475"/>
                <a:gd name="connsiteY15" fmla="*/ 952500 h 1157288"/>
                <a:gd name="connsiteX16" fmla="*/ 185738 w 1895475"/>
                <a:gd name="connsiteY16" fmla="*/ 1019175 h 1157288"/>
                <a:gd name="connsiteX17" fmla="*/ 219075 w 1895475"/>
                <a:gd name="connsiteY17" fmla="*/ 1095375 h 1157288"/>
                <a:gd name="connsiteX18" fmla="*/ 271463 w 1895475"/>
                <a:gd name="connsiteY18" fmla="*/ 1147763 h 1157288"/>
                <a:gd name="connsiteX19" fmla="*/ 319088 w 1895475"/>
                <a:gd name="connsiteY19" fmla="*/ 1157288 h 1157288"/>
                <a:gd name="connsiteX20" fmla="*/ 390525 w 1895475"/>
                <a:gd name="connsiteY20" fmla="*/ 1085850 h 1157288"/>
                <a:gd name="connsiteX21" fmla="*/ 395288 w 1895475"/>
                <a:gd name="connsiteY21" fmla="*/ 1014413 h 1157288"/>
                <a:gd name="connsiteX22" fmla="*/ 457200 w 1895475"/>
                <a:gd name="connsiteY22" fmla="*/ 966788 h 1157288"/>
                <a:gd name="connsiteX23" fmla="*/ 576263 w 1895475"/>
                <a:gd name="connsiteY23" fmla="*/ 957263 h 1157288"/>
                <a:gd name="connsiteX24" fmla="*/ 623888 w 1895475"/>
                <a:gd name="connsiteY24" fmla="*/ 1009650 h 1157288"/>
                <a:gd name="connsiteX25" fmla="*/ 676275 w 1895475"/>
                <a:gd name="connsiteY25" fmla="*/ 1009650 h 1157288"/>
                <a:gd name="connsiteX26" fmla="*/ 709613 w 1895475"/>
                <a:gd name="connsiteY26" fmla="*/ 947738 h 1157288"/>
                <a:gd name="connsiteX27" fmla="*/ 719138 w 1895475"/>
                <a:gd name="connsiteY27" fmla="*/ 895350 h 1157288"/>
                <a:gd name="connsiteX28" fmla="*/ 790575 w 1895475"/>
                <a:gd name="connsiteY28" fmla="*/ 900113 h 1157288"/>
                <a:gd name="connsiteX29" fmla="*/ 862013 w 1895475"/>
                <a:gd name="connsiteY29" fmla="*/ 885825 h 1157288"/>
                <a:gd name="connsiteX30" fmla="*/ 909638 w 1895475"/>
                <a:gd name="connsiteY30" fmla="*/ 823913 h 1157288"/>
                <a:gd name="connsiteX31" fmla="*/ 928688 w 1895475"/>
                <a:gd name="connsiteY31" fmla="*/ 771525 h 1157288"/>
                <a:gd name="connsiteX32" fmla="*/ 1009650 w 1895475"/>
                <a:gd name="connsiteY32" fmla="*/ 781050 h 1157288"/>
                <a:gd name="connsiteX33" fmla="*/ 1057275 w 1895475"/>
                <a:gd name="connsiteY33" fmla="*/ 804863 h 1157288"/>
                <a:gd name="connsiteX34" fmla="*/ 1181100 w 1895475"/>
                <a:gd name="connsiteY34" fmla="*/ 795338 h 1157288"/>
                <a:gd name="connsiteX35" fmla="*/ 1281113 w 1895475"/>
                <a:gd name="connsiteY35" fmla="*/ 781050 h 1157288"/>
                <a:gd name="connsiteX36" fmla="*/ 1347788 w 1895475"/>
                <a:gd name="connsiteY36" fmla="*/ 742950 h 1157288"/>
                <a:gd name="connsiteX37" fmla="*/ 1471613 w 1895475"/>
                <a:gd name="connsiteY37" fmla="*/ 700088 h 1157288"/>
                <a:gd name="connsiteX38" fmla="*/ 1585913 w 1895475"/>
                <a:gd name="connsiteY38" fmla="*/ 695325 h 1157288"/>
                <a:gd name="connsiteX39" fmla="*/ 1747838 w 1895475"/>
                <a:gd name="connsiteY39" fmla="*/ 700088 h 1157288"/>
                <a:gd name="connsiteX40" fmla="*/ 1790700 w 1895475"/>
                <a:gd name="connsiteY40" fmla="*/ 647700 h 1157288"/>
                <a:gd name="connsiteX41" fmla="*/ 1828800 w 1895475"/>
                <a:gd name="connsiteY41" fmla="*/ 623888 h 1157288"/>
                <a:gd name="connsiteX42" fmla="*/ 1895475 w 1895475"/>
                <a:gd name="connsiteY42" fmla="*/ 552450 h 1157288"/>
                <a:gd name="connsiteX43" fmla="*/ 1857375 w 1895475"/>
                <a:gd name="connsiteY43" fmla="*/ 457200 h 1157288"/>
                <a:gd name="connsiteX44" fmla="*/ 1795463 w 1895475"/>
                <a:gd name="connsiteY44" fmla="*/ 447675 h 1157288"/>
                <a:gd name="connsiteX45" fmla="*/ 1747838 w 1895475"/>
                <a:gd name="connsiteY45" fmla="*/ 409575 h 1157288"/>
                <a:gd name="connsiteX46" fmla="*/ 1695450 w 1895475"/>
                <a:gd name="connsiteY46" fmla="*/ 409575 h 1157288"/>
                <a:gd name="connsiteX47" fmla="*/ 1695450 w 1895475"/>
                <a:gd name="connsiteY47" fmla="*/ 447675 h 1157288"/>
                <a:gd name="connsiteX48" fmla="*/ 1647825 w 1895475"/>
                <a:gd name="connsiteY48" fmla="*/ 457200 h 1157288"/>
                <a:gd name="connsiteX49" fmla="*/ 1538288 w 1895475"/>
                <a:gd name="connsiteY49" fmla="*/ 414338 h 1157288"/>
                <a:gd name="connsiteX50" fmla="*/ 1481138 w 1895475"/>
                <a:gd name="connsiteY50" fmla="*/ 400050 h 1157288"/>
                <a:gd name="connsiteX51" fmla="*/ 1409700 w 1895475"/>
                <a:gd name="connsiteY51" fmla="*/ 361950 h 1157288"/>
                <a:gd name="connsiteX52" fmla="*/ 1357313 w 1895475"/>
                <a:gd name="connsiteY52" fmla="*/ 323850 h 1157288"/>
                <a:gd name="connsiteX53" fmla="*/ 1357313 w 1895475"/>
                <a:gd name="connsiteY53" fmla="*/ 233363 h 1157288"/>
                <a:gd name="connsiteX54" fmla="*/ 1352550 w 1895475"/>
                <a:gd name="connsiteY54" fmla="*/ 204788 h 1157288"/>
                <a:gd name="connsiteX55" fmla="*/ 1343025 w 1895475"/>
                <a:gd name="connsiteY55" fmla="*/ 114300 h 1157288"/>
                <a:gd name="connsiteX56" fmla="*/ 1281113 w 1895475"/>
                <a:gd name="connsiteY56" fmla="*/ 100013 h 1157288"/>
                <a:gd name="connsiteX57" fmla="*/ 1214438 w 1895475"/>
                <a:gd name="connsiteY57" fmla="*/ 38100 h 1157288"/>
                <a:gd name="connsiteX58" fmla="*/ 1104900 w 1895475"/>
                <a:gd name="connsiteY58" fmla="*/ 38100 h 1157288"/>
                <a:gd name="connsiteX59" fmla="*/ 1133475 w 1895475"/>
                <a:gd name="connsiteY59" fmla="*/ 0 h 1157288"/>
                <a:gd name="connsiteX60" fmla="*/ 1076325 w 1895475"/>
                <a:gd name="connsiteY60" fmla="*/ 76200 h 1157288"/>
                <a:gd name="connsiteX61" fmla="*/ 1000125 w 1895475"/>
                <a:gd name="connsiteY61" fmla="*/ 80963 h 1157288"/>
                <a:gd name="connsiteX62" fmla="*/ 971550 w 1895475"/>
                <a:gd name="connsiteY62" fmla="*/ 80963 h 1157288"/>
                <a:gd name="connsiteX63" fmla="*/ 933450 w 1895475"/>
                <a:gd name="connsiteY63" fmla="*/ 100013 h 1157288"/>
                <a:gd name="connsiteX64" fmla="*/ 804863 w 1895475"/>
                <a:gd name="connsiteY64" fmla="*/ 104775 h 1157288"/>
                <a:gd name="connsiteX65" fmla="*/ 800100 w 1895475"/>
                <a:gd name="connsiteY65" fmla="*/ 123825 h 1157288"/>
                <a:gd name="connsiteX66" fmla="*/ 676275 w 1895475"/>
                <a:gd name="connsiteY66" fmla="*/ 119063 h 1157288"/>
                <a:gd name="connsiteX67" fmla="*/ 619125 w 1895475"/>
                <a:gd name="connsiteY67" fmla="*/ 157163 h 1157288"/>
                <a:gd name="connsiteX68" fmla="*/ 576263 w 1895475"/>
                <a:gd name="connsiteY68" fmla="*/ 100013 h 1157288"/>
                <a:gd name="connsiteX69" fmla="*/ 538163 w 1895475"/>
                <a:gd name="connsiteY69" fmla="*/ 66675 h 1157288"/>
                <a:gd name="connsiteX70" fmla="*/ 452438 w 1895475"/>
                <a:gd name="connsiteY70" fmla="*/ 66675 h 1157288"/>
                <a:gd name="connsiteX71" fmla="*/ 347663 w 1895475"/>
                <a:gd name="connsiteY71" fmla="*/ 66675 h 1157288"/>
                <a:gd name="connsiteX72" fmla="*/ 347663 w 1895475"/>
                <a:gd name="connsiteY72" fmla="*/ 123825 h 1157288"/>
                <a:gd name="connsiteX73" fmla="*/ 366713 w 1895475"/>
                <a:gd name="connsiteY73" fmla="*/ 185738 h 1157288"/>
                <a:gd name="connsiteX74" fmla="*/ 323850 w 1895475"/>
                <a:gd name="connsiteY74" fmla="*/ 195263 h 1157288"/>
                <a:gd name="connsiteX75" fmla="*/ 261938 w 1895475"/>
                <a:gd name="connsiteY75" fmla="*/ 261938 h 1157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1895475" h="1157288">
                  <a:moveTo>
                    <a:pt x="261938" y="261938"/>
                  </a:moveTo>
                  <a:lnTo>
                    <a:pt x="209550" y="247650"/>
                  </a:lnTo>
                  <a:lnTo>
                    <a:pt x="180975" y="314325"/>
                  </a:lnTo>
                  <a:lnTo>
                    <a:pt x="152400" y="381000"/>
                  </a:lnTo>
                  <a:lnTo>
                    <a:pt x="95250" y="461963"/>
                  </a:lnTo>
                  <a:lnTo>
                    <a:pt x="19050" y="485775"/>
                  </a:lnTo>
                  <a:lnTo>
                    <a:pt x="0" y="547688"/>
                  </a:lnTo>
                  <a:lnTo>
                    <a:pt x="33338" y="581025"/>
                  </a:lnTo>
                  <a:lnTo>
                    <a:pt x="33338" y="623888"/>
                  </a:lnTo>
                  <a:lnTo>
                    <a:pt x="47625" y="681038"/>
                  </a:lnTo>
                  <a:lnTo>
                    <a:pt x="14288" y="747713"/>
                  </a:lnTo>
                  <a:lnTo>
                    <a:pt x="14288" y="809625"/>
                  </a:lnTo>
                  <a:lnTo>
                    <a:pt x="52388" y="828675"/>
                  </a:lnTo>
                  <a:lnTo>
                    <a:pt x="71438" y="866775"/>
                  </a:lnTo>
                  <a:lnTo>
                    <a:pt x="123825" y="900113"/>
                  </a:lnTo>
                  <a:lnTo>
                    <a:pt x="138113" y="952500"/>
                  </a:lnTo>
                  <a:lnTo>
                    <a:pt x="185738" y="1019175"/>
                  </a:lnTo>
                  <a:lnTo>
                    <a:pt x="219075" y="1095375"/>
                  </a:lnTo>
                  <a:lnTo>
                    <a:pt x="271463" y="1147763"/>
                  </a:lnTo>
                  <a:lnTo>
                    <a:pt x="319088" y="1157288"/>
                  </a:lnTo>
                  <a:lnTo>
                    <a:pt x="390525" y="1085850"/>
                  </a:lnTo>
                  <a:lnTo>
                    <a:pt x="395288" y="1014413"/>
                  </a:lnTo>
                  <a:lnTo>
                    <a:pt x="457200" y="966788"/>
                  </a:lnTo>
                  <a:lnTo>
                    <a:pt x="576263" y="957263"/>
                  </a:lnTo>
                  <a:lnTo>
                    <a:pt x="623888" y="1009650"/>
                  </a:lnTo>
                  <a:lnTo>
                    <a:pt x="676275" y="1009650"/>
                  </a:lnTo>
                  <a:lnTo>
                    <a:pt x="709613" y="947738"/>
                  </a:lnTo>
                  <a:lnTo>
                    <a:pt x="719138" y="895350"/>
                  </a:lnTo>
                  <a:lnTo>
                    <a:pt x="790575" y="900113"/>
                  </a:lnTo>
                  <a:lnTo>
                    <a:pt x="862013" y="885825"/>
                  </a:lnTo>
                  <a:lnTo>
                    <a:pt x="909638" y="823913"/>
                  </a:lnTo>
                  <a:lnTo>
                    <a:pt x="928688" y="771525"/>
                  </a:lnTo>
                  <a:lnTo>
                    <a:pt x="1009650" y="781050"/>
                  </a:lnTo>
                  <a:lnTo>
                    <a:pt x="1057275" y="804863"/>
                  </a:lnTo>
                  <a:lnTo>
                    <a:pt x="1181100" y="795338"/>
                  </a:lnTo>
                  <a:lnTo>
                    <a:pt x="1281113" y="781050"/>
                  </a:lnTo>
                  <a:lnTo>
                    <a:pt x="1347788" y="742950"/>
                  </a:lnTo>
                  <a:lnTo>
                    <a:pt x="1471613" y="700088"/>
                  </a:lnTo>
                  <a:lnTo>
                    <a:pt x="1585913" y="695325"/>
                  </a:lnTo>
                  <a:lnTo>
                    <a:pt x="1747838" y="700088"/>
                  </a:lnTo>
                  <a:lnTo>
                    <a:pt x="1790700" y="647700"/>
                  </a:lnTo>
                  <a:lnTo>
                    <a:pt x="1828800" y="623888"/>
                  </a:lnTo>
                  <a:lnTo>
                    <a:pt x="1895475" y="552450"/>
                  </a:lnTo>
                  <a:lnTo>
                    <a:pt x="1857375" y="457200"/>
                  </a:lnTo>
                  <a:lnTo>
                    <a:pt x="1795463" y="447675"/>
                  </a:lnTo>
                  <a:lnTo>
                    <a:pt x="1747838" y="409575"/>
                  </a:lnTo>
                  <a:lnTo>
                    <a:pt x="1695450" y="409575"/>
                  </a:lnTo>
                  <a:lnTo>
                    <a:pt x="1695450" y="447675"/>
                  </a:lnTo>
                  <a:lnTo>
                    <a:pt x="1647825" y="457200"/>
                  </a:lnTo>
                  <a:lnTo>
                    <a:pt x="1538288" y="414338"/>
                  </a:lnTo>
                  <a:lnTo>
                    <a:pt x="1481138" y="400050"/>
                  </a:lnTo>
                  <a:lnTo>
                    <a:pt x="1409700" y="361950"/>
                  </a:lnTo>
                  <a:lnTo>
                    <a:pt x="1357313" y="323850"/>
                  </a:lnTo>
                  <a:lnTo>
                    <a:pt x="1357313" y="233363"/>
                  </a:lnTo>
                  <a:lnTo>
                    <a:pt x="1352550" y="204788"/>
                  </a:lnTo>
                  <a:lnTo>
                    <a:pt x="1343025" y="114300"/>
                  </a:lnTo>
                  <a:lnTo>
                    <a:pt x="1281113" y="100013"/>
                  </a:lnTo>
                  <a:lnTo>
                    <a:pt x="1214438" y="38100"/>
                  </a:lnTo>
                  <a:lnTo>
                    <a:pt x="1104900" y="38100"/>
                  </a:lnTo>
                  <a:lnTo>
                    <a:pt x="1133475" y="0"/>
                  </a:lnTo>
                  <a:lnTo>
                    <a:pt x="1076325" y="76200"/>
                  </a:lnTo>
                  <a:lnTo>
                    <a:pt x="1000125" y="80963"/>
                  </a:lnTo>
                  <a:lnTo>
                    <a:pt x="971550" y="80963"/>
                  </a:lnTo>
                  <a:lnTo>
                    <a:pt x="933450" y="100013"/>
                  </a:lnTo>
                  <a:lnTo>
                    <a:pt x="804863" y="104775"/>
                  </a:lnTo>
                  <a:lnTo>
                    <a:pt x="800100" y="123825"/>
                  </a:lnTo>
                  <a:lnTo>
                    <a:pt x="676275" y="119063"/>
                  </a:lnTo>
                  <a:lnTo>
                    <a:pt x="619125" y="157163"/>
                  </a:lnTo>
                  <a:lnTo>
                    <a:pt x="576263" y="100013"/>
                  </a:lnTo>
                  <a:lnTo>
                    <a:pt x="538163" y="66675"/>
                  </a:lnTo>
                  <a:lnTo>
                    <a:pt x="452438" y="66675"/>
                  </a:lnTo>
                  <a:lnTo>
                    <a:pt x="347663" y="66675"/>
                  </a:lnTo>
                  <a:lnTo>
                    <a:pt x="347663" y="123825"/>
                  </a:lnTo>
                  <a:lnTo>
                    <a:pt x="366713" y="185738"/>
                  </a:lnTo>
                  <a:lnTo>
                    <a:pt x="323850" y="195263"/>
                  </a:lnTo>
                  <a:lnTo>
                    <a:pt x="261938" y="261938"/>
                  </a:ln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02" name="Forma libre 101">
              <a:extLst>
                <a:ext uri="{FF2B5EF4-FFF2-40B4-BE49-F238E27FC236}">
                  <a16:creationId xmlns:a16="http://schemas.microsoft.com/office/drawing/2014/main" id="{B3B8C364-921F-4F30-9F0F-D9CBD8E90A65}"/>
                </a:ext>
              </a:extLst>
            </p:cNvPr>
            <p:cNvSpPr/>
            <p:nvPr/>
          </p:nvSpPr>
          <p:spPr>
            <a:xfrm>
              <a:off x="6229275" y="618545"/>
              <a:ext cx="1283022" cy="1564573"/>
            </a:xfrm>
            <a:custGeom>
              <a:avLst/>
              <a:gdLst>
                <a:gd name="connsiteX0" fmla="*/ 952500 w 1282700"/>
                <a:gd name="connsiteY0" fmla="*/ 234950 h 1568450"/>
                <a:gd name="connsiteX1" fmla="*/ 920750 w 1282700"/>
                <a:gd name="connsiteY1" fmla="*/ 152400 h 1568450"/>
                <a:gd name="connsiteX2" fmla="*/ 914400 w 1282700"/>
                <a:gd name="connsiteY2" fmla="*/ 107950 h 1568450"/>
                <a:gd name="connsiteX3" fmla="*/ 838200 w 1282700"/>
                <a:gd name="connsiteY3" fmla="*/ 0 h 1568450"/>
                <a:gd name="connsiteX4" fmla="*/ 749300 w 1282700"/>
                <a:gd name="connsiteY4" fmla="*/ 44450 h 1568450"/>
                <a:gd name="connsiteX5" fmla="*/ 762000 w 1282700"/>
                <a:gd name="connsiteY5" fmla="*/ 107950 h 1568450"/>
                <a:gd name="connsiteX6" fmla="*/ 717550 w 1282700"/>
                <a:gd name="connsiteY6" fmla="*/ 133350 h 1568450"/>
                <a:gd name="connsiteX7" fmla="*/ 679450 w 1282700"/>
                <a:gd name="connsiteY7" fmla="*/ 196850 h 1568450"/>
                <a:gd name="connsiteX8" fmla="*/ 596900 w 1282700"/>
                <a:gd name="connsiteY8" fmla="*/ 222250 h 1568450"/>
                <a:gd name="connsiteX9" fmla="*/ 539750 w 1282700"/>
                <a:gd name="connsiteY9" fmla="*/ 215900 h 1568450"/>
                <a:gd name="connsiteX10" fmla="*/ 539750 w 1282700"/>
                <a:gd name="connsiteY10" fmla="*/ 215900 h 1568450"/>
                <a:gd name="connsiteX11" fmla="*/ 330200 w 1282700"/>
                <a:gd name="connsiteY11" fmla="*/ 190500 h 1568450"/>
                <a:gd name="connsiteX12" fmla="*/ 222250 w 1282700"/>
                <a:gd name="connsiteY12" fmla="*/ 139700 h 1568450"/>
                <a:gd name="connsiteX13" fmla="*/ 222250 w 1282700"/>
                <a:gd name="connsiteY13" fmla="*/ 139700 h 1568450"/>
                <a:gd name="connsiteX14" fmla="*/ 146050 w 1282700"/>
                <a:gd name="connsiteY14" fmla="*/ 107950 h 1568450"/>
                <a:gd name="connsiteX15" fmla="*/ 120650 w 1282700"/>
                <a:gd name="connsiteY15" fmla="*/ 152400 h 1568450"/>
                <a:gd name="connsiteX16" fmla="*/ 0 w 1282700"/>
                <a:gd name="connsiteY16" fmla="*/ 165100 h 1568450"/>
                <a:gd name="connsiteX17" fmla="*/ 0 w 1282700"/>
                <a:gd name="connsiteY17" fmla="*/ 165100 h 1568450"/>
                <a:gd name="connsiteX18" fmla="*/ 50800 w 1282700"/>
                <a:gd name="connsiteY18" fmla="*/ 260350 h 1568450"/>
                <a:gd name="connsiteX19" fmla="*/ 50800 w 1282700"/>
                <a:gd name="connsiteY19" fmla="*/ 330200 h 1568450"/>
                <a:gd name="connsiteX20" fmla="*/ 114300 w 1282700"/>
                <a:gd name="connsiteY20" fmla="*/ 336550 h 1568450"/>
                <a:gd name="connsiteX21" fmla="*/ 203200 w 1282700"/>
                <a:gd name="connsiteY21" fmla="*/ 463550 h 1568450"/>
                <a:gd name="connsiteX22" fmla="*/ 190500 w 1282700"/>
                <a:gd name="connsiteY22" fmla="*/ 679450 h 1568450"/>
                <a:gd name="connsiteX23" fmla="*/ 247650 w 1282700"/>
                <a:gd name="connsiteY23" fmla="*/ 692150 h 1568450"/>
                <a:gd name="connsiteX24" fmla="*/ 273050 w 1282700"/>
                <a:gd name="connsiteY24" fmla="*/ 730250 h 1568450"/>
                <a:gd name="connsiteX25" fmla="*/ 323850 w 1282700"/>
                <a:gd name="connsiteY25" fmla="*/ 749300 h 1568450"/>
                <a:gd name="connsiteX26" fmla="*/ 361950 w 1282700"/>
                <a:gd name="connsiteY26" fmla="*/ 812800 h 1568450"/>
                <a:gd name="connsiteX27" fmla="*/ 374650 w 1282700"/>
                <a:gd name="connsiteY27" fmla="*/ 869950 h 1568450"/>
                <a:gd name="connsiteX28" fmla="*/ 450850 w 1282700"/>
                <a:gd name="connsiteY28" fmla="*/ 863600 h 1568450"/>
                <a:gd name="connsiteX29" fmla="*/ 450850 w 1282700"/>
                <a:gd name="connsiteY29" fmla="*/ 863600 h 1568450"/>
                <a:gd name="connsiteX30" fmla="*/ 501650 w 1282700"/>
                <a:gd name="connsiteY30" fmla="*/ 889000 h 1568450"/>
                <a:gd name="connsiteX31" fmla="*/ 558800 w 1282700"/>
                <a:gd name="connsiteY31" fmla="*/ 850900 h 1568450"/>
                <a:gd name="connsiteX32" fmla="*/ 596900 w 1282700"/>
                <a:gd name="connsiteY32" fmla="*/ 908050 h 1568450"/>
                <a:gd name="connsiteX33" fmla="*/ 635000 w 1282700"/>
                <a:gd name="connsiteY33" fmla="*/ 952500 h 1568450"/>
                <a:gd name="connsiteX34" fmla="*/ 723900 w 1282700"/>
                <a:gd name="connsiteY34" fmla="*/ 996950 h 1568450"/>
                <a:gd name="connsiteX35" fmla="*/ 723900 w 1282700"/>
                <a:gd name="connsiteY35" fmla="*/ 1016000 h 1568450"/>
                <a:gd name="connsiteX36" fmla="*/ 647700 w 1282700"/>
                <a:gd name="connsiteY36" fmla="*/ 1035050 h 1568450"/>
                <a:gd name="connsiteX37" fmla="*/ 590550 w 1282700"/>
                <a:gd name="connsiteY37" fmla="*/ 1054100 h 1568450"/>
                <a:gd name="connsiteX38" fmla="*/ 685800 w 1282700"/>
                <a:gd name="connsiteY38" fmla="*/ 1136650 h 1568450"/>
                <a:gd name="connsiteX39" fmla="*/ 673100 w 1282700"/>
                <a:gd name="connsiteY39" fmla="*/ 1212850 h 1568450"/>
                <a:gd name="connsiteX40" fmla="*/ 819150 w 1282700"/>
                <a:gd name="connsiteY40" fmla="*/ 1314450 h 1568450"/>
                <a:gd name="connsiteX41" fmla="*/ 895350 w 1282700"/>
                <a:gd name="connsiteY41" fmla="*/ 1447800 h 1568450"/>
                <a:gd name="connsiteX42" fmla="*/ 901700 w 1282700"/>
                <a:gd name="connsiteY42" fmla="*/ 1498600 h 1568450"/>
                <a:gd name="connsiteX43" fmla="*/ 996950 w 1282700"/>
                <a:gd name="connsiteY43" fmla="*/ 1460500 h 1568450"/>
                <a:gd name="connsiteX44" fmla="*/ 1060450 w 1282700"/>
                <a:gd name="connsiteY44" fmla="*/ 1524000 h 1568450"/>
                <a:gd name="connsiteX45" fmla="*/ 1143000 w 1282700"/>
                <a:gd name="connsiteY45" fmla="*/ 1568450 h 1568450"/>
                <a:gd name="connsiteX46" fmla="*/ 1219200 w 1282700"/>
                <a:gd name="connsiteY46" fmla="*/ 1568450 h 1568450"/>
                <a:gd name="connsiteX47" fmla="*/ 1238250 w 1282700"/>
                <a:gd name="connsiteY47" fmla="*/ 1479550 h 1568450"/>
                <a:gd name="connsiteX48" fmla="*/ 1238250 w 1282700"/>
                <a:gd name="connsiteY48" fmla="*/ 1479550 h 1568450"/>
                <a:gd name="connsiteX49" fmla="*/ 1282700 w 1282700"/>
                <a:gd name="connsiteY49" fmla="*/ 1377950 h 1568450"/>
                <a:gd name="connsiteX50" fmla="*/ 1250950 w 1282700"/>
                <a:gd name="connsiteY50" fmla="*/ 1308100 h 1568450"/>
                <a:gd name="connsiteX51" fmla="*/ 1168400 w 1282700"/>
                <a:gd name="connsiteY51" fmla="*/ 1270000 h 1568450"/>
                <a:gd name="connsiteX52" fmla="*/ 1117600 w 1282700"/>
                <a:gd name="connsiteY52" fmla="*/ 1276350 h 1568450"/>
                <a:gd name="connsiteX53" fmla="*/ 1054100 w 1282700"/>
                <a:gd name="connsiteY53" fmla="*/ 1143000 h 1568450"/>
                <a:gd name="connsiteX54" fmla="*/ 1047750 w 1282700"/>
                <a:gd name="connsiteY54" fmla="*/ 1104900 h 1568450"/>
                <a:gd name="connsiteX55" fmla="*/ 1047750 w 1282700"/>
                <a:gd name="connsiteY55" fmla="*/ 996950 h 1568450"/>
                <a:gd name="connsiteX56" fmla="*/ 1130300 w 1282700"/>
                <a:gd name="connsiteY56" fmla="*/ 927100 h 1568450"/>
                <a:gd name="connsiteX57" fmla="*/ 1149350 w 1282700"/>
                <a:gd name="connsiteY57" fmla="*/ 869950 h 1568450"/>
                <a:gd name="connsiteX58" fmla="*/ 1111250 w 1282700"/>
                <a:gd name="connsiteY58" fmla="*/ 831850 h 1568450"/>
                <a:gd name="connsiteX59" fmla="*/ 1136650 w 1282700"/>
                <a:gd name="connsiteY59" fmla="*/ 717550 h 1568450"/>
                <a:gd name="connsiteX60" fmla="*/ 1079500 w 1282700"/>
                <a:gd name="connsiteY60" fmla="*/ 603250 h 1568450"/>
                <a:gd name="connsiteX61" fmla="*/ 1009650 w 1282700"/>
                <a:gd name="connsiteY61" fmla="*/ 508000 h 1568450"/>
                <a:gd name="connsiteX62" fmla="*/ 933450 w 1282700"/>
                <a:gd name="connsiteY62" fmla="*/ 457200 h 1568450"/>
                <a:gd name="connsiteX63" fmla="*/ 927100 w 1282700"/>
                <a:gd name="connsiteY63" fmla="*/ 387350 h 1568450"/>
                <a:gd name="connsiteX64" fmla="*/ 965200 w 1282700"/>
                <a:gd name="connsiteY64" fmla="*/ 317500 h 1568450"/>
                <a:gd name="connsiteX65" fmla="*/ 952500 w 1282700"/>
                <a:gd name="connsiteY65" fmla="*/ 234950 h 1568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1282700" h="1568450">
                  <a:moveTo>
                    <a:pt x="952500" y="234950"/>
                  </a:moveTo>
                  <a:lnTo>
                    <a:pt x="920750" y="152400"/>
                  </a:lnTo>
                  <a:lnTo>
                    <a:pt x="914400" y="107950"/>
                  </a:lnTo>
                  <a:lnTo>
                    <a:pt x="838200" y="0"/>
                  </a:lnTo>
                  <a:lnTo>
                    <a:pt x="749300" y="44450"/>
                  </a:lnTo>
                  <a:lnTo>
                    <a:pt x="762000" y="107950"/>
                  </a:lnTo>
                  <a:lnTo>
                    <a:pt x="717550" y="133350"/>
                  </a:lnTo>
                  <a:lnTo>
                    <a:pt x="679450" y="196850"/>
                  </a:lnTo>
                  <a:lnTo>
                    <a:pt x="596900" y="222250"/>
                  </a:lnTo>
                  <a:lnTo>
                    <a:pt x="539750" y="215900"/>
                  </a:lnTo>
                  <a:lnTo>
                    <a:pt x="539750" y="215900"/>
                  </a:lnTo>
                  <a:lnTo>
                    <a:pt x="330200" y="190500"/>
                  </a:lnTo>
                  <a:lnTo>
                    <a:pt x="222250" y="139700"/>
                  </a:lnTo>
                  <a:lnTo>
                    <a:pt x="222250" y="139700"/>
                  </a:lnTo>
                  <a:lnTo>
                    <a:pt x="146050" y="107950"/>
                  </a:lnTo>
                  <a:lnTo>
                    <a:pt x="120650" y="152400"/>
                  </a:lnTo>
                  <a:lnTo>
                    <a:pt x="0" y="165100"/>
                  </a:lnTo>
                  <a:lnTo>
                    <a:pt x="0" y="165100"/>
                  </a:lnTo>
                  <a:lnTo>
                    <a:pt x="50800" y="260350"/>
                  </a:lnTo>
                  <a:lnTo>
                    <a:pt x="50800" y="330200"/>
                  </a:lnTo>
                  <a:lnTo>
                    <a:pt x="114300" y="336550"/>
                  </a:lnTo>
                  <a:lnTo>
                    <a:pt x="203200" y="463550"/>
                  </a:lnTo>
                  <a:lnTo>
                    <a:pt x="190500" y="679450"/>
                  </a:lnTo>
                  <a:lnTo>
                    <a:pt x="247650" y="692150"/>
                  </a:lnTo>
                  <a:lnTo>
                    <a:pt x="273050" y="730250"/>
                  </a:lnTo>
                  <a:lnTo>
                    <a:pt x="323850" y="749300"/>
                  </a:lnTo>
                  <a:lnTo>
                    <a:pt x="361950" y="812800"/>
                  </a:lnTo>
                  <a:lnTo>
                    <a:pt x="374650" y="869950"/>
                  </a:lnTo>
                  <a:lnTo>
                    <a:pt x="450850" y="863600"/>
                  </a:lnTo>
                  <a:lnTo>
                    <a:pt x="450850" y="863600"/>
                  </a:lnTo>
                  <a:lnTo>
                    <a:pt x="501650" y="889000"/>
                  </a:lnTo>
                  <a:lnTo>
                    <a:pt x="558800" y="850900"/>
                  </a:lnTo>
                  <a:lnTo>
                    <a:pt x="596900" y="908050"/>
                  </a:lnTo>
                  <a:lnTo>
                    <a:pt x="635000" y="952500"/>
                  </a:lnTo>
                  <a:lnTo>
                    <a:pt x="723900" y="996950"/>
                  </a:lnTo>
                  <a:lnTo>
                    <a:pt x="723900" y="1016000"/>
                  </a:lnTo>
                  <a:lnTo>
                    <a:pt x="647700" y="1035050"/>
                  </a:lnTo>
                  <a:lnTo>
                    <a:pt x="590550" y="1054100"/>
                  </a:lnTo>
                  <a:lnTo>
                    <a:pt x="685800" y="1136650"/>
                  </a:lnTo>
                  <a:lnTo>
                    <a:pt x="673100" y="1212850"/>
                  </a:lnTo>
                  <a:lnTo>
                    <a:pt x="819150" y="1314450"/>
                  </a:lnTo>
                  <a:lnTo>
                    <a:pt x="895350" y="1447800"/>
                  </a:lnTo>
                  <a:lnTo>
                    <a:pt x="901700" y="1498600"/>
                  </a:lnTo>
                  <a:lnTo>
                    <a:pt x="996950" y="1460500"/>
                  </a:lnTo>
                  <a:lnTo>
                    <a:pt x="1060450" y="1524000"/>
                  </a:lnTo>
                  <a:lnTo>
                    <a:pt x="1143000" y="1568450"/>
                  </a:lnTo>
                  <a:lnTo>
                    <a:pt x="1219200" y="1568450"/>
                  </a:lnTo>
                  <a:lnTo>
                    <a:pt x="1238250" y="1479550"/>
                  </a:lnTo>
                  <a:lnTo>
                    <a:pt x="1238250" y="1479550"/>
                  </a:lnTo>
                  <a:lnTo>
                    <a:pt x="1282700" y="1377950"/>
                  </a:lnTo>
                  <a:lnTo>
                    <a:pt x="1250950" y="1308100"/>
                  </a:lnTo>
                  <a:lnTo>
                    <a:pt x="1168400" y="1270000"/>
                  </a:lnTo>
                  <a:lnTo>
                    <a:pt x="1117600" y="1276350"/>
                  </a:lnTo>
                  <a:lnTo>
                    <a:pt x="1054100" y="1143000"/>
                  </a:lnTo>
                  <a:lnTo>
                    <a:pt x="1047750" y="1104900"/>
                  </a:lnTo>
                  <a:lnTo>
                    <a:pt x="1047750" y="996950"/>
                  </a:lnTo>
                  <a:lnTo>
                    <a:pt x="1130300" y="927100"/>
                  </a:lnTo>
                  <a:lnTo>
                    <a:pt x="1149350" y="869950"/>
                  </a:lnTo>
                  <a:lnTo>
                    <a:pt x="1111250" y="831850"/>
                  </a:lnTo>
                  <a:lnTo>
                    <a:pt x="1136650" y="717550"/>
                  </a:lnTo>
                  <a:lnTo>
                    <a:pt x="1079500" y="603250"/>
                  </a:lnTo>
                  <a:lnTo>
                    <a:pt x="1009650" y="508000"/>
                  </a:lnTo>
                  <a:lnTo>
                    <a:pt x="933450" y="457200"/>
                  </a:lnTo>
                  <a:lnTo>
                    <a:pt x="927100" y="387350"/>
                  </a:lnTo>
                  <a:lnTo>
                    <a:pt x="965200" y="317500"/>
                  </a:lnTo>
                  <a:lnTo>
                    <a:pt x="952500" y="23495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03" name="Forma libre 102">
              <a:extLst>
                <a:ext uri="{FF2B5EF4-FFF2-40B4-BE49-F238E27FC236}">
                  <a16:creationId xmlns:a16="http://schemas.microsoft.com/office/drawing/2014/main" id="{F5C15D62-C86F-4F16-9856-CB20B32AB6A8}"/>
                </a:ext>
              </a:extLst>
            </p:cNvPr>
            <p:cNvSpPr/>
            <p:nvPr/>
          </p:nvSpPr>
          <p:spPr>
            <a:xfrm>
              <a:off x="7297607" y="865807"/>
              <a:ext cx="1896423" cy="1406838"/>
            </a:xfrm>
            <a:custGeom>
              <a:avLst/>
              <a:gdLst>
                <a:gd name="connsiteX0" fmla="*/ 95250 w 1898650"/>
                <a:gd name="connsiteY0" fmla="*/ 533400 h 1409700"/>
                <a:gd name="connsiteX1" fmla="*/ 95250 w 1898650"/>
                <a:gd name="connsiteY1" fmla="*/ 533400 h 1409700"/>
                <a:gd name="connsiteX2" fmla="*/ 120650 w 1898650"/>
                <a:gd name="connsiteY2" fmla="*/ 654050 h 1409700"/>
                <a:gd name="connsiteX3" fmla="*/ 0 w 1898650"/>
                <a:gd name="connsiteY3" fmla="*/ 768350 h 1409700"/>
                <a:gd name="connsiteX4" fmla="*/ 19050 w 1898650"/>
                <a:gd name="connsiteY4" fmla="*/ 901700 h 1409700"/>
                <a:gd name="connsiteX5" fmla="*/ 44450 w 1898650"/>
                <a:gd name="connsiteY5" fmla="*/ 965200 h 1409700"/>
                <a:gd name="connsiteX6" fmla="*/ 69850 w 1898650"/>
                <a:gd name="connsiteY6" fmla="*/ 990600 h 1409700"/>
                <a:gd name="connsiteX7" fmla="*/ 139700 w 1898650"/>
                <a:gd name="connsiteY7" fmla="*/ 1022350 h 1409700"/>
                <a:gd name="connsiteX8" fmla="*/ 222250 w 1898650"/>
                <a:gd name="connsiteY8" fmla="*/ 1092200 h 1409700"/>
                <a:gd name="connsiteX9" fmla="*/ 254000 w 1898650"/>
                <a:gd name="connsiteY9" fmla="*/ 1136650 h 1409700"/>
                <a:gd name="connsiteX10" fmla="*/ 196850 w 1898650"/>
                <a:gd name="connsiteY10" fmla="*/ 1219200 h 1409700"/>
                <a:gd name="connsiteX11" fmla="*/ 196850 w 1898650"/>
                <a:gd name="connsiteY11" fmla="*/ 1295400 h 1409700"/>
                <a:gd name="connsiteX12" fmla="*/ 234950 w 1898650"/>
                <a:gd name="connsiteY12" fmla="*/ 1409700 h 1409700"/>
                <a:gd name="connsiteX13" fmla="*/ 323850 w 1898650"/>
                <a:gd name="connsiteY13" fmla="*/ 1327150 h 1409700"/>
                <a:gd name="connsiteX14" fmla="*/ 381000 w 1898650"/>
                <a:gd name="connsiteY14" fmla="*/ 1352550 h 1409700"/>
                <a:gd name="connsiteX15" fmla="*/ 381000 w 1898650"/>
                <a:gd name="connsiteY15" fmla="*/ 1352550 h 1409700"/>
                <a:gd name="connsiteX16" fmla="*/ 539750 w 1898650"/>
                <a:gd name="connsiteY16" fmla="*/ 1320800 h 1409700"/>
                <a:gd name="connsiteX17" fmla="*/ 609600 w 1898650"/>
                <a:gd name="connsiteY17" fmla="*/ 1320800 h 1409700"/>
                <a:gd name="connsiteX18" fmla="*/ 673100 w 1898650"/>
                <a:gd name="connsiteY18" fmla="*/ 1295400 h 1409700"/>
                <a:gd name="connsiteX19" fmla="*/ 768350 w 1898650"/>
                <a:gd name="connsiteY19" fmla="*/ 1327150 h 1409700"/>
                <a:gd name="connsiteX20" fmla="*/ 869950 w 1898650"/>
                <a:gd name="connsiteY20" fmla="*/ 1333500 h 1409700"/>
                <a:gd name="connsiteX21" fmla="*/ 895350 w 1898650"/>
                <a:gd name="connsiteY21" fmla="*/ 1270000 h 1409700"/>
                <a:gd name="connsiteX22" fmla="*/ 863600 w 1898650"/>
                <a:gd name="connsiteY22" fmla="*/ 1200150 h 1409700"/>
                <a:gd name="connsiteX23" fmla="*/ 927100 w 1898650"/>
                <a:gd name="connsiteY23" fmla="*/ 1130300 h 1409700"/>
                <a:gd name="connsiteX24" fmla="*/ 933450 w 1898650"/>
                <a:gd name="connsiteY24" fmla="*/ 1066800 h 1409700"/>
                <a:gd name="connsiteX25" fmla="*/ 863600 w 1898650"/>
                <a:gd name="connsiteY25" fmla="*/ 1047750 h 1409700"/>
                <a:gd name="connsiteX26" fmla="*/ 781050 w 1898650"/>
                <a:gd name="connsiteY26" fmla="*/ 971550 h 1409700"/>
                <a:gd name="connsiteX27" fmla="*/ 774700 w 1898650"/>
                <a:gd name="connsiteY27" fmla="*/ 869950 h 1409700"/>
                <a:gd name="connsiteX28" fmla="*/ 838200 w 1898650"/>
                <a:gd name="connsiteY28" fmla="*/ 831850 h 1409700"/>
                <a:gd name="connsiteX29" fmla="*/ 927100 w 1898650"/>
                <a:gd name="connsiteY29" fmla="*/ 742950 h 1409700"/>
                <a:gd name="connsiteX30" fmla="*/ 971550 w 1898650"/>
                <a:gd name="connsiteY30" fmla="*/ 704850 h 1409700"/>
                <a:gd name="connsiteX31" fmla="*/ 1047750 w 1898650"/>
                <a:gd name="connsiteY31" fmla="*/ 730250 h 1409700"/>
                <a:gd name="connsiteX32" fmla="*/ 1219200 w 1898650"/>
                <a:gd name="connsiteY32" fmla="*/ 742950 h 1409700"/>
                <a:gd name="connsiteX33" fmla="*/ 1282700 w 1898650"/>
                <a:gd name="connsiteY33" fmla="*/ 774700 h 1409700"/>
                <a:gd name="connsiteX34" fmla="*/ 1333500 w 1898650"/>
                <a:gd name="connsiteY34" fmla="*/ 755650 h 1409700"/>
                <a:gd name="connsiteX35" fmla="*/ 1371600 w 1898650"/>
                <a:gd name="connsiteY35" fmla="*/ 641350 h 1409700"/>
                <a:gd name="connsiteX36" fmla="*/ 1377950 w 1898650"/>
                <a:gd name="connsiteY36" fmla="*/ 552450 h 1409700"/>
                <a:gd name="connsiteX37" fmla="*/ 1403350 w 1898650"/>
                <a:gd name="connsiteY37" fmla="*/ 457200 h 1409700"/>
                <a:gd name="connsiteX38" fmla="*/ 1498600 w 1898650"/>
                <a:gd name="connsiteY38" fmla="*/ 488950 h 1409700"/>
                <a:gd name="connsiteX39" fmla="*/ 1581150 w 1898650"/>
                <a:gd name="connsiteY39" fmla="*/ 425450 h 1409700"/>
                <a:gd name="connsiteX40" fmla="*/ 1644650 w 1898650"/>
                <a:gd name="connsiteY40" fmla="*/ 419100 h 1409700"/>
                <a:gd name="connsiteX41" fmla="*/ 1739900 w 1898650"/>
                <a:gd name="connsiteY41" fmla="*/ 419100 h 1409700"/>
                <a:gd name="connsiteX42" fmla="*/ 1797050 w 1898650"/>
                <a:gd name="connsiteY42" fmla="*/ 361950 h 1409700"/>
                <a:gd name="connsiteX43" fmla="*/ 1797050 w 1898650"/>
                <a:gd name="connsiteY43" fmla="*/ 361950 h 1409700"/>
                <a:gd name="connsiteX44" fmla="*/ 1854200 w 1898650"/>
                <a:gd name="connsiteY44" fmla="*/ 317500 h 1409700"/>
                <a:gd name="connsiteX45" fmla="*/ 1898650 w 1898650"/>
                <a:gd name="connsiteY45" fmla="*/ 247650 h 1409700"/>
                <a:gd name="connsiteX46" fmla="*/ 1879600 w 1898650"/>
                <a:gd name="connsiteY46" fmla="*/ 171450 h 1409700"/>
                <a:gd name="connsiteX47" fmla="*/ 1847850 w 1898650"/>
                <a:gd name="connsiteY47" fmla="*/ 146050 h 1409700"/>
                <a:gd name="connsiteX48" fmla="*/ 1835150 w 1898650"/>
                <a:gd name="connsiteY48" fmla="*/ 38100 h 1409700"/>
                <a:gd name="connsiteX49" fmla="*/ 1797050 w 1898650"/>
                <a:gd name="connsiteY49" fmla="*/ 0 h 1409700"/>
                <a:gd name="connsiteX50" fmla="*/ 1670050 w 1898650"/>
                <a:gd name="connsiteY50" fmla="*/ 107950 h 1409700"/>
                <a:gd name="connsiteX51" fmla="*/ 1619250 w 1898650"/>
                <a:gd name="connsiteY51" fmla="*/ 127000 h 1409700"/>
                <a:gd name="connsiteX52" fmla="*/ 1543050 w 1898650"/>
                <a:gd name="connsiteY52" fmla="*/ 95250 h 1409700"/>
                <a:gd name="connsiteX53" fmla="*/ 1454150 w 1898650"/>
                <a:gd name="connsiteY53" fmla="*/ 107950 h 1409700"/>
                <a:gd name="connsiteX54" fmla="*/ 1320800 w 1898650"/>
                <a:gd name="connsiteY54" fmla="*/ 107950 h 1409700"/>
                <a:gd name="connsiteX55" fmla="*/ 1250950 w 1898650"/>
                <a:gd name="connsiteY55" fmla="*/ 152400 h 1409700"/>
                <a:gd name="connsiteX56" fmla="*/ 1162050 w 1898650"/>
                <a:gd name="connsiteY56" fmla="*/ 196850 h 1409700"/>
                <a:gd name="connsiteX57" fmla="*/ 1060450 w 1898650"/>
                <a:gd name="connsiteY57" fmla="*/ 196850 h 1409700"/>
                <a:gd name="connsiteX58" fmla="*/ 933450 w 1898650"/>
                <a:gd name="connsiteY58" fmla="*/ 209550 h 1409700"/>
                <a:gd name="connsiteX59" fmla="*/ 844550 w 1898650"/>
                <a:gd name="connsiteY59" fmla="*/ 190500 h 1409700"/>
                <a:gd name="connsiteX60" fmla="*/ 806450 w 1898650"/>
                <a:gd name="connsiteY60" fmla="*/ 254000 h 1409700"/>
                <a:gd name="connsiteX61" fmla="*/ 755650 w 1898650"/>
                <a:gd name="connsiteY61" fmla="*/ 298450 h 1409700"/>
                <a:gd name="connsiteX62" fmla="*/ 660400 w 1898650"/>
                <a:gd name="connsiteY62" fmla="*/ 304800 h 1409700"/>
                <a:gd name="connsiteX63" fmla="*/ 615950 w 1898650"/>
                <a:gd name="connsiteY63" fmla="*/ 349250 h 1409700"/>
                <a:gd name="connsiteX64" fmla="*/ 590550 w 1898650"/>
                <a:gd name="connsiteY64" fmla="*/ 419100 h 1409700"/>
                <a:gd name="connsiteX65" fmla="*/ 527050 w 1898650"/>
                <a:gd name="connsiteY65" fmla="*/ 412750 h 1409700"/>
                <a:gd name="connsiteX66" fmla="*/ 438150 w 1898650"/>
                <a:gd name="connsiteY66" fmla="*/ 368300 h 1409700"/>
                <a:gd name="connsiteX67" fmla="*/ 361950 w 1898650"/>
                <a:gd name="connsiteY67" fmla="*/ 368300 h 1409700"/>
                <a:gd name="connsiteX68" fmla="*/ 336550 w 1898650"/>
                <a:gd name="connsiteY68" fmla="*/ 412750 h 1409700"/>
                <a:gd name="connsiteX69" fmla="*/ 317500 w 1898650"/>
                <a:gd name="connsiteY69" fmla="*/ 450850 h 1409700"/>
                <a:gd name="connsiteX70" fmla="*/ 311150 w 1898650"/>
                <a:gd name="connsiteY70" fmla="*/ 501650 h 1409700"/>
                <a:gd name="connsiteX71" fmla="*/ 234950 w 1898650"/>
                <a:gd name="connsiteY71" fmla="*/ 565150 h 1409700"/>
                <a:gd name="connsiteX72" fmla="*/ 95250 w 1898650"/>
                <a:gd name="connsiteY72" fmla="*/ 533400 h 140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1898650" h="1409700">
                  <a:moveTo>
                    <a:pt x="95250" y="533400"/>
                  </a:moveTo>
                  <a:lnTo>
                    <a:pt x="95250" y="533400"/>
                  </a:lnTo>
                  <a:lnTo>
                    <a:pt x="120650" y="654050"/>
                  </a:lnTo>
                  <a:lnTo>
                    <a:pt x="0" y="768350"/>
                  </a:lnTo>
                  <a:lnTo>
                    <a:pt x="19050" y="901700"/>
                  </a:lnTo>
                  <a:lnTo>
                    <a:pt x="44450" y="965200"/>
                  </a:lnTo>
                  <a:lnTo>
                    <a:pt x="69850" y="990600"/>
                  </a:lnTo>
                  <a:lnTo>
                    <a:pt x="139700" y="1022350"/>
                  </a:lnTo>
                  <a:lnTo>
                    <a:pt x="222250" y="1092200"/>
                  </a:lnTo>
                  <a:lnTo>
                    <a:pt x="254000" y="1136650"/>
                  </a:lnTo>
                  <a:lnTo>
                    <a:pt x="196850" y="1219200"/>
                  </a:lnTo>
                  <a:lnTo>
                    <a:pt x="196850" y="1295400"/>
                  </a:lnTo>
                  <a:lnTo>
                    <a:pt x="234950" y="1409700"/>
                  </a:lnTo>
                  <a:lnTo>
                    <a:pt x="323850" y="1327150"/>
                  </a:lnTo>
                  <a:lnTo>
                    <a:pt x="381000" y="1352550"/>
                  </a:lnTo>
                  <a:lnTo>
                    <a:pt x="381000" y="1352550"/>
                  </a:lnTo>
                  <a:lnTo>
                    <a:pt x="539750" y="1320800"/>
                  </a:lnTo>
                  <a:lnTo>
                    <a:pt x="609600" y="1320800"/>
                  </a:lnTo>
                  <a:lnTo>
                    <a:pt x="673100" y="1295400"/>
                  </a:lnTo>
                  <a:lnTo>
                    <a:pt x="768350" y="1327150"/>
                  </a:lnTo>
                  <a:lnTo>
                    <a:pt x="869950" y="1333500"/>
                  </a:lnTo>
                  <a:lnTo>
                    <a:pt x="895350" y="1270000"/>
                  </a:lnTo>
                  <a:lnTo>
                    <a:pt x="863600" y="1200150"/>
                  </a:lnTo>
                  <a:lnTo>
                    <a:pt x="927100" y="1130300"/>
                  </a:lnTo>
                  <a:lnTo>
                    <a:pt x="933450" y="1066800"/>
                  </a:lnTo>
                  <a:lnTo>
                    <a:pt x="863600" y="1047750"/>
                  </a:lnTo>
                  <a:lnTo>
                    <a:pt x="781050" y="971550"/>
                  </a:lnTo>
                  <a:lnTo>
                    <a:pt x="774700" y="869950"/>
                  </a:lnTo>
                  <a:lnTo>
                    <a:pt x="838200" y="831850"/>
                  </a:lnTo>
                  <a:lnTo>
                    <a:pt x="927100" y="742950"/>
                  </a:lnTo>
                  <a:lnTo>
                    <a:pt x="971550" y="704850"/>
                  </a:lnTo>
                  <a:lnTo>
                    <a:pt x="1047750" y="730250"/>
                  </a:lnTo>
                  <a:lnTo>
                    <a:pt x="1219200" y="742950"/>
                  </a:lnTo>
                  <a:lnTo>
                    <a:pt x="1282700" y="774700"/>
                  </a:lnTo>
                  <a:lnTo>
                    <a:pt x="1333500" y="755650"/>
                  </a:lnTo>
                  <a:lnTo>
                    <a:pt x="1371600" y="641350"/>
                  </a:lnTo>
                  <a:lnTo>
                    <a:pt x="1377950" y="552450"/>
                  </a:lnTo>
                  <a:lnTo>
                    <a:pt x="1403350" y="457200"/>
                  </a:lnTo>
                  <a:lnTo>
                    <a:pt x="1498600" y="488950"/>
                  </a:lnTo>
                  <a:lnTo>
                    <a:pt x="1581150" y="425450"/>
                  </a:lnTo>
                  <a:lnTo>
                    <a:pt x="1644650" y="419100"/>
                  </a:lnTo>
                  <a:lnTo>
                    <a:pt x="1739900" y="419100"/>
                  </a:lnTo>
                  <a:lnTo>
                    <a:pt x="1797050" y="361950"/>
                  </a:lnTo>
                  <a:lnTo>
                    <a:pt x="1797050" y="361950"/>
                  </a:lnTo>
                  <a:lnTo>
                    <a:pt x="1854200" y="317500"/>
                  </a:lnTo>
                  <a:lnTo>
                    <a:pt x="1898650" y="247650"/>
                  </a:lnTo>
                  <a:lnTo>
                    <a:pt x="1879600" y="171450"/>
                  </a:lnTo>
                  <a:lnTo>
                    <a:pt x="1847850" y="146050"/>
                  </a:lnTo>
                  <a:lnTo>
                    <a:pt x="1835150" y="38100"/>
                  </a:lnTo>
                  <a:lnTo>
                    <a:pt x="1797050" y="0"/>
                  </a:lnTo>
                  <a:lnTo>
                    <a:pt x="1670050" y="107950"/>
                  </a:lnTo>
                  <a:lnTo>
                    <a:pt x="1619250" y="127000"/>
                  </a:lnTo>
                  <a:lnTo>
                    <a:pt x="1543050" y="95250"/>
                  </a:lnTo>
                  <a:lnTo>
                    <a:pt x="1454150" y="107950"/>
                  </a:lnTo>
                  <a:lnTo>
                    <a:pt x="1320800" y="107950"/>
                  </a:lnTo>
                  <a:lnTo>
                    <a:pt x="1250950" y="152400"/>
                  </a:lnTo>
                  <a:lnTo>
                    <a:pt x="1162050" y="196850"/>
                  </a:lnTo>
                  <a:lnTo>
                    <a:pt x="1060450" y="196850"/>
                  </a:lnTo>
                  <a:lnTo>
                    <a:pt x="933450" y="209550"/>
                  </a:lnTo>
                  <a:lnTo>
                    <a:pt x="844550" y="190500"/>
                  </a:lnTo>
                  <a:lnTo>
                    <a:pt x="806450" y="254000"/>
                  </a:lnTo>
                  <a:lnTo>
                    <a:pt x="755650" y="298450"/>
                  </a:lnTo>
                  <a:lnTo>
                    <a:pt x="660400" y="304800"/>
                  </a:lnTo>
                  <a:lnTo>
                    <a:pt x="615950" y="349250"/>
                  </a:lnTo>
                  <a:lnTo>
                    <a:pt x="590550" y="419100"/>
                  </a:lnTo>
                  <a:lnTo>
                    <a:pt x="527050" y="412750"/>
                  </a:lnTo>
                  <a:lnTo>
                    <a:pt x="438150" y="368300"/>
                  </a:lnTo>
                  <a:lnTo>
                    <a:pt x="361950" y="368300"/>
                  </a:lnTo>
                  <a:lnTo>
                    <a:pt x="336550" y="412750"/>
                  </a:lnTo>
                  <a:lnTo>
                    <a:pt x="317500" y="450850"/>
                  </a:lnTo>
                  <a:lnTo>
                    <a:pt x="311150" y="501650"/>
                  </a:lnTo>
                  <a:lnTo>
                    <a:pt x="234950" y="565150"/>
                  </a:lnTo>
                  <a:lnTo>
                    <a:pt x="95250" y="533400"/>
                  </a:ln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04" name="Forma libre 103">
              <a:extLst>
                <a:ext uri="{FF2B5EF4-FFF2-40B4-BE49-F238E27FC236}">
                  <a16:creationId xmlns:a16="http://schemas.microsoft.com/office/drawing/2014/main" id="{59765365-1579-4046-ACB4-5A529AB5CAB6}"/>
                </a:ext>
              </a:extLst>
            </p:cNvPr>
            <p:cNvSpPr/>
            <p:nvPr/>
          </p:nvSpPr>
          <p:spPr>
            <a:xfrm>
              <a:off x="6464410" y="1496753"/>
              <a:ext cx="393595" cy="464681"/>
            </a:xfrm>
            <a:custGeom>
              <a:avLst/>
              <a:gdLst>
                <a:gd name="connsiteX0" fmla="*/ 311150 w 393700"/>
                <a:gd name="connsiteY0" fmla="*/ 6350 h 463550"/>
                <a:gd name="connsiteX1" fmla="*/ 254000 w 393700"/>
                <a:gd name="connsiteY1" fmla="*/ 44450 h 463550"/>
                <a:gd name="connsiteX2" fmla="*/ 190500 w 393700"/>
                <a:gd name="connsiteY2" fmla="*/ 0 h 463550"/>
                <a:gd name="connsiteX3" fmla="*/ 139700 w 393700"/>
                <a:gd name="connsiteY3" fmla="*/ 12700 h 463550"/>
                <a:gd name="connsiteX4" fmla="*/ 127000 w 393700"/>
                <a:gd name="connsiteY4" fmla="*/ 44450 h 463550"/>
                <a:gd name="connsiteX5" fmla="*/ 101600 w 393700"/>
                <a:gd name="connsiteY5" fmla="*/ 63500 h 463550"/>
                <a:gd name="connsiteX6" fmla="*/ 76200 w 393700"/>
                <a:gd name="connsiteY6" fmla="*/ 114300 h 463550"/>
                <a:gd name="connsiteX7" fmla="*/ 76200 w 393700"/>
                <a:gd name="connsiteY7" fmla="*/ 171450 h 463550"/>
                <a:gd name="connsiteX8" fmla="*/ 95250 w 393700"/>
                <a:gd name="connsiteY8" fmla="*/ 222250 h 463550"/>
                <a:gd name="connsiteX9" fmla="*/ 88900 w 393700"/>
                <a:gd name="connsiteY9" fmla="*/ 279400 h 463550"/>
                <a:gd name="connsiteX10" fmla="*/ 63500 w 393700"/>
                <a:gd name="connsiteY10" fmla="*/ 330200 h 463550"/>
                <a:gd name="connsiteX11" fmla="*/ 19050 w 393700"/>
                <a:gd name="connsiteY11" fmla="*/ 374650 h 463550"/>
                <a:gd name="connsiteX12" fmla="*/ 0 w 393700"/>
                <a:gd name="connsiteY12" fmla="*/ 361950 h 463550"/>
                <a:gd name="connsiteX13" fmla="*/ 31750 w 393700"/>
                <a:gd name="connsiteY13" fmla="*/ 406400 h 463550"/>
                <a:gd name="connsiteX14" fmla="*/ 31750 w 393700"/>
                <a:gd name="connsiteY14" fmla="*/ 406400 h 463550"/>
                <a:gd name="connsiteX15" fmla="*/ 171450 w 393700"/>
                <a:gd name="connsiteY15" fmla="*/ 463550 h 463550"/>
                <a:gd name="connsiteX16" fmla="*/ 247650 w 393700"/>
                <a:gd name="connsiteY16" fmla="*/ 355600 h 463550"/>
                <a:gd name="connsiteX17" fmla="*/ 317500 w 393700"/>
                <a:gd name="connsiteY17" fmla="*/ 342900 h 463550"/>
                <a:gd name="connsiteX18" fmla="*/ 387350 w 393700"/>
                <a:gd name="connsiteY18" fmla="*/ 292100 h 463550"/>
                <a:gd name="connsiteX19" fmla="*/ 342900 w 393700"/>
                <a:gd name="connsiteY19" fmla="*/ 234950 h 463550"/>
                <a:gd name="connsiteX20" fmla="*/ 311150 w 393700"/>
                <a:gd name="connsiteY20" fmla="*/ 171450 h 463550"/>
                <a:gd name="connsiteX21" fmla="*/ 330200 w 393700"/>
                <a:gd name="connsiteY21" fmla="*/ 146050 h 463550"/>
                <a:gd name="connsiteX22" fmla="*/ 393700 w 393700"/>
                <a:gd name="connsiteY22" fmla="*/ 127000 h 463550"/>
                <a:gd name="connsiteX23" fmla="*/ 387350 w 393700"/>
                <a:gd name="connsiteY23" fmla="*/ 95250 h 463550"/>
                <a:gd name="connsiteX24" fmla="*/ 311150 w 393700"/>
                <a:gd name="connsiteY24" fmla="*/ 6350 h 46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93700" h="463550">
                  <a:moveTo>
                    <a:pt x="311150" y="6350"/>
                  </a:moveTo>
                  <a:lnTo>
                    <a:pt x="254000" y="44450"/>
                  </a:lnTo>
                  <a:lnTo>
                    <a:pt x="190500" y="0"/>
                  </a:lnTo>
                  <a:lnTo>
                    <a:pt x="139700" y="12700"/>
                  </a:lnTo>
                  <a:lnTo>
                    <a:pt x="127000" y="44450"/>
                  </a:lnTo>
                  <a:lnTo>
                    <a:pt x="101600" y="63500"/>
                  </a:lnTo>
                  <a:lnTo>
                    <a:pt x="76200" y="114300"/>
                  </a:lnTo>
                  <a:lnTo>
                    <a:pt x="76200" y="171450"/>
                  </a:lnTo>
                  <a:lnTo>
                    <a:pt x="95250" y="222250"/>
                  </a:lnTo>
                  <a:lnTo>
                    <a:pt x="88900" y="279400"/>
                  </a:lnTo>
                  <a:lnTo>
                    <a:pt x="63500" y="330200"/>
                  </a:lnTo>
                  <a:lnTo>
                    <a:pt x="19050" y="374650"/>
                  </a:lnTo>
                  <a:lnTo>
                    <a:pt x="0" y="361950"/>
                  </a:lnTo>
                  <a:lnTo>
                    <a:pt x="31750" y="406400"/>
                  </a:lnTo>
                  <a:lnTo>
                    <a:pt x="31750" y="406400"/>
                  </a:lnTo>
                  <a:lnTo>
                    <a:pt x="171450" y="463550"/>
                  </a:lnTo>
                  <a:lnTo>
                    <a:pt x="247650" y="355600"/>
                  </a:lnTo>
                  <a:lnTo>
                    <a:pt x="317500" y="342900"/>
                  </a:lnTo>
                  <a:lnTo>
                    <a:pt x="387350" y="292100"/>
                  </a:lnTo>
                  <a:lnTo>
                    <a:pt x="342900" y="234950"/>
                  </a:lnTo>
                  <a:lnTo>
                    <a:pt x="311150" y="171450"/>
                  </a:lnTo>
                  <a:lnTo>
                    <a:pt x="330200" y="146050"/>
                  </a:lnTo>
                  <a:lnTo>
                    <a:pt x="393700" y="127000"/>
                  </a:lnTo>
                  <a:lnTo>
                    <a:pt x="387350" y="95250"/>
                  </a:lnTo>
                  <a:lnTo>
                    <a:pt x="311150" y="635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05" name="Forma libre 104">
              <a:extLst>
                <a:ext uri="{FF2B5EF4-FFF2-40B4-BE49-F238E27FC236}">
                  <a16:creationId xmlns:a16="http://schemas.microsoft.com/office/drawing/2014/main" id="{C74F3918-9F96-4C20-A5B6-07E354A2ECDB}"/>
                </a:ext>
              </a:extLst>
            </p:cNvPr>
            <p:cNvSpPr/>
            <p:nvPr/>
          </p:nvSpPr>
          <p:spPr>
            <a:xfrm>
              <a:off x="6428627" y="1842066"/>
              <a:ext cx="679851" cy="562735"/>
            </a:xfrm>
            <a:custGeom>
              <a:avLst/>
              <a:gdLst>
                <a:gd name="connsiteX0" fmla="*/ 0 w 679450"/>
                <a:gd name="connsiteY0" fmla="*/ 44450 h 565150"/>
                <a:gd name="connsiteX1" fmla="*/ 57150 w 679450"/>
                <a:gd name="connsiteY1" fmla="*/ 133350 h 565150"/>
                <a:gd name="connsiteX2" fmla="*/ 127000 w 679450"/>
                <a:gd name="connsiteY2" fmla="*/ 127000 h 565150"/>
                <a:gd name="connsiteX3" fmla="*/ 215900 w 679450"/>
                <a:gd name="connsiteY3" fmla="*/ 146050 h 565150"/>
                <a:gd name="connsiteX4" fmla="*/ 292100 w 679450"/>
                <a:gd name="connsiteY4" fmla="*/ 69850 h 565150"/>
                <a:gd name="connsiteX5" fmla="*/ 381000 w 679450"/>
                <a:gd name="connsiteY5" fmla="*/ 19050 h 565150"/>
                <a:gd name="connsiteX6" fmla="*/ 431800 w 679450"/>
                <a:gd name="connsiteY6" fmla="*/ 0 h 565150"/>
                <a:gd name="connsiteX7" fmla="*/ 469900 w 679450"/>
                <a:gd name="connsiteY7" fmla="*/ 38100 h 565150"/>
                <a:gd name="connsiteX8" fmla="*/ 571500 w 679450"/>
                <a:gd name="connsiteY8" fmla="*/ 88900 h 565150"/>
                <a:gd name="connsiteX9" fmla="*/ 635000 w 679450"/>
                <a:gd name="connsiteY9" fmla="*/ 146050 h 565150"/>
                <a:gd name="connsiteX10" fmla="*/ 673100 w 679450"/>
                <a:gd name="connsiteY10" fmla="*/ 241300 h 565150"/>
                <a:gd name="connsiteX11" fmla="*/ 679450 w 679450"/>
                <a:gd name="connsiteY11" fmla="*/ 273050 h 565150"/>
                <a:gd name="connsiteX12" fmla="*/ 615950 w 679450"/>
                <a:gd name="connsiteY12" fmla="*/ 292100 h 565150"/>
                <a:gd name="connsiteX13" fmla="*/ 571500 w 679450"/>
                <a:gd name="connsiteY13" fmla="*/ 349250 h 565150"/>
                <a:gd name="connsiteX14" fmla="*/ 533400 w 679450"/>
                <a:gd name="connsiteY14" fmla="*/ 381000 h 565150"/>
                <a:gd name="connsiteX15" fmla="*/ 482600 w 679450"/>
                <a:gd name="connsiteY15" fmla="*/ 400050 h 565150"/>
                <a:gd name="connsiteX16" fmla="*/ 457200 w 679450"/>
                <a:gd name="connsiteY16" fmla="*/ 476250 h 565150"/>
                <a:gd name="connsiteX17" fmla="*/ 438150 w 679450"/>
                <a:gd name="connsiteY17" fmla="*/ 514350 h 565150"/>
                <a:gd name="connsiteX18" fmla="*/ 438150 w 679450"/>
                <a:gd name="connsiteY18" fmla="*/ 514350 h 565150"/>
                <a:gd name="connsiteX19" fmla="*/ 374650 w 679450"/>
                <a:gd name="connsiteY19" fmla="*/ 533400 h 565150"/>
                <a:gd name="connsiteX20" fmla="*/ 330200 w 679450"/>
                <a:gd name="connsiteY20" fmla="*/ 565150 h 565150"/>
                <a:gd name="connsiteX21" fmla="*/ 266700 w 679450"/>
                <a:gd name="connsiteY21" fmla="*/ 501650 h 565150"/>
                <a:gd name="connsiteX22" fmla="*/ 266700 w 679450"/>
                <a:gd name="connsiteY22" fmla="*/ 501650 h 565150"/>
                <a:gd name="connsiteX23" fmla="*/ 177800 w 679450"/>
                <a:gd name="connsiteY23" fmla="*/ 393700 h 565150"/>
                <a:gd name="connsiteX24" fmla="*/ 107950 w 679450"/>
                <a:gd name="connsiteY24" fmla="*/ 374650 h 565150"/>
                <a:gd name="connsiteX25" fmla="*/ 133350 w 679450"/>
                <a:gd name="connsiteY25" fmla="*/ 298450 h 565150"/>
                <a:gd name="connsiteX26" fmla="*/ 76200 w 679450"/>
                <a:gd name="connsiteY26" fmla="*/ 228600 h 565150"/>
                <a:gd name="connsiteX27" fmla="*/ 38100 w 679450"/>
                <a:gd name="connsiteY27" fmla="*/ 139700 h 565150"/>
                <a:gd name="connsiteX28" fmla="*/ 38100 w 679450"/>
                <a:gd name="connsiteY28" fmla="*/ 139700 h 565150"/>
                <a:gd name="connsiteX29" fmla="*/ 0 w 679450"/>
                <a:gd name="connsiteY29" fmla="*/ 44450 h 565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79450" h="565150">
                  <a:moveTo>
                    <a:pt x="0" y="44450"/>
                  </a:moveTo>
                  <a:lnTo>
                    <a:pt x="57150" y="133350"/>
                  </a:lnTo>
                  <a:lnTo>
                    <a:pt x="127000" y="127000"/>
                  </a:lnTo>
                  <a:lnTo>
                    <a:pt x="215900" y="146050"/>
                  </a:lnTo>
                  <a:lnTo>
                    <a:pt x="292100" y="69850"/>
                  </a:lnTo>
                  <a:lnTo>
                    <a:pt x="381000" y="19050"/>
                  </a:lnTo>
                  <a:lnTo>
                    <a:pt x="431800" y="0"/>
                  </a:lnTo>
                  <a:lnTo>
                    <a:pt x="469900" y="38100"/>
                  </a:lnTo>
                  <a:lnTo>
                    <a:pt x="571500" y="88900"/>
                  </a:lnTo>
                  <a:lnTo>
                    <a:pt x="635000" y="146050"/>
                  </a:lnTo>
                  <a:lnTo>
                    <a:pt x="673100" y="241300"/>
                  </a:lnTo>
                  <a:lnTo>
                    <a:pt x="679450" y="273050"/>
                  </a:lnTo>
                  <a:lnTo>
                    <a:pt x="615950" y="292100"/>
                  </a:lnTo>
                  <a:lnTo>
                    <a:pt x="571500" y="349250"/>
                  </a:lnTo>
                  <a:lnTo>
                    <a:pt x="533400" y="381000"/>
                  </a:lnTo>
                  <a:lnTo>
                    <a:pt x="482600" y="400050"/>
                  </a:lnTo>
                  <a:lnTo>
                    <a:pt x="457200" y="476250"/>
                  </a:lnTo>
                  <a:lnTo>
                    <a:pt x="438150" y="514350"/>
                  </a:lnTo>
                  <a:lnTo>
                    <a:pt x="438150" y="514350"/>
                  </a:lnTo>
                  <a:lnTo>
                    <a:pt x="374650" y="533400"/>
                  </a:lnTo>
                  <a:lnTo>
                    <a:pt x="330200" y="565150"/>
                  </a:lnTo>
                  <a:lnTo>
                    <a:pt x="266700" y="501650"/>
                  </a:lnTo>
                  <a:lnTo>
                    <a:pt x="266700" y="501650"/>
                  </a:lnTo>
                  <a:lnTo>
                    <a:pt x="177800" y="393700"/>
                  </a:lnTo>
                  <a:lnTo>
                    <a:pt x="107950" y="374650"/>
                  </a:lnTo>
                  <a:lnTo>
                    <a:pt x="133350" y="298450"/>
                  </a:lnTo>
                  <a:lnTo>
                    <a:pt x="76200" y="228600"/>
                  </a:lnTo>
                  <a:lnTo>
                    <a:pt x="38100" y="139700"/>
                  </a:lnTo>
                  <a:lnTo>
                    <a:pt x="38100" y="139700"/>
                  </a:lnTo>
                  <a:lnTo>
                    <a:pt x="0" y="4445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06" name="Forma libre 105">
              <a:extLst>
                <a:ext uri="{FF2B5EF4-FFF2-40B4-BE49-F238E27FC236}">
                  <a16:creationId xmlns:a16="http://schemas.microsoft.com/office/drawing/2014/main" id="{AD2D5C4A-B3B5-4272-B500-6DC7FE5E0237}"/>
                </a:ext>
              </a:extLst>
            </p:cNvPr>
            <p:cNvSpPr/>
            <p:nvPr/>
          </p:nvSpPr>
          <p:spPr>
            <a:xfrm>
              <a:off x="6357064" y="2276907"/>
              <a:ext cx="546948" cy="720473"/>
            </a:xfrm>
            <a:custGeom>
              <a:avLst/>
              <a:gdLst>
                <a:gd name="connsiteX0" fmla="*/ 165100 w 546100"/>
                <a:gd name="connsiteY0" fmla="*/ 0 h 717550"/>
                <a:gd name="connsiteX1" fmla="*/ 222250 w 546100"/>
                <a:gd name="connsiteY1" fmla="*/ 6350 h 717550"/>
                <a:gd name="connsiteX2" fmla="*/ 279400 w 546100"/>
                <a:gd name="connsiteY2" fmla="*/ 63500 h 717550"/>
                <a:gd name="connsiteX3" fmla="*/ 298450 w 546100"/>
                <a:gd name="connsiteY3" fmla="*/ 120650 h 717550"/>
                <a:gd name="connsiteX4" fmla="*/ 355600 w 546100"/>
                <a:gd name="connsiteY4" fmla="*/ 171450 h 717550"/>
                <a:gd name="connsiteX5" fmla="*/ 482600 w 546100"/>
                <a:gd name="connsiteY5" fmla="*/ 114300 h 717550"/>
                <a:gd name="connsiteX6" fmla="*/ 546100 w 546100"/>
                <a:gd name="connsiteY6" fmla="*/ 203200 h 717550"/>
                <a:gd name="connsiteX7" fmla="*/ 508000 w 546100"/>
                <a:gd name="connsiteY7" fmla="*/ 247650 h 717550"/>
                <a:gd name="connsiteX8" fmla="*/ 476250 w 546100"/>
                <a:gd name="connsiteY8" fmla="*/ 311150 h 717550"/>
                <a:gd name="connsiteX9" fmla="*/ 501650 w 546100"/>
                <a:gd name="connsiteY9" fmla="*/ 381000 h 717550"/>
                <a:gd name="connsiteX10" fmla="*/ 539750 w 546100"/>
                <a:gd name="connsiteY10" fmla="*/ 406400 h 717550"/>
                <a:gd name="connsiteX11" fmla="*/ 495300 w 546100"/>
                <a:gd name="connsiteY11" fmla="*/ 476250 h 717550"/>
                <a:gd name="connsiteX12" fmla="*/ 469900 w 546100"/>
                <a:gd name="connsiteY12" fmla="*/ 533400 h 717550"/>
                <a:gd name="connsiteX13" fmla="*/ 431800 w 546100"/>
                <a:gd name="connsiteY13" fmla="*/ 571500 h 717550"/>
                <a:gd name="connsiteX14" fmla="*/ 438150 w 546100"/>
                <a:gd name="connsiteY14" fmla="*/ 628650 h 717550"/>
                <a:gd name="connsiteX15" fmla="*/ 374650 w 546100"/>
                <a:gd name="connsiteY15" fmla="*/ 666750 h 717550"/>
                <a:gd name="connsiteX16" fmla="*/ 349250 w 546100"/>
                <a:gd name="connsiteY16" fmla="*/ 717550 h 717550"/>
                <a:gd name="connsiteX17" fmla="*/ 298450 w 546100"/>
                <a:gd name="connsiteY17" fmla="*/ 685800 h 717550"/>
                <a:gd name="connsiteX18" fmla="*/ 241300 w 546100"/>
                <a:gd name="connsiteY18" fmla="*/ 673100 h 717550"/>
                <a:gd name="connsiteX19" fmla="*/ 241300 w 546100"/>
                <a:gd name="connsiteY19" fmla="*/ 590550 h 717550"/>
                <a:gd name="connsiteX20" fmla="*/ 241300 w 546100"/>
                <a:gd name="connsiteY20" fmla="*/ 590550 h 717550"/>
                <a:gd name="connsiteX21" fmla="*/ 222250 w 546100"/>
                <a:gd name="connsiteY21" fmla="*/ 520700 h 717550"/>
                <a:gd name="connsiteX22" fmla="*/ 228600 w 546100"/>
                <a:gd name="connsiteY22" fmla="*/ 457200 h 717550"/>
                <a:gd name="connsiteX23" fmla="*/ 171450 w 546100"/>
                <a:gd name="connsiteY23" fmla="*/ 444500 h 717550"/>
                <a:gd name="connsiteX24" fmla="*/ 107950 w 546100"/>
                <a:gd name="connsiteY24" fmla="*/ 495300 h 717550"/>
                <a:gd name="connsiteX25" fmla="*/ 63500 w 546100"/>
                <a:gd name="connsiteY25" fmla="*/ 444500 h 717550"/>
                <a:gd name="connsiteX26" fmla="*/ 88900 w 546100"/>
                <a:gd name="connsiteY26" fmla="*/ 393700 h 717550"/>
                <a:gd name="connsiteX27" fmla="*/ 57150 w 546100"/>
                <a:gd name="connsiteY27" fmla="*/ 330200 h 717550"/>
                <a:gd name="connsiteX28" fmla="*/ 0 w 546100"/>
                <a:gd name="connsiteY28" fmla="*/ 292100 h 717550"/>
                <a:gd name="connsiteX29" fmla="*/ 0 w 546100"/>
                <a:gd name="connsiteY29" fmla="*/ 241300 h 717550"/>
                <a:gd name="connsiteX30" fmla="*/ 57150 w 546100"/>
                <a:gd name="connsiteY30" fmla="*/ 254000 h 717550"/>
                <a:gd name="connsiteX31" fmla="*/ 139700 w 546100"/>
                <a:gd name="connsiteY31" fmla="*/ 209550 h 717550"/>
                <a:gd name="connsiteX32" fmla="*/ 184150 w 546100"/>
                <a:gd name="connsiteY32" fmla="*/ 95250 h 717550"/>
                <a:gd name="connsiteX33" fmla="*/ 184150 w 546100"/>
                <a:gd name="connsiteY33" fmla="*/ 95250 h 717550"/>
                <a:gd name="connsiteX34" fmla="*/ 165100 w 546100"/>
                <a:gd name="connsiteY34" fmla="*/ 0 h 71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46100" h="717550">
                  <a:moveTo>
                    <a:pt x="165100" y="0"/>
                  </a:moveTo>
                  <a:lnTo>
                    <a:pt x="222250" y="6350"/>
                  </a:lnTo>
                  <a:lnTo>
                    <a:pt x="279400" y="63500"/>
                  </a:lnTo>
                  <a:lnTo>
                    <a:pt x="298450" y="120650"/>
                  </a:lnTo>
                  <a:lnTo>
                    <a:pt x="355600" y="171450"/>
                  </a:lnTo>
                  <a:lnTo>
                    <a:pt x="482600" y="114300"/>
                  </a:lnTo>
                  <a:lnTo>
                    <a:pt x="546100" y="203200"/>
                  </a:lnTo>
                  <a:lnTo>
                    <a:pt x="508000" y="247650"/>
                  </a:lnTo>
                  <a:lnTo>
                    <a:pt x="476250" y="311150"/>
                  </a:lnTo>
                  <a:lnTo>
                    <a:pt x="501650" y="381000"/>
                  </a:lnTo>
                  <a:lnTo>
                    <a:pt x="539750" y="406400"/>
                  </a:lnTo>
                  <a:lnTo>
                    <a:pt x="495300" y="476250"/>
                  </a:lnTo>
                  <a:lnTo>
                    <a:pt x="469900" y="533400"/>
                  </a:lnTo>
                  <a:lnTo>
                    <a:pt x="431800" y="571500"/>
                  </a:lnTo>
                  <a:lnTo>
                    <a:pt x="438150" y="628650"/>
                  </a:lnTo>
                  <a:lnTo>
                    <a:pt x="374650" y="666750"/>
                  </a:lnTo>
                  <a:lnTo>
                    <a:pt x="349250" y="717550"/>
                  </a:lnTo>
                  <a:lnTo>
                    <a:pt x="298450" y="685800"/>
                  </a:lnTo>
                  <a:lnTo>
                    <a:pt x="241300" y="673100"/>
                  </a:lnTo>
                  <a:lnTo>
                    <a:pt x="241300" y="590550"/>
                  </a:lnTo>
                  <a:lnTo>
                    <a:pt x="241300" y="590550"/>
                  </a:lnTo>
                  <a:lnTo>
                    <a:pt x="222250" y="520700"/>
                  </a:lnTo>
                  <a:lnTo>
                    <a:pt x="228600" y="457200"/>
                  </a:lnTo>
                  <a:lnTo>
                    <a:pt x="171450" y="444500"/>
                  </a:lnTo>
                  <a:lnTo>
                    <a:pt x="107950" y="495300"/>
                  </a:lnTo>
                  <a:lnTo>
                    <a:pt x="63500" y="444500"/>
                  </a:lnTo>
                  <a:lnTo>
                    <a:pt x="88900" y="393700"/>
                  </a:lnTo>
                  <a:lnTo>
                    <a:pt x="57150" y="330200"/>
                  </a:lnTo>
                  <a:lnTo>
                    <a:pt x="0" y="292100"/>
                  </a:lnTo>
                  <a:lnTo>
                    <a:pt x="0" y="241300"/>
                  </a:lnTo>
                  <a:lnTo>
                    <a:pt x="57150" y="254000"/>
                  </a:lnTo>
                  <a:lnTo>
                    <a:pt x="139700" y="209550"/>
                  </a:lnTo>
                  <a:lnTo>
                    <a:pt x="184150" y="95250"/>
                  </a:lnTo>
                  <a:lnTo>
                    <a:pt x="184150" y="95250"/>
                  </a:lnTo>
                  <a:lnTo>
                    <a:pt x="165100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s-CL" dirty="0">
                  <a:solidFill>
                    <a:prstClr val="white"/>
                  </a:solidFill>
                </a:rPr>
                <a:t> </a:t>
              </a:r>
            </a:p>
          </p:txBody>
        </p:sp>
        <p:sp>
          <p:nvSpPr>
            <p:cNvPr id="107" name="Forma libre 106">
              <a:extLst>
                <a:ext uri="{FF2B5EF4-FFF2-40B4-BE49-F238E27FC236}">
                  <a16:creationId xmlns:a16="http://schemas.microsoft.com/office/drawing/2014/main" id="{998D06BE-C059-4303-8933-5422691C3CF3}"/>
                </a:ext>
              </a:extLst>
            </p:cNvPr>
            <p:cNvSpPr/>
            <p:nvPr/>
          </p:nvSpPr>
          <p:spPr>
            <a:xfrm>
              <a:off x="6873342" y="2131960"/>
              <a:ext cx="669624" cy="669315"/>
            </a:xfrm>
            <a:custGeom>
              <a:avLst/>
              <a:gdLst>
                <a:gd name="connsiteX0" fmla="*/ 330200 w 666750"/>
                <a:gd name="connsiteY0" fmla="*/ 0 h 666750"/>
                <a:gd name="connsiteX1" fmla="*/ 266700 w 666750"/>
                <a:gd name="connsiteY1" fmla="*/ 25400 h 666750"/>
                <a:gd name="connsiteX2" fmla="*/ 184150 w 666750"/>
                <a:gd name="connsiteY2" fmla="*/ 44450 h 666750"/>
                <a:gd name="connsiteX3" fmla="*/ 127000 w 666750"/>
                <a:gd name="connsiteY3" fmla="*/ 120650 h 666750"/>
                <a:gd name="connsiteX4" fmla="*/ 57150 w 666750"/>
                <a:gd name="connsiteY4" fmla="*/ 146050 h 666750"/>
                <a:gd name="connsiteX5" fmla="*/ 0 w 666750"/>
                <a:gd name="connsiteY5" fmla="*/ 241300 h 666750"/>
                <a:gd name="connsiteX6" fmla="*/ 69850 w 666750"/>
                <a:gd name="connsiteY6" fmla="*/ 323850 h 666750"/>
                <a:gd name="connsiteX7" fmla="*/ 63500 w 666750"/>
                <a:gd name="connsiteY7" fmla="*/ 400050 h 666750"/>
                <a:gd name="connsiteX8" fmla="*/ 25400 w 666750"/>
                <a:gd name="connsiteY8" fmla="*/ 438150 h 666750"/>
                <a:gd name="connsiteX9" fmla="*/ 25400 w 666750"/>
                <a:gd name="connsiteY9" fmla="*/ 488950 h 666750"/>
                <a:gd name="connsiteX10" fmla="*/ 50800 w 666750"/>
                <a:gd name="connsiteY10" fmla="*/ 533400 h 666750"/>
                <a:gd name="connsiteX11" fmla="*/ 38100 w 666750"/>
                <a:gd name="connsiteY11" fmla="*/ 577850 h 666750"/>
                <a:gd name="connsiteX12" fmla="*/ 88900 w 666750"/>
                <a:gd name="connsiteY12" fmla="*/ 603250 h 666750"/>
                <a:gd name="connsiteX13" fmla="*/ 133350 w 666750"/>
                <a:gd name="connsiteY13" fmla="*/ 622300 h 666750"/>
                <a:gd name="connsiteX14" fmla="*/ 152400 w 666750"/>
                <a:gd name="connsiteY14" fmla="*/ 666750 h 666750"/>
                <a:gd name="connsiteX15" fmla="*/ 190500 w 666750"/>
                <a:gd name="connsiteY15" fmla="*/ 596900 h 666750"/>
                <a:gd name="connsiteX16" fmla="*/ 260350 w 666750"/>
                <a:gd name="connsiteY16" fmla="*/ 520700 h 666750"/>
                <a:gd name="connsiteX17" fmla="*/ 355600 w 666750"/>
                <a:gd name="connsiteY17" fmla="*/ 495300 h 666750"/>
                <a:gd name="connsiteX18" fmla="*/ 355600 w 666750"/>
                <a:gd name="connsiteY18" fmla="*/ 495300 h 666750"/>
                <a:gd name="connsiteX19" fmla="*/ 469900 w 666750"/>
                <a:gd name="connsiteY19" fmla="*/ 514350 h 666750"/>
                <a:gd name="connsiteX20" fmla="*/ 527050 w 666750"/>
                <a:gd name="connsiteY20" fmla="*/ 469900 h 666750"/>
                <a:gd name="connsiteX21" fmla="*/ 596900 w 666750"/>
                <a:gd name="connsiteY21" fmla="*/ 469900 h 666750"/>
                <a:gd name="connsiteX22" fmla="*/ 647700 w 666750"/>
                <a:gd name="connsiteY22" fmla="*/ 438150 h 666750"/>
                <a:gd name="connsiteX23" fmla="*/ 647700 w 666750"/>
                <a:gd name="connsiteY23" fmla="*/ 438150 h 666750"/>
                <a:gd name="connsiteX24" fmla="*/ 666750 w 666750"/>
                <a:gd name="connsiteY24" fmla="*/ 279400 h 666750"/>
                <a:gd name="connsiteX25" fmla="*/ 666750 w 666750"/>
                <a:gd name="connsiteY25" fmla="*/ 279400 h 666750"/>
                <a:gd name="connsiteX26" fmla="*/ 660400 w 666750"/>
                <a:gd name="connsiteY26" fmla="*/ 158750 h 666750"/>
                <a:gd name="connsiteX27" fmla="*/ 596900 w 666750"/>
                <a:gd name="connsiteY27" fmla="*/ 101600 h 666750"/>
                <a:gd name="connsiteX28" fmla="*/ 596900 w 666750"/>
                <a:gd name="connsiteY28" fmla="*/ 82550 h 666750"/>
                <a:gd name="connsiteX29" fmla="*/ 520700 w 666750"/>
                <a:gd name="connsiteY29" fmla="*/ 95250 h 666750"/>
                <a:gd name="connsiteX30" fmla="*/ 438150 w 666750"/>
                <a:gd name="connsiteY30" fmla="*/ 63500 h 666750"/>
                <a:gd name="connsiteX31" fmla="*/ 330200 w 666750"/>
                <a:gd name="connsiteY31" fmla="*/ 0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66750" h="666750">
                  <a:moveTo>
                    <a:pt x="330200" y="0"/>
                  </a:moveTo>
                  <a:lnTo>
                    <a:pt x="266700" y="25400"/>
                  </a:lnTo>
                  <a:lnTo>
                    <a:pt x="184150" y="44450"/>
                  </a:lnTo>
                  <a:lnTo>
                    <a:pt x="127000" y="120650"/>
                  </a:lnTo>
                  <a:lnTo>
                    <a:pt x="57150" y="146050"/>
                  </a:lnTo>
                  <a:lnTo>
                    <a:pt x="0" y="241300"/>
                  </a:lnTo>
                  <a:lnTo>
                    <a:pt x="69850" y="323850"/>
                  </a:lnTo>
                  <a:lnTo>
                    <a:pt x="63500" y="400050"/>
                  </a:lnTo>
                  <a:lnTo>
                    <a:pt x="25400" y="438150"/>
                  </a:lnTo>
                  <a:lnTo>
                    <a:pt x="25400" y="488950"/>
                  </a:lnTo>
                  <a:lnTo>
                    <a:pt x="50800" y="533400"/>
                  </a:lnTo>
                  <a:lnTo>
                    <a:pt x="38100" y="577850"/>
                  </a:lnTo>
                  <a:lnTo>
                    <a:pt x="88900" y="603250"/>
                  </a:lnTo>
                  <a:lnTo>
                    <a:pt x="133350" y="622300"/>
                  </a:lnTo>
                  <a:lnTo>
                    <a:pt x="152400" y="666750"/>
                  </a:lnTo>
                  <a:lnTo>
                    <a:pt x="190500" y="596900"/>
                  </a:lnTo>
                  <a:lnTo>
                    <a:pt x="260350" y="520700"/>
                  </a:lnTo>
                  <a:lnTo>
                    <a:pt x="355600" y="495300"/>
                  </a:lnTo>
                  <a:lnTo>
                    <a:pt x="355600" y="495300"/>
                  </a:lnTo>
                  <a:lnTo>
                    <a:pt x="469900" y="514350"/>
                  </a:lnTo>
                  <a:lnTo>
                    <a:pt x="527050" y="469900"/>
                  </a:lnTo>
                  <a:lnTo>
                    <a:pt x="596900" y="469900"/>
                  </a:lnTo>
                  <a:lnTo>
                    <a:pt x="647700" y="438150"/>
                  </a:lnTo>
                  <a:lnTo>
                    <a:pt x="647700" y="438150"/>
                  </a:lnTo>
                  <a:lnTo>
                    <a:pt x="666750" y="279400"/>
                  </a:lnTo>
                  <a:lnTo>
                    <a:pt x="666750" y="279400"/>
                  </a:lnTo>
                  <a:lnTo>
                    <a:pt x="660400" y="158750"/>
                  </a:lnTo>
                  <a:lnTo>
                    <a:pt x="596900" y="101600"/>
                  </a:lnTo>
                  <a:lnTo>
                    <a:pt x="596900" y="82550"/>
                  </a:lnTo>
                  <a:lnTo>
                    <a:pt x="520700" y="95250"/>
                  </a:lnTo>
                  <a:lnTo>
                    <a:pt x="438150" y="63500"/>
                  </a:lnTo>
                  <a:lnTo>
                    <a:pt x="330200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08" name="Forma libre 107">
              <a:extLst>
                <a:ext uri="{FF2B5EF4-FFF2-40B4-BE49-F238E27FC236}">
                  <a16:creationId xmlns:a16="http://schemas.microsoft.com/office/drawing/2014/main" id="{509FD795-E7B6-47BA-BD52-35ABDE76026F}"/>
                </a:ext>
              </a:extLst>
            </p:cNvPr>
            <p:cNvSpPr/>
            <p:nvPr/>
          </p:nvSpPr>
          <p:spPr>
            <a:xfrm>
              <a:off x="8100138" y="985175"/>
              <a:ext cx="1635728" cy="1470784"/>
            </a:xfrm>
            <a:custGeom>
              <a:avLst/>
              <a:gdLst>
                <a:gd name="connsiteX0" fmla="*/ 609600 w 1631950"/>
                <a:gd name="connsiteY0" fmla="*/ 400050 h 1473200"/>
                <a:gd name="connsiteX1" fmla="*/ 603250 w 1631950"/>
                <a:gd name="connsiteY1" fmla="*/ 488950 h 1473200"/>
                <a:gd name="connsiteX2" fmla="*/ 584200 w 1631950"/>
                <a:gd name="connsiteY2" fmla="*/ 565150 h 1473200"/>
                <a:gd name="connsiteX3" fmla="*/ 558800 w 1631950"/>
                <a:gd name="connsiteY3" fmla="*/ 641350 h 1473200"/>
                <a:gd name="connsiteX4" fmla="*/ 533400 w 1631950"/>
                <a:gd name="connsiteY4" fmla="*/ 704850 h 1473200"/>
                <a:gd name="connsiteX5" fmla="*/ 450850 w 1631950"/>
                <a:gd name="connsiteY5" fmla="*/ 698500 h 1473200"/>
                <a:gd name="connsiteX6" fmla="*/ 400050 w 1631950"/>
                <a:gd name="connsiteY6" fmla="*/ 666750 h 1473200"/>
                <a:gd name="connsiteX7" fmla="*/ 330200 w 1631950"/>
                <a:gd name="connsiteY7" fmla="*/ 647700 h 1473200"/>
                <a:gd name="connsiteX8" fmla="*/ 266700 w 1631950"/>
                <a:gd name="connsiteY8" fmla="*/ 654050 h 1473200"/>
                <a:gd name="connsiteX9" fmla="*/ 165100 w 1631950"/>
                <a:gd name="connsiteY9" fmla="*/ 609600 h 1473200"/>
                <a:gd name="connsiteX10" fmla="*/ 107950 w 1631950"/>
                <a:gd name="connsiteY10" fmla="*/ 660400 h 1473200"/>
                <a:gd name="connsiteX11" fmla="*/ 44450 w 1631950"/>
                <a:gd name="connsiteY11" fmla="*/ 736600 h 1473200"/>
                <a:gd name="connsiteX12" fmla="*/ 0 w 1631950"/>
                <a:gd name="connsiteY12" fmla="*/ 768350 h 1473200"/>
                <a:gd name="connsiteX13" fmla="*/ 0 w 1631950"/>
                <a:gd name="connsiteY13" fmla="*/ 825500 h 1473200"/>
                <a:gd name="connsiteX14" fmla="*/ 50800 w 1631950"/>
                <a:gd name="connsiteY14" fmla="*/ 882650 h 1473200"/>
                <a:gd name="connsiteX15" fmla="*/ 120650 w 1631950"/>
                <a:gd name="connsiteY15" fmla="*/ 908050 h 1473200"/>
                <a:gd name="connsiteX16" fmla="*/ 171450 w 1631950"/>
                <a:gd name="connsiteY16" fmla="*/ 927100 h 1473200"/>
                <a:gd name="connsiteX17" fmla="*/ 158750 w 1631950"/>
                <a:gd name="connsiteY17" fmla="*/ 990600 h 1473200"/>
                <a:gd name="connsiteX18" fmla="*/ 127000 w 1631950"/>
                <a:gd name="connsiteY18" fmla="*/ 1054100 h 1473200"/>
                <a:gd name="connsiteX19" fmla="*/ 95250 w 1631950"/>
                <a:gd name="connsiteY19" fmla="*/ 1092200 h 1473200"/>
                <a:gd name="connsiteX20" fmla="*/ 133350 w 1631950"/>
                <a:gd name="connsiteY20" fmla="*/ 1162050 h 1473200"/>
                <a:gd name="connsiteX21" fmla="*/ 82550 w 1631950"/>
                <a:gd name="connsiteY21" fmla="*/ 1257300 h 1473200"/>
                <a:gd name="connsiteX22" fmla="*/ 139700 w 1631950"/>
                <a:gd name="connsiteY22" fmla="*/ 1314450 h 1473200"/>
                <a:gd name="connsiteX23" fmla="*/ 209550 w 1631950"/>
                <a:gd name="connsiteY23" fmla="*/ 1371600 h 1473200"/>
                <a:gd name="connsiteX24" fmla="*/ 266700 w 1631950"/>
                <a:gd name="connsiteY24" fmla="*/ 1435100 h 1473200"/>
                <a:gd name="connsiteX25" fmla="*/ 285750 w 1631950"/>
                <a:gd name="connsiteY25" fmla="*/ 1473200 h 1473200"/>
                <a:gd name="connsiteX26" fmla="*/ 438150 w 1631950"/>
                <a:gd name="connsiteY26" fmla="*/ 1403350 h 1473200"/>
                <a:gd name="connsiteX27" fmla="*/ 552450 w 1631950"/>
                <a:gd name="connsiteY27" fmla="*/ 1289050 h 1473200"/>
                <a:gd name="connsiteX28" fmla="*/ 571500 w 1631950"/>
                <a:gd name="connsiteY28" fmla="*/ 1168400 h 1473200"/>
                <a:gd name="connsiteX29" fmla="*/ 635000 w 1631950"/>
                <a:gd name="connsiteY29" fmla="*/ 1098550 h 1473200"/>
                <a:gd name="connsiteX30" fmla="*/ 698500 w 1631950"/>
                <a:gd name="connsiteY30" fmla="*/ 1009650 h 1473200"/>
                <a:gd name="connsiteX31" fmla="*/ 793750 w 1631950"/>
                <a:gd name="connsiteY31" fmla="*/ 1016000 h 1473200"/>
                <a:gd name="connsiteX32" fmla="*/ 850900 w 1631950"/>
                <a:gd name="connsiteY32" fmla="*/ 1092200 h 1473200"/>
                <a:gd name="connsiteX33" fmla="*/ 939800 w 1631950"/>
                <a:gd name="connsiteY33" fmla="*/ 1085850 h 1473200"/>
                <a:gd name="connsiteX34" fmla="*/ 1035050 w 1631950"/>
                <a:gd name="connsiteY34" fmla="*/ 1079500 h 1473200"/>
                <a:gd name="connsiteX35" fmla="*/ 1104900 w 1631950"/>
                <a:gd name="connsiteY35" fmla="*/ 1060450 h 1473200"/>
                <a:gd name="connsiteX36" fmla="*/ 1200150 w 1631950"/>
                <a:gd name="connsiteY36" fmla="*/ 1111250 h 1473200"/>
                <a:gd name="connsiteX37" fmla="*/ 1289050 w 1631950"/>
                <a:gd name="connsiteY37" fmla="*/ 958850 h 1473200"/>
                <a:gd name="connsiteX38" fmla="*/ 1365250 w 1631950"/>
                <a:gd name="connsiteY38" fmla="*/ 762000 h 1473200"/>
                <a:gd name="connsiteX39" fmla="*/ 1416050 w 1631950"/>
                <a:gd name="connsiteY39" fmla="*/ 685800 h 1473200"/>
                <a:gd name="connsiteX40" fmla="*/ 1581150 w 1631950"/>
                <a:gd name="connsiteY40" fmla="*/ 590550 h 1473200"/>
                <a:gd name="connsiteX41" fmla="*/ 1593850 w 1631950"/>
                <a:gd name="connsiteY41" fmla="*/ 520700 h 1473200"/>
                <a:gd name="connsiteX42" fmla="*/ 1581150 w 1631950"/>
                <a:gd name="connsiteY42" fmla="*/ 412750 h 1473200"/>
                <a:gd name="connsiteX43" fmla="*/ 1581150 w 1631950"/>
                <a:gd name="connsiteY43" fmla="*/ 412750 h 1473200"/>
                <a:gd name="connsiteX44" fmla="*/ 1606550 w 1631950"/>
                <a:gd name="connsiteY44" fmla="*/ 311150 h 1473200"/>
                <a:gd name="connsiteX45" fmla="*/ 1631950 w 1631950"/>
                <a:gd name="connsiteY45" fmla="*/ 215900 h 1473200"/>
                <a:gd name="connsiteX46" fmla="*/ 1504950 w 1631950"/>
                <a:gd name="connsiteY46" fmla="*/ 114300 h 1473200"/>
                <a:gd name="connsiteX47" fmla="*/ 1409700 w 1631950"/>
                <a:gd name="connsiteY47" fmla="*/ 76200 h 1473200"/>
                <a:gd name="connsiteX48" fmla="*/ 1365250 w 1631950"/>
                <a:gd name="connsiteY48" fmla="*/ 44450 h 1473200"/>
                <a:gd name="connsiteX49" fmla="*/ 1320800 w 1631950"/>
                <a:gd name="connsiteY49" fmla="*/ 69850 h 1473200"/>
                <a:gd name="connsiteX50" fmla="*/ 1263650 w 1631950"/>
                <a:gd name="connsiteY50" fmla="*/ 0 h 1473200"/>
                <a:gd name="connsiteX51" fmla="*/ 1143000 w 1631950"/>
                <a:gd name="connsiteY51" fmla="*/ 50800 h 1473200"/>
                <a:gd name="connsiteX52" fmla="*/ 1143000 w 1631950"/>
                <a:gd name="connsiteY52" fmla="*/ 165100 h 1473200"/>
                <a:gd name="connsiteX53" fmla="*/ 1111250 w 1631950"/>
                <a:gd name="connsiteY53" fmla="*/ 222250 h 1473200"/>
                <a:gd name="connsiteX54" fmla="*/ 1066800 w 1631950"/>
                <a:gd name="connsiteY54" fmla="*/ 260350 h 1473200"/>
                <a:gd name="connsiteX55" fmla="*/ 1066800 w 1631950"/>
                <a:gd name="connsiteY55" fmla="*/ 260350 h 1473200"/>
                <a:gd name="connsiteX56" fmla="*/ 977900 w 1631950"/>
                <a:gd name="connsiteY56" fmla="*/ 285750 h 1473200"/>
                <a:gd name="connsiteX57" fmla="*/ 939800 w 1631950"/>
                <a:gd name="connsiteY57" fmla="*/ 330200 h 1473200"/>
                <a:gd name="connsiteX58" fmla="*/ 812800 w 1631950"/>
                <a:gd name="connsiteY58" fmla="*/ 330200 h 1473200"/>
                <a:gd name="connsiteX59" fmla="*/ 711200 w 1631950"/>
                <a:gd name="connsiteY59" fmla="*/ 368300 h 1473200"/>
                <a:gd name="connsiteX60" fmla="*/ 609600 w 1631950"/>
                <a:gd name="connsiteY60" fmla="*/ 400050 h 147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631950" h="1473200">
                  <a:moveTo>
                    <a:pt x="609600" y="400050"/>
                  </a:moveTo>
                  <a:lnTo>
                    <a:pt x="603250" y="488950"/>
                  </a:lnTo>
                  <a:lnTo>
                    <a:pt x="584200" y="565150"/>
                  </a:lnTo>
                  <a:lnTo>
                    <a:pt x="558800" y="641350"/>
                  </a:lnTo>
                  <a:lnTo>
                    <a:pt x="533400" y="704850"/>
                  </a:lnTo>
                  <a:lnTo>
                    <a:pt x="450850" y="698500"/>
                  </a:lnTo>
                  <a:lnTo>
                    <a:pt x="400050" y="666750"/>
                  </a:lnTo>
                  <a:lnTo>
                    <a:pt x="330200" y="647700"/>
                  </a:lnTo>
                  <a:lnTo>
                    <a:pt x="266700" y="654050"/>
                  </a:lnTo>
                  <a:lnTo>
                    <a:pt x="165100" y="609600"/>
                  </a:lnTo>
                  <a:lnTo>
                    <a:pt x="107950" y="660400"/>
                  </a:lnTo>
                  <a:lnTo>
                    <a:pt x="44450" y="736600"/>
                  </a:lnTo>
                  <a:lnTo>
                    <a:pt x="0" y="768350"/>
                  </a:lnTo>
                  <a:lnTo>
                    <a:pt x="0" y="825500"/>
                  </a:lnTo>
                  <a:lnTo>
                    <a:pt x="50800" y="882650"/>
                  </a:lnTo>
                  <a:lnTo>
                    <a:pt x="120650" y="908050"/>
                  </a:lnTo>
                  <a:lnTo>
                    <a:pt x="171450" y="927100"/>
                  </a:lnTo>
                  <a:lnTo>
                    <a:pt x="158750" y="990600"/>
                  </a:lnTo>
                  <a:lnTo>
                    <a:pt x="127000" y="1054100"/>
                  </a:lnTo>
                  <a:lnTo>
                    <a:pt x="95250" y="1092200"/>
                  </a:lnTo>
                  <a:lnTo>
                    <a:pt x="133350" y="1162050"/>
                  </a:lnTo>
                  <a:lnTo>
                    <a:pt x="82550" y="1257300"/>
                  </a:lnTo>
                  <a:lnTo>
                    <a:pt x="139700" y="1314450"/>
                  </a:lnTo>
                  <a:lnTo>
                    <a:pt x="209550" y="1371600"/>
                  </a:lnTo>
                  <a:lnTo>
                    <a:pt x="266700" y="1435100"/>
                  </a:lnTo>
                  <a:lnTo>
                    <a:pt x="285750" y="1473200"/>
                  </a:lnTo>
                  <a:lnTo>
                    <a:pt x="438150" y="1403350"/>
                  </a:lnTo>
                  <a:lnTo>
                    <a:pt x="552450" y="1289050"/>
                  </a:lnTo>
                  <a:lnTo>
                    <a:pt x="571500" y="1168400"/>
                  </a:lnTo>
                  <a:lnTo>
                    <a:pt x="635000" y="1098550"/>
                  </a:lnTo>
                  <a:lnTo>
                    <a:pt x="698500" y="1009650"/>
                  </a:lnTo>
                  <a:lnTo>
                    <a:pt x="793750" y="1016000"/>
                  </a:lnTo>
                  <a:lnTo>
                    <a:pt x="850900" y="1092200"/>
                  </a:lnTo>
                  <a:lnTo>
                    <a:pt x="939800" y="1085850"/>
                  </a:lnTo>
                  <a:lnTo>
                    <a:pt x="1035050" y="1079500"/>
                  </a:lnTo>
                  <a:lnTo>
                    <a:pt x="1104900" y="1060450"/>
                  </a:lnTo>
                  <a:lnTo>
                    <a:pt x="1200150" y="1111250"/>
                  </a:lnTo>
                  <a:lnTo>
                    <a:pt x="1289050" y="958850"/>
                  </a:lnTo>
                  <a:lnTo>
                    <a:pt x="1365250" y="762000"/>
                  </a:lnTo>
                  <a:lnTo>
                    <a:pt x="1416050" y="685800"/>
                  </a:lnTo>
                  <a:lnTo>
                    <a:pt x="1581150" y="590550"/>
                  </a:lnTo>
                  <a:lnTo>
                    <a:pt x="1593850" y="520700"/>
                  </a:lnTo>
                  <a:lnTo>
                    <a:pt x="1581150" y="412750"/>
                  </a:lnTo>
                  <a:lnTo>
                    <a:pt x="1581150" y="412750"/>
                  </a:lnTo>
                  <a:lnTo>
                    <a:pt x="1606550" y="311150"/>
                  </a:lnTo>
                  <a:lnTo>
                    <a:pt x="1631950" y="215900"/>
                  </a:lnTo>
                  <a:lnTo>
                    <a:pt x="1504950" y="114300"/>
                  </a:lnTo>
                  <a:lnTo>
                    <a:pt x="1409700" y="76200"/>
                  </a:lnTo>
                  <a:lnTo>
                    <a:pt x="1365250" y="44450"/>
                  </a:lnTo>
                  <a:lnTo>
                    <a:pt x="1320800" y="69850"/>
                  </a:lnTo>
                  <a:lnTo>
                    <a:pt x="1263650" y="0"/>
                  </a:lnTo>
                  <a:lnTo>
                    <a:pt x="1143000" y="50800"/>
                  </a:lnTo>
                  <a:lnTo>
                    <a:pt x="1143000" y="165100"/>
                  </a:lnTo>
                  <a:lnTo>
                    <a:pt x="1111250" y="222250"/>
                  </a:lnTo>
                  <a:lnTo>
                    <a:pt x="1066800" y="260350"/>
                  </a:lnTo>
                  <a:lnTo>
                    <a:pt x="1066800" y="260350"/>
                  </a:lnTo>
                  <a:lnTo>
                    <a:pt x="977900" y="285750"/>
                  </a:lnTo>
                  <a:lnTo>
                    <a:pt x="939800" y="330200"/>
                  </a:lnTo>
                  <a:lnTo>
                    <a:pt x="812800" y="330200"/>
                  </a:lnTo>
                  <a:lnTo>
                    <a:pt x="711200" y="368300"/>
                  </a:lnTo>
                  <a:lnTo>
                    <a:pt x="609600" y="40005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09" name="Forma libre 108">
              <a:extLst>
                <a:ext uri="{FF2B5EF4-FFF2-40B4-BE49-F238E27FC236}">
                  <a16:creationId xmlns:a16="http://schemas.microsoft.com/office/drawing/2014/main" id="{2A18BF2F-BF6C-4D64-81FD-8385A627B358}"/>
                </a:ext>
              </a:extLst>
            </p:cNvPr>
            <p:cNvSpPr/>
            <p:nvPr/>
          </p:nvSpPr>
          <p:spPr>
            <a:xfrm>
              <a:off x="8733982" y="1564963"/>
              <a:ext cx="1247242" cy="1462257"/>
            </a:xfrm>
            <a:custGeom>
              <a:avLst/>
              <a:gdLst>
                <a:gd name="connsiteX0" fmla="*/ 996950 w 1250950"/>
                <a:gd name="connsiteY0" fmla="*/ 0 h 1466850"/>
                <a:gd name="connsiteX1" fmla="*/ 825500 w 1250950"/>
                <a:gd name="connsiteY1" fmla="*/ 120650 h 1466850"/>
                <a:gd name="connsiteX2" fmla="*/ 774700 w 1250950"/>
                <a:gd name="connsiteY2" fmla="*/ 196850 h 1466850"/>
                <a:gd name="connsiteX3" fmla="*/ 723900 w 1250950"/>
                <a:gd name="connsiteY3" fmla="*/ 361950 h 1466850"/>
                <a:gd name="connsiteX4" fmla="*/ 590550 w 1250950"/>
                <a:gd name="connsiteY4" fmla="*/ 565150 h 1466850"/>
                <a:gd name="connsiteX5" fmla="*/ 495300 w 1250950"/>
                <a:gd name="connsiteY5" fmla="*/ 508000 h 1466850"/>
                <a:gd name="connsiteX6" fmla="*/ 444500 w 1250950"/>
                <a:gd name="connsiteY6" fmla="*/ 527050 h 1466850"/>
                <a:gd name="connsiteX7" fmla="*/ 311150 w 1250950"/>
                <a:gd name="connsiteY7" fmla="*/ 527050 h 1466850"/>
                <a:gd name="connsiteX8" fmla="*/ 203200 w 1250950"/>
                <a:gd name="connsiteY8" fmla="*/ 603250 h 1466850"/>
                <a:gd name="connsiteX9" fmla="*/ 152400 w 1250950"/>
                <a:gd name="connsiteY9" fmla="*/ 666750 h 1466850"/>
                <a:gd name="connsiteX10" fmla="*/ 82550 w 1250950"/>
                <a:gd name="connsiteY10" fmla="*/ 704850 h 1466850"/>
                <a:gd name="connsiteX11" fmla="*/ 120650 w 1250950"/>
                <a:gd name="connsiteY11" fmla="*/ 768350 h 1466850"/>
                <a:gd name="connsiteX12" fmla="*/ 88900 w 1250950"/>
                <a:gd name="connsiteY12" fmla="*/ 844550 h 1466850"/>
                <a:gd name="connsiteX13" fmla="*/ 6350 w 1250950"/>
                <a:gd name="connsiteY13" fmla="*/ 946150 h 1466850"/>
                <a:gd name="connsiteX14" fmla="*/ 31750 w 1250950"/>
                <a:gd name="connsiteY14" fmla="*/ 1060450 h 1466850"/>
                <a:gd name="connsiteX15" fmla="*/ 0 w 1250950"/>
                <a:gd name="connsiteY15" fmla="*/ 1206500 h 1466850"/>
                <a:gd name="connsiteX16" fmla="*/ 25400 w 1250950"/>
                <a:gd name="connsiteY16" fmla="*/ 1295400 h 1466850"/>
                <a:gd name="connsiteX17" fmla="*/ 95250 w 1250950"/>
                <a:gd name="connsiteY17" fmla="*/ 1263650 h 1466850"/>
                <a:gd name="connsiteX18" fmla="*/ 234950 w 1250950"/>
                <a:gd name="connsiteY18" fmla="*/ 1327150 h 1466850"/>
                <a:gd name="connsiteX19" fmla="*/ 285750 w 1250950"/>
                <a:gd name="connsiteY19" fmla="*/ 1371600 h 1466850"/>
                <a:gd name="connsiteX20" fmla="*/ 457200 w 1250950"/>
                <a:gd name="connsiteY20" fmla="*/ 1365250 h 1466850"/>
                <a:gd name="connsiteX21" fmla="*/ 615950 w 1250950"/>
                <a:gd name="connsiteY21" fmla="*/ 1441450 h 1466850"/>
                <a:gd name="connsiteX22" fmla="*/ 641350 w 1250950"/>
                <a:gd name="connsiteY22" fmla="*/ 1466850 h 1466850"/>
                <a:gd name="connsiteX23" fmla="*/ 800100 w 1250950"/>
                <a:gd name="connsiteY23" fmla="*/ 1358900 h 1466850"/>
                <a:gd name="connsiteX24" fmla="*/ 857250 w 1250950"/>
                <a:gd name="connsiteY24" fmla="*/ 1250950 h 1466850"/>
                <a:gd name="connsiteX25" fmla="*/ 933450 w 1250950"/>
                <a:gd name="connsiteY25" fmla="*/ 1257300 h 1466850"/>
                <a:gd name="connsiteX26" fmla="*/ 939800 w 1250950"/>
                <a:gd name="connsiteY26" fmla="*/ 1168400 h 1466850"/>
                <a:gd name="connsiteX27" fmla="*/ 1035050 w 1250950"/>
                <a:gd name="connsiteY27" fmla="*/ 1162050 h 1466850"/>
                <a:gd name="connsiteX28" fmla="*/ 1123950 w 1250950"/>
                <a:gd name="connsiteY28" fmla="*/ 1060450 h 1466850"/>
                <a:gd name="connsiteX29" fmla="*/ 1155700 w 1250950"/>
                <a:gd name="connsiteY29" fmla="*/ 977900 h 1466850"/>
                <a:gd name="connsiteX30" fmla="*/ 1187450 w 1250950"/>
                <a:gd name="connsiteY30" fmla="*/ 933450 h 1466850"/>
                <a:gd name="connsiteX31" fmla="*/ 1174750 w 1250950"/>
                <a:gd name="connsiteY31" fmla="*/ 654050 h 1466850"/>
                <a:gd name="connsiteX32" fmla="*/ 1136650 w 1250950"/>
                <a:gd name="connsiteY32" fmla="*/ 615950 h 1466850"/>
                <a:gd name="connsiteX33" fmla="*/ 1168400 w 1250950"/>
                <a:gd name="connsiteY33" fmla="*/ 476250 h 1466850"/>
                <a:gd name="connsiteX34" fmla="*/ 1219200 w 1250950"/>
                <a:gd name="connsiteY34" fmla="*/ 438150 h 1466850"/>
                <a:gd name="connsiteX35" fmla="*/ 1250950 w 1250950"/>
                <a:gd name="connsiteY35" fmla="*/ 393700 h 1466850"/>
                <a:gd name="connsiteX36" fmla="*/ 1212850 w 1250950"/>
                <a:gd name="connsiteY36" fmla="*/ 234950 h 1466850"/>
                <a:gd name="connsiteX37" fmla="*/ 1193800 w 1250950"/>
                <a:gd name="connsiteY37" fmla="*/ 107950 h 1466850"/>
                <a:gd name="connsiteX38" fmla="*/ 1111250 w 1250950"/>
                <a:gd name="connsiteY38" fmla="*/ 44450 h 1466850"/>
                <a:gd name="connsiteX39" fmla="*/ 1035050 w 1250950"/>
                <a:gd name="connsiteY39" fmla="*/ 38100 h 1466850"/>
                <a:gd name="connsiteX40" fmla="*/ 996950 w 1250950"/>
                <a:gd name="connsiteY40" fmla="*/ 0 h 146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250950" h="1466850">
                  <a:moveTo>
                    <a:pt x="996950" y="0"/>
                  </a:moveTo>
                  <a:lnTo>
                    <a:pt x="825500" y="120650"/>
                  </a:lnTo>
                  <a:lnTo>
                    <a:pt x="774700" y="196850"/>
                  </a:lnTo>
                  <a:lnTo>
                    <a:pt x="723900" y="361950"/>
                  </a:lnTo>
                  <a:lnTo>
                    <a:pt x="590550" y="565150"/>
                  </a:lnTo>
                  <a:lnTo>
                    <a:pt x="495300" y="508000"/>
                  </a:lnTo>
                  <a:lnTo>
                    <a:pt x="444500" y="527050"/>
                  </a:lnTo>
                  <a:lnTo>
                    <a:pt x="311150" y="527050"/>
                  </a:lnTo>
                  <a:lnTo>
                    <a:pt x="203200" y="603250"/>
                  </a:lnTo>
                  <a:lnTo>
                    <a:pt x="152400" y="666750"/>
                  </a:lnTo>
                  <a:lnTo>
                    <a:pt x="82550" y="704850"/>
                  </a:lnTo>
                  <a:lnTo>
                    <a:pt x="120650" y="768350"/>
                  </a:lnTo>
                  <a:lnTo>
                    <a:pt x="88900" y="844550"/>
                  </a:lnTo>
                  <a:lnTo>
                    <a:pt x="6350" y="946150"/>
                  </a:lnTo>
                  <a:lnTo>
                    <a:pt x="31750" y="1060450"/>
                  </a:lnTo>
                  <a:lnTo>
                    <a:pt x="0" y="1206500"/>
                  </a:lnTo>
                  <a:lnTo>
                    <a:pt x="25400" y="1295400"/>
                  </a:lnTo>
                  <a:lnTo>
                    <a:pt x="95250" y="1263650"/>
                  </a:lnTo>
                  <a:lnTo>
                    <a:pt x="234950" y="1327150"/>
                  </a:lnTo>
                  <a:lnTo>
                    <a:pt x="285750" y="1371600"/>
                  </a:lnTo>
                  <a:lnTo>
                    <a:pt x="457200" y="1365250"/>
                  </a:lnTo>
                  <a:lnTo>
                    <a:pt x="615950" y="1441450"/>
                  </a:lnTo>
                  <a:lnTo>
                    <a:pt x="641350" y="1466850"/>
                  </a:lnTo>
                  <a:lnTo>
                    <a:pt x="800100" y="1358900"/>
                  </a:lnTo>
                  <a:lnTo>
                    <a:pt x="857250" y="1250950"/>
                  </a:lnTo>
                  <a:lnTo>
                    <a:pt x="933450" y="1257300"/>
                  </a:lnTo>
                  <a:lnTo>
                    <a:pt x="939800" y="1168400"/>
                  </a:lnTo>
                  <a:lnTo>
                    <a:pt x="1035050" y="1162050"/>
                  </a:lnTo>
                  <a:lnTo>
                    <a:pt x="1123950" y="1060450"/>
                  </a:lnTo>
                  <a:lnTo>
                    <a:pt x="1155700" y="977900"/>
                  </a:lnTo>
                  <a:lnTo>
                    <a:pt x="1187450" y="933450"/>
                  </a:lnTo>
                  <a:lnTo>
                    <a:pt x="1174750" y="654050"/>
                  </a:lnTo>
                  <a:lnTo>
                    <a:pt x="1136650" y="615950"/>
                  </a:lnTo>
                  <a:lnTo>
                    <a:pt x="1168400" y="476250"/>
                  </a:lnTo>
                  <a:lnTo>
                    <a:pt x="1219200" y="438150"/>
                  </a:lnTo>
                  <a:lnTo>
                    <a:pt x="1250950" y="393700"/>
                  </a:lnTo>
                  <a:lnTo>
                    <a:pt x="1212850" y="234950"/>
                  </a:lnTo>
                  <a:lnTo>
                    <a:pt x="1193800" y="107950"/>
                  </a:lnTo>
                  <a:lnTo>
                    <a:pt x="1111250" y="44450"/>
                  </a:lnTo>
                  <a:lnTo>
                    <a:pt x="1035050" y="38100"/>
                  </a:lnTo>
                  <a:lnTo>
                    <a:pt x="996950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10" name="Forma libre 109">
              <a:extLst>
                <a:ext uri="{FF2B5EF4-FFF2-40B4-BE49-F238E27FC236}">
                  <a16:creationId xmlns:a16="http://schemas.microsoft.com/office/drawing/2014/main" id="{E001C9BD-2C87-4047-86D3-20C824BC595F}"/>
                </a:ext>
              </a:extLst>
            </p:cNvPr>
            <p:cNvSpPr/>
            <p:nvPr/>
          </p:nvSpPr>
          <p:spPr>
            <a:xfrm>
              <a:off x="8626636" y="2558274"/>
              <a:ext cx="1717514" cy="1402576"/>
            </a:xfrm>
            <a:custGeom>
              <a:avLst/>
              <a:gdLst>
                <a:gd name="connsiteX0" fmla="*/ 1327150 w 1720850"/>
                <a:gd name="connsiteY0" fmla="*/ 0 h 1403350"/>
                <a:gd name="connsiteX1" fmla="*/ 1257300 w 1720850"/>
                <a:gd name="connsiteY1" fmla="*/ 101600 h 1403350"/>
                <a:gd name="connsiteX2" fmla="*/ 1130300 w 1720850"/>
                <a:gd name="connsiteY2" fmla="*/ 203200 h 1403350"/>
                <a:gd name="connsiteX3" fmla="*/ 1073150 w 1720850"/>
                <a:gd name="connsiteY3" fmla="*/ 285750 h 1403350"/>
                <a:gd name="connsiteX4" fmla="*/ 1035050 w 1720850"/>
                <a:gd name="connsiteY4" fmla="*/ 336550 h 1403350"/>
                <a:gd name="connsiteX5" fmla="*/ 1003300 w 1720850"/>
                <a:gd name="connsiteY5" fmla="*/ 311150 h 1403350"/>
                <a:gd name="connsiteX6" fmla="*/ 920750 w 1720850"/>
                <a:gd name="connsiteY6" fmla="*/ 406400 h 1403350"/>
                <a:gd name="connsiteX7" fmla="*/ 787400 w 1720850"/>
                <a:gd name="connsiteY7" fmla="*/ 476250 h 1403350"/>
                <a:gd name="connsiteX8" fmla="*/ 692150 w 1720850"/>
                <a:gd name="connsiteY8" fmla="*/ 495300 h 1403350"/>
                <a:gd name="connsiteX9" fmla="*/ 590550 w 1720850"/>
                <a:gd name="connsiteY9" fmla="*/ 406400 h 1403350"/>
                <a:gd name="connsiteX10" fmla="*/ 393700 w 1720850"/>
                <a:gd name="connsiteY10" fmla="*/ 393700 h 1403350"/>
                <a:gd name="connsiteX11" fmla="*/ 234950 w 1720850"/>
                <a:gd name="connsiteY11" fmla="*/ 311150 h 1403350"/>
                <a:gd name="connsiteX12" fmla="*/ 152400 w 1720850"/>
                <a:gd name="connsiteY12" fmla="*/ 330200 h 1403350"/>
                <a:gd name="connsiteX13" fmla="*/ 152400 w 1720850"/>
                <a:gd name="connsiteY13" fmla="*/ 330200 h 1403350"/>
                <a:gd name="connsiteX14" fmla="*/ 63500 w 1720850"/>
                <a:gd name="connsiteY14" fmla="*/ 241300 h 1403350"/>
                <a:gd name="connsiteX15" fmla="*/ 0 w 1720850"/>
                <a:gd name="connsiteY15" fmla="*/ 298450 h 1403350"/>
                <a:gd name="connsiteX16" fmla="*/ 57150 w 1720850"/>
                <a:gd name="connsiteY16" fmla="*/ 361950 h 1403350"/>
                <a:gd name="connsiteX17" fmla="*/ 133350 w 1720850"/>
                <a:gd name="connsiteY17" fmla="*/ 387350 h 1403350"/>
                <a:gd name="connsiteX18" fmla="*/ 228600 w 1720850"/>
                <a:gd name="connsiteY18" fmla="*/ 400050 h 1403350"/>
                <a:gd name="connsiteX19" fmla="*/ 298450 w 1720850"/>
                <a:gd name="connsiteY19" fmla="*/ 450850 h 1403350"/>
                <a:gd name="connsiteX20" fmla="*/ 374650 w 1720850"/>
                <a:gd name="connsiteY20" fmla="*/ 527050 h 1403350"/>
                <a:gd name="connsiteX21" fmla="*/ 438150 w 1720850"/>
                <a:gd name="connsiteY21" fmla="*/ 577850 h 1403350"/>
                <a:gd name="connsiteX22" fmla="*/ 469900 w 1720850"/>
                <a:gd name="connsiteY22" fmla="*/ 654050 h 1403350"/>
                <a:gd name="connsiteX23" fmla="*/ 539750 w 1720850"/>
                <a:gd name="connsiteY23" fmla="*/ 768350 h 1403350"/>
                <a:gd name="connsiteX24" fmla="*/ 660400 w 1720850"/>
                <a:gd name="connsiteY24" fmla="*/ 876300 h 1403350"/>
                <a:gd name="connsiteX25" fmla="*/ 666750 w 1720850"/>
                <a:gd name="connsiteY25" fmla="*/ 984250 h 1403350"/>
                <a:gd name="connsiteX26" fmla="*/ 679450 w 1720850"/>
                <a:gd name="connsiteY26" fmla="*/ 1060450 h 1403350"/>
                <a:gd name="connsiteX27" fmla="*/ 698500 w 1720850"/>
                <a:gd name="connsiteY27" fmla="*/ 1155700 h 1403350"/>
                <a:gd name="connsiteX28" fmla="*/ 844550 w 1720850"/>
                <a:gd name="connsiteY28" fmla="*/ 1174750 h 1403350"/>
                <a:gd name="connsiteX29" fmla="*/ 965200 w 1720850"/>
                <a:gd name="connsiteY29" fmla="*/ 1270000 h 1403350"/>
                <a:gd name="connsiteX30" fmla="*/ 1041400 w 1720850"/>
                <a:gd name="connsiteY30" fmla="*/ 1295400 h 1403350"/>
                <a:gd name="connsiteX31" fmla="*/ 1060450 w 1720850"/>
                <a:gd name="connsiteY31" fmla="*/ 1403350 h 1403350"/>
                <a:gd name="connsiteX32" fmla="*/ 1060450 w 1720850"/>
                <a:gd name="connsiteY32" fmla="*/ 1403350 h 1403350"/>
                <a:gd name="connsiteX33" fmla="*/ 1130300 w 1720850"/>
                <a:gd name="connsiteY33" fmla="*/ 1250950 h 1403350"/>
                <a:gd name="connsiteX34" fmla="*/ 1187450 w 1720850"/>
                <a:gd name="connsiteY34" fmla="*/ 1212850 h 1403350"/>
                <a:gd name="connsiteX35" fmla="*/ 1250950 w 1720850"/>
                <a:gd name="connsiteY35" fmla="*/ 1162050 h 1403350"/>
                <a:gd name="connsiteX36" fmla="*/ 1346200 w 1720850"/>
                <a:gd name="connsiteY36" fmla="*/ 1225550 h 1403350"/>
                <a:gd name="connsiteX37" fmla="*/ 1397000 w 1720850"/>
                <a:gd name="connsiteY37" fmla="*/ 1130300 h 1403350"/>
                <a:gd name="connsiteX38" fmla="*/ 1428750 w 1720850"/>
                <a:gd name="connsiteY38" fmla="*/ 990600 h 1403350"/>
                <a:gd name="connsiteX39" fmla="*/ 1530350 w 1720850"/>
                <a:gd name="connsiteY39" fmla="*/ 914400 h 1403350"/>
                <a:gd name="connsiteX40" fmla="*/ 1651000 w 1720850"/>
                <a:gd name="connsiteY40" fmla="*/ 889000 h 1403350"/>
                <a:gd name="connsiteX41" fmla="*/ 1644650 w 1720850"/>
                <a:gd name="connsiteY41" fmla="*/ 749300 h 1403350"/>
                <a:gd name="connsiteX42" fmla="*/ 1657350 w 1720850"/>
                <a:gd name="connsiteY42" fmla="*/ 666750 h 1403350"/>
                <a:gd name="connsiteX43" fmla="*/ 1689100 w 1720850"/>
                <a:gd name="connsiteY43" fmla="*/ 584200 h 1403350"/>
                <a:gd name="connsiteX44" fmla="*/ 1720850 w 1720850"/>
                <a:gd name="connsiteY44" fmla="*/ 508000 h 1403350"/>
                <a:gd name="connsiteX45" fmla="*/ 1638300 w 1720850"/>
                <a:gd name="connsiteY45" fmla="*/ 444500 h 1403350"/>
                <a:gd name="connsiteX46" fmla="*/ 1549400 w 1720850"/>
                <a:gd name="connsiteY46" fmla="*/ 387350 h 1403350"/>
                <a:gd name="connsiteX47" fmla="*/ 1549400 w 1720850"/>
                <a:gd name="connsiteY47" fmla="*/ 311150 h 1403350"/>
                <a:gd name="connsiteX48" fmla="*/ 1473200 w 1720850"/>
                <a:gd name="connsiteY48" fmla="*/ 234950 h 1403350"/>
                <a:gd name="connsiteX49" fmla="*/ 1422400 w 1720850"/>
                <a:gd name="connsiteY49" fmla="*/ 177800 h 1403350"/>
                <a:gd name="connsiteX50" fmla="*/ 1390650 w 1720850"/>
                <a:gd name="connsiteY50" fmla="*/ 107950 h 1403350"/>
                <a:gd name="connsiteX51" fmla="*/ 1327150 w 1720850"/>
                <a:gd name="connsiteY51" fmla="*/ 0 h 140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720850" h="1403350">
                  <a:moveTo>
                    <a:pt x="1327150" y="0"/>
                  </a:moveTo>
                  <a:lnTo>
                    <a:pt x="1257300" y="101600"/>
                  </a:lnTo>
                  <a:lnTo>
                    <a:pt x="1130300" y="203200"/>
                  </a:lnTo>
                  <a:lnTo>
                    <a:pt x="1073150" y="285750"/>
                  </a:lnTo>
                  <a:lnTo>
                    <a:pt x="1035050" y="336550"/>
                  </a:lnTo>
                  <a:lnTo>
                    <a:pt x="1003300" y="311150"/>
                  </a:lnTo>
                  <a:lnTo>
                    <a:pt x="920750" y="406400"/>
                  </a:lnTo>
                  <a:lnTo>
                    <a:pt x="787400" y="476250"/>
                  </a:lnTo>
                  <a:lnTo>
                    <a:pt x="692150" y="495300"/>
                  </a:lnTo>
                  <a:lnTo>
                    <a:pt x="590550" y="406400"/>
                  </a:lnTo>
                  <a:lnTo>
                    <a:pt x="393700" y="393700"/>
                  </a:lnTo>
                  <a:lnTo>
                    <a:pt x="234950" y="311150"/>
                  </a:lnTo>
                  <a:lnTo>
                    <a:pt x="152400" y="330200"/>
                  </a:lnTo>
                  <a:lnTo>
                    <a:pt x="152400" y="330200"/>
                  </a:lnTo>
                  <a:lnTo>
                    <a:pt x="63500" y="241300"/>
                  </a:lnTo>
                  <a:lnTo>
                    <a:pt x="0" y="298450"/>
                  </a:lnTo>
                  <a:lnTo>
                    <a:pt x="57150" y="361950"/>
                  </a:lnTo>
                  <a:lnTo>
                    <a:pt x="133350" y="387350"/>
                  </a:lnTo>
                  <a:lnTo>
                    <a:pt x="228600" y="400050"/>
                  </a:lnTo>
                  <a:lnTo>
                    <a:pt x="298450" y="450850"/>
                  </a:lnTo>
                  <a:lnTo>
                    <a:pt x="374650" y="527050"/>
                  </a:lnTo>
                  <a:lnTo>
                    <a:pt x="438150" y="577850"/>
                  </a:lnTo>
                  <a:lnTo>
                    <a:pt x="469900" y="654050"/>
                  </a:lnTo>
                  <a:lnTo>
                    <a:pt x="539750" y="768350"/>
                  </a:lnTo>
                  <a:lnTo>
                    <a:pt x="660400" y="876300"/>
                  </a:lnTo>
                  <a:lnTo>
                    <a:pt x="666750" y="984250"/>
                  </a:lnTo>
                  <a:lnTo>
                    <a:pt x="679450" y="1060450"/>
                  </a:lnTo>
                  <a:lnTo>
                    <a:pt x="698500" y="1155700"/>
                  </a:lnTo>
                  <a:lnTo>
                    <a:pt x="844550" y="1174750"/>
                  </a:lnTo>
                  <a:lnTo>
                    <a:pt x="965200" y="1270000"/>
                  </a:lnTo>
                  <a:lnTo>
                    <a:pt x="1041400" y="1295400"/>
                  </a:lnTo>
                  <a:lnTo>
                    <a:pt x="1060450" y="1403350"/>
                  </a:lnTo>
                  <a:lnTo>
                    <a:pt x="1060450" y="1403350"/>
                  </a:lnTo>
                  <a:lnTo>
                    <a:pt x="1130300" y="1250950"/>
                  </a:lnTo>
                  <a:lnTo>
                    <a:pt x="1187450" y="1212850"/>
                  </a:lnTo>
                  <a:lnTo>
                    <a:pt x="1250950" y="1162050"/>
                  </a:lnTo>
                  <a:lnTo>
                    <a:pt x="1346200" y="1225550"/>
                  </a:lnTo>
                  <a:lnTo>
                    <a:pt x="1397000" y="1130300"/>
                  </a:lnTo>
                  <a:lnTo>
                    <a:pt x="1428750" y="990600"/>
                  </a:lnTo>
                  <a:lnTo>
                    <a:pt x="1530350" y="914400"/>
                  </a:lnTo>
                  <a:lnTo>
                    <a:pt x="1651000" y="889000"/>
                  </a:lnTo>
                  <a:lnTo>
                    <a:pt x="1644650" y="749300"/>
                  </a:lnTo>
                  <a:lnTo>
                    <a:pt x="1657350" y="666750"/>
                  </a:lnTo>
                  <a:lnTo>
                    <a:pt x="1689100" y="584200"/>
                  </a:lnTo>
                  <a:lnTo>
                    <a:pt x="1720850" y="508000"/>
                  </a:lnTo>
                  <a:lnTo>
                    <a:pt x="1638300" y="444500"/>
                  </a:lnTo>
                  <a:lnTo>
                    <a:pt x="1549400" y="387350"/>
                  </a:lnTo>
                  <a:lnTo>
                    <a:pt x="1549400" y="311150"/>
                  </a:lnTo>
                  <a:lnTo>
                    <a:pt x="1473200" y="234950"/>
                  </a:lnTo>
                  <a:lnTo>
                    <a:pt x="1422400" y="177800"/>
                  </a:lnTo>
                  <a:lnTo>
                    <a:pt x="1390650" y="107950"/>
                  </a:lnTo>
                  <a:lnTo>
                    <a:pt x="1327150" y="0"/>
                  </a:lnTo>
                  <a:close/>
                </a:path>
              </a:pathLst>
            </a:custGeom>
            <a:solidFill>
              <a:srgbClr val="FFC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11" name="Forma libre 110">
              <a:extLst>
                <a:ext uri="{FF2B5EF4-FFF2-40B4-BE49-F238E27FC236}">
                  <a16:creationId xmlns:a16="http://schemas.microsoft.com/office/drawing/2014/main" id="{9A9C32D3-51F6-4880-B29F-C6814E9CBB7E}"/>
                </a:ext>
              </a:extLst>
            </p:cNvPr>
            <p:cNvSpPr/>
            <p:nvPr/>
          </p:nvSpPr>
          <p:spPr>
            <a:xfrm>
              <a:off x="8524403" y="2012592"/>
              <a:ext cx="414045" cy="771631"/>
            </a:xfrm>
            <a:custGeom>
              <a:avLst/>
              <a:gdLst>
                <a:gd name="connsiteX0" fmla="*/ 311150 w 412750"/>
                <a:gd name="connsiteY0" fmla="*/ 0 h 768350"/>
                <a:gd name="connsiteX1" fmla="*/ 355600 w 412750"/>
                <a:gd name="connsiteY1" fmla="*/ 44450 h 768350"/>
                <a:gd name="connsiteX2" fmla="*/ 412750 w 412750"/>
                <a:gd name="connsiteY2" fmla="*/ 101600 h 768350"/>
                <a:gd name="connsiteX3" fmla="*/ 361950 w 412750"/>
                <a:gd name="connsiteY3" fmla="*/ 152400 h 768350"/>
                <a:gd name="connsiteX4" fmla="*/ 279400 w 412750"/>
                <a:gd name="connsiteY4" fmla="*/ 209550 h 768350"/>
                <a:gd name="connsiteX5" fmla="*/ 279400 w 412750"/>
                <a:gd name="connsiteY5" fmla="*/ 311150 h 768350"/>
                <a:gd name="connsiteX6" fmla="*/ 273050 w 412750"/>
                <a:gd name="connsiteY6" fmla="*/ 361950 h 768350"/>
                <a:gd name="connsiteX7" fmla="*/ 184150 w 412750"/>
                <a:gd name="connsiteY7" fmla="*/ 482600 h 768350"/>
                <a:gd name="connsiteX8" fmla="*/ 196850 w 412750"/>
                <a:gd name="connsiteY8" fmla="*/ 565150 h 768350"/>
                <a:gd name="connsiteX9" fmla="*/ 165100 w 412750"/>
                <a:gd name="connsiteY9" fmla="*/ 711200 h 768350"/>
                <a:gd name="connsiteX10" fmla="*/ 190500 w 412750"/>
                <a:gd name="connsiteY10" fmla="*/ 768350 h 768350"/>
                <a:gd name="connsiteX11" fmla="*/ 0 w 412750"/>
                <a:gd name="connsiteY11" fmla="*/ 628650 h 768350"/>
                <a:gd name="connsiteX12" fmla="*/ 38100 w 412750"/>
                <a:gd name="connsiteY12" fmla="*/ 520700 h 768350"/>
                <a:gd name="connsiteX13" fmla="*/ 63500 w 412750"/>
                <a:gd name="connsiteY13" fmla="*/ 393700 h 768350"/>
                <a:gd name="connsiteX14" fmla="*/ 95250 w 412750"/>
                <a:gd name="connsiteY14" fmla="*/ 323850 h 768350"/>
                <a:gd name="connsiteX15" fmla="*/ 177800 w 412750"/>
                <a:gd name="connsiteY15" fmla="*/ 222250 h 768350"/>
                <a:gd name="connsiteX16" fmla="*/ 177800 w 412750"/>
                <a:gd name="connsiteY16" fmla="*/ 127000 h 768350"/>
                <a:gd name="connsiteX17" fmla="*/ 311150 w 412750"/>
                <a:gd name="connsiteY17" fmla="*/ 0 h 768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12750" h="768350">
                  <a:moveTo>
                    <a:pt x="311150" y="0"/>
                  </a:moveTo>
                  <a:lnTo>
                    <a:pt x="355600" y="44450"/>
                  </a:lnTo>
                  <a:lnTo>
                    <a:pt x="412750" y="101600"/>
                  </a:lnTo>
                  <a:lnTo>
                    <a:pt x="361950" y="152400"/>
                  </a:lnTo>
                  <a:lnTo>
                    <a:pt x="279400" y="209550"/>
                  </a:lnTo>
                  <a:lnTo>
                    <a:pt x="279400" y="311150"/>
                  </a:lnTo>
                  <a:lnTo>
                    <a:pt x="273050" y="361950"/>
                  </a:lnTo>
                  <a:lnTo>
                    <a:pt x="184150" y="482600"/>
                  </a:lnTo>
                  <a:lnTo>
                    <a:pt x="196850" y="565150"/>
                  </a:lnTo>
                  <a:lnTo>
                    <a:pt x="165100" y="711200"/>
                  </a:lnTo>
                  <a:lnTo>
                    <a:pt x="190500" y="768350"/>
                  </a:lnTo>
                  <a:lnTo>
                    <a:pt x="0" y="628650"/>
                  </a:lnTo>
                  <a:lnTo>
                    <a:pt x="38100" y="520700"/>
                  </a:lnTo>
                  <a:lnTo>
                    <a:pt x="63500" y="393700"/>
                  </a:lnTo>
                  <a:lnTo>
                    <a:pt x="95250" y="323850"/>
                  </a:lnTo>
                  <a:lnTo>
                    <a:pt x="177800" y="222250"/>
                  </a:lnTo>
                  <a:lnTo>
                    <a:pt x="177800" y="127000"/>
                  </a:lnTo>
                  <a:lnTo>
                    <a:pt x="311150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12" name="Forma libre 111">
              <a:extLst>
                <a:ext uri="{FF2B5EF4-FFF2-40B4-BE49-F238E27FC236}">
                  <a16:creationId xmlns:a16="http://schemas.microsoft.com/office/drawing/2014/main" id="{FE2164D6-AD99-4BD1-93D2-1BE5A425AAA1}"/>
                </a:ext>
              </a:extLst>
            </p:cNvPr>
            <p:cNvSpPr/>
            <p:nvPr/>
          </p:nvSpPr>
          <p:spPr>
            <a:xfrm>
              <a:off x="8590856" y="2929169"/>
              <a:ext cx="628731" cy="750313"/>
            </a:xfrm>
            <a:custGeom>
              <a:avLst/>
              <a:gdLst>
                <a:gd name="connsiteX0" fmla="*/ 12700 w 628650"/>
                <a:gd name="connsiteY0" fmla="*/ 0 h 755650"/>
                <a:gd name="connsiteX1" fmla="*/ 101600 w 628650"/>
                <a:gd name="connsiteY1" fmla="*/ 38100 h 755650"/>
                <a:gd name="connsiteX2" fmla="*/ 203200 w 628650"/>
                <a:gd name="connsiteY2" fmla="*/ 50800 h 755650"/>
                <a:gd name="connsiteX3" fmla="*/ 323850 w 628650"/>
                <a:gd name="connsiteY3" fmla="*/ 107950 h 755650"/>
                <a:gd name="connsiteX4" fmla="*/ 412750 w 628650"/>
                <a:gd name="connsiteY4" fmla="*/ 209550 h 755650"/>
                <a:gd name="connsiteX5" fmla="*/ 482600 w 628650"/>
                <a:gd name="connsiteY5" fmla="*/ 266700 h 755650"/>
                <a:gd name="connsiteX6" fmla="*/ 482600 w 628650"/>
                <a:gd name="connsiteY6" fmla="*/ 330200 h 755650"/>
                <a:gd name="connsiteX7" fmla="*/ 609600 w 628650"/>
                <a:gd name="connsiteY7" fmla="*/ 444500 h 755650"/>
                <a:gd name="connsiteX8" fmla="*/ 628650 w 628650"/>
                <a:gd name="connsiteY8" fmla="*/ 482600 h 755650"/>
                <a:gd name="connsiteX9" fmla="*/ 615950 w 628650"/>
                <a:gd name="connsiteY9" fmla="*/ 552450 h 755650"/>
                <a:gd name="connsiteX10" fmla="*/ 539750 w 628650"/>
                <a:gd name="connsiteY10" fmla="*/ 596900 h 755650"/>
                <a:gd name="connsiteX11" fmla="*/ 501650 w 628650"/>
                <a:gd name="connsiteY11" fmla="*/ 673100 h 755650"/>
                <a:gd name="connsiteX12" fmla="*/ 438150 w 628650"/>
                <a:gd name="connsiteY12" fmla="*/ 755650 h 755650"/>
                <a:gd name="connsiteX13" fmla="*/ 374650 w 628650"/>
                <a:gd name="connsiteY13" fmla="*/ 673100 h 755650"/>
                <a:gd name="connsiteX14" fmla="*/ 304800 w 628650"/>
                <a:gd name="connsiteY14" fmla="*/ 628650 h 755650"/>
                <a:gd name="connsiteX15" fmla="*/ 336550 w 628650"/>
                <a:gd name="connsiteY15" fmla="*/ 552450 h 755650"/>
                <a:gd name="connsiteX16" fmla="*/ 273050 w 628650"/>
                <a:gd name="connsiteY16" fmla="*/ 450850 h 755650"/>
                <a:gd name="connsiteX17" fmla="*/ 158750 w 628650"/>
                <a:gd name="connsiteY17" fmla="*/ 298450 h 755650"/>
                <a:gd name="connsiteX18" fmla="*/ 44450 w 628650"/>
                <a:gd name="connsiteY18" fmla="*/ 336550 h 755650"/>
                <a:gd name="connsiteX19" fmla="*/ 44450 w 628650"/>
                <a:gd name="connsiteY19" fmla="*/ 266700 h 755650"/>
                <a:gd name="connsiteX20" fmla="*/ 6350 w 628650"/>
                <a:gd name="connsiteY20" fmla="*/ 152400 h 755650"/>
                <a:gd name="connsiteX21" fmla="*/ 0 w 628650"/>
                <a:gd name="connsiteY21" fmla="*/ 57150 h 755650"/>
                <a:gd name="connsiteX22" fmla="*/ 12700 w 628650"/>
                <a:gd name="connsiteY22" fmla="*/ 0 h 755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28650" h="755650">
                  <a:moveTo>
                    <a:pt x="12700" y="0"/>
                  </a:moveTo>
                  <a:lnTo>
                    <a:pt x="101600" y="38100"/>
                  </a:lnTo>
                  <a:lnTo>
                    <a:pt x="203200" y="50800"/>
                  </a:lnTo>
                  <a:lnTo>
                    <a:pt x="323850" y="107950"/>
                  </a:lnTo>
                  <a:lnTo>
                    <a:pt x="412750" y="209550"/>
                  </a:lnTo>
                  <a:lnTo>
                    <a:pt x="482600" y="266700"/>
                  </a:lnTo>
                  <a:lnTo>
                    <a:pt x="482600" y="330200"/>
                  </a:lnTo>
                  <a:lnTo>
                    <a:pt x="609600" y="444500"/>
                  </a:lnTo>
                  <a:lnTo>
                    <a:pt x="628650" y="482600"/>
                  </a:lnTo>
                  <a:lnTo>
                    <a:pt x="615950" y="552450"/>
                  </a:lnTo>
                  <a:lnTo>
                    <a:pt x="539750" y="596900"/>
                  </a:lnTo>
                  <a:lnTo>
                    <a:pt x="501650" y="673100"/>
                  </a:lnTo>
                  <a:lnTo>
                    <a:pt x="438150" y="755650"/>
                  </a:lnTo>
                  <a:lnTo>
                    <a:pt x="374650" y="673100"/>
                  </a:lnTo>
                  <a:lnTo>
                    <a:pt x="304800" y="628650"/>
                  </a:lnTo>
                  <a:lnTo>
                    <a:pt x="336550" y="552450"/>
                  </a:lnTo>
                  <a:lnTo>
                    <a:pt x="273050" y="450850"/>
                  </a:lnTo>
                  <a:lnTo>
                    <a:pt x="158750" y="298450"/>
                  </a:lnTo>
                  <a:lnTo>
                    <a:pt x="44450" y="336550"/>
                  </a:lnTo>
                  <a:lnTo>
                    <a:pt x="44450" y="266700"/>
                  </a:lnTo>
                  <a:lnTo>
                    <a:pt x="6350" y="152400"/>
                  </a:lnTo>
                  <a:lnTo>
                    <a:pt x="0" y="57150"/>
                  </a:lnTo>
                  <a:lnTo>
                    <a:pt x="12700" y="0"/>
                  </a:lnTo>
                  <a:close/>
                </a:path>
              </a:pathLst>
            </a:custGeom>
            <a:solidFill>
              <a:srgbClr val="FFC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13" name="Forma libre 112">
              <a:extLst>
                <a:ext uri="{FF2B5EF4-FFF2-40B4-BE49-F238E27FC236}">
                  <a16:creationId xmlns:a16="http://schemas.microsoft.com/office/drawing/2014/main" id="{BB67365B-0091-4440-B9D6-8C645EFD2BEB}"/>
                </a:ext>
              </a:extLst>
            </p:cNvPr>
            <p:cNvSpPr/>
            <p:nvPr/>
          </p:nvSpPr>
          <p:spPr>
            <a:xfrm>
              <a:off x="8309714" y="2737326"/>
              <a:ext cx="291366" cy="537156"/>
            </a:xfrm>
            <a:custGeom>
              <a:avLst/>
              <a:gdLst>
                <a:gd name="connsiteX0" fmla="*/ 104775 w 290512"/>
                <a:gd name="connsiteY0" fmla="*/ 0 h 538162"/>
                <a:gd name="connsiteX1" fmla="*/ 104775 w 290512"/>
                <a:gd name="connsiteY1" fmla="*/ 61912 h 538162"/>
                <a:gd name="connsiteX2" fmla="*/ 119062 w 290512"/>
                <a:gd name="connsiteY2" fmla="*/ 119062 h 538162"/>
                <a:gd name="connsiteX3" fmla="*/ 209550 w 290512"/>
                <a:gd name="connsiteY3" fmla="*/ 109537 h 538162"/>
                <a:gd name="connsiteX4" fmla="*/ 271462 w 290512"/>
                <a:gd name="connsiteY4" fmla="*/ 133350 h 538162"/>
                <a:gd name="connsiteX5" fmla="*/ 261937 w 290512"/>
                <a:gd name="connsiteY5" fmla="*/ 176212 h 538162"/>
                <a:gd name="connsiteX6" fmla="*/ 261937 w 290512"/>
                <a:gd name="connsiteY6" fmla="*/ 247650 h 538162"/>
                <a:gd name="connsiteX7" fmla="*/ 238125 w 290512"/>
                <a:gd name="connsiteY7" fmla="*/ 304800 h 538162"/>
                <a:gd name="connsiteX8" fmla="*/ 257175 w 290512"/>
                <a:gd name="connsiteY8" fmla="*/ 371475 h 538162"/>
                <a:gd name="connsiteX9" fmla="*/ 290512 w 290512"/>
                <a:gd name="connsiteY9" fmla="*/ 423862 h 538162"/>
                <a:gd name="connsiteX10" fmla="*/ 290512 w 290512"/>
                <a:gd name="connsiteY10" fmla="*/ 471487 h 538162"/>
                <a:gd name="connsiteX11" fmla="*/ 276225 w 290512"/>
                <a:gd name="connsiteY11" fmla="*/ 504825 h 538162"/>
                <a:gd name="connsiteX12" fmla="*/ 157162 w 290512"/>
                <a:gd name="connsiteY12" fmla="*/ 519112 h 538162"/>
                <a:gd name="connsiteX13" fmla="*/ 142875 w 290512"/>
                <a:gd name="connsiteY13" fmla="*/ 538162 h 538162"/>
                <a:gd name="connsiteX14" fmla="*/ 100012 w 290512"/>
                <a:gd name="connsiteY14" fmla="*/ 419100 h 538162"/>
                <a:gd name="connsiteX15" fmla="*/ 109537 w 290512"/>
                <a:gd name="connsiteY15" fmla="*/ 376237 h 538162"/>
                <a:gd name="connsiteX16" fmla="*/ 80962 w 290512"/>
                <a:gd name="connsiteY16" fmla="*/ 271462 h 538162"/>
                <a:gd name="connsiteX17" fmla="*/ 0 w 290512"/>
                <a:gd name="connsiteY17" fmla="*/ 223837 h 538162"/>
                <a:gd name="connsiteX18" fmla="*/ 19050 w 290512"/>
                <a:gd name="connsiteY18" fmla="*/ 114300 h 538162"/>
                <a:gd name="connsiteX19" fmla="*/ 104775 w 290512"/>
                <a:gd name="connsiteY19" fmla="*/ 0 h 53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512" h="538162">
                  <a:moveTo>
                    <a:pt x="104775" y="0"/>
                  </a:moveTo>
                  <a:lnTo>
                    <a:pt x="104775" y="61912"/>
                  </a:lnTo>
                  <a:lnTo>
                    <a:pt x="119062" y="119062"/>
                  </a:lnTo>
                  <a:lnTo>
                    <a:pt x="209550" y="109537"/>
                  </a:lnTo>
                  <a:lnTo>
                    <a:pt x="271462" y="133350"/>
                  </a:lnTo>
                  <a:lnTo>
                    <a:pt x="261937" y="176212"/>
                  </a:lnTo>
                  <a:lnTo>
                    <a:pt x="261937" y="247650"/>
                  </a:lnTo>
                  <a:lnTo>
                    <a:pt x="238125" y="304800"/>
                  </a:lnTo>
                  <a:lnTo>
                    <a:pt x="257175" y="371475"/>
                  </a:lnTo>
                  <a:lnTo>
                    <a:pt x="290512" y="423862"/>
                  </a:lnTo>
                  <a:lnTo>
                    <a:pt x="290512" y="471487"/>
                  </a:lnTo>
                  <a:lnTo>
                    <a:pt x="276225" y="504825"/>
                  </a:lnTo>
                  <a:lnTo>
                    <a:pt x="157162" y="519112"/>
                  </a:lnTo>
                  <a:lnTo>
                    <a:pt x="142875" y="538162"/>
                  </a:lnTo>
                  <a:lnTo>
                    <a:pt x="100012" y="419100"/>
                  </a:lnTo>
                  <a:lnTo>
                    <a:pt x="109537" y="376237"/>
                  </a:lnTo>
                  <a:lnTo>
                    <a:pt x="80962" y="271462"/>
                  </a:lnTo>
                  <a:lnTo>
                    <a:pt x="0" y="223837"/>
                  </a:lnTo>
                  <a:lnTo>
                    <a:pt x="19050" y="114300"/>
                  </a:lnTo>
                  <a:lnTo>
                    <a:pt x="104775" y="0"/>
                  </a:lnTo>
                  <a:close/>
                </a:path>
              </a:pathLst>
            </a:custGeom>
            <a:solidFill>
              <a:srgbClr val="FFC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14" name="Forma libre 113">
              <a:extLst>
                <a:ext uri="{FF2B5EF4-FFF2-40B4-BE49-F238E27FC236}">
                  <a16:creationId xmlns:a16="http://schemas.microsoft.com/office/drawing/2014/main" id="{E163185B-2AFC-41C8-B2F2-2A097902365E}"/>
                </a:ext>
              </a:extLst>
            </p:cNvPr>
            <p:cNvSpPr/>
            <p:nvPr/>
          </p:nvSpPr>
          <p:spPr>
            <a:xfrm>
              <a:off x="8059245" y="2281171"/>
              <a:ext cx="598061" cy="549944"/>
            </a:xfrm>
            <a:custGeom>
              <a:avLst/>
              <a:gdLst>
                <a:gd name="connsiteX0" fmla="*/ 119063 w 600075"/>
                <a:gd name="connsiteY0" fmla="*/ 0 h 552450"/>
                <a:gd name="connsiteX1" fmla="*/ 190500 w 600075"/>
                <a:gd name="connsiteY1" fmla="*/ 52387 h 552450"/>
                <a:gd name="connsiteX2" fmla="*/ 271463 w 600075"/>
                <a:gd name="connsiteY2" fmla="*/ 128587 h 552450"/>
                <a:gd name="connsiteX3" fmla="*/ 300038 w 600075"/>
                <a:gd name="connsiteY3" fmla="*/ 195262 h 552450"/>
                <a:gd name="connsiteX4" fmla="*/ 404813 w 600075"/>
                <a:gd name="connsiteY4" fmla="*/ 176212 h 552450"/>
                <a:gd name="connsiteX5" fmla="*/ 471488 w 600075"/>
                <a:gd name="connsiteY5" fmla="*/ 152400 h 552450"/>
                <a:gd name="connsiteX6" fmla="*/ 471488 w 600075"/>
                <a:gd name="connsiteY6" fmla="*/ 152400 h 552450"/>
                <a:gd name="connsiteX7" fmla="*/ 504825 w 600075"/>
                <a:gd name="connsiteY7" fmla="*/ 204787 h 552450"/>
                <a:gd name="connsiteX8" fmla="*/ 481013 w 600075"/>
                <a:gd name="connsiteY8" fmla="*/ 295275 h 552450"/>
                <a:gd name="connsiteX9" fmla="*/ 442913 w 600075"/>
                <a:gd name="connsiteY9" fmla="*/ 338137 h 552450"/>
                <a:gd name="connsiteX10" fmla="*/ 447675 w 600075"/>
                <a:gd name="connsiteY10" fmla="*/ 376237 h 552450"/>
                <a:gd name="connsiteX11" fmla="*/ 600075 w 600075"/>
                <a:gd name="connsiteY11" fmla="*/ 495300 h 552450"/>
                <a:gd name="connsiteX12" fmla="*/ 509588 w 600075"/>
                <a:gd name="connsiteY12" fmla="*/ 552450 h 552450"/>
                <a:gd name="connsiteX13" fmla="*/ 409575 w 600075"/>
                <a:gd name="connsiteY13" fmla="*/ 552450 h 552450"/>
                <a:gd name="connsiteX14" fmla="*/ 390525 w 600075"/>
                <a:gd name="connsiteY14" fmla="*/ 461962 h 552450"/>
                <a:gd name="connsiteX15" fmla="*/ 357188 w 600075"/>
                <a:gd name="connsiteY15" fmla="*/ 419100 h 552450"/>
                <a:gd name="connsiteX16" fmla="*/ 314325 w 600075"/>
                <a:gd name="connsiteY16" fmla="*/ 466725 h 552450"/>
                <a:gd name="connsiteX17" fmla="*/ 261938 w 600075"/>
                <a:gd name="connsiteY17" fmla="*/ 523875 h 552450"/>
                <a:gd name="connsiteX18" fmla="*/ 257175 w 600075"/>
                <a:gd name="connsiteY18" fmla="*/ 452437 h 552450"/>
                <a:gd name="connsiteX19" fmla="*/ 271463 w 600075"/>
                <a:gd name="connsiteY19" fmla="*/ 385762 h 552450"/>
                <a:gd name="connsiteX20" fmla="*/ 357188 w 600075"/>
                <a:gd name="connsiteY20" fmla="*/ 352425 h 552450"/>
                <a:gd name="connsiteX21" fmla="*/ 257175 w 600075"/>
                <a:gd name="connsiteY21" fmla="*/ 257175 h 552450"/>
                <a:gd name="connsiteX22" fmla="*/ 47625 w 600075"/>
                <a:gd name="connsiteY22" fmla="*/ 347662 h 552450"/>
                <a:gd name="connsiteX23" fmla="*/ 0 w 600075"/>
                <a:gd name="connsiteY23" fmla="*/ 290512 h 552450"/>
                <a:gd name="connsiteX24" fmla="*/ 19050 w 600075"/>
                <a:gd name="connsiteY24" fmla="*/ 233362 h 552450"/>
                <a:gd name="connsiteX25" fmla="*/ 57150 w 600075"/>
                <a:gd name="connsiteY25" fmla="*/ 142875 h 552450"/>
                <a:gd name="connsiteX26" fmla="*/ 90488 w 600075"/>
                <a:gd name="connsiteY26" fmla="*/ 71437 h 552450"/>
                <a:gd name="connsiteX27" fmla="*/ 119063 w 600075"/>
                <a:gd name="connsiteY27" fmla="*/ 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0075" h="552450">
                  <a:moveTo>
                    <a:pt x="119063" y="0"/>
                  </a:moveTo>
                  <a:lnTo>
                    <a:pt x="190500" y="52387"/>
                  </a:lnTo>
                  <a:lnTo>
                    <a:pt x="271463" y="128587"/>
                  </a:lnTo>
                  <a:lnTo>
                    <a:pt x="300038" y="195262"/>
                  </a:lnTo>
                  <a:lnTo>
                    <a:pt x="404813" y="176212"/>
                  </a:lnTo>
                  <a:lnTo>
                    <a:pt x="471488" y="152400"/>
                  </a:lnTo>
                  <a:lnTo>
                    <a:pt x="471488" y="152400"/>
                  </a:lnTo>
                  <a:lnTo>
                    <a:pt x="504825" y="204787"/>
                  </a:lnTo>
                  <a:lnTo>
                    <a:pt x="481013" y="295275"/>
                  </a:lnTo>
                  <a:lnTo>
                    <a:pt x="442913" y="338137"/>
                  </a:lnTo>
                  <a:lnTo>
                    <a:pt x="447675" y="376237"/>
                  </a:lnTo>
                  <a:lnTo>
                    <a:pt x="600075" y="495300"/>
                  </a:lnTo>
                  <a:lnTo>
                    <a:pt x="509588" y="552450"/>
                  </a:lnTo>
                  <a:lnTo>
                    <a:pt x="409575" y="552450"/>
                  </a:lnTo>
                  <a:lnTo>
                    <a:pt x="390525" y="461962"/>
                  </a:lnTo>
                  <a:lnTo>
                    <a:pt x="357188" y="419100"/>
                  </a:lnTo>
                  <a:lnTo>
                    <a:pt x="314325" y="466725"/>
                  </a:lnTo>
                  <a:lnTo>
                    <a:pt x="261938" y="523875"/>
                  </a:lnTo>
                  <a:lnTo>
                    <a:pt x="257175" y="452437"/>
                  </a:lnTo>
                  <a:lnTo>
                    <a:pt x="271463" y="385762"/>
                  </a:lnTo>
                  <a:lnTo>
                    <a:pt x="357188" y="352425"/>
                  </a:lnTo>
                  <a:lnTo>
                    <a:pt x="257175" y="257175"/>
                  </a:lnTo>
                  <a:lnTo>
                    <a:pt x="47625" y="347662"/>
                  </a:lnTo>
                  <a:lnTo>
                    <a:pt x="0" y="290512"/>
                  </a:lnTo>
                  <a:lnTo>
                    <a:pt x="19050" y="233362"/>
                  </a:lnTo>
                  <a:lnTo>
                    <a:pt x="57150" y="142875"/>
                  </a:lnTo>
                  <a:lnTo>
                    <a:pt x="90488" y="71437"/>
                  </a:lnTo>
                  <a:lnTo>
                    <a:pt x="119063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15" name="Forma libre 114">
              <a:extLst>
                <a:ext uri="{FF2B5EF4-FFF2-40B4-BE49-F238E27FC236}">
                  <a16:creationId xmlns:a16="http://schemas.microsoft.com/office/drawing/2014/main" id="{DF1C74F5-79F3-4377-A631-D1099E10357F}"/>
                </a:ext>
              </a:extLst>
            </p:cNvPr>
            <p:cNvSpPr/>
            <p:nvPr/>
          </p:nvSpPr>
          <p:spPr>
            <a:xfrm>
              <a:off x="7548080" y="2195908"/>
              <a:ext cx="582728" cy="630945"/>
            </a:xfrm>
            <a:custGeom>
              <a:avLst/>
              <a:gdLst>
                <a:gd name="connsiteX0" fmla="*/ 576262 w 581025"/>
                <a:gd name="connsiteY0" fmla="*/ 47625 h 628650"/>
                <a:gd name="connsiteX1" fmla="*/ 581025 w 581025"/>
                <a:gd name="connsiteY1" fmla="*/ 114300 h 628650"/>
                <a:gd name="connsiteX2" fmla="*/ 538162 w 581025"/>
                <a:gd name="connsiteY2" fmla="*/ 214312 h 628650"/>
                <a:gd name="connsiteX3" fmla="*/ 495300 w 581025"/>
                <a:gd name="connsiteY3" fmla="*/ 309562 h 628650"/>
                <a:gd name="connsiteX4" fmla="*/ 476250 w 581025"/>
                <a:gd name="connsiteY4" fmla="*/ 395287 h 628650"/>
                <a:gd name="connsiteX5" fmla="*/ 538162 w 581025"/>
                <a:gd name="connsiteY5" fmla="*/ 452437 h 628650"/>
                <a:gd name="connsiteX6" fmla="*/ 466725 w 581025"/>
                <a:gd name="connsiteY6" fmla="*/ 514350 h 628650"/>
                <a:gd name="connsiteX7" fmla="*/ 323850 w 581025"/>
                <a:gd name="connsiteY7" fmla="*/ 552450 h 628650"/>
                <a:gd name="connsiteX8" fmla="*/ 280987 w 581025"/>
                <a:gd name="connsiteY8" fmla="*/ 623887 h 628650"/>
                <a:gd name="connsiteX9" fmla="*/ 228600 w 581025"/>
                <a:gd name="connsiteY9" fmla="*/ 628650 h 628650"/>
                <a:gd name="connsiteX10" fmla="*/ 214312 w 581025"/>
                <a:gd name="connsiteY10" fmla="*/ 561975 h 628650"/>
                <a:gd name="connsiteX11" fmla="*/ 171450 w 581025"/>
                <a:gd name="connsiteY11" fmla="*/ 571500 h 628650"/>
                <a:gd name="connsiteX12" fmla="*/ 166687 w 581025"/>
                <a:gd name="connsiteY12" fmla="*/ 590550 h 628650"/>
                <a:gd name="connsiteX13" fmla="*/ 90487 w 581025"/>
                <a:gd name="connsiteY13" fmla="*/ 609600 h 628650"/>
                <a:gd name="connsiteX14" fmla="*/ 90487 w 581025"/>
                <a:gd name="connsiteY14" fmla="*/ 533400 h 628650"/>
                <a:gd name="connsiteX15" fmla="*/ 0 w 581025"/>
                <a:gd name="connsiteY15" fmla="*/ 404812 h 628650"/>
                <a:gd name="connsiteX16" fmla="*/ 23812 w 581025"/>
                <a:gd name="connsiteY16" fmla="*/ 328612 h 628650"/>
                <a:gd name="connsiteX17" fmla="*/ 23812 w 581025"/>
                <a:gd name="connsiteY17" fmla="*/ 247650 h 628650"/>
                <a:gd name="connsiteX18" fmla="*/ 23812 w 581025"/>
                <a:gd name="connsiteY18" fmla="*/ 180975 h 628650"/>
                <a:gd name="connsiteX19" fmla="*/ 23812 w 581025"/>
                <a:gd name="connsiteY19" fmla="*/ 180975 h 628650"/>
                <a:gd name="connsiteX20" fmla="*/ 4762 w 581025"/>
                <a:gd name="connsiteY20" fmla="*/ 85725 h 628650"/>
                <a:gd name="connsiteX21" fmla="*/ 71437 w 581025"/>
                <a:gd name="connsiteY21" fmla="*/ 19050 h 628650"/>
                <a:gd name="connsiteX22" fmla="*/ 147637 w 581025"/>
                <a:gd name="connsiteY22" fmla="*/ 71437 h 628650"/>
                <a:gd name="connsiteX23" fmla="*/ 223837 w 581025"/>
                <a:gd name="connsiteY23" fmla="*/ 42862 h 628650"/>
                <a:gd name="connsiteX24" fmla="*/ 285750 w 581025"/>
                <a:gd name="connsiteY24" fmla="*/ 42862 h 628650"/>
                <a:gd name="connsiteX25" fmla="*/ 314325 w 581025"/>
                <a:gd name="connsiteY25" fmla="*/ 14287 h 628650"/>
                <a:gd name="connsiteX26" fmla="*/ 371475 w 581025"/>
                <a:gd name="connsiteY26" fmla="*/ 9525 h 628650"/>
                <a:gd name="connsiteX27" fmla="*/ 438150 w 581025"/>
                <a:gd name="connsiteY27" fmla="*/ 0 h 628650"/>
                <a:gd name="connsiteX28" fmla="*/ 504825 w 581025"/>
                <a:gd name="connsiteY28" fmla="*/ 19050 h 628650"/>
                <a:gd name="connsiteX29" fmla="*/ 576262 w 581025"/>
                <a:gd name="connsiteY29" fmla="*/ 47625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81025" h="628650">
                  <a:moveTo>
                    <a:pt x="576262" y="47625"/>
                  </a:moveTo>
                  <a:lnTo>
                    <a:pt x="581025" y="114300"/>
                  </a:lnTo>
                  <a:lnTo>
                    <a:pt x="538162" y="214312"/>
                  </a:lnTo>
                  <a:lnTo>
                    <a:pt x="495300" y="309562"/>
                  </a:lnTo>
                  <a:lnTo>
                    <a:pt x="476250" y="395287"/>
                  </a:lnTo>
                  <a:lnTo>
                    <a:pt x="538162" y="452437"/>
                  </a:lnTo>
                  <a:lnTo>
                    <a:pt x="466725" y="514350"/>
                  </a:lnTo>
                  <a:lnTo>
                    <a:pt x="323850" y="552450"/>
                  </a:lnTo>
                  <a:lnTo>
                    <a:pt x="280987" y="623887"/>
                  </a:lnTo>
                  <a:lnTo>
                    <a:pt x="228600" y="628650"/>
                  </a:lnTo>
                  <a:lnTo>
                    <a:pt x="214312" y="561975"/>
                  </a:lnTo>
                  <a:lnTo>
                    <a:pt x="171450" y="571500"/>
                  </a:lnTo>
                  <a:lnTo>
                    <a:pt x="166687" y="590550"/>
                  </a:lnTo>
                  <a:lnTo>
                    <a:pt x="90487" y="609600"/>
                  </a:lnTo>
                  <a:lnTo>
                    <a:pt x="90487" y="533400"/>
                  </a:lnTo>
                  <a:lnTo>
                    <a:pt x="0" y="404812"/>
                  </a:lnTo>
                  <a:lnTo>
                    <a:pt x="23812" y="328612"/>
                  </a:lnTo>
                  <a:lnTo>
                    <a:pt x="23812" y="247650"/>
                  </a:lnTo>
                  <a:lnTo>
                    <a:pt x="23812" y="180975"/>
                  </a:lnTo>
                  <a:lnTo>
                    <a:pt x="23812" y="180975"/>
                  </a:lnTo>
                  <a:lnTo>
                    <a:pt x="4762" y="85725"/>
                  </a:lnTo>
                  <a:lnTo>
                    <a:pt x="71437" y="19050"/>
                  </a:lnTo>
                  <a:lnTo>
                    <a:pt x="147637" y="71437"/>
                  </a:lnTo>
                  <a:lnTo>
                    <a:pt x="223837" y="42862"/>
                  </a:lnTo>
                  <a:lnTo>
                    <a:pt x="285750" y="42862"/>
                  </a:lnTo>
                  <a:lnTo>
                    <a:pt x="314325" y="14287"/>
                  </a:lnTo>
                  <a:lnTo>
                    <a:pt x="371475" y="9525"/>
                  </a:lnTo>
                  <a:lnTo>
                    <a:pt x="438150" y="0"/>
                  </a:lnTo>
                  <a:lnTo>
                    <a:pt x="504825" y="19050"/>
                  </a:lnTo>
                  <a:lnTo>
                    <a:pt x="576262" y="47625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16" name="Forma libre 115">
              <a:extLst>
                <a:ext uri="{FF2B5EF4-FFF2-40B4-BE49-F238E27FC236}">
                  <a16:creationId xmlns:a16="http://schemas.microsoft.com/office/drawing/2014/main" id="{2C8F99CD-5570-4676-8E7D-08BDD9C0BCD2}"/>
                </a:ext>
              </a:extLst>
            </p:cNvPr>
            <p:cNvSpPr/>
            <p:nvPr/>
          </p:nvSpPr>
          <p:spPr>
            <a:xfrm>
              <a:off x="7854779" y="2583853"/>
              <a:ext cx="506052" cy="319737"/>
            </a:xfrm>
            <a:custGeom>
              <a:avLst/>
              <a:gdLst>
                <a:gd name="connsiteX0" fmla="*/ 0 w 509587"/>
                <a:gd name="connsiteY0" fmla="*/ 252413 h 323850"/>
                <a:gd name="connsiteX1" fmla="*/ 71437 w 509587"/>
                <a:gd name="connsiteY1" fmla="*/ 223838 h 323850"/>
                <a:gd name="connsiteX2" fmla="*/ 109537 w 509587"/>
                <a:gd name="connsiteY2" fmla="*/ 190500 h 323850"/>
                <a:gd name="connsiteX3" fmla="*/ 152400 w 509587"/>
                <a:gd name="connsiteY3" fmla="*/ 176213 h 323850"/>
                <a:gd name="connsiteX4" fmla="*/ 247650 w 509587"/>
                <a:gd name="connsiteY4" fmla="*/ 90488 h 323850"/>
                <a:gd name="connsiteX5" fmla="*/ 361950 w 509587"/>
                <a:gd name="connsiteY5" fmla="*/ 38100 h 323850"/>
                <a:gd name="connsiteX6" fmla="*/ 457200 w 509587"/>
                <a:gd name="connsiteY6" fmla="*/ 0 h 323850"/>
                <a:gd name="connsiteX7" fmla="*/ 509587 w 509587"/>
                <a:gd name="connsiteY7" fmla="*/ 42863 h 323850"/>
                <a:gd name="connsiteX8" fmla="*/ 452437 w 509587"/>
                <a:gd name="connsiteY8" fmla="*/ 71438 h 323850"/>
                <a:gd name="connsiteX9" fmla="*/ 433387 w 509587"/>
                <a:gd name="connsiteY9" fmla="*/ 133350 h 323850"/>
                <a:gd name="connsiteX10" fmla="*/ 433387 w 509587"/>
                <a:gd name="connsiteY10" fmla="*/ 133350 h 323850"/>
                <a:gd name="connsiteX11" fmla="*/ 419100 w 509587"/>
                <a:gd name="connsiteY11" fmla="*/ 228600 h 323850"/>
                <a:gd name="connsiteX12" fmla="*/ 457200 w 509587"/>
                <a:gd name="connsiteY12" fmla="*/ 261938 h 323850"/>
                <a:gd name="connsiteX13" fmla="*/ 381000 w 509587"/>
                <a:gd name="connsiteY13" fmla="*/ 295275 h 323850"/>
                <a:gd name="connsiteX14" fmla="*/ 304800 w 509587"/>
                <a:gd name="connsiteY14" fmla="*/ 280988 h 323850"/>
                <a:gd name="connsiteX15" fmla="*/ 252412 w 509587"/>
                <a:gd name="connsiteY15" fmla="*/ 285750 h 323850"/>
                <a:gd name="connsiteX16" fmla="*/ 185737 w 509587"/>
                <a:gd name="connsiteY16" fmla="*/ 276225 h 323850"/>
                <a:gd name="connsiteX17" fmla="*/ 185737 w 509587"/>
                <a:gd name="connsiteY17" fmla="*/ 276225 h 323850"/>
                <a:gd name="connsiteX18" fmla="*/ 114300 w 509587"/>
                <a:gd name="connsiteY18" fmla="*/ 271463 h 323850"/>
                <a:gd name="connsiteX19" fmla="*/ 61912 w 509587"/>
                <a:gd name="connsiteY19" fmla="*/ 323850 h 323850"/>
                <a:gd name="connsiteX20" fmla="*/ 0 w 509587"/>
                <a:gd name="connsiteY20" fmla="*/ 252413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09587" h="323850">
                  <a:moveTo>
                    <a:pt x="0" y="252413"/>
                  </a:moveTo>
                  <a:lnTo>
                    <a:pt x="71437" y="223838"/>
                  </a:lnTo>
                  <a:lnTo>
                    <a:pt x="109537" y="190500"/>
                  </a:lnTo>
                  <a:lnTo>
                    <a:pt x="152400" y="176213"/>
                  </a:lnTo>
                  <a:lnTo>
                    <a:pt x="247650" y="90488"/>
                  </a:lnTo>
                  <a:lnTo>
                    <a:pt x="361950" y="38100"/>
                  </a:lnTo>
                  <a:lnTo>
                    <a:pt x="457200" y="0"/>
                  </a:lnTo>
                  <a:lnTo>
                    <a:pt x="509587" y="42863"/>
                  </a:lnTo>
                  <a:lnTo>
                    <a:pt x="452437" y="71438"/>
                  </a:lnTo>
                  <a:lnTo>
                    <a:pt x="433387" y="133350"/>
                  </a:lnTo>
                  <a:lnTo>
                    <a:pt x="433387" y="133350"/>
                  </a:lnTo>
                  <a:lnTo>
                    <a:pt x="419100" y="228600"/>
                  </a:lnTo>
                  <a:lnTo>
                    <a:pt x="457200" y="261938"/>
                  </a:lnTo>
                  <a:lnTo>
                    <a:pt x="381000" y="295275"/>
                  </a:lnTo>
                  <a:lnTo>
                    <a:pt x="304800" y="280988"/>
                  </a:lnTo>
                  <a:lnTo>
                    <a:pt x="252412" y="285750"/>
                  </a:lnTo>
                  <a:lnTo>
                    <a:pt x="185737" y="276225"/>
                  </a:lnTo>
                  <a:lnTo>
                    <a:pt x="185737" y="276225"/>
                  </a:lnTo>
                  <a:lnTo>
                    <a:pt x="114300" y="271463"/>
                  </a:lnTo>
                  <a:lnTo>
                    <a:pt x="61912" y="323850"/>
                  </a:lnTo>
                  <a:lnTo>
                    <a:pt x="0" y="252413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17" name="Forma libre 116">
              <a:extLst>
                <a:ext uri="{FF2B5EF4-FFF2-40B4-BE49-F238E27FC236}">
                  <a16:creationId xmlns:a16="http://schemas.microsoft.com/office/drawing/2014/main" id="{89E84822-BF1A-4DD1-947D-36EB2325A7DB}"/>
                </a:ext>
              </a:extLst>
            </p:cNvPr>
            <p:cNvSpPr/>
            <p:nvPr/>
          </p:nvSpPr>
          <p:spPr>
            <a:xfrm>
              <a:off x="7174928" y="2622223"/>
              <a:ext cx="485608" cy="775892"/>
            </a:xfrm>
            <a:custGeom>
              <a:avLst/>
              <a:gdLst>
                <a:gd name="connsiteX0" fmla="*/ 342900 w 485775"/>
                <a:gd name="connsiteY0" fmla="*/ 0 h 776287"/>
                <a:gd name="connsiteX1" fmla="*/ 438150 w 485775"/>
                <a:gd name="connsiteY1" fmla="*/ 109537 h 776287"/>
                <a:gd name="connsiteX2" fmla="*/ 423862 w 485775"/>
                <a:gd name="connsiteY2" fmla="*/ 195262 h 776287"/>
                <a:gd name="connsiteX3" fmla="*/ 461962 w 485775"/>
                <a:gd name="connsiteY3" fmla="*/ 233362 h 776287"/>
                <a:gd name="connsiteX4" fmla="*/ 471487 w 485775"/>
                <a:gd name="connsiteY4" fmla="*/ 271462 h 776287"/>
                <a:gd name="connsiteX5" fmla="*/ 385762 w 485775"/>
                <a:gd name="connsiteY5" fmla="*/ 266700 h 776287"/>
                <a:gd name="connsiteX6" fmla="*/ 404812 w 485775"/>
                <a:gd name="connsiteY6" fmla="*/ 333375 h 776287"/>
                <a:gd name="connsiteX7" fmla="*/ 414337 w 485775"/>
                <a:gd name="connsiteY7" fmla="*/ 371475 h 776287"/>
                <a:gd name="connsiteX8" fmla="*/ 400050 w 485775"/>
                <a:gd name="connsiteY8" fmla="*/ 461962 h 776287"/>
                <a:gd name="connsiteX9" fmla="*/ 423862 w 485775"/>
                <a:gd name="connsiteY9" fmla="*/ 533400 h 776287"/>
                <a:gd name="connsiteX10" fmla="*/ 428625 w 485775"/>
                <a:gd name="connsiteY10" fmla="*/ 600075 h 776287"/>
                <a:gd name="connsiteX11" fmla="*/ 485775 w 485775"/>
                <a:gd name="connsiteY11" fmla="*/ 638175 h 776287"/>
                <a:gd name="connsiteX12" fmla="*/ 457200 w 485775"/>
                <a:gd name="connsiteY12" fmla="*/ 695325 h 776287"/>
                <a:gd name="connsiteX13" fmla="*/ 442912 w 485775"/>
                <a:gd name="connsiteY13" fmla="*/ 776287 h 776287"/>
                <a:gd name="connsiteX14" fmla="*/ 347662 w 485775"/>
                <a:gd name="connsiteY14" fmla="*/ 747712 h 776287"/>
                <a:gd name="connsiteX15" fmla="*/ 252412 w 485775"/>
                <a:gd name="connsiteY15" fmla="*/ 738187 h 776287"/>
                <a:gd name="connsiteX16" fmla="*/ 200025 w 485775"/>
                <a:gd name="connsiteY16" fmla="*/ 695325 h 776287"/>
                <a:gd name="connsiteX17" fmla="*/ 190500 w 485775"/>
                <a:gd name="connsiteY17" fmla="*/ 638175 h 776287"/>
                <a:gd name="connsiteX18" fmla="*/ 133350 w 485775"/>
                <a:gd name="connsiteY18" fmla="*/ 623887 h 776287"/>
                <a:gd name="connsiteX19" fmla="*/ 104775 w 485775"/>
                <a:gd name="connsiteY19" fmla="*/ 576262 h 776287"/>
                <a:gd name="connsiteX20" fmla="*/ 147637 w 485775"/>
                <a:gd name="connsiteY20" fmla="*/ 481012 h 776287"/>
                <a:gd name="connsiteX21" fmla="*/ 133350 w 485775"/>
                <a:gd name="connsiteY21" fmla="*/ 400050 h 776287"/>
                <a:gd name="connsiteX22" fmla="*/ 28575 w 485775"/>
                <a:gd name="connsiteY22" fmla="*/ 342900 h 776287"/>
                <a:gd name="connsiteX23" fmla="*/ 0 w 485775"/>
                <a:gd name="connsiteY23" fmla="*/ 247650 h 776287"/>
                <a:gd name="connsiteX24" fmla="*/ 47625 w 485775"/>
                <a:gd name="connsiteY24" fmla="*/ 204787 h 776287"/>
                <a:gd name="connsiteX25" fmla="*/ 133350 w 485775"/>
                <a:gd name="connsiteY25" fmla="*/ 157162 h 776287"/>
                <a:gd name="connsiteX26" fmla="*/ 214312 w 485775"/>
                <a:gd name="connsiteY26" fmla="*/ 185737 h 776287"/>
                <a:gd name="connsiteX27" fmla="*/ 257175 w 485775"/>
                <a:gd name="connsiteY27" fmla="*/ 123825 h 776287"/>
                <a:gd name="connsiteX28" fmla="*/ 300037 w 485775"/>
                <a:gd name="connsiteY28" fmla="*/ 52387 h 776287"/>
                <a:gd name="connsiteX29" fmla="*/ 342900 w 485775"/>
                <a:gd name="connsiteY29" fmla="*/ 0 h 77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5775" h="776287">
                  <a:moveTo>
                    <a:pt x="342900" y="0"/>
                  </a:moveTo>
                  <a:lnTo>
                    <a:pt x="438150" y="109537"/>
                  </a:lnTo>
                  <a:lnTo>
                    <a:pt x="423862" y="195262"/>
                  </a:lnTo>
                  <a:lnTo>
                    <a:pt x="461962" y="233362"/>
                  </a:lnTo>
                  <a:lnTo>
                    <a:pt x="471487" y="271462"/>
                  </a:lnTo>
                  <a:lnTo>
                    <a:pt x="385762" y="266700"/>
                  </a:lnTo>
                  <a:lnTo>
                    <a:pt x="404812" y="333375"/>
                  </a:lnTo>
                  <a:lnTo>
                    <a:pt x="414337" y="371475"/>
                  </a:lnTo>
                  <a:lnTo>
                    <a:pt x="400050" y="461962"/>
                  </a:lnTo>
                  <a:lnTo>
                    <a:pt x="423862" y="533400"/>
                  </a:lnTo>
                  <a:lnTo>
                    <a:pt x="428625" y="600075"/>
                  </a:lnTo>
                  <a:lnTo>
                    <a:pt x="485775" y="638175"/>
                  </a:lnTo>
                  <a:lnTo>
                    <a:pt x="457200" y="695325"/>
                  </a:lnTo>
                  <a:lnTo>
                    <a:pt x="442912" y="776287"/>
                  </a:lnTo>
                  <a:lnTo>
                    <a:pt x="347662" y="747712"/>
                  </a:lnTo>
                  <a:lnTo>
                    <a:pt x="252412" y="738187"/>
                  </a:lnTo>
                  <a:lnTo>
                    <a:pt x="200025" y="695325"/>
                  </a:lnTo>
                  <a:lnTo>
                    <a:pt x="190500" y="638175"/>
                  </a:lnTo>
                  <a:lnTo>
                    <a:pt x="133350" y="623887"/>
                  </a:lnTo>
                  <a:lnTo>
                    <a:pt x="104775" y="576262"/>
                  </a:lnTo>
                  <a:lnTo>
                    <a:pt x="147637" y="481012"/>
                  </a:lnTo>
                  <a:lnTo>
                    <a:pt x="133350" y="400050"/>
                  </a:lnTo>
                  <a:lnTo>
                    <a:pt x="28575" y="342900"/>
                  </a:lnTo>
                  <a:lnTo>
                    <a:pt x="0" y="247650"/>
                  </a:lnTo>
                  <a:lnTo>
                    <a:pt x="47625" y="204787"/>
                  </a:lnTo>
                  <a:lnTo>
                    <a:pt x="133350" y="157162"/>
                  </a:lnTo>
                  <a:lnTo>
                    <a:pt x="214312" y="185737"/>
                  </a:lnTo>
                  <a:lnTo>
                    <a:pt x="257175" y="123825"/>
                  </a:lnTo>
                  <a:lnTo>
                    <a:pt x="300037" y="52387"/>
                  </a:lnTo>
                  <a:lnTo>
                    <a:pt x="342900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18" name="Forma libre 117">
              <a:extLst>
                <a:ext uri="{FF2B5EF4-FFF2-40B4-BE49-F238E27FC236}">
                  <a16:creationId xmlns:a16="http://schemas.microsoft.com/office/drawing/2014/main" id="{70EE003C-FC7C-40B8-A092-0E3025BB94C9}"/>
                </a:ext>
              </a:extLst>
            </p:cNvPr>
            <p:cNvSpPr/>
            <p:nvPr/>
          </p:nvSpPr>
          <p:spPr>
            <a:xfrm>
              <a:off x="7599196" y="2831116"/>
              <a:ext cx="807640" cy="498789"/>
            </a:xfrm>
            <a:custGeom>
              <a:avLst/>
              <a:gdLst>
                <a:gd name="connsiteX0" fmla="*/ 152400 w 804863"/>
                <a:gd name="connsiteY0" fmla="*/ 0 h 495300"/>
                <a:gd name="connsiteX1" fmla="*/ 200025 w 804863"/>
                <a:gd name="connsiteY1" fmla="*/ 38100 h 495300"/>
                <a:gd name="connsiteX2" fmla="*/ 261938 w 804863"/>
                <a:gd name="connsiteY2" fmla="*/ 52387 h 495300"/>
                <a:gd name="connsiteX3" fmla="*/ 314325 w 804863"/>
                <a:gd name="connsiteY3" fmla="*/ 85725 h 495300"/>
                <a:gd name="connsiteX4" fmla="*/ 381000 w 804863"/>
                <a:gd name="connsiteY4" fmla="*/ 52387 h 495300"/>
                <a:gd name="connsiteX5" fmla="*/ 428625 w 804863"/>
                <a:gd name="connsiteY5" fmla="*/ 76200 h 495300"/>
                <a:gd name="connsiteX6" fmla="*/ 471488 w 804863"/>
                <a:gd name="connsiteY6" fmla="*/ 66675 h 495300"/>
                <a:gd name="connsiteX7" fmla="*/ 542925 w 804863"/>
                <a:gd name="connsiteY7" fmla="*/ 71437 h 495300"/>
                <a:gd name="connsiteX8" fmla="*/ 595313 w 804863"/>
                <a:gd name="connsiteY8" fmla="*/ 90487 h 495300"/>
                <a:gd name="connsiteX9" fmla="*/ 695325 w 804863"/>
                <a:gd name="connsiteY9" fmla="*/ 71437 h 495300"/>
                <a:gd name="connsiteX10" fmla="*/ 690563 w 804863"/>
                <a:gd name="connsiteY10" fmla="*/ 142875 h 495300"/>
                <a:gd name="connsiteX11" fmla="*/ 790575 w 804863"/>
                <a:gd name="connsiteY11" fmla="*/ 190500 h 495300"/>
                <a:gd name="connsiteX12" fmla="*/ 804863 w 804863"/>
                <a:gd name="connsiteY12" fmla="*/ 295275 h 495300"/>
                <a:gd name="connsiteX13" fmla="*/ 781050 w 804863"/>
                <a:gd name="connsiteY13" fmla="*/ 347662 h 495300"/>
                <a:gd name="connsiteX14" fmla="*/ 709613 w 804863"/>
                <a:gd name="connsiteY14" fmla="*/ 381000 h 495300"/>
                <a:gd name="connsiteX15" fmla="*/ 628650 w 804863"/>
                <a:gd name="connsiteY15" fmla="*/ 342900 h 495300"/>
                <a:gd name="connsiteX16" fmla="*/ 581025 w 804863"/>
                <a:gd name="connsiteY16" fmla="*/ 352425 h 495300"/>
                <a:gd name="connsiteX17" fmla="*/ 523875 w 804863"/>
                <a:gd name="connsiteY17" fmla="*/ 333375 h 495300"/>
                <a:gd name="connsiteX18" fmla="*/ 461963 w 804863"/>
                <a:gd name="connsiteY18" fmla="*/ 342900 h 495300"/>
                <a:gd name="connsiteX19" fmla="*/ 428625 w 804863"/>
                <a:gd name="connsiteY19" fmla="*/ 366712 h 495300"/>
                <a:gd name="connsiteX20" fmla="*/ 333375 w 804863"/>
                <a:gd name="connsiteY20" fmla="*/ 376237 h 495300"/>
                <a:gd name="connsiteX21" fmla="*/ 309563 w 804863"/>
                <a:gd name="connsiteY21" fmla="*/ 423862 h 495300"/>
                <a:gd name="connsiteX22" fmla="*/ 252413 w 804863"/>
                <a:gd name="connsiteY22" fmla="*/ 495300 h 495300"/>
                <a:gd name="connsiteX23" fmla="*/ 152400 w 804863"/>
                <a:gd name="connsiteY23" fmla="*/ 495300 h 495300"/>
                <a:gd name="connsiteX24" fmla="*/ 76200 w 804863"/>
                <a:gd name="connsiteY24" fmla="*/ 490537 h 495300"/>
                <a:gd name="connsiteX25" fmla="*/ 104775 w 804863"/>
                <a:gd name="connsiteY25" fmla="*/ 433387 h 495300"/>
                <a:gd name="connsiteX26" fmla="*/ 52388 w 804863"/>
                <a:gd name="connsiteY26" fmla="*/ 395287 h 495300"/>
                <a:gd name="connsiteX27" fmla="*/ 33338 w 804863"/>
                <a:gd name="connsiteY27" fmla="*/ 328612 h 495300"/>
                <a:gd name="connsiteX28" fmla="*/ 33338 w 804863"/>
                <a:gd name="connsiteY28" fmla="*/ 238125 h 495300"/>
                <a:gd name="connsiteX29" fmla="*/ 33338 w 804863"/>
                <a:gd name="connsiteY29" fmla="*/ 238125 h 495300"/>
                <a:gd name="connsiteX30" fmla="*/ 19050 w 804863"/>
                <a:gd name="connsiteY30" fmla="*/ 147637 h 495300"/>
                <a:gd name="connsiteX31" fmla="*/ 0 w 804863"/>
                <a:gd name="connsiteY31" fmla="*/ 95250 h 495300"/>
                <a:gd name="connsiteX32" fmla="*/ 57150 w 804863"/>
                <a:gd name="connsiteY32" fmla="*/ 85725 h 495300"/>
                <a:gd name="connsiteX33" fmla="*/ 152400 w 804863"/>
                <a:gd name="connsiteY33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804863" h="495300">
                  <a:moveTo>
                    <a:pt x="152400" y="0"/>
                  </a:moveTo>
                  <a:lnTo>
                    <a:pt x="200025" y="38100"/>
                  </a:lnTo>
                  <a:lnTo>
                    <a:pt x="261938" y="52387"/>
                  </a:lnTo>
                  <a:lnTo>
                    <a:pt x="314325" y="85725"/>
                  </a:lnTo>
                  <a:lnTo>
                    <a:pt x="381000" y="52387"/>
                  </a:lnTo>
                  <a:lnTo>
                    <a:pt x="428625" y="76200"/>
                  </a:lnTo>
                  <a:lnTo>
                    <a:pt x="471488" y="66675"/>
                  </a:lnTo>
                  <a:lnTo>
                    <a:pt x="542925" y="71437"/>
                  </a:lnTo>
                  <a:lnTo>
                    <a:pt x="595313" y="90487"/>
                  </a:lnTo>
                  <a:lnTo>
                    <a:pt x="695325" y="71437"/>
                  </a:lnTo>
                  <a:lnTo>
                    <a:pt x="690563" y="142875"/>
                  </a:lnTo>
                  <a:lnTo>
                    <a:pt x="790575" y="190500"/>
                  </a:lnTo>
                  <a:lnTo>
                    <a:pt x="804863" y="295275"/>
                  </a:lnTo>
                  <a:lnTo>
                    <a:pt x="781050" y="347662"/>
                  </a:lnTo>
                  <a:lnTo>
                    <a:pt x="709613" y="381000"/>
                  </a:lnTo>
                  <a:lnTo>
                    <a:pt x="628650" y="342900"/>
                  </a:lnTo>
                  <a:lnTo>
                    <a:pt x="581025" y="352425"/>
                  </a:lnTo>
                  <a:lnTo>
                    <a:pt x="523875" y="333375"/>
                  </a:lnTo>
                  <a:lnTo>
                    <a:pt x="461963" y="342900"/>
                  </a:lnTo>
                  <a:lnTo>
                    <a:pt x="428625" y="366712"/>
                  </a:lnTo>
                  <a:lnTo>
                    <a:pt x="333375" y="376237"/>
                  </a:lnTo>
                  <a:lnTo>
                    <a:pt x="309563" y="423862"/>
                  </a:lnTo>
                  <a:lnTo>
                    <a:pt x="252413" y="495300"/>
                  </a:lnTo>
                  <a:lnTo>
                    <a:pt x="152400" y="495300"/>
                  </a:lnTo>
                  <a:lnTo>
                    <a:pt x="76200" y="490537"/>
                  </a:lnTo>
                  <a:lnTo>
                    <a:pt x="104775" y="433387"/>
                  </a:lnTo>
                  <a:lnTo>
                    <a:pt x="52388" y="395287"/>
                  </a:lnTo>
                  <a:lnTo>
                    <a:pt x="33338" y="328612"/>
                  </a:lnTo>
                  <a:lnTo>
                    <a:pt x="33338" y="238125"/>
                  </a:lnTo>
                  <a:lnTo>
                    <a:pt x="33338" y="238125"/>
                  </a:lnTo>
                  <a:lnTo>
                    <a:pt x="19050" y="147637"/>
                  </a:lnTo>
                  <a:lnTo>
                    <a:pt x="0" y="95250"/>
                  </a:lnTo>
                  <a:lnTo>
                    <a:pt x="57150" y="85725"/>
                  </a:lnTo>
                  <a:lnTo>
                    <a:pt x="152400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19" name="Forma libre 118">
              <a:extLst>
                <a:ext uri="{FF2B5EF4-FFF2-40B4-BE49-F238E27FC236}">
                  <a16:creationId xmlns:a16="http://schemas.microsoft.com/office/drawing/2014/main" id="{44CCB272-C313-42D5-8712-3D87D5F41296}"/>
                </a:ext>
              </a:extLst>
            </p:cNvPr>
            <p:cNvSpPr/>
            <p:nvPr/>
          </p:nvSpPr>
          <p:spPr>
            <a:xfrm>
              <a:off x="7077808" y="2647802"/>
              <a:ext cx="368039" cy="191840"/>
            </a:xfrm>
            <a:custGeom>
              <a:avLst/>
              <a:gdLst>
                <a:gd name="connsiteX0" fmla="*/ 0 w 371475"/>
                <a:gd name="connsiteY0" fmla="*/ 114300 h 190500"/>
                <a:gd name="connsiteX1" fmla="*/ 76200 w 371475"/>
                <a:gd name="connsiteY1" fmla="*/ 33338 h 190500"/>
                <a:gd name="connsiteX2" fmla="*/ 171450 w 371475"/>
                <a:gd name="connsiteY2" fmla="*/ 14288 h 190500"/>
                <a:gd name="connsiteX3" fmla="*/ 223838 w 371475"/>
                <a:gd name="connsiteY3" fmla="*/ 47625 h 190500"/>
                <a:gd name="connsiteX4" fmla="*/ 333375 w 371475"/>
                <a:gd name="connsiteY4" fmla="*/ 0 h 190500"/>
                <a:gd name="connsiteX5" fmla="*/ 371475 w 371475"/>
                <a:gd name="connsiteY5" fmla="*/ 14288 h 190500"/>
                <a:gd name="connsiteX6" fmla="*/ 338138 w 371475"/>
                <a:gd name="connsiteY6" fmla="*/ 85725 h 190500"/>
                <a:gd name="connsiteX7" fmla="*/ 271463 w 371475"/>
                <a:gd name="connsiteY7" fmla="*/ 119063 h 190500"/>
                <a:gd name="connsiteX8" fmla="*/ 195263 w 371475"/>
                <a:gd name="connsiteY8" fmla="*/ 95250 h 190500"/>
                <a:gd name="connsiteX9" fmla="*/ 114300 w 371475"/>
                <a:gd name="connsiteY9" fmla="*/ 152400 h 190500"/>
                <a:gd name="connsiteX10" fmla="*/ 80963 w 371475"/>
                <a:gd name="connsiteY10" fmla="*/ 190500 h 190500"/>
                <a:gd name="connsiteX11" fmla="*/ 0 w 371475"/>
                <a:gd name="connsiteY11" fmla="*/ 1143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1475" h="190500">
                  <a:moveTo>
                    <a:pt x="0" y="114300"/>
                  </a:moveTo>
                  <a:lnTo>
                    <a:pt x="76200" y="33338"/>
                  </a:lnTo>
                  <a:lnTo>
                    <a:pt x="171450" y="14288"/>
                  </a:lnTo>
                  <a:lnTo>
                    <a:pt x="223838" y="47625"/>
                  </a:lnTo>
                  <a:lnTo>
                    <a:pt x="333375" y="0"/>
                  </a:lnTo>
                  <a:lnTo>
                    <a:pt x="371475" y="14288"/>
                  </a:lnTo>
                  <a:lnTo>
                    <a:pt x="338138" y="85725"/>
                  </a:lnTo>
                  <a:lnTo>
                    <a:pt x="271463" y="119063"/>
                  </a:lnTo>
                  <a:lnTo>
                    <a:pt x="195263" y="95250"/>
                  </a:lnTo>
                  <a:lnTo>
                    <a:pt x="114300" y="152400"/>
                  </a:lnTo>
                  <a:lnTo>
                    <a:pt x="80963" y="190500"/>
                  </a:lnTo>
                  <a:lnTo>
                    <a:pt x="0" y="11430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20" name="Forma libre 119">
              <a:extLst>
                <a:ext uri="{FF2B5EF4-FFF2-40B4-BE49-F238E27FC236}">
                  <a16:creationId xmlns:a16="http://schemas.microsoft.com/office/drawing/2014/main" id="{B294AACF-3E87-431D-87CA-EF13CA39F288}"/>
                </a:ext>
              </a:extLst>
            </p:cNvPr>
            <p:cNvSpPr/>
            <p:nvPr/>
          </p:nvSpPr>
          <p:spPr>
            <a:xfrm>
              <a:off x="6817113" y="2758644"/>
              <a:ext cx="337369" cy="196105"/>
            </a:xfrm>
            <a:custGeom>
              <a:avLst/>
              <a:gdLst>
                <a:gd name="connsiteX0" fmla="*/ 71437 w 342900"/>
                <a:gd name="connsiteY0" fmla="*/ 0 h 195262"/>
                <a:gd name="connsiteX1" fmla="*/ 38100 w 342900"/>
                <a:gd name="connsiteY1" fmla="*/ 71437 h 195262"/>
                <a:gd name="connsiteX2" fmla="*/ 0 w 342900"/>
                <a:gd name="connsiteY2" fmla="*/ 119062 h 195262"/>
                <a:gd name="connsiteX3" fmla="*/ 28575 w 342900"/>
                <a:gd name="connsiteY3" fmla="*/ 161925 h 195262"/>
                <a:gd name="connsiteX4" fmla="*/ 104775 w 342900"/>
                <a:gd name="connsiteY4" fmla="*/ 161925 h 195262"/>
                <a:gd name="connsiteX5" fmla="*/ 166687 w 342900"/>
                <a:gd name="connsiteY5" fmla="*/ 161925 h 195262"/>
                <a:gd name="connsiteX6" fmla="*/ 228600 w 342900"/>
                <a:gd name="connsiteY6" fmla="*/ 185737 h 195262"/>
                <a:gd name="connsiteX7" fmla="*/ 319087 w 342900"/>
                <a:gd name="connsiteY7" fmla="*/ 176212 h 195262"/>
                <a:gd name="connsiteX8" fmla="*/ 342900 w 342900"/>
                <a:gd name="connsiteY8" fmla="*/ 195262 h 195262"/>
                <a:gd name="connsiteX9" fmla="*/ 333375 w 342900"/>
                <a:gd name="connsiteY9" fmla="*/ 128587 h 195262"/>
                <a:gd name="connsiteX10" fmla="*/ 280987 w 342900"/>
                <a:gd name="connsiteY10" fmla="*/ 38100 h 195262"/>
                <a:gd name="connsiteX11" fmla="*/ 223837 w 342900"/>
                <a:gd name="connsiteY11" fmla="*/ 76200 h 195262"/>
                <a:gd name="connsiteX12" fmla="*/ 161925 w 342900"/>
                <a:gd name="connsiteY12" fmla="*/ 42862 h 195262"/>
                <a:gd name="connsiteX13" fmla="*/ 161925 w 342900"/>
                <a:gd name="connsiteY13" fmla="*/ 0 h 195262"/>
                <a:gd name="connsiteX14" fmla="*/ 71437 w 342900"/>
                <a:gd name="connsiteY14" fmla="*/ 0 h 195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42900" h="195262">
                  <a:moveTo>
                    <a:pt x="71437" y="0"/>
                  </a:moveTo>
                  <a:lnTo>
                    <a:pt x="38100" y="71437"/>
                  </a:lnTo>
                  <a:lnTo>
                    <a:pt x="0" y="119062"/>
                  </a:lnTo>
                  <a:lnTo>
                    <a:pt x="28575" y="161925"/>
                  </a:lnTo>
                  <a:lnTo>
                    <a:pt x="104775" y="161925"/>
                  </a:lnTo>
                  <a:lnTo>
                    <a:pt x="166687" y="161925"/>
                  </a:lnTo>
                  <a:lnTo>
                    <a:pt x="228600" y="185737"/>
                  </a:lnTo>
                  <a:lnTo>
                    <a:pt x="319087" y="176212"/>
                  </a:lnTo>
                  <a:lnTo>
                    <a:pt x="342900" y="195262"/>
                  </a:lnTo>
                  <a:lnTo>
                    <a:pt x="333375" y="128587"/>
                  </a:lnTo>
                  <a:lnTo>
                    <a:pt x="280987" y="38100"/>
                  </a:lnTo>
                  <a:lnTo>
                    <a:pt x="223837" y="76200"/>
                  </a:lnTo>
                  <a:lnTo>
                    <a:pt x="161925" y="42862"/>
                  </a:lnTo>
                  <a:lnTo>
                    <a:pt x="161925" y="0"/>
                  </a:lnTo>
                  <a:lnTo>
                    <a:pt x="71437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21" name="Forma libre 120">
              <a:extLst>
                <a:ext uri="{FF2B5EF4-FFF2-40B4-BE49-F238E27FC236}">
                  <a16:creationId xmlns:a16="http://schemas.microsoft.com/office/drawing/2014/main" id="{AFFCDB36-FEDE-47B3-AC28-84ADDF3790FA}"/>
                </a:ext>
              </a:extLst>
            </p:cNvPr>
            <p:cNvSpPr/>
            <p:nvPr/>
          </p:nvSpPr>
          <p:spPr>
            <a:xfrm>
              <a:off x="6224161" y="2733065"/>
              <a:ext cx="393599" cy="473208"/>
            </a:xfrm>
            <a:custGeom>
              <a:avLst/>
              <a:gdLst>
                <a:gd name="connsiteX0" fmla="*/ 295275 w 395287"/>
                <a:gd name="connsiteY0" fmla="*/ 28575 h 471488"/>
                <a:gd name="connsiteX1" fmla="*/ 247650 w 395287"/>
                <a:gd name="connsiteY1" fmla="*/ 71438 h 471488"/>
                <a:gd name="connsiteX2" fmla="*/ 180975 w 395287"/>
                <a:gd name="connsiteY2" fmla="*/ 33338 h 471488"/>
                <a:gd name="connsiteX3" fmla="*/ 180975 w 395287"/>
                <a:gd name="connsiteY3" fmla="*/ 0 h 471488"/>
                <a:gd name="connsiteX4" fmla="*/ 166687 w 395287"/>
                <a:gd name="connsiteY4" fmla="*/ 38100 h 471488"/>
                <a:gd name="connsiteX5" fmla="*/ 61912 w 395287"/>
                <a:gd name="connsiteY5" fmla="*/ 28575 h 471488"/>
                <a:gd name="connsiteX6" fmla="*/ 0 w 395287"/>
                <a:gd name="connsiteY6" fmla="*/ 76200 h 471488"/>
                <a:gd name="connsiteX7" fmla="*/ 61912 w 395287"/>
                <a:gd name="connsiteY7" fmla="*/ 147638 h 471488"/>
                <a:gd name="connsiteX8" fmla="*/ 114300 w 395287"/>
                <a:gd name="connsiteY8" fmla="*/ 204788 h 471488"/>
                <a:gd name="connsiteX9" fmla="*/ 128587 w 395287"/>
                <a:gd name="connsiteY9" fmla="*/ 295275 h 471488"/>
                <a:gd name="connsiteX10" fmla="*/ 123825 w 395287"/>
                <a:gd name="connsiteY10" fmla="*/ 457200 h 471488"/>
                <a:gd name="connsiteX11" fmla="*/ 142875 w 395287"/>
                <a:gd name="connsiteY11" fmla="*/ 471488 h 471488"/>
                <a:gd name="connsiteX12" fmla="*/ 223837 w 395287"/>
                <a:gd name="connsiteY12" fmla="*/ 452438 h 471488"/>
                <a:gd name="connsiteX13" fmla="*/ 276225 w 395287"/>
                <a:gd name="connsiteY13" fmla="*/ 461963 h 471488"/>
                <a:gd name="connsiteX14" fmla="*/ 276225 w 395287"/>
                <a:gd name="connsiteY14" fmla="*/ 461963 h 471488"/>
                <a:gd name="connsiteX15" fmla="*/ 261937 w 395287"/>
                <a:gd name="connsiteY15" fmla="*/ 395288 h 471488"/>
                <a:gd name="connsiteX16" fmla="*/ 323850 w 395287"/>
                <a:gd name="connsiteY16" fmla="*/ 342900 h 471488"/>
                <a:gd name="connsiteX17" fmla="*/ 395287 w 395287"/>
                <a:gd name="connsiteY17" fmla="*/ 271463 h 471488"/>
                <a:gd name="connsiteX18" fmla="*/ 352425 w 395287"/>
                <a:gd name="connsiteY18" fmla="*/ 223838 h 471488"/>
                <a:gd name="connsiteX19" fmla="*/ 352425 w 395287"/>
                <a:gd name="connsiteY19" fmla="*/ 123825 h 471488"/>
                <a:gd name="connsiteX20" fmla="*/ 314325 w 395287"/>
                <a:gd name="connsiteY20" fmla="*/ 80963 h 471488"/>
                <a:gd name="connsiteX21" fmla="*/ 295275 w 395287"/>
                <a:gd name="connsiteY21" fmla="*/ 28575 h 471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95287" h="471488">
                  <a:moveTo>
                    <a:pt x="295275" y="28575"/>
                  </a:moveTo>
                  <a:lnTo>
                    <a:pt x="247650" y="71438"/>
                  </a:lnTo>
                  <a:lnTo>
                    <a:pt x="180975" y="33338"/>
                  </a:lnTo>
                  <a:lnTo>
                    <a:pt x="180975" y="0"/>
                  </a:lnTo>
                  <a:lnTo>
                    <a:pt x="166687" y="38100"/>
                  </a:lnTo>
                  <a:lnTo>
                    <a:pt x="61912" y="28575"/>
                  </a:lnTo>
                  <a:lnTo>
                    <a:pt x="0" y="76200"/>
                  </a:lnTo>
                  <a:lnTo>
                    <a:pt x="61912" y="147638"/>
                  </a:lnTo>
                  <a:lnTo>
                    <a:pt x="114300" y="204788"/>
                  </a:lnTo>
                  <a:lnTo>
                    <a:pt x="128587" y="295275"/>
                  </a:lnTo>
                  <a:lnTo>
                    <a:pt x="123825" y="457200"/>
                  </a:lnTo>
                  <a:lnTo>
                    <a:pt x="142875" y="471488"/>
                  </a:lnTo>
                  <a:lnTo>
                    <a:pt x="223837" y="452438"/>
                  </a:lnTo>
                  <a:lnTo>
                    <a:pt x="276225" y="461963"/>
                  </a:lnTo>
                  <a:lnTo>
                    <a:pt x="276225" y="461963"/>
                  </a:lnTo>
                  <a:lnTo>
                    <a:pt x="261937" y="395288"/>
                  </a:lnTo>
                  <a:lnTo>
                    <a:pt x="323850" y="342900"/>
                  </a:lnTo>
                  <a:lnTo>
                    <a:pt x="395287" y="271463"/>
                  </a:lnTo>
                  <a:lnTo>
                    <a:pt x="352425" y="223838"/>
                  </a:lnTo>
                  <a:lnTo>
                    <a:pt x="352425" y="123825"/>
                  </a:lnTo>
                  <a:lnTo>
                    <a:pt x="314325" y="80963"/>
                  </a:lnTo>
                  <a:lnTo>
                    <a:pt x="295275" y="28575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22" name="Forma libre 121">
              <a:extLst>
                <a:ext uri="{FF2B5EF4-FFF2-40B4-BE49-F238E27FC236}">
                  <a16:creationId xmlns:a16="http://schemas.microsoft.com/office/drawing/2014/main" id="{21E16768-9AFD-490D-B5AC-17BDA980E50C}"/>
                </a:ext>
              </a:extLst>
            </p:cNvPr>
            <p:cNvSpPr/>
            <p:nvPr/>
          </p:nvSpPr>
          <p:spPr>
            <a:xfrm>
              <a:off x="5626100" y="5555266"/>
              <a:ext cx="669624" cy="1048734"/>
            </a:xfrm>
            <a:custGeom>
              <a:avLst/>
              <a:gdLst>
                <a:gd name="connsiteX0" fmla="*/ 444500 w 673100"/>
                <a:gd name="connsiteY0" fmla="*/ 0 h 1047750"/>
                <a:gd name="connsiteX1" fmla="*/ 450850 w 673100"/>
                <a:gd name="connsiteY1" fmla="*/ 120650 h 1047750"/>
                <a:gd name="connsiteX2" fmla="*/ 400050 w 673100"/>
                <a:gd name="connsiteY2" fmla="*/ 279400 h 1047750"/>
                <a:gd name="connsiteX3" fmla="*/ 304800 w 673100"/>
                <a:gd name="connsiteY3" fmla="*/ 387350 h 1047750"/>
                <a:gd name="connsiteX4" fmla="*/ 298450 w 673100"/>
                <a:gd name="connsiteY4" fmla="*/ 425450 h 1047750"/>
                <a:gd name="connsiteX5" fmla="*/ 57150 w 673100"/>
                <a:gd name="connsiteY5" fmla="*/ 520700 h 1047750"/>
                <a:gd name="connsiteX6" fmla="*/ 57150 w 673100"/>
                <a:gd name="connsiteY6" fmla="*/ 603250 h 1047750"/>
                <a:gd name="connsiteX7" fmla="*/ 38100 w 673100"/>
                <a:gd name="connsiteY7" fmla="*/ 660400 h 1047750"/>
                <a:gd name="connsiteX8" fmla="*/ 25400 w 673100"/>
                <a:gd name="connsiteY8" fmla="*/ 774700 h 1047750"/>
                <a:gd name="connsiteX9" fmla="*/ 6350 w 673100"/>
                <a:gd name="connsiteY9" fmla="*/ 838200 h 1047750"/>
                <a:gd name="connsiteX10" fmla="*/ 0 w 673100"/>
                <a:gd name="connsiteY10" fmla="*/ 933450 h 1047750"/>
                <a:gd name="connsiteX11" fmla="*/ 76200 w 673100"/>
                <a:gd name="connsiteY11" fmla="*/ 933450 h 1047750"/>
                <a:gd name="connsiteX12" fmla="*/ 107950 w 673100"/>
                <a:gd name="connsiteY12" fmla="*/ 1003300 h 1047750"/>
                <a:gd name="connsiteX13" fmla="*/ 165100 w 673100"/>
                <a:gd name="connsiteY13" fmla="*/ 958850 h 1047750"/>
                <a:gd name="connsiteX14" fmla="*/ 203200 w 673100"/>
                <a:gd name="connsiteY14" fmla="*/ 996950 h 1047750"/>
                <a:gd name="connsiteX15" fmla="*/ 285750 w 673100"/>
                <a:gd name="connsiteY15" fmla="*/ 1047750 h 1047750"/>
                <a:gd name="connsiteX16" fmla="*/ 590550 w 673100"/>
                <a:gd name="connsiteY16" fmla="*/ 749300 h 1047750"/>
                <a:gd name="connsiteX17" fmla="*/ 660400 w 673100"/>
                <a:gd name="connsiteY17" fmla="*/ 749300 h 1047750"/>
                <a:gd name="connsiteX18" fmla="*/ 660400 w 673100"/>
                <a:gd name="connsiteY18" fmla="*/ 635000 h 1047750"/>
                <a:gd name="connsiteX19" fmla="*/ 641350 w 673100"/>
                <a:gd name="connsiteY19" fmla="*/ 546100 h 1047750"/>
                <a:gd name="connsiteX20" fmla="*/ 673100 w 673100"/>
                <a:gd name="connsiteY20" fmla="*/ 406400 h 1047750"/>
                <a:gd name="connsiteX21" fmla="*/ 673100 w 673100"/>
                <a:gd name="connsiteY21" fmla="*/ 406400 h 1047750"/>
                <a:gd name="connsiteX22" fmla="*/ 628650 w 673100"/>
                <a:gd name="connsiteY22" fmla="*/ 317500 h 1047750"/>
                <a:gd name="connsiteX23" fmla="*/ 628650 w 673100"/>
                <a:gd name="connsiteY23" fmla="*/ 247650 h 1047750"/>
                <a:gd name="connsiteX24" fmla="*/ 577850 w 673100"/>
                <a:gd name="connsiteY24" fmla="*/ 247650 h 1047750"/>
                <a:gd name="connsiteX25" fmla="*/ 488950 w 673100"/>
                <a:gd name="connsiteY25" fmla="*/ 82550 h 1047750"/>
                <a:gd name="connsiteX26" fmla="*/ 444500 w 673100"/>
                <a:gd name="connsiteY26" fmla="*/ 0 h 104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73100" h="1047750">
                  <a:moveTo>
                    <a:pt x="444500" y="0"/>
                  </a:moveTo>
                  <a:lnTo>
                    <a:pt x="450850" y="120650"/>
                  </a:lnTo>
                  <a:lnTo>
                    <a:pt x="400050" y="279400"/>
                  </a:lnTo>
                  <a:lnTo>
                    <a:pt x="304800" y="387350"/>
                  </a:lnTo>
                  <a:lnTo>
                    <a:pt x="298450" y="425450"/>
                  </a:lnTo>
                  <a:lnTo>
                    <a:pt x="57150" y="520700"/>
                  </a:lnTo>
                  <a:lnTo>
                    <a:pt x="57150" y="603250"/>
                  </a:lnTo>
                  <a:lnTo>
                    <a:pt x="38100" y="660400"/>
                  </a:lnTo>
                  <a:lnTo>
                    <a:pt x="25400" y="774700"/>
                  </a:lnTo>
                  <a:lnTo>
                    <a:pt x="6350" y="838200"/>
                  </a:lnTo>
                  <a:lnTo>
                    <a:pt x="0" y="933450"/>
                  </a:lnTo>
                  <a:lnTo>
                    <a:pt x="76200" y="933450"/>
                  </a:lnTo>
                  <a:lnTo>
                    <a:pt x="107950" y="1003300"/>
                  </a:lnTo>
                  <a:lnTo>
                    <a:pt x="165100" y="958850"/>
                  </a:lnTo>
                  <a:lnTo>
                    <a:pt x="203200" y="996950"/>
                  </a:lnTo>
                  <a:lnTo>
                    <a:pt x="285750" y="1047750"/>
                  </a:lnTo>
                  <a:lnTo>
                    <a:pt x="590550" y="749300"/>
                  </a:lnTo>
                  <a:lnTo>
                    <a:pt x="660400" y="749300"/>
                  </a:lnTo>
                  <a:lnTo>
                    <a:pt x="660400" y="635000"/>
                  </a:lnTo>
                  <a:lnTo>
                    <a:pt x="641350" y="546100"/>
                  </a:lnTo>
                  <a:lnTo>
                    <a:pt x="673100" y="406400"/>
                  </a:lnTo>
                  <a:lnTo>
                    <a:pt x="673100" y="406400"/>
                  </a:lnTo>
                  <a:lnTo>
                    <a:pt x="628650" y="317500"/>
                  </a:lnTo>
                  <a:lnTo>
                    <a:pt x="628650" y="247650"/>
                  </a:lnTo>
                  <a:lnTo>
                    <a:pt x="577850" y="247650"/>
                  </a:lnTo>
                  <a:lnTo>
                    <a:pt x="488950" y="82550"/>
                  </a:lnTo>
                  <a:lnTo>
                    <a:pt x="444500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23" name="Forma libre 122">
              <a:extLst>
                <a:ext uri="{FF2B5EF4-FFF2-40B4-BE49-F238E27FC236}">
                  <a16:creationId xmlns:a16="http://schemas.microsoft.com/office/drawing/2014/main" id="{A13086D5-5483-4A30-8BF6-D6EBC1F3ADB8}"/>
                </a:ext>
              </a:extLst>
            </p:cNvPr>
            <p:cNvSpPr/>
            <p:nvPr/>
          </p:nvSpPr>
          <p:spPr>
            <a:xfrm>
              <a:off x="6535973" y="2929169"/>
              <a:ext cx="817864" cy="430576"/>
            </a:xfrm>
            <a:custGeom>
              <a:avLst/>
              <a:gdLst>
                <a:gd name="connsiteX0" fmla="*/ 276225 w 819150"/>
                <a:gd name="connsiteY0" fmla="*/ 9525 h 428625"/>
                <a:gd name="connsiteX1" fmla="*/ 241300 w 819150"/>
                <a:gd name="connsiteY1" fmla="*/ 28575 h 428625"/>
                <a:gd name="connsiteX2" fmla="*/ 200025 w 819150"/>
                <a:gd name="connsiteY2" fmla="*/ 88900 h 428625"/>
                <a:gd name="connsiteX3" fmla="*/ 133350 w 819150"/>
                <a:gd name="connsiteY3" fmla="*/ 73025 h 428625"/>
                <a:gd name="connsiteX4" fmla="*/ 0 w 819150"/>
                <a:gd name="connsiteY4" fmla="*/ 193675 h 428625"/>
                <a:gd name="connsiteX5" fmla="*/ 12700 w 819150"/>
                <a:gd name="connsiteY5" fmla="*/ 222250 h 428625"/>
                <a:gd name="connsiteX6" fmla="*/ 28575 w 819150"/>
                <a:gd name="connsiteY6" fmla="*/ 269875 h 428625"/>
                <a:gd name="connsiteX7" fmla="*/ 130175 w 819150"/>
                <a:gd name="connsiteY7" fmla="*/ 254000 h 428625"/>
                <a:gd name="connsiteX8" fmla="*/ 193675 w 819150"/>
                <a:gd name="connsiteY8" fmla="*/ 276225 h 428625"/>
                <a:gd name="connsiteX9" fmla="*/ 276225 w 819150"/>
                <a:gd name="connsiteY9" fmla="*/ 346075 h 428625"/>
                <a:gd name="connsiteX10" fmla="*/ 374650 w 819150"/>
                <a:gd name="connsiteY10" fmla="*/ 342900 h 428625"/>
                <a:gd name="connsiteX11" fmla="*/ 469900 w 819150"/>
                <a:gd name="connsiteY11" fmla="*/ 381000 h 428625"/>
                <a:gd name="connsiteX12" fmla="*/ 527050 w 819150"/>
                <a:gd name="connsiteY12" fmla="*/ 428625 h 428625"/>
                <a:gd name="connsiteX13" fmla="*/ 612775 w 819150"/>
                <a:gd name="connsiteY13" fmla="*/ 419100 h 428625"/>
                <a:gd name="connsiteX14" fmla="*/ 736600 w 819150"/>
                <a:gd name="connsiteY14" fmla="*/ 415925 h 428625"/>
                <a:gd name="connsiteX15" fmla="*/ 809625 w 819150"/>
                <a:gd name="connsiteY15" fmla="*/ 377825 h 428625"/>
                <a:gd name="connsiteX16" fmla="*/ 819150 w 819150"/>
                <a:gd name="connsiteY16" fmla="*/ 352425 h 428625"/>
                <a:gd name="connsiteX17" fmla="*/ 768350 w 819150"/>
                <a:gd name="connsiteY17" fmla="*/ 327025 h 428625"/>
                <a:gd name="connsiteX18" fmla="*/ 730250 w 819150"/>
                <a:gd name="connsiteY18" fmla="*/ 288925 h 428625"/>
                <a:gd name="connsiteX19" fmla="*/ 762000 w 819150"/>
                <a:gd name="connsiteY19" fmla="*/ 206375 h 428625"/>
                <a:gd name="connsiteX20" fmla="*/ 771525 w 819150"/>
                <a:gd name="connsiteY20" fmla="*/ 127000 h 428625"/>
                <a:gd name="connsiteX21" fmla="*/ 727075 w 819150"/>
                <a:gd name="connsiteY21" fmla="*/ 92075 h 428625"/>
                <a:gd name="connsiteX22" fmla="*/ 631825 w 819150"/>
                <a:gd name="connsiteY22" fmla="*/ 50800 h 428625"/>
                <a:gd name="connsiteX23" fmla="*/ 574675 w 819150"/>
                <a:gd name="connsiteY23" fmla="*/ 25400 h 428625"/>
                <a:gd name="connsiteX24" fmla="*/ 469900 w 819150"/>
                <a:gd name="connsiteY24" fmla="*/ 25400 h 428625"/>
                <a:gd name="connsiteX25" fmla="*/ 434975 w 819150"/>
                <a:gd name="connsiteY25" fmla="*/ 0 h 428625"/>
                <a:gd name="connsiteX26" fmla="*/ 276225 w 819150"/>
                <a:gd name="connsiteY26" fmla="*/ 9525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819150" h="428625">
                  <a:moveTo>
                    <a:pt x="276225" y="9525"/>
                  </a:moveTo>
                  <a:lnTo>
                    <a:pt x="241300" y="28575"/>
                  </a:lnTo>
                  <a:lnTo>
                    <a:pt x="200025" y="88900"/>
                  </a:lnTo>
                  <a:lnTo>
                    <a:pt x="133350" y="73025"/>
                  </a:lnTo>
                  <a:lnTo>
                    <a:pt x="0" y="193675"/>
                  </a:lnTo>
                  <a:lnTo>
                    <a:pt x="12700" y="222250"/>
                  </a:lnTo>
                  <a:lnTo>
                    <a:pt x="28575" y="269875"/>
                  </a:lnTo>
                  <a:lnTo>
                    <a:pt x="130175" y="254000"/>
                  </a:lnTo>
                  <a:lnTo>
                    <a:pt x="193675" y="276225"/>
                  </a:lnTo>
                  <a:lnTo>
                    <a:pt x="276225" y="346075"/>
                  </a:lnTo>
                  <a:lnTo>
                    <a:pt x="374650" y="342900"/>
                  </a:lnTo>
                  <a:lnTo>
                    <a:pt x="469900" y="381000"/>
                  </a:lnTo>
                  <a:lnTo>
                    <a:pt x="527050" y="428625"/>
                  </a:lnTo>
                  <a:lnTo>
                    <a:pt x="612775" y="419100"/>
                  </a:lnTo>
                  <a:lnTo>
                    <a:pt x="736600" y="415925"/>
                  </a:lnTo>
                  <a:lnTo>
                    <a:pt x="809625" y="377825"/>
                  </a:lnTo>
                  <a:lnTo>
                    <a:pt x="819150" y="352425"/>
                  </a:lnTo>
                  <a:lnTo>
                    <a:pt x="768350" y="327025"/>
                  </a:lnTo>
                  <a:lnTo>
                    <a:pt x="730250" y="288925"/>
                  </a:lnTo>
                  <a:lnTo>
                    <a:pt x="762000" y="206375"/>
                  </a:lnTo>
                  <a:lnTo>
                    <a:pt x="771525" y="127000"/>
                  </a:lnTo>
                  <a:lnTo>
                    <a:pt x="727075" y="92075"/>
                  </a:lnTo>
                  <a:lnTo>
                    <a:pt x="631825" y="50800"/>
                  </a:lnTo>
                  <a:lnTo>
                    <a:pt x="574675" y="25400"/>
                  </a:lnTo>
                  <a:lnTo>
                    <a:pt x="469900" y="25400"/>
                  </a:lnTo>
                  <a:lnTo>
                    <a:pt x="434975" y="0"/>
                  </a:lnTo>
                  <a:lnTo>
                    <a:pt x="276225" y="9525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24" name="Forma libre 123">
              <a:extLst>
                <a:ext uri="{FF2B5EF4-FFF2-40B4-BE49-F238E27FC236}">
                  <a16:creationId xmlns:a16="http://schemas.microsoft.com/office/drawing/2014/main" id="{E68B11B5-8AF5-4509-8228-B06F6413BEFE}"/>
                </a:ext>
              </a:extLst>
            </p:cNvPr>
            <p:cNvSpPr/>
            <p:nvPr/>
          </p:nvSpPr>
          <p:spPr>
            <a:xfrm>
              <a:off x="6244608" y="3219063"/>
              <a:ext cx="577618" cy="341052"/>
            </a:xfrm>
            <a:custGeom>
              <a:avLst/>
              <a:gdLst>
                <a:gd name="connsiteX0" fmla="*/ 441325 w 577850"/>
                <a:gd name="connsiteY0" fmla="*/ 9525 h 342900"/>
                <a:gd name="connsiteX1" fmla="*/ 387350 w 577850"/>
                <a:gd name="connsiteY1" fmla="*/ 19050 h 342900"/>
                <a:gd name="connsiteX2" fmla="*/ 365125 w 577850"/>
                <a:gd name="connsiteY2" fmla="*/ 6350 h 342900"/>
                <a:gd name="connsiteX3" fmla="*/ 336550 w 577850"/>
                <a:gd name="connsiteY3" fmla="*/ 12700 h 342900"/>
                <a:gd name="connsiteX4" fmla="*/ 285750 w 577850"/>
                <a:gd name="connsiteY4" fmla="*/ 15875 h 342900"/>
                <a:gd name="connsiteX5" fmla="*/ 222250 w 577850"/>
                <a:gd name="connsiteY5" fmla="*/ 0 h 342900"/>
                <a:gd name="connsiteX6" fmla="*/ 174625 w 577850"/>
                <a:gd name="connsiteY6" fmla="*/ 15875 h 342900"/>
                <a:gd name="connsiteX7" fmla="*/ 98425 w 577850"/>
                <a:gd name="connsiteY7" fmla="*/ 12700 h 342900"/>
                <a:gd name="connsiteX8" fmla="*/ 38100 w 577850"/>
                <a:gd name="connsiteY8" fmla="*/ 41275 h 342900"/>
                <a:gd name="connsiteX9" fmla="*/ 0 w 577850"/>
                <a:gd name="connsiteY9" fmla="*/ 47625 h 342900"/>
                <a:gd name="connsiteX10" fmla="*/ 3175 w 577850"/>
                <a:gd name="connsiteY10" fmla="*/ 66675 h 342900"/>
                <a:gd name="connsiteX11" fmla="*/ 136525 w 577850"/>
                <a:gd name="connsiteY11" fmla="*/ 130175 h 342900"/>
                <a:gd name="connsiteX12" fmla="*/ 200025 w 577850"/>
                <a:gd name="connsiteY12" fmla="*/ 200025 h 342900"/>
                <a:gd name="connsiteX13" fmla="*/ 244475 w 577850"/>
                <a:gd name="connsiteY13" fmla="*/ 244475 h 342900"/>
                <a:gd name="connsiteX14" fmla="*/ 339725 w 577850"/>
                <a:gd name="connsiteY14" fmla="*/ 276225 h 342900"/>
                <a:gd name="connsiteX15" fmla="*/ 447675 w 577850"/>
                <a:gd name="connsiteY15" fmla="*/ 288925 h 342900"/>
                <a:gd name="connsiteX16" fmla="*/ 523875 w 577850"/>
                <a:gd name="connsiteY16" fmla="*/ 342900 h 342900"/>
                <a:gd name="connsiteX17" fmla="*/ 577850 w 577850"/>
                <a:gd name="connsiteY17" fmla="*/ 292100 h 342900"/>
                <a:gd name="connsiteX18" fmla="*/ 539750 w 577850"/>
                <a:gd name="connsiteY18" fmla="*/ 177800 h 342900"/>
                <a:gd name="connsiteX19" fmla="*/ 527050 w 577850"/>
                <a:gd name="connsiteY19" fmla="*/ 85725 h 342900"/>
                <a:gd name="connsiteX20" fmla="*/ 504825 w 577850"/>
                <a:gd name="connsiteY20" fmla="*/ 47625 h 342900"/>
                <a:gd name="connsiteX21" fmla="*/ 441325 w 577850"/>
                <a:gd name="connsiteY21" fmla="*/ 952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77850" h="342900">
                  <a:moveTo>
                    <a:pt x="441325" y="9525"/>
                  </a:moveTo>
                  <a:lnTo>
                    <a:pt x="387350" y="19050"/>
                  </a:lnTo>
                  <a:lnTo>
                    <a:pt x="365125" y="6350"/>
                  </a:lnTo>
                  <a:lnTo>
                    <a:pt x="336550" y="12700"/>
                  </a:lnTo>
                  <a:lnTo>
                    <a:pt x="285750" y="15875"/>
                  </a:lnTo>
                  <a:lnTo>
                    <a:pt x="222250" y="0"/>
                  </a:lnTo>
                  <a:lnTo>
                    <a:pt x="174625" y="15875"/>
                  </a:lnTo>
                  <a:lnTo>
                    <a:pt x="98425" y="12700"/>
                  </a:lnTo>
                  <a:lnTo>
                    <a:pt x="38100" y="41275"/>
                  </a:lnTo>
                  <a:lnTo>
                    <a:pt x="0" y="47625"/>
                  </a:lnTo>
                  <a:lnTo>
                    <a:pt x="3175" y="66675"/>
                  </a:lnTo>
                  <a:lnTo>
                    <a:pt x="136525" y="130175"/>
                  </a:lnTo>
                  <a:lnTo>
                    <a:pt x="200025" y="200025"/>
                  </a:lnTo>
                  <a:lnTo>
                    <a:pt x="244475" y="244475"/>
                  </a:lnTo>
                  <a:lnTo>
                    <a:pt x="339725" y="276225"/>
                  </a:lnTo>
                  <a:lnTo>
                    <a:pt x="447675" y="288925"/>
                  </a:lnTo>
                  <a:lnTo>
                    <a:pt x="523875" y="342900"/>
                  </a:lnTo>
                  <a:lnTo>
                    <a:pt x="577850" y="292100"/>
                  </a:lnTo>
                  <a:lnTo>
                    <a:pt x="539750" y="177800"/>
                  </a:lnTo>
                  <a:lnTo>
                    <a:pt x="527050" y="85725"/>
                  </a:lnTo>
                  <a:lnTo>
                    <a:pt x="504825" y="47625"/>
                  </a:lnTo>
                  <a:lnTo>
                    <a:pt x="441325" y="9525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25" name="Forma libre 124">
              <a:extLst>
                <a:ext uri="{FF2B5EF4-FFF2-40B4-BE49-F238E27FC236}">
                  <a16:creationId xmlns:a16="http://schemas.microsoft.com/office/drawing/2014/main" id="{81636229-DB70-4BC4-A291-6BC8762E58D3}"/>
                </a:ext>
              </a:extLst>
            </p:cNvPr>
            <p:cNvSpPr/>
            <p:nvPr/>
          </p:nvSpPr>
          <p:spPr>
            <a:xfrm>
              <a:off x="6167935" y="3338431"/>
              <a:ext cx="306699" cy="439103"/>
            </a:xfrm>
            <a:custGeom>
              <a:avLst/>
              <a:gdLst>
                <a:gd name="connsiteX0" fmla="*/ 95250 w 307975"/>
                <a:gd name="connsiteY0" fmla="*/ 0 h 441325"/>
                <a:gd name="connsiteX1" fmla="*/ 184150 w 307975"/>
                <a:gd name="connsiteY1" fmla="*/ 28575 h 441325"/>
                <a:gd name="connsiteX2" fmla="*/ 222250 w 307975"/>
                <a:gd name="connsiteY2" fmla="*/ 63500 h 441325"/>
                <a:gd name="connsiteX3" fmla="*/ 238125 w 307975"/>
                <a:gd name="connsiteY3" fmla="*/ 95250 h 441325"/>
                <a:gd name="connsiteX4" fmla="*/ 307975 w 307975"/>
                <a:gd name="connsiteY4" fmla="*/ 152400 h 441325"/>
                <a:gd name="connsiteX5" fmla="*/ 273050 w 307975"/>
                <a:gd name="connsiteY5" fmla="*/ 165100 h 441325"/>
                <a:gd name="connsiteX6" fmla="*/ 247650 w 307975"/>
                <a:gd name="connsiteY6" fmla="*/ 238125 h 441325"/>
                <a:gd name="connsiteX7" fmla="*/ 222250 w 307975"/>
                <a:gd name="connsiteY7" fmla="*/ 342900 h 441325"/>
                <a:gd name="connsiteX8" fmla="*/ 234950 w 307975"/>
                <a:gd name="connsiteY8" fmla="*/ 390525 h 441325"/>
                <a:gd name="connsiteX9" fmla="*/ 228600 w 307975"/>
                <a:gd name="connsiteY9" fmla="*/ 441325 h 441325"/>
                <a:gd name="connsiteX10" fmla="*/ 133350 w 307975"/>
                <a:gd name="connsiteY10" fmla="*/ 441325 h 441325"/>
                <a:gd name="connsiteX11" fmla="*/ 41275 w 307975"/>
                <a:gd name="connsiteY11" fmla="*/ 403225 h 441325"/>
                <a:gd name="connsiteX12" fmla="*/ 34925 w 307975"/>
                <a:gd name="connsiteY12" fmla="*/ 285750 h 441325"/>
                <a:gd name="connsiteX13" fmla="*/ 0 w 307975"/>
                <a:gd name="connsiteY13" fmla="*/ 247650 h 441325"/>
                <a:gd name="connsiteX14" fmla="*/ 104775 w 307975"/>
                <a:gd name="connsiteY14" fmla="*/ 168275 h 441325"/>
                <a:gd name="connsiteX15" fmla="*/ 95250 w 307975"/>
                <a:gd name="connsiteY15" fmla="*/ 0 h 441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7975" h="441325">
                  <a:moveTo>
                    <a:pt x="95250" y="0"/>
                  </a:moveTo>
                  <a:lnTo>
                    <a:pt x="184150" y="28575"/>
                  </a:lnTo>
                  <a:lnTo>
                    <a:pt x="222250" y="63500"/>
                  </a:lnTo>
                  <a:lnTo>
                    <a:pt x="238125" y="95250"/>
                  </a:lnTo>
                  <a:lnTo>
                    <a:pt x="307975" y="152400"/>
                  </a:lnTo>
                  <a:lnTo>
                    <a:pt x="273050" y="165100"/>
                  </a:lnTo>
                  <a:lnTo>
                    <a:pt x="247650" y="238125"/>
                  </a:lnTo>
                  <a:lnTo>
                    <a:pt x="222250" y="342900"/>
                  </a:lnTo>
                  <a:lnTo>
                    <a:pt x="234950" y="390525"/>
                  </a:lnTo>
                  <a:lnTo>
                    <a:pt x="228600" y="441325"/>
                  </a:lnTo>
                  <a:lnTo>
                    <a:pt x="133350" y="441325"/>
                  </a:lnTo>
                  <a:lnTo>
                    <a:pt x="41275" y="403225"/>
                  </a:lnTo>
                  <a:lnTo>
                    <a:pt x="34925" y="285750"/>
                  </a:lnTo>
                  <a:lnTo>
                    <a:pt x="0" y="247650"/>
                  </a:lnTo>
                  <a:lnTo>
                    <a:pt x="104775" y="168275"/>
                  </a:lnTo>
                  <a:cubicBezTo>
                    <a:pt x="105833" y="113242"/>
                    <a:pt x="106892" y="58208"/>
                    <a:pt x="95250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26" name="Forma libre 125">
              <a:extLst>
                <a:ext uri="{FF2B5EF4-FFF2-40B4-BE49-F238E27FC236}">
                  <a16:creationId xmlns:a16="http://schemas.microsoft.com/office/drawing/2014/main" id="{D873A192-088F-4BBD-A05D-D43E5F083E2F}"/>
                </a:ext>
              </a:extLst>
            </p:cNvPr>
            <p:cNvSpPr/>
            <p:nvPr/>
          </p:nvSpPr>
          <p:spPr>
            <a:xfrm>
              <a:off x="5774336" y="3555850"/>
              <a:ext cx="914987" cy="622419"/>
            </a:xfrm>
            <a:custGeom>
              <a:avLst/>
              <a:gdLst>
                <a:gd name="connsiteX0" fmla="*/ 352425 w 914400"/>
                <a:gd name="connsiteY0" fmla="*/ 34925 h 625475"/>
                <a:gd name="connsiteX1" fmla="*/ 304800 w 914400"/>
                <a:gd name="connsiteY1" fmla="*/ 60325 h 625475"/>
                <a:gd name="connsiteX2" fmla="*/ 244475 w 914400"/>
                <a:gd name="connsiteY2" fmla="*/ 28575 h 625475"/>
                <a:gd name="connsiteX3" fmla="*/ 222250 w 914400"/>
                <a:gd name="connsiteY3" fmla="*/ 0 h 625475"/>
                <a:gd name="connsiteX4" fmla="*/ 193675 w 914400"/>
                <a:gd name="connsiteY4" fmla="*/ 38100 h 625475"/>
                <a:gd name="connsiteX5" fmla="*/ 200025 w 914400"/>
                <a:gd name="connsiteY5" fmla="*/ 127000 h 625475"/>
                <a:gd name="connsiteX6" fmla="*/ 193675 w 914400"/>
                <a:gd name="connsiteY6" fmla="*/ 171450 h 625475"/>
                <a:gd name="connsiteX7" fmla="*/ 171450 w 914400"/>
                <a:gd name="connsiteY7" fmla="*/ 187325 h 625475"/>
                <a:gd name="connsiteX8" fmla="*/ 193675 w 914400"/>
                <a:gd name="connsiteY8" fmla="*/ 238125 h 625475"/>
                <a:gd name="connsiteX9" fmla="*/ 165100 w 914400"/>
                <a:gd name="connsiteY9" fmla="*/ 295275 h 625475"/>
                <a:gd name="connsiteX10" fmla="*/ 79375 w 914400"/>
                <a:gd name="connsiteY10" fmla="*/ 292100 h 625475"/>
                <a:gd name="connsiteX11" fmla="*/ 6350 w 914400"/>
                <a:gd name="connsiteY11" fmla="*/ 263525 h 625475"/>
                <a:gd name="connsiteX12" fmla="*/ 0 w 914400"/>
                <a:gd name="connsiteY12" fmla="*/ 330200 h 625475"/>
                <a:gd name="connsiteX13" fmla="*/ 63500 w 914400"/>
                <a:gd name="connsiteY13" fmla="*/ 355600 h 625475"/>
                <a:gd name="connsiteX14" fmla="*/ 85725 w 914400"/>
                <a:gd name="connsiteY14" fmla="*/ 428625 h 625475"/>
                <a:gd name="connsiteX15" fmla="*/ 117475 w 914400"/>
                <a:gd name="connsiteY15" fmla="*/ 438150 h 625475"/>
                <a:gd name="connsiteX16" fmla="*/ 177800 w 914400"/>
                <a:gd name="connsiteY16" fmla="*/ 454025 h 625475"/>
                <a:gd name="connsiteX17" fmla="*/ 206375 w 914400"/>
                <a:gd name="connsiteY17" fmla="*/ 431800 h 625475"/>
                <a:gd name="connsiteX18" fmla="*/ 257175 w 914400"/>
                <a:gd name="connsiteY18" fmla="*/ 447675 h 625475"/>
                <a:gd name="connsiteX19" fmla="*/ 317500 w 914400"/>
                <a:gd name="connsiteY19" fmla="*/ 447675 h 625475"/>
                <a:gd name="connsiteX20" fmla="*/ 406400 w 914400"/>
                <a:gd name="connsiteY20" fmla="*/ 482600 h 625475"/>
                <a:gd name="connsiteX21" fmla="*/ 425450 w 914400"/>
                <a:gd name="connsiteY21" fmla="*/ 549275 h 625475"/>
                <a:gd name="connsiteX22" fmla="*/ 568325 w 914400"/>
                <a:gd name="connsiteY22" fmla="*/ 571500 h 625475"/>
                <a:gd name="connsiteX23" fmla="*/ 590550 w 914400"/>
                <a:gd name="connsiteY23" fmla="*/ 625475 h 625475"/>
                <a:gd name="connsiteX24" fmla="*/ 708025 w 914400"/>
                <a:gd name="connsiteY24" fmla="*/ 549275 h 625475"/>
                <a:gd name="connsiteX25" fmla="*/ 819150 w 914400"/>
                <a:gd name="connsiteY25" fmla="*/ 561975 h 625475"/>
                <a:gd name="connsiteX26" fmla="*/ 914400 w 914400"/>
                <a:gd name="connsiteY26" fmla="*/ 517525 h 625475"/>
                <a:gd name="connsiteX27" fmla="*/ 847725 w 914400"/>
                <a:gd name="connsiteY27" fmla="*/ 488950 h 625475"/>
                <a:gd name="connsiteX28" fmla="*/ 784225 w 914400"/>
                <a:gd name="connsiteY28" fmla="*/ 447675 h 625475"/>
                <a:gd name="connsiteX29" fmla="*/ 704850 w 914400"/>
                <a:gd name="connsiteY29" fmla="*/ 412750 h 625475"/>
                <a:gd name="connsiteX30" fmla="*/ 654050 w 914400"/>
                <a:gd name="connsiteY30" fmla="*/ 358775 h 625475"/>
                <a:gd name="connsiteX31" fmla="*/ 660400 w 914400"/>
                <a:gd name="connsiteY31" fmla="*/ 295275 h 625475"/>
                <a:gd name="connsiteX32" fmla="*/ 552450 w 914400"/>
                <a:gd name="connsiteY32" fmla="*/ 263525 h 625475"/>
                <a:gd name="connsiteX33" fmla="*/ 466725 w 914400"/>
                <a:gd name="connsiteY33" fmla="*/ 254000 h 625475"/>
                <a:gd name="connsiteX34" fmla="*/ 419100 w 914400"/>
                <a:gd name="connsiteY34" fmla="*/ 212725 h 625475"/>
                <a:gd name="connsiteX35" fmla="*/ 403225 w 914400"/>
                <a:gd name="connsiteY35" fmla="*/ 127000 h 625475"/>
                <a:gd name="connsiteX36" fmla="*/ 409575 w 914400"/>
                <a:gd name="connsiteY36" fmla="*/ 76200 h 625475"/>
                <a:gd name="connsiteX37" fmla="*/ 352425 w 914400"/>
                <a:gd name="connsiteY37" fmla="*/ 34925 h 62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914400" h="625475">
                  <a:moveTo>
                    <a:pt x="352425" y="34925"/>
                  </a:moveTo>
                  <a:lnTo>
                    <a:pt x="304800" y="60325"/>
                  </a:lnTo>
                  <a:lnTo>
                    <a:pt x="244475" y="28575"/>
                  </a:lnTo>
                  <a:lnTo>
                    <a:pt x="222250" y="0"/>
                  </a:lnTo>
                  <a:lnTo>
                    <a:pt x="193675" y="38100"/>
                  </a:lnTo>
                  <a:lnTo>
                    <a:pt x="200025" y="127000"/>
                  </a:lnTo>
                  <a:lnTo>
                    <a:pt x="193675" y="171450"/>
                  </a:lnTo>
                  <a:lnTo>
                    <a:pt x="171450" y="187325"/>
                  </a:lnTo>
                  <a:lnTo>
                    <a:pt x="193675" y="238125"/>
                  </a:lnTo>
                  <a:lnTo>
                    <a:pt x="165100" y="295275"/>
                  </a:lnTo>
                  <a:lnTo>
                    <a:pt x="79375" y="292100"/>
                  </a:lnTo>
                  <a:lnTo>
                    <a:pt x="6350" y="263525"/>
                  </a:lnTo>
                  <a:lnTo>
                    <a:pt x="0" y="330200"/>
                  </a:lnTo>
                  <a:lnTo>
                    <a:pt x="63500" y="355600"/>
                  </a:lnTo>
                  <a:lnTo>
                    <a:pt x="85725" y="428625"/>
                  </a:lnTo>
                  <a:lnTo>
                    <a:pt x="117475" y="438150"/>
                  </a:lnTo>
                  <a:lnTo>
                    <a:pt x="177800" y="454025"/>
                  </a:lnTo>
                  <a:lnTo>
                    <a:pt x="206375" y="431800"/>
                  </a:lnTo>
                  <a:lnTo>
                    <a:pt x="257175" y="447675"/>
                  </a:lnTo>
                  <a:lnTo>
                    <a:pt x="317500" y="447675"/>
                  </a:lnTo>
                  <a:lnTo>
                    <a:pt x="406400" y="482600"/>
                  </a:lnTo>
                  <a:lnTo>
                    <a:pt x="425450" y="549275"/>
                  </a:lnTo>
                  <a:lnTo>
                    <a:pt x="568325" y="571500"/>
                  </a:lnTo>
                  <a:lnTo>
                    <a:pt x="590550" y="625475"/>
                  </a:lnTo>
                  <a:lnTo>
                    <a:pt x="708025" y="549275"/>
                  </a:lnTo>
                  <a:lnTo>
                    <a:pt x="819150" y="561975"/>
                  </a:lnTo>
                  <a:lnTo>
                    <a:pt x="914400" y="517525"/>
                  </a:lnTo>
                  <a:lnTo>
                    <a:pt x="847725" y="488950"/>
                  </a:lnTo>
                  <a:lnTo>
                    <a:pt x="784225" y="447675"/>
                  </a:lnTo>
                  <a:lnTo>
                    <a:pt x="704850" y="412750"/>
                  </a:lnTo>
                  <a:lnTo>
                    <a:pt x="654050" y="358775"/>
                  </a:lnTo>
                  <a:lnTo>
                    <a:pt x="660400" y="295275"/>
                  </a:lnTo>
                  <a:lnTo>
                    <a:pt x="552450" y="263525"/>
                  </a:lnTo>
                  <a:lnTo>
                    <a:pt x="466725" y="254000"/>
                  </a:lnTo>
                  <a:lnTo>
                    <a:pt x="419100" y="212725"/>
                  </a:lnTo>
                  <a:lnTo>
                    <a:pt x="403225" y="127000"/>
                  </a:lnTo>
                  <a:lnTo>
                    <a:pt x="409575" y="76200"/>
                  </a:lnTo>
                  <a:lnTo>
                    <a:pt x="352425" y="34925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27" name="Forma libre 126">
              <a:extLst>
                <a:ext uri="{FF2B5EF4-FFF2-40B4-BE49-F238E27FC236}">
                  <a16:creationId xmlns:a16="http://schemas.microsoft.com/office/drawing/2014/main" id="{2C4EDC5F-7ACF-4991-A966-D6AD79D0CEB7}"/>
                </a:ext>
              </a:extLst>
            </p:cNvPr>
            <p:cNvSpPr/>
            <p:nvPr/>
          </p:nvSpPr>
          <p:spPr>
            <a:xfrm>
              <a:off x="7128925" y="3342693"/>
              <a:ext cx="541835" cy="485998"/>
            </a:xfrm>
            <a:custGeom>
              <a:avLst/>
              <a:gdLst>
                <a:gd name="connsiteX0" fmla="*/ 0 w 539750"/>
                <a:gd name="connsiteY0" fmla="*/ 34925 h 488950"/>
                <a:gd name="connsiteX1" fmla="*/ 123825 w 539750"/>
                <a:gd name="connsiteY1" fmla="*/ 34925 h 488950"/>
                <a:gd name="connsiteX2" fmla="*/ 234950 w 539750"/>
                <a:gd name="connsiteY2" fmla="*/ 0 h 488950"/>
                <a:gd name="connsiteX3" fmla="*/ 295275 w 539750"/>
                <a:gd name="connsiteY3" fmla="*/ 31750 h 488950"/>
                <a:gd name="connsiteX4" fmla="*/ 387350 w 539750"/>
                <a:gd name="connsiteY4" fmla="*/ 57150 h 488950"/>
                <a:gd name="connsiteX5" fmla="*/ 425450 w 539750"/>
                <a:gd name="connsiteY5" fmla="*/ 88900 h 488950"/>
                <a:gd name="connsiteX6" fmla="*/ 488950 w 539750"/>
                <a:gd name="connsiteY6" fmla="*/ 79375 h 488950"/>
                <a:gd name="connsiteX7" fmla="*/ 482600 w 539750"/>
                <a:gd name="connsiteY7" fmla="*/ 149225 h 488950"/>
                <a:gd name="connsiteX8" fmla="*/ 511175 w 539750"/>
                <a:gd name="connsiteY8" fmla="*/ 190500 h 488950"/>
                <a:gd name="connsiteX9" fmla="*/ 485775 w 539750"/>
                <a:gd name="connsiteY9" fmla="*/ 212725 h 488950"/>
                <a:gd name="connsiteX10" fmla="*/ 501650 w 539750"/>
                <a:gd name="connsiteY10" fmla="*/ 273050 h 488950"/>
                <a:gd name="connsiteX11" fmla="*/ 539750 w 539750"/>
                <a:gd name="connsiteY11" fmla="*/ 279400 h 488950"/>
                <a:gd name="connsiteX12" fmla="*/ 476250 w 539750"/>
                <a:gd name="connsiteY12" fmla="*/ 327025 h 488950"/>
                <a:gd name="connsiteX13" fmla="*/ 466725 w 539750"/>
                <a:gd name="connsiteY13" fmla="*/ 393700 h 488950"/>
                <a:gd name="connsiteX14" fmla="*/ 469900 w 539750"/>
                <a:gd name="connsiteY14" fmla="*/ 415925 h 488950"/>
                <a:gd name="connsiteX15" fmla="*/ 349250 w 539750"/>
                <a:gd name="connsiteY15" fmla="*/ 415925 h 488950"/>
                <a:gd name="connsiteX16" fmla="*/ 288925 w 539750"/>
                <a:gd name="connsiteY16" fmla="*/ 454025 h 488950"/>
                <a:gd name="connsiteX17" fmla="*/ 241300 w 539750"/>
                <a:gd name="connsiteY17" fmla="*/ 488950 h 488950"/>
                <a:gd name="connsiteX18" fmla="*/ 206375 w 539750"/>
                <a:gd name="connsiteY18" fmla="*/ 485775 h 488950"/>
                <a:gd name="connsiteX19" fmla="*/ 130175 w 539750"/>
                <a:gd name="connsiteY19" fmla="*/ 371475 h 488950"/>
                <a:gd name="connsiteX20" fmla="*/ 111125 w 539750"/>
                <a:gd name="connsiteY20" fmla="*/ 276225 h 488950"/>
                <a:gd name="connsiteX21" fmla="*/ 66675 w 539750"/>
                <a:gd name="connsiteY21" fmla="*/ 238125 h 488950"/>
                <a:gd name="connsiteX22" fmla="*/ 88900 w 539750"/>
                <a:gd name="connsiteY22" fmla="*/ 177800 h 488950"/>
                <a:gd name="connsiteX23" fmla="*/ 22225 w 539750"/>
                <a:gd name="connsiteY23" fmla="*/ 92075 h 488950"/>
                <a:gd name="connsiteX24" fmla="*/ 0 w 539750"/>
                <a:gd name="connsiteY24" fmla="*/ 34925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39750" h="488950">
                  <a:moveTo>
                    <a:pt x="0" y="34925"/>
                  </a:moveTo>
                  <a:lnTo>
                    <a:pt x="123825" y="34925"/>
                  </a:lnTo>
                  <a:lnTo>
                    <a:pt x="234950" y="0"/>
                  </a:lnTo>
                  <a:lnTo>
                    <a:pt x="295275" y="31750"/>
                  </a:lnTo>
                  <a:lnTo>
                    <a:pt x="387350" y="57150"/>
                  </a:lnTo>
                  <a:lnTo>
                    <a:pt x="425450" y="88900"/>
                  </a:lnTo>
                  <a:lnTo>
                    <a:pt x="488950" y="79375"/>
                  </a:lnTo>
                  <a:lnTo>
                    <a:pt x="482600" y="149225"/>
                  </a:lnTo>
                  <a:lnTo>
                    <a:pt x="511175" y="190500"/>
                  </a:lnTo>
                  <a:lnTo>
                    <a:pt x="485775" y="212725"/>
                  </a:lnTo>
                  <a:lnTo>
                    <a:pt x="501650" y="273050"/>
                  </a:lnTo>
                  <a:lnTo>
                    <a:pt x="539750" y="279400"/>
                  </a:lnTo>
                  <a:lnTo>
                    <a:pt x="476250" y="327025"/>
                  </a:lnTo>
                  <a:lnTo>
                    <a:pt x="466725" y="393700"/>
                  </a:lnTo>
                  <a:lnTo>
                    <a:pt x="469900" y="415925"/>
                  </a:lnTo>
                  <a:lnTo>
                    <a:pt x="349250" y="415925"/>
                  </a:lnTo>
                  <a:lnTo>
                    <a:pt x="288925" y="454025"/>
                  </a:lnTo>
                  <a:lnTo>
                    <a:pt x="241300" y="488950"/>
                  </a:lnTo>
                  <a:lnTo>
                    <a:pt x="206375" y="485775"/>
                  </a:lnTo>
                  <a:lnTo>
                    <a:pt x="130175" y="371475"/>
                  </a:lnTo>
                  <a:lnTo>
                    <a:pt x="111125" y="276225"/>
                  </a:lnTo>
                  <a:lnTo>
                    <a:pt x="66675" y="238125"/>
                  </a:lnTo>
                  <a:lnTo>
                    <a:pt x="88900" y="177800"/>
                  </a:lnTo>
                  <a:lnTo>
                    <a:pt x="22225" y="92075"/>
                  </a:lnTo>
                  <a:lnTo>
                    <a:pt x="0" y="34925"/>
                  </a:lnTo>
                  <a:close/>
                </a:path>
              </a:pathLst>
            </a:custGeom>
            <a:solidFill>
              <a:srgbClr val="FFC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28" name="Forma libre 127">
              <a:extLst>
                <a:ext uri="{FF2B5EF4-FFF2-40B4-BE49-F238E27FC236}">
                  <a16:creationId xmlns:a16="http://schemas.microsoft.com/office/drawing/2014/main" id="{BCC091C7-3C95-4E90-8DBB-BC90D067127B}"/>
                </a:ext>
              </a:extLst>
            </p:cNvPr>
            <p:cNvSpPr/>
            <p:nvPr/>
          </p:nvSpPr>
          <p:spPr>
            <a:xfrm>
              <a:off x="6791556" y="3317114"/>
              <a:ext cx="541835" cy="677841"/>
            </a:xfrm>
            <a:custGeom>
              <a:avLst/>
              <a:gdLst>
                <a:gd name="connsiteX0" fmla="*/ 28575 w 539750"/>
                <a:gd name="connsiteY0" fmla="*/ 0 h 676275"/>
                <a:gd name="connsiteX1" fmla="*/ 28575 w 539750"/>
                <a:gd name="connsiteY1" fmla="*/ 0 h 676275"/>
                <a:gd name="connsiteX2" fmla="*/ 136525 w 539750"/>
                <a:gd name="connsiteY2" fmla="*/ 12700 h 676275"/>
                <a:gd name="connsiteX3" fmla="*/ 203200 w 539750"/>
                <a:gd name="connsiteY3" fmla="*/ 63500 h 676275"/>
                <a:gd name="connsiteX4" fmla="*/ 276225 w 539750"/>
                <a:gd name="connsiteY4" fmla="*/ 76200 h 676275"/>
                <a:gd name="connsiteX5" fmla="*/ 311150 w 539750"/>
                <a:gd name="connsiteY5" fmla="*/ 136525 h 676275"/>
                <a:gd name="connsiteX6" fmla="*/ 387350 w 539750"/>
                <a:gd name="connsiteY6" fmla="*/ 219075 h 676275"/>
                <a:gd name="connsiteX7" fmla="*/ 396875 w 539750"/>
                <a:gd name="connsiteY7" fmla="*/ 266700 h 676275"/>
                <a:gd name="connsiteX8" fmla="*/ 441325 w 539750"/>
                <a:gd name="connsiteY8" fmla="*/ 304800 h 676275"/>
                <a:gd name="connsiteX9" fmla="*/ 460375 w 539750"/>
                <a:gd name="connsiteY9" fmla="*/ 425450 h 676275"/>
                <a:gd name="connsiteX10" fmla="*/ 536575 w 539750"/>
                <a:gd name="connsiteY10" fmla="*/ 536575 h 676275"/>
                <a:gd name="connsiteX11" fmla="*/ 539750 w 539750"/>
                <a:gd name="connsiteY11" fmla="*/ 584200 h 676275"/>
                <a:gd name="connsiteX12" fmla="*/ 412750 w 539750"/>
                <a:gd name="connsiteY12" fmla="*/ 596900 h 676275"/>
                <a:gd name="connsiteX13" fmla="*/ 403225 w 539750"/>
                <a:gd name="connsiteY13" fmla="*/ 663575 h 676275"/>
                <a:gd name="connsiteX14" fmla="*/ 358775 w 539750"/>
                <a:gd name="connsiteY14" fmla="*/ 676275 h 676275"/>
                <a:gd name="connsiteX15" fmla="*/ 333375 w 539750"/>
                <a:gd name="connsiteY15" fmla="*/ 600075 h 676275"/>
                <a:gd name="connsiteX16" fmla="*/ 238125 w 539750"/>
                <a:gd name="connsiteY16" fmla="*/ 530225 h 676275"/>
                <a:gd name="connsiteX17" fmla="*/ 238125 w 539750"/>
                <a:gd name="connsiteY17" fmla="*/ 460375 h 676275"/>
                <a:gd name="connsiteX18" fmla="*/ 200025 w 539750"/>
                <a:gd name="connsiteY18" fmla="*/ 400050 h 676275"/>
                <a:gd name="connsiteX19" fmla="*/ 161925 w 539750"/>
                <a:gd name="connsiteY19" fmla="*/ 330200 h 676275"/>
                <a:gd name="connsiteX20" fmla="*/ 142875 w 539750"/>
                <a:gd name="connsiteY20" fmla="*/ 285750 h 676275"/>
                <a:gd name="connsiteX21" fmla="*/ 107950 w 539750"/>
                <a:gd name="connsiteY21" fmla="*/ 200025 h 676275"/>
                <a:gd name="connsiteX22" fmla="*/ 111125 w 539750"/>
                <a:gd name="connsiteY22" fmla="*/ 146050 h 676275"/>
                <a:gd name="connsiteX23" fmla="*/ 53975 w 539750"/>
                <a:gd name="connsiteY23" fmla="*/ 88900 h 676275"/>
                <a:gd name="connsiteX24" fmla="*/ 0 w 539750"/>
                <a:gd name="connsiteY24" fmla="*/ 44450 h 676275"/>
                <a:gd name="connsiteX25" fmla="*/ 28575 w 539750"/>
                <a:gd name="connsiteY25" fmla="*/ 0 h 6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39750" h="676275">
                  <a:moveTo>
                    <a:pt x="28575" y="0"/>
                  </a:moveTo>
                  <a:lnTo>
                    <a:pt x="28575" y="0"/>
                  </a:lnTo>
                  <a:lnTo>
                    <a:pt x="136525" y="12700"/>
                  </a:lnTo>
                  <a:lnTo>
                    <a:pt x="203200" y="63500"/>
                  </a:lnTo>
                  <a:lnTo>
                    <a:pt x="276225" y="76200"/>
                  </a:lnTo>
                  <a:lnTo>
                    <a:pt x="311150" y="136525"/>
                  </a:lnTo>
                  <a:lnTo>
                    <a:pt x="387350" y="219075"/>
                  </a:lnTo>
                  <a:lnTo>
                    <a:pt x="396875" y="266700"/>
                  </a:lnTo>
                  <a:lnTo>
                    <a:pt x="441325" y="304800"/>
                  </a:lnTo>
                  <a:lnTo>
                    <a:pt x="460375" y="425450"/>
                  </a:lnTo>
                  <a:lnTo>
                    <a:pt x="536575" y="536575"/>
                  </a:lnTo>
                  <a:lnTo>
                    <a:pt x="539750" y="584200"/>
                  </a:lnTo>
                  <a:lnTo>
                    <a:pt x="412750" y="596900"/>
                  </a:lnTo>
                  <a:lnTo>
                    <a:pt x="403225" y="663575"/>
                  </a:lnTo>
                  <a:lnTo>
                    <a:pt x="358775" y="676275"/>
                  </a:lnTo>
                  <a:lnTo>
                    <a:pt x="333375" y="600075"/>
                  </a:lnTo>
                  <a:lnTo>
                    <a:pt x="238125" y="530225"/>
                  </a:lnTo>
                  <a:lnTo>
                    <a:pt x="238125" y="460375"/>
                  </a:lnTo>
                  <a:lnTo>
                    <a:pt x="200025" y="400050"/>
                  </a:lnTo>
                  <a:lnTo>
                    <a:pt x="161925" y="330200"/>
                  </a:lnTo>
                  <a:lnTo>
                    <a:pt x="142875" y="285750"/>
                  </a:lnTo>
                  <a:lnTo>
                    <a:pt x="107950" y="200025"/>
                  </a:lnTo>
                  <a:lnTo>
                    <a:pt x="111125" y="146050"/>
                  </a:lnTo>
                  <a:lnTo>
                    <a:pt x="53975" y="88900"/>
                  </a:lnTo>
                  <a:lnTo>
                    <a:pt x="0" y="44450"/>
                  </a:lnTo>
                  <a:lnTo>
                    <a:pt x="28575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29" name="Forma libre 128">
              <a:extLst>
                <a:ext uri="{FF2B5EF4-FFF2-40B4-BE49-F238E27FC236}">
                  <a16:creationId xmlns:a16="http://schemas.microsoft.com/office/drawing/2014/main" id="{03D8FFF3-67C8-41FC-A9BE-759C6A77F9C9}"/>
                </a:ext>
              </a:extLst>
            </p:cNvPr>
            <p:cNvSpPr/>
            <p:nvPr/>
          </p:nvSpPr>
          <p:spPr>
            <a:xfrm>
              <a:off x="6653540" y="3449273"/>
              <a:ext cx="357815" cy="392209"/>
            </a:xfrm>
            <a:custGeom>
              <a:avLst/>
              <a:gdLst>
                <a:gd name="connsiteX0" fmla="*/ 180975 w 352425"/>
                <a:gd name="connsiteY0" fmla="*/ 0 h 393700"/>
                <a:gd name="connsiteX1" fmla="*/ 190500 w 352425"/>
                <a:gd name="connsiteY1" fmla="*/ 57150 h 393700"/>
                <a:gd name="connsiteX2" fmla="*/ 133350 w 352425"/>
                <a:gd name="connsiteY2" fmla="*/ 104775 h 393700"/>
                <a:gd name="connsiteX3" fmla="*/ 107950 w 352425"/>
                <a:gd name="connsiteY3" fmla="*/ 133350 h 393700"/>
                <a:gd name="connsiteX4" fmla="*/ 12700 w 352425"/>
                <a:gd name="connsiteY4" fmla="*/ 85725 h 393700"/>
                <a:gd name="connsiteX5" fmla="*/ 0 w 352425"/>
                <a:gd name="connsiteY5" fmla="*/ 95250 h 393700"/>
                <a:gd name="connsiteX6" fmla="*/ 38100 w 352425"/>
                <a:gd name="connsiteY6" fmla="*/ 146050 h 393700"/>
                <a:gd name="connsiteX7" fmla="*/ 12700 w 352425"/>
                <a:gd name="connsiteY7" fmla="*/ 193675 h 393700"/>
                <a:gd name="connsiteX8" fmla="*/ 73025 w 352425"/>
                <a:gd name="connsiteY8" fmla="*/ 279400 h 393700"/>
                <a:gd name="connsiteX9" fmla="*/ 98425 w 352425"/>
                <a:gd name="connsiteY9" fmla="*/ 333375 h 393700"/>
                <a:gd name="connsiteX10" fmla="*/ 225425 w 352425"/>
                <a:gd name="connsiteY10" fmla="*/ 355600 h 393700"/>
                <a:gd name="connsiteX11" fmla="*/ 288925 w 352425"/>
                <a:gd name="connsiteY11" fmla="*/ 393700 h 393700"/>
                <a:gd name="connsiteX12" fmla="*/ 352425 w 352425"/>
                <a:gd name="connsiteY12" fmla="*/ 352425 h 393700"/>
                <a:gd name="connsiteX13" fmla="*/ 323850 w 352425"/>
                <a:gd name="connsiteY13" fmla="*/ 292100 h 393700"/>
                <a:gd name="connsiteX14" fmla="*/ 273050 w 352425"/>
                <a:gd name="connsiteY14" fmla="*/ 187325 h 393700"/>
                <a:gd name="connsiteX15" fmla="*/ 263525 w 352425"/>
                <a:gd name="connsiteY15" fmla="*/ 142875 h 393700"/>
                <a:gd name="connsiteX16" fmla="*/ 209550 w 352425"/>
                <a:gd name="connsiteY16" fmla="*/ 73025 h 393700"/>
                <a:gd name="connsiteX17" fmla="*/ 180975 w 352425"/>
                <a:gd name="connsiteY17" fmla="*/ 0 h 39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52425" h="393700">
                  <a:moveTo>
                    <a:pt x="180975" y="0"/>
                  </a:moveTo>
                  <a:lnTo>
                    <a:pt x="190500" y="57150"/>
                  </a:lnTo>
                  <a:lnTo>
                    <a:pt x="133350" y="104775"/>
                  </a:lnTo>
                  <a:lnTo>
                    <a:pt x="107950" y="133350"/>
                  </a:lnTo>
                  <a:lnTo>
                    <a:pt x="12700" y="85725"/>
                  </a:lnTo>
                  <a:lnTo>
                    <a:pt x="0" y="95250"/>
                  </a:lnTo>
                  <a:lnTo>
                    <a:pt x="38100" y="146050"/>
                  </a:lnTo>
                  <a:lnTo>
                    <a:pt x="12700" y="193675"/>
                  </a:lnTo>
                  <a:lnTo>
                    <a:pt x="73025" y="279400"/>
                  </a:lnTo>
                  <a:lnTo>
                    <a:pt x="98425" y="333375"/>
                  </a:lnTo>
                  <a:lnTo>
                    <a:pt x="225425" y="355600"/>
                  </a:lnTo>
                  <a:lnTo>
                    <a:pt x="288925" y="393700"/>
                  </a:lnTo>
                  <a:lnTo>
                    <a:pt x="352425" y="352425"/>
                  </a:lnTo>
                  <a:lnTo>
                    <a:pt x="323850" y="292100"/>
                  </a:lnTo>
                  <a:lnTo>
                    <a:pt x="273050" y="187325"/>
                  </a:lnTo>
                  <a:lnTo>
                    <a:pt x="263525" y="142875"/>
                  </a:lnTo>
                  <a:lnTo>
                    <a:pt x="209550" y="73025"/>
                  </a:lnTo>
                  <a:lnTo>
                    <a:pt x="180975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30" name="Forma libre 129">
              <a:extLst>
                <a:ext uri="{FF2B5EF4-FFF2-40B4-BE49-F238E27FC236}">
                  <a16:creationId xmlns:a16="http://schemas.microsoft.com/office/drawing/2014/main" id="{41773368-C59E-4A96-9C86-3FB0406A8AFB}"/>
                </a:ext>
              </a:extLst>
            </p:cNvPr>
            <p:cNvSpPr/>
            <p:nvPr/>
          </p:nvSpPr>
          <p:spPr>
            <a:xfrm>
              <a:off x="6428627" y="3517483"/>
              <a:ext cx="1262579" cy="699156"/>
            </a:xfrm>
            <a:custGeom>
              <a:avLst/>
              <a:gdLst>
                <a:gd name="connsiteX0" fmla="*/ 171450 w 1263650"/>
                <a:gd name="connsiteY0" fmla="*/ 6350 h 698500"/>
                <a:gd name="connsiteX1" fmla="*/ 117475 w 1263650"/>
                <a:gd name="connsiteY1" fmla="*/ 19050 h 698500"/>
                <a:gd name="connsiteX2" fmla="*/ 73025 w 1263650"/>
                <a:gd name="connsiteY2" fmla="*/ 0 h 698500"/>
                <a:gd name="connsiteX3" fmla="*/ 44450 w 1263650"/>
                <a:gd name="connsiteY3" fmla="*/ 31750 h 698500"/>
                <a:gd name="connsiteX4" fmla="*/ 6350 w 1263650"/>
                <a:gd name="connsiteY4" fmla="*/ 95250 h 698500"/>
                <a:gd name="connsiteX5" fmla="*/ 15875 w 1263650"/>
                <a:gd name="connsiteY5" fmla="*/ 152400 h 698500"/>
                <a:gd name="connsiteX6" fmla="*/ 22225 w 1263650"/>
                <a:gd name="connsiteY6" fmla="*/ 190500 h 698500"/>
                <a:gd name="connsiteX7" fmla="*/ 0 w 1263650"/>
                <a:gd name="connsiteY7" fmla="*/ 212725 h 698500"/>
                <a:gd name="connsiteX8" fmla="*/ 31750 w 1263650"/>
                <a:gd name="connsiteY8" fmla="*/ 250825 h 698500"/>
                <a:gd name="connsiteX9" fmla="*/ 6350 w 1263650"/>
                <a:gd name="connsiteY9" fmla="*/ 282575 h 698500"/>
                <a:gd name="connsiteX10" fmla="*/ 41275 w 1263650"/>
                <a:gd name="connsiteY10" fmla="*/ 323850 h 698500"/>
                <a:gd name="connsiteX11" fmla="*/ 41275 w 1263650"/>
                <a:gd name="connsiteY11" fmla="*/ 387350 h 698500"/>
                <a:gd name="connsiteX12" fmla="*/ 69850 w 1263650"/>
                <a:gd name="connsiteY12" fmla="*/ 438150 h 698500"/>
                <a:gd name="connsiteX13" fmla="*/ 196850 w 1263650"/>
                <a:gd name="connsiteY13" fmla="*/ 495300 h 698500"/>
                <a:gd name="connsiteX14" fmla="*/ 241300 w 1263650"/>
                <a:gd name="connsiteY14" fmla="*/ 498475 h 698500"/>
                <a:gd name="connsiteX15" fmla="*/ 314325 w 1263650"/>
                <a:gd name="connsiteY15" fmla="*/ 542925 h 698500"/>
                <a:gd name="connsiteX16" fmla="*/ 387350 w 1263650"/>
                <a:gd name="connsiteY16" fmla="*/ 568325 h 698500"/>
                <a:gd name="connsiteX17" fmla="*/ 501650 w 1263650"/>
                <a:gd name="connsiteY17" fmla="*/ 574675 h 698500"/>
                <a:gd name="connsiteX18" fmla="*/ 520700 w 1263650"/>
                <a:gd name="connsiteY18" fmla="*/ 628650 h 698500"/>
                <a:gd name="connsiteX19" fmla="*/ 692150 w 1263650"/>
                <a:gd name="connsiteY19" fmla="*/ 698500 h 698500"/>
                <a:gd name="connsiteX20" fmla="*/ 790575 w 1263650"/>
                <a:gd name="connsiteY20" fmla="*/ 641350 h 698500"/>
                <a:gd name="connsiteX21" fmla="*/ 885825 w 1263650"/>
                <a:gd name="connsiteY21" fmla="*/ 660400 h 698500"/>
                <a:gd name="connsiteX22" fmla="*/ 939800 w 1263650"/>
                <a:gd name="connsiteY22" fmla="*/ 682625 h 698500"/>
                <a:gd name="connsiteX23" fmla="*/ 1006475 w 1263650"/>
                <a:gd name="connsiteY23" fmla="*/ 641350 h 698500"/>
                <a:gd name="connsiteX24" fmla="*/ 1082675 w 1263650"/>
                <a:gd name="connsiteY24" fmla="*/ 657225 h 698500"/>
                <a:gd name="connsiteX25" fmla="*/ 1104900 w 1263650"/>
                <a:gd name="connsiteY25" fmla="*/ 631825 h 698500"/>
                <a:gd name="connsiteX26" fmla="*/ 1158875 w 1263650"/>
                <a:gd name="connsiteY26" fmla="*/ 574675 h 698500"/>
                <a:gd name="connsiteX27" fmla="*/ 1203325 w 1263650"/>
                <a:gd name="connsiteY27" fmla="*/ 590550 h 698500"/>
                <a:gd name="connsiteX28" fmla="*/ 1260475 w 1263650"/>
                <a:gd name="connsiteY28" fmla="*/ 546100 h 698500"/>
                <a:gd name="connsiteX29" fmla="*/ 1263650 w 1263650"/>
                <a:gd name="connsiteY29" fmla="*/ 488950 h 698500"/>
                <a:gd name="connsiteX30" fmla="*/ 1235075 w 1263650"/>
                <a:gd name="connsiteY30" fmla="*/ 434975 h 698500"/>
                <a:gd name="connsiteX31" fmla="*/ 1206500 w 1263650"/>
                <a:gd name="connsiteY31" fmla="*/ 355600 h 698500"/>
                <a:gd name="connsiteX32" fmla="*/ 1193800 w 1263650"/>
                <a:gd name="connsiteY32" fmla="*/ 298450 h 698500"/>
                <a:gd name="connsiteX33" fmla="*/ 1200150 w 1263650"/>
                <a:gd name="connsiteY33" fmla="*/ 273050 h 698500"/>
                <a:gd name="connsiteX34" fmla="*/ 1136650 w 1263650"/>
                <a:gd name="connsiteY34" fmla="*/ 288925 h 698500"/>
                <a:gd name="connsiteX35" fmla="*/ 1079500 w 1263650"/>
                <a:gd name="connsiteY35" fmla="*/ 266700 h 698500"/>
                <a:gd name="connsiteX36" fmla="*/ 949325 w 1263650"/>
                <a:gd name="connsiteY36" fmla="*/ 323850 h 698500"/>
                <a:gd name="connsiteX37" fmla="*/ 908050 w 1263650"/>
                <a:gd name="connsiteY37" fmla="*/ 327025 h 698500"/>
                <a:gd name="connsiteX38" fmla="*/ 917575 w 1263650"/>
                <a:gd name="connsiteY38" fmla="*/ 412750 h 698500"/>
                <a:gd name="connsiteX39" fmla="*/ 844550 w 1263650"/>
                <a:gd name="connsiteY39" fmla="*/ 409575 h 698500"/>
                <a:gd name="connsiteX40" fmla="*/ 796925 w 1263650"/>
                <a:gd name="connsiteY40" fmla="*/ 419100 h 698500"/>
                <a:gd name="connsiteX41" fmla="*/ 781050 w 1263650"/>
                <a:gd name="connsiteY41" fmla="*/ 482600 h 698500"/>
                <a:gd name="connsiteX42" fmla="*/ 704850 w 1263650"/>
                <a:gd name="connsiteY42" fmla="*/ 498475 h 698500"/>
                <a:gd name="connsiteX43" fmla="*/ 688975 w 1263650"/>
                <a:gd name="connsiteY43" fmla="*/ 450850 h 698500"/>
                <a:gd name="connsiteX44" fmla="*/ 644525 w 1263650"/>
                <a:gd name="connsiteY44" fmla="*/ 384175 h 698500"/>
                <a:gd name="connsiteX45" fmla="*/ 590550 w 1263650"/>
                <a:gd name="connsiteY45" fmla="*/ 342900 h 698500"/>
                <a:gd name="connsiteX46" fmla="*/ 549275 w 1263650"/>
                <a:gd name="connsiteY46" fmla="*/ 323850 h 698500"/>
                <a:gd name="connsiteX47" fmla="*/ 485775 w 1263650"/>
                <a:gd name="connsiteY47" fmla="*/ 349250 h 698500"/>
                <a:gd name="connsiteX48" fmla="*/ 441325 w 1263650"/>
                <a:gd name="connsiteY48" fmla="*/ 311150 h 698500"/>
                <a:gd name="connsiteX49" fmla="*/ 342900 w 1263650"/>
                <a:gd name="connsiteY49" fmla="*/ 295275 h 698500"/>
                <a:gd name="connsiteX50" fmla="*/ 288925 w 1263650"/>
                <a:gd name="connsiteY50" fmla="*/ 263525 h 698500"/>
                <a:gd name="connsiteX51" fmla="*/ 257175 w 1263650"/>
                <a:gd name="connsiteY51" fmla="*/ 212725 h 698500"/>
                <a:gd name="connsiteX52" fmla="*/ 228600 w 1263650"/>
                <a:gd name="connsiteY52" fmla="*/ 149225 h 698500"/>
                <a:gd name="connsiteX53" fmla="*/ 225425 w 1263650"/>
                <a:gd name="connsiteY53" fmla="*/ 82550 h 698500"/>
                <a:gd name="connsiteX54" fmla="*/ 222250 w 1263650"/>
                <a:gd name="connsiteY54" fmla="*/ 44450 h 698500"/>
                <a:gd name="connsiteX55" fmla="*/ 171450 w 1263650"/>
                <a:gd name="connsiteY55" fmla="*/ 6350 h 69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263650" h="698500">
                  <a:moveTo>
                    <a:pt x="171450" y="6350"/>
                  </a:moveTo>
                  <a:lnTo>
                    <a:pt x="117475" y="19050"/>
                  </a:lnTo>
                  <a:lnTo>
                    <a:pt x="73025" y="0"/>
                  </a:lnTo>
                  <a:lnTo>
                    <a:pt x="44450" y="31750"/>
                  </a:lnTo>
                  <a:lnTo>
                    <a:pt x="6350" y="95250"/>
                  </a:lnTo>
                  <a:lnTo>
                    <a:pt x="15875" y="152400"/>
                  </a:lnTo>
                  <a:lnTo>
                    <a:pt x="22225" y="190500"/>
                  </a:lnTo>
                  <a:lnTo>
                    <a:pt x="0" y="212725"/>
                  </a:lnTo>
                  <a:lnTo>
                    <a:pt x="31750" y="250825"/>
                  </a:lnTo>
                  <a:lnTo>
                    <a:pt x="6350" y="282575"/>
                  </a:lnTo>
                  <a:lnTo>
                    <a:pt x="41275" y="323850"/>
                  </a:lnTo>
                  <a:lnTo>
                    <a:pt x="41275" y="387350"/>
                  </a:lnTo>
                  <a:lnTo>
                    <a:pt x="69850" y="438150"/>
                  </a:lnTo>
                  <a:lnTo>
                    <a:pt x="196850" y="495300"/>
                  </a:lnTo>
                  <a:lnTo>
                    <a:pt x="241300" y="498475"/>
                  </a:lnTo>
                  <a:lnTo>
                    <a:pt x="314325" y="542925"/>
                  </a:lnTo>
                  <a:lnTo>
                    <a:pt x="387350" y="568325"/>
                  </a:lnTo>
                  <a:lnTo>
                    <a:pt x="501650" y="574675"/>
                  </a:lnTo>
                  <a:lnTo>
                    <a:pt x="520700" y="628650"/>
                  </a:lnTo>
                  <a:lnTo>
                    <a:pt x="692150" y="698500"/>
                  </a:lnTo>
                  <a:lnTo>
                    <a:pt x="790575" y="641350"/>
                  </a:lnTo>
                  <a:lnTo>
                    <a:pt x="885825" y="660400"/>
                  </a:lnTo>
                  <a:lnTo>
                    <a:pt x="939800" y="682625"/>
                  </a:lnTo>
                  <a:lnTo>
                    <a:pt x="1006475" y="641350"/>
                  </a:lnTo>
                  <a:lnTo>
                    <a:pt x="1082675" y="657225"/>
                  </a:lnTo>
                  <a:lnTo>
                    <a:pt x="1104900" y="631825"/>
                  </a:lnTo>
                  <a:lnTo>
                    <a:pt x="1158875" y="574675"/>
                  </a:lnTo>
                  <a:lnTo>
                    <a:pt x="1203325" y="590550"/>
                  </a:lnTo>
                  <a:lnTo>
                    <a:pt x="1260475" y="546100"/>
                  </a:lnTo>
                  <a:lnTo>
                    <a:pt x="1263650" y="488950"/>
                  </a:lnTo>
                  <a:lnTo>
                    <a:pt x="1235075" y="434975"/>
                  </a:lnTo>
                  <a:lnTo>
                    <a:pt x="1206500" y="355600"/>
                  </a:lnTo>
                  <a:lnTo>
                    <a:pt x="1193800" y="298450"/>
                  </a:lnTo>
                  <a:lnTo>
                    <a:pt x="1200150" y="273050"/>
                  </a:lnTo>
                  <a:lnTo>
                    <a:pt x="1136650" y="288925"/>
                  </a:lnTo>
                  <a:lnTo>
                    <a:pt x="1079500" y="266700"/>
                  </a:lnTo>
                  <a:lnTo>
                    <a:pt x="949325" y="323850"/>
                  </a:lnTo>
                  <a:lnTo>
                    <a:pt x="908050" y="327025"/>
                  </a:lnTo>
                  <a:lnTo>
                    <a:pt x="917575" y="412750"/>
                  </a:lnTo>
                  <a:lnTo>
                    <a:pt x="844550" y="409575"/>
                  </a:lnTo>
                  <a:lnTo>
                    <a:pt x="796925" y="419100"/>
                  </a:lnTo>
                  <a:lnTo>
                    <a:pt x="781050" y="482600"/>
                  </a:lnTo>
                  <a:lnTo>
                    <a:pt x="704850" y="498475"/>
                  </a:lnTo>
                  <a:lnTo>
                    <a:pt x="688975" y="450850"/>
                  </a:lnTo>
                  <a:lnTo>
                    <a:pt x="644525" y="384175"/>
                  </a:lnTo>
                  <a:lnTo>
                    <a:pt x="590550" y="342900"/>
                  </a:lnTo>
                  <a:lnTo>
                    <a:pt x="549275" y="323850"/>
                  </a:lnTo>
                  <a:lnTo>
                    <a:pt x="485775" y="349250"/>
                  </a:lnTo>
                  <a:lnTo>
                    <a:pt x="441325" y="311150"/>
                  </a:lnTo>
                  <a:lnTo>
                    <a:pt x="342900" y="295275"/>
                  </a:lnTo>
                  <a:lnTo>
                    <a:pt x="288925" y="263525"/>
                  </a:lnTo>
                  <a:lnTo>
                    <a:pt x="257175" y="212725"/>
                  </a:lnTo>
                  <a:lnTo>
                    <a:pt x="228600" y="149225"/>
                  </a:lnTo>
                  <a:lnTo>
                    <a:pt x="225425" y="82550"/>
                  </a:lnTo>
                  <a:lnTo>
                    <a:pt x="222250" y="44450"/>
                  </a:lnTo>
                  <a:lnTo>
                    <a:pt x="171450" y="6350"/>
                  </a:lnTo>
                  <a:close/>
                </a:path>
              </a:pathLst>
            </a:custGeom>
            <a:solidFill>
              <a:srgbClr val="FFC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31" name="Forma libre 130">
              <a:extLst>
                <a:ext uri="{FF2B5EF4-FFF2-40B4-BE49-F238E27FC236}">
                  <a16:creationId xmlns:a16="http://schemas.microsoft.com/office/drawing/2014/main" id="{A481EC6C-9F05-4E49-A64E-04B40593CB71}"/>
                </a:ext>
              </a:extLst>
            </p:cNvPr>
            <p:cNvSpPr/>
            <p:nvPr/>
          </p:nvSpPr>
          <p:spPr>
            <a:xfrm>
              <a:off x="5851013" y="4016270"/>
              <a:ext cx="1334139" cy="1035945"/>
            </a:xfrm>
            <a:custGeom>
              <a:avLst/>
              <a:gdLst>
                <a:gd name="connsiteX0" fmla="*/ 250825 w 1333500"/>
                <a:gd name="connsiteY0" fmla="*/ 3175 h 1035050"/>
                <a:gd name="connsiteX1" fmla="*/ 225425 w 1333500"/>
                <a:gd name="connsiteY1" fmla="*/ 9525 h 1035050"/>
                <a:gd name="connsiteX2" fmla="*/ 177800 w 1333500"/>
                <a:gd name="connsiteY2" fmla="*/ 41275 h 1035050"/>
                <a:gd name="connsiteX3" fmla="*/ 142875 w 1333500"/>
                <a:gd name="connsiteY3" fmla="*/ 0 h 1035050"/>
                <a:gd name="connsiteX4" fmla="*/ 111125 w 1333500"/>
                <a:gd name="connsiteY4" fmla="*/ 6350 h 1035050"/>
                <a:gd name="connsiteX5" fmla="*/ 57150 w 1333500"/>
                <a:gd name="connsiteY5" fmla="*/ 9525 h 1035050"/>
                <a:gd name="connsiteX6" fmla="*/ 85725 w 1333500"/>
                <a:gd name="connsiteY6" fmla="*/ 76200 h 1035050"/>
                <a:gd name="connsiteX7" fmla="*/ 31750 w 1333500"/>
                <a:gd name="connsiteY7" fmla="*/ 107950 h 1035050"/>
                <a:gd name="connsiteX8" fmla="*/ 0 w 1333500"/>
                <a:gd name="connsiteY8" fmla="*/ 136525 h 1035050"/>
                <a:gd name="connsiteX9" fmla="*/ 88900 w 1333500"/>
                <a:gd name="connsiteY9" fmla="*/ 184150 h 1035050"/>
                <a:gd name="connsiteX10" fmla="*/ 79375 w 1333500"/>
                <a:gd name="connsiteY10" fmla="*/ 228600 h 1035050"/>
                <a:gd name="connsiteX11" fmla="*/ 60325 w 1333500"/>
                <a:gd name="connsiteY11" fmla="*/ 269875 h 1035050"/>
                <a:gd name="connsiteX12" fmla="*/ 85725 w 1333500"/>
                <a:gd name="connsiteY12" fmla="*/ 317500 h 1035050"/>
                <a:gd name="connsiteX13" fmla="*/ 104775 w 1333500"/>
                <a:gd name="connsiteY13" fmla="*/ 361950 h 1035050"/>
                <a:gd name="connsiteX14" fmla="*/ 161925 w 1333500"/>
                <a:gd name="connsiteY14" fmla="*/ 314325 h 1035050"/>
                <a:gd name="connsiteX15" fmla="*/ 190500 w 1333500"/>
                <a:gd name="connsiteY15" fmla="*/ 317500 h 1035050"/>
                <a:gd name="connsiteX16" fmla="*/ 209550 w 1333500"/>
                <a:gd name="connsiteY16" fmla="*/ 339725 h 1035050"/>
                <a:gd name="connsiteX17" fmla="*/ 254000 w 1333500"/>
                <a:gd name="connsiteY17" fmla="*/ 285750 h 1035050"/>
                <a:gd name="connsiteX18" fmla="*/ 314325 w 1333500"/>
                <a:gd name="connsiteY18" fmla="*/ 263525 h 1035050"/>
                <a:gd name="connsiteX19" fmla="*/ 368300 w 1333500"/>
                <a:gd name="connsiteY19" fmla="*/ 311150 h 1035050"/>
                <a:gd name="connsiteX20" fmla="*/ 409575 w 1333500"/>
                <a:gd name="connsiteY20" fmla="*/ 285750 h 1035050"/>
                <a:gd name="connsiteX21" fmla="*/ 466725 w 1333500"/>
                <a:gd name="connsiteY21" fmla="*/ 301625 h 1035050"/>
                <a:gd name="connsiteX22" fmla="*/ 463550 w 1333500"/>
                <a:gd name="connsiteY22" fmla="*/ 371475 h 1035050"/>
                <a:gd name="connsiteX23" fmla="*/ 495300 w 1333500"/>
                <a:gd name="connsiteY23" fmla="*/ 447675 h 1035050"/>
                <a:gd name="connsiteX24" fmla="*/ 542925 w 1333500"/>
                <a:gd name="connsiteY24" fmla="*/ 517525 h 1035050"/>
                <a:gd name="connsiteX25" fmla="*/ 568325 w 1333500"/>
                <a:gd name="connsiteY25" fmla="*/ 517525 h 1035050"/>
                <a:gd name="connsiteX26" fmla="*/ 574675 w 1333500"/>
                <a:gd name="connsiteY26" fmla="*/ 542925 h 1035050"/>
                <a:gd name="connsiteX27" fmla="*/ 495300 w 1333500"/>
                <a:gd name="connsiteY27" fmla="*/ 631825 h 1035050"/>
                <a:gd name="connsiteX28" fmla="*/ 504825 w 1333500"/>
                <a:gd name="connsiteY28" fmla="*/ 739775 h 1035050"/>
                <a:gd name="connsiteX29" fmla="*/ 450850 w 1333500"/>
                <a:gd name="connsiteY29" fmla="*/ 765175 h 1035050"/>
                <a:gd name="connsiteX30" fmla="*/ 374650 w 1333500"/>
                <a:gd name="connsiteY30" fmla="*/ 771525 h 1035050"/>
                <a:gd name="connsiteX31" fmla="*/ 333375 w 1333500"/>
                <a:gd name="connsiteY31" fmla="*/ 758825 h 1035050"/>
                <a:gd name="connsiteX32" fmla="*/ 320675 w 1333500"/>
                <a:gd name="connsiteY32" fmla="*/ 787400 h 1035050"/>
                <a:gd name="connsiteX33" fmla="*/ 298450 w 1333500"/>
                <a:gd name="connsiteY33" fmla="*/ 847725 h 1035050"/>
                <a:gd name="connsiteX34" fmla="*/ 276225 w 1333500"/>
                <a:gd name="connsiteY34" fmla="*/ 904875 h 1035050"/>
                <a:gd name="connsiteX35" fmla="*/ 333375 w 1333500"/>
                <a:gd name="connsiteY35" fmla="*/ 952500 h 1035050"/>
                <a:gd name="connsiteX36" fmla="*/ 517525 w 1333500"/>
                <a:gd name="connsiteY36" fmla="*/ 952500 h 1035050"/>
                <a:gd name="connsiteX37" fmla="*/ 539750 w 1333500"/>
                <a:gd name="connsiteY37" fmla="*/ 1003300 h 1035050"/>
                <a:gd name="connsiteX38" fmla="*/ 619125 w 1333500"/>
                <a:gd name="connsiteY38" fmla="*/ 993775 h 1035050"/>
                <a:gd name="connsiteX39" fmla="*/ 692150 w 1333500"/>
                <a:gd name="connsiteY39" fmla="*/ 1035050 h 1035050"/>
                <a:gd name="connsiteX40" fmla="*/ 762000 w 1333500"/>
                <a:gd name="connsiteY40" fmla="*/ 1022350 h 1035050"/>
                <a:gd name="connsiteX41" fmla="*/ 790575 w 1333500"/>
                <a:gd name="connsiteY41" fmla="*/ 993775 h 1035050"/>
                <a:gd name="connsiteX42" fmla="*/ 828675 w 1333500"/>
                <a:gd name="connsiteY42" fmla="*/ 958850 h 1035050"/>
                <a:gd name="connsiteX43" fmla="*/ 904875 w 1333500"/>
                <a:gd name="connsiteY43" fmla="*/ 908050 h 1035050"/>
                <a:gd name="connsiteX44" fmla="*/ 958850 w 1333500"/>
                <a:gd name="connsiteY44" fmla="*/ 914400 h 1035050"/>
                <a:gd name="connsiteX45" fmla="*/ 990600 w 1333500"/>
                <a:gd name="connsiteY45" fmla="*/ 933450 h 1035050"/>
                <a:gd name="connsiteX46" fmla="*/ 993775 w 1333500"/>
                <a:gd name="connsiteY46" fmla="*/ 901700 h 1035050"/>
                <a:gd name="connsiteX47" fmla="*/ 968375 w 1333500"/>
                <a:gd name="connsiteY47" fmla="*/ 800100 h 1035050"/>
                <a:gd name="connsiteX48" fmla="*/ 1019175 w 1333500"/>
                <a:gd name="connsiteY48" fmla="*/ 765175 h 1035050"/>
                <a:gd name="connsiteX49" fmla="*/ 1108075 w 1333500"/>
                <a:gd name="connsiteY49" fmla="*/ 781050 h 1035050"/>
                <a:gd name="connsiteX50" fmla="*/ 1143000 w 1333500"/>
                <a:gd name="connsiteY50" fmla="*/ 733425 h 1035050"/>
                <a:gd name="connsiteX51" fmla="*/ 1219200 w 1333500"/>
                <a:gd name="connsiteY51" fmla="*/ 679450 h 1035050"/>
                <a:gd name="connsiteX52" fmla="*/ 1292225 w 1333500"/>
                <a:gd name="connsiteY52" fmla="*/ 657225 h 1035050"/>
                <a:gd name="connsiteX53" fmla="*/ 1298575 w 1333500"/>
                <a:gd name="connsiteY53" fmla="*/ 492125 h 1035050"/>
                <a:gd name="connsiteX54" fmla="*/ 1333500 w 1333500"/>
                <a:gd name="connsiteY54" fmla="*/ 450850 h 1035050"/>
                <a:gd name="connsiteX55" fmla="*/ 1276350 w 1333500"/>
                <a:gd name="connsiteY55" fmla="*/ 377825 h 1035050"/>
                <a:gd name="connsiteX56" fmla="*/ 1276350 w 1333500"/>
                <a:gd name="connsiteY56" fmla="*/ 250825 h 1035050"/>
                <a:gd name="connsiteX57" fmla="*/ 1276350 w 1333500"/>
                <a:gd name="connsiteY57" fmla="*/ 212725 h 1035050"/>
                <a:gd name="connsiteX58" fmla="*/ 1104900 w 1333500"/>
                <a:gd name="connsiteY58" fmla="*/ 152400 h 1035050"/>
                <a:gd name="connsiteX59" fmla="*/ 1073150 w 1333500"/>
                <a:gd name="connsiteY59" fmla="*/ 158750 h 1035050"/>
                <a:gd name="connsiteX60" fmla="*/ 1066800 w 1333500"/>
                <a:gd name="connsiteY60" fmla="*/ 101600 h 1035050"/>
                <a:gd name="connsiteX61" fmla="*/ 958850 w 1333500"/>
                <a:gd name="connsiteY61" fmla="*/ 92075 h 1035050"/>
                <a:gd name="connsiteX62" fmla="*/ 879475 w 1333500"/>
                <a:gd name="connsiteY62" fmla="*/ 53975 h 1035050"/>
                <a:gd name="connsiteX63" fmla="*/ 831850 w 1333500"/>
                <a:gd name="connsiteY63" fmla="*/ 95250 h 1035050"/>
                <a:gd name="connsiteX64" fmla="*/ 787400 w 1333500"/>
                <a:gd name="connsiteY64" fmla="*/ 136525 h 1035050"/>
                <a:gd name="connsiteX65" fmla="*/ 730250 w 1333500"/>
                <a:gd name="connsiteY65" fmla="*/ 120650 h 1035050"/>
                <a:gd name="connsiteX66" fmla="*/ 704850 w 1333500"/>
                <a:gd name="connsiteY66" fmla="*/ 133350 h 1035050"/>
                <a:gd name="connsiteX67" fmla="*/ 650875 w 1333500"/>
                <a:gd name="connsiteY67" fmla="*/ 123825 h 1035050"/>
                <a:gd name="connsiteX68" fmla="*/ 590550 w 1333500"/>
                <a:gd name="connsiteY68" fmla="*/ 152400 h 1035050"/>
                <a:gd name="connsiteX69" fmla="*/ 536575 w 1333500"/>
                <a:gd name="connsiteY69" fmla="*/ 196850 h 1035050"/>
                <a:gd name="connsiteX70" fmla="*/ 501650 w 1333500"/>
                <a:gd name="connsiteY70" fmla="*/ 222250 h 1035050"/>
                <a:gd name="connsiteX71" fmla="*/ 460375 w 1333500"/>
                <a:gd name="connsiteY71" fmla="*/ 142875 h 1035050"/>
                <a:gd name="connsiteX72" fmla="*/ 377825 w 1333500"/>
                <a:gd name="connsiteY72" fmla="*/ 107950 h 1035050"/>
                <a:gd name="connsiteX73" fmla="*/ 317500 w 1333500"/>
                <a:gd name="connsiteY73" fmla="*/ 92075 h 1035050"/>
                <a:gd name="connsiteX74" fmla="*/ 250825 w 1333500"/>
                <a:gd name="connsiteY74" fmla="*/ 3175 h 1035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1333500" h="1035050">
                  <a:moveTo>
                    <a:pt x="250825" y="3175"/>
                  </a:moveTo>
                  <a:lnTo>
                    <a:pt x="225425" y="9525"/>
                  </a:lnTo>
                  <a:lnTo>
                    <a:pt x="177800" y="41275"/>
                  </a:lnTo>
                  <a:lnTo>
                    <a:pt x="142875" y="0"/>
                  </a:lnTo>
                  <a:lnTo>
                    <a:pt x="111125" y="6350"/>
                  </a:lnTo>
                  <a:lnTo>
                    <a:pt x="57150" y="9525"/>
                  </a:lnTo>
                  <a:lnTo>
                    <a:pt x="85725" y="76200"/>
                  </a:lnTo>
                  <a:lnTo>
                    <a:pt x="31750" y="107950"/>
                  </a:lnTo>
                  <a:lnTo>
                    <a:pt x="0" y="136525"/>
                  </a:lnTo>
                  <a:lnTo>
                    <a:pt x="88900" y="184150"/>
                  </a:lnTo>
                  <a:lnTo>
                    <a:pt x="79375" y="228600"/>
                  </a:lnTo>
                  <a:lnTo>
                    <a:pt x="60325" y="269875"/>
                  </a:lnTo>
                  <a:lnTo>
                    <a:pt x="85725" y="317500"/>
                  </a:lnTo>
                  <a:lnTo>
                    <a:pt x="104775" y="361950"/>
                  </a:lnTo>
                  <a:lnTo>
                    <a:pt x="161925" y="314325"/>
                  </a:lnTo>
                  <a:lnTo>
                    <a:pt x="190500" y="317500"/>
                  </a:lnTo>
                  <a:lnTo>
                    <a:pt x="209550" y="339725"/>
                  </a:lnTo>
                  <a:lnTo>
                    <a:pt x="254000" y="285750"/>
                  </a:lnTo>
                  <a:lnTo>
                    <a:pt x="314325" y="263525"/>
                  </a:lnTo>
                  <a:lnTo>
                    <a:pt x="368300" y="311150"/>
                  </a:lnTo>
                  <a:lnTo>
                    <a:pt x="409575" y="285750"/>
                  </a:lnTo>
                  <a:lnTo>
                    <a:pt x="466725" y="301625"/>
                  </a:lnTo>
                  <a:lnTo>
                    <a:pt x="463550" y="371475"/>
                  </a:lnTo>
                  <a:lnTo>
                    <a:pt x="495300" y="447675"/>
                  </a:lnTo>
                  <a:lnTo>
                    <a:pt x="542925" y="517525"/>
                  </a:lnTo>
                  <a:lnTo>
                    <a:pt x="568325" y="517525"/>
                  </a:lnTo>
                  <a:lnTo>
                    <a:pt x="574675" y="542925"/>
                  </a:lnTo>
                  <a:lnTo>
                    <a:pt x="495300" y="631825"/>
                  </a:lnTo>
                  <a:lnTo>
                    <a:pt x="504825" y="739775"/>
                  </a:lnTo>
                  <a:lnTo>
                    <a:pt x="450850" y="765175"/>
                  </a:lnTo>
                  <a:lnTo>
                    <a:pt x="374650" y="771525"/>
                  </a:lnTo>
                  <a:lnTo>
                    <a:pt x="333375" y="758825"/>
                  </a:lnTo>
                  <a:lnTo>
                    <a:pt x="320675" y="787400"/>
                  </a:lnTo>
                  <a:lnTo>
                    <a:pt x="298450" y="847725"/>
                  </a:lnTo>
                  <a:lnTo>
                    <a:pt x="276225" y="904875"/>
                  </a:lnTo>
                  <a:lnTo>
                    <a:pt x="333375" y="952500"/>
                  </a:lnTo>
                  <a:lnTo>
                    <a:pt x="517525" y="952500"/>
                  </a:lnTo>
                  <a:lnTo>
                    <a:pt x="539750" y="1003300"/>
                  </a:lnTo>
                  <a:lnTo>
                    <a:pt x="619125" y="993775"/>
                  </a:lnTo>
                  <a:lnTo>
                    <a:pt x="692150" y="1035050"/>
                  </a:lnTo>
                  <a:lnTo>
                    <a:pt x="762000" y="1022350"/>
                  </a:lnTo>
                  <a:lnTo>
                    <a:pt x="790575" y="993775"/>
                  </a:lnTo>
                  <a:lnTo>
                    <a:pt x="828675" y="958850"/>
                  </a:lnTo>
                  <a:lnTo>
                    <a:pt x="904875" y="908050"/>
                  </a:lnTo>
                  <a:lnTo>
                    <a:pt x="958850" y="914400"/>
                  </a:lnTo>
                  <a:lnTo>
                    <a:pt x="990600" y="933450"/>
                  </a:lnTo>
                  <a:lnTo>
                    <a:pt x="993775" y="901700"/>
                  </a:lnTo>
                  <a:lnTo>
                    <a:pt x="968375" y="800100"/>
                  </a:lnTo>
                  <a:lnTo>
                    <a:pt x="1019175" y="765175"/>
                  </a:lnTo>
                  <a:lnTo>
                    <a:pt x="1108075" y="781050"/>
                  </a:lnTo>
                  <a:lnTo>
                    <a:pt x="1143000" y="733425"/>
                  </a:lnTo>
                  <a:lnTo>
                    <a:pt x="1219200" y="679450"/>
                  </a:lnTo>
                  <a:lnTo>
                    <a:pt x="1292225" y="657225"/>
                  </a:lnTo>
                  <a:lnTo>
                    <a:pt x="1298575" y="492125"/>
                  </a:lnTo>
                  <a:lnTo>
                    <a:pt x="1333500" y="450850"/>
                  </a:lnTo>
                  <a:lnTo>
                    <a:pt x="1276350" y="377825"/>
                  </a:lnTo>
                  <a:lnTo>
                    <a:pt x="1276350" y="250825"/>
                  </a:lnTo>
                  <a:lnTo>
                    <a:pt x="1276350" y="212725"/>
                  </a:lnTo>
                  <a:lnTo>
                    <a:pt x="1104900" y="152400"/>
                  </a:lnTo>
                  <a:lnTo>
                    <a:pt x="1073150" y="158750"/>
                  </a:lnTo>
                  <a:lnTo>
                    <a:pt x="1066800" y="101600"/>
                  </a:lnTo>
                  <a:lnTo>
                    <a:pt x="958850" y="92075"/>
                  </a:lnTo>
                  <a:lnTo>
                    <a:pt x="879475" y="53975"/>
                  </a:lnTo>
                  <a:lnTo>
                    <a:pt x="831850" y="95250"/>
                  </a:lnTo>
                  <a:lnTo>
                    <a:pt x="787400" y="136525"/>
                  </a:lnTo>
                  <a:lnTo>
                    <a:pt x="730250" y="120650"/>
                  </a:lnTo>
                  <a:lnTo>
                    <a:pt x="704850" y="133350"/>
                  </a:lnTo>
                  <a:lnTo>
                    <a:pt x="650875" y="123825"/>
                  </a:lnTo>
                  <a:lnTo>
                    <a:pt x="590550" y="152400"/>
                  </a:lnTo>
                  <a:lnTo>
                    <a:pt x="536575" y="196850"/>
                  </a:lnTo>
                  <a:lnTo>
                    <a:pt x="501650" y="222250"/>
                  </a:lnTo>
                  <a:lnTo>
                    <a:pt x="460375" y="142875"/>
                  </a:lnTo>
                  <a:lnTo>
                    <a:pt x="377825" y="107950"/>
                  </a:lnTo>
                  <a:lnTo>
                    <a:pt x="317500" y="92075"/>
                  </a:lnTo>
                  <a:lnTo>
                    <a:pt x="250825" y="3175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32" name="Forma libre 131">
              <a:extLst>
                <a:ext uri="{FF2B5EF4-FFF2-40B4-BE49-F238E27FC236}">
                  <a16:creationId xmlns:a16="http://schemas.microsoft.com/office/drawing/2014/main" id="{BCB17F14-E2B8-432F-B6CD-C382D69BF13C}"/>
                </a:ext>
              </a:extLst>
            </p:cNvPr>
            <p:cNvSpPr/>
            <p:nvPr/>
          </p:nvSpPr>
          <p:spPr>
            <a:xfrm>
              <a:off x="5927686" y="4331743"/>
              <a:ext cx="454938" cy="451893"/>
            </a:xfrm>
            <a:custGeom>
              <a:avLst/>
              <a:gdLst>
                <a:gd name="connsiteX0" fmla="*/ 358775 w 457200"/>
                <a:gd name="connsiteY0" fmla="*/ 0 h 454025"/>
                <a:gd name="connsiteX1" fmla="*/ 317500 w 457200"/>
                <a:gd name="connsiteY1" fmla="*/ 0 h 454025"/>
                <a:gd name="connsiteX2" fmla="*/ 269875 w 457200"/>
                <a:gd name="connsiteY2" fmla="*/ 53975 h 454025"/>
                <a:gd name="connsiteX3" fmla="*/ 250825 w 457200"/>
                <a:gd name="connsiteY3" fmla="*/ 15875 h 454025"/>
                <a:gd name="connsiteX4" fmla="*/ 206375 w 457200"/>
                <a:gd name="connsiteY4" fmla="*/ 3175 h 454025"/>
                <a:gd name="connsiteX5" fmla="*/ 158750 w 457200"/>
                <a:gd name="connsiteY5" fmla="*/ 19050 h 454025"/>
                <a:gd name="connsiteX6" fmla="*/ 133350 w 457200"/>
                <a:gd name="connsiteY6" fmla="*/ 50800 h 454025"/>
                <a:gd name="connsiteX7" fmla="*/ 104775 w 457200"/>
                <a:gd name="connsiteY7" fmla="*/ 28575 h 454025"/>
                <a:gd name="connsiteX8" fmla="*/ 53975 w 457200"/>
                <a:gd name="connsiteY8" fmla="*/ 88900 h 454025"/>
                <a:gd name="connsiteX9" fmla="*/ 76200 w 457200"/>
                <a:gd name="connsiteY9" fmla="*/ 212725 h 454025"/>
                <a:gd name="connsiteX10" fmla="*/ 63500 w 457200"/>
                <a:gd name="connsiteY10" fmla="*/ 285750 h 454025"/>
                <a:gd name="connsiteX11" fmla="*/ 50800 w 457200"/>
                <a:gd name="connsiteY11" fmla="*/ 339725 h 454025"/>
                <a:gd name="connsiteX12" fmla="*/ 0 w 457200"/>
                <a:gd name="connsiteY12" fmla="*/ 365125 h 454025"/>
                <a:gd name="connsiteX13" fmla="*/ 25400 w 457200"/>
                <a:gd name="connsiteY13" fmla="*/ 403225 h 454025"/>
                <a:gd name="connsiteX14" fmla="*/ 92075 w 457200"/>
                <a:gd name="connsiteY14" fmla="*/ 441325 h 454025"/>
                <a:gd name="connsiteX15" fmla="*/ 123825 w 457200"/>
                <a:gd name="connsiteY15" fmla="*/ 434975 h 454025"/>
                <a:gd name="connsiteX16" fmla="*/ 212725 w 457200"/>
                <a:gd name="connsiteY16" fmla="*/ 454025 h 454025"/>
                <a:gd name="connsiteX17" fmla="*/ 263525 w 457200"/>
                <a:gd name="connsiteY17" fmla="*/ 412750 h 454025"/>
                <a:gd name="connsiteX18" fmla="*/ 333375 w 457200"/>
                <a:gd name="connsiteY18" fmla="*/ 419100 h 454025"/>
                <a:gd name="connsiteX19" fmla="*/ 393700 w 457200"/>
                <a:gd name="connsiteY19" fmla="*/ 396875 h 454025"/>
                <a:gd name="connsiteX20" fmla="*/ 393700 w 457200"/>
                <a:gd name="connsiteY20" fmla="*/ 307975 h 454025"/>
                <a:gd name="connsiteX21" fmla="*/ 457200 w 457200"/>
                <a:gd name="connsiteY21" fmla="*/ 231775 h 454025"/>
                <a:gd name="connsiteX22" fmla="*/ 425450 w 457200"/>
                <a:gd name="connsiteY22" fmla="*/ 174625 h 454025"/>
                <a:gd name="connsiteX23" fmla="*/ 368300 w 457200"/>
                <a:gd name="connsiteY23" fmla="*/ 76200 h 454025"/>
                <a:gd name="connsiteX24" fmla="*/ 358775 w 457200"/>
                <a:gd name="connsiteY24" fmla="*/ 0 h 454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57200" h="454025">
                  <a:moveTo>
                    <a:pt x="358775" y="0"/>
                  </a:moveTo>
                  <a:lnTo>
                    <a:pt x="317500" y="0"/>
                  </a:lnTo>
                  <a:lnTo>
                    <a:pt x="269875" y="53975"/>
                  </a:lnTo>
                  <a:lnTo>
                    <a:pt x="250825" y="15875"/>
                  </a:lnTo>
                  <a:lnTo>
                    <a:pt x="206375" y="3175"/>
                  </a:lnTo>
                  <a:lnTo>
                    <a:pt x="158750" y="19050"/>
                  </a:lnTo>
                  <a:lnTo>
                    <a:pt x="133350" y="50800"/>
                  </a:lnTo>
                  <a:lnTo>
                    <a:pt x="104775" y="28575"/>
                  </a:lnTo>
                  <a:lnTo>
                    <a:pt x="53975" y="88900"/>
                  </a:lnTo>
                  <a:lnTo>
                    <a:pt x="76200" y="212725"/>
                  </a:lnTo>
                  <a:lnTo>
                    <a:pt x="63500" y="285750"/>
                  </a:lnTo>
                  <a:lnTo>
                    <a:pt x="50800" y="339725"/>
                  </a:lnTo>
                  <a:lnTo>
                    <a:pt x="0" y="365125"/>
                  </a:lnTo>
                  <a:lnTo>
                    <a:pt x="25400" y="403225"/>
                  </a:lnTo>
                  <a:lnTo>
                    <a:pt x="92075" y="441325"/>
                  </a:lnTo>
                  <a:lnTo>
                    <a:pt x="123825" y="434975"/>
                  </a:lnTo>
                  <a:lnTo>
                    <a:pt x="212725" y="454025"/>
                  </a:lnTo>
                  <a:lnTo>
                    <a:pt x="263525" y="412750"/>
                  </a:lnTo>
                  <a:lnTo>
                    <a:pt x="333375" y="419100"/>
                  </a:lnTo>
                  <a:lnTo>
                    <a:pt x="393700" y="396875"/>
                  </a:lnTo>
                  <a:lnTo>
                    <a:pt x="393700" y="307975"/>
                  </a:lnTo>
                  <a:lnTo>
                    <a:pt x="457200" y="231775"/>
                  </a:lnTo>
                  <a:lnTo>
                    <a:pt x="425450" y="174625"/>
                  </a:lnTo>
                  <a:lnTo>
                    <a:pt x="368300" y="76200"/>
                  </a:lnTo>
                  <a:lnTo>
                    <a:pt x="358775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33" name="Forma libre 132">
              <a:extLst>
                <a:ext uri="{FF2B5EF4-FFF2-40B4-BE49-F238E27FC236}">
                  <a16:creationId xmlns:a16="http://schemas.microsoft.com/office/drawing/2014/main" id="{A9C6BE1A-0943-4990-A22D-601FED3221F4}"/>
                </a:ext>
              </a:extLst>
            </p:cNvPr>
            <p:cNvSpPr/>
            <p:nvPr/>
          </p:nvSpPr>
          <p:spPr>
            <a:xfrm>
              <a:off x="5866346" y="4723952"/>
              <a:ext cx="265806" cy="204631"/>
            </a:xfrm>
            <a:custGeom>
              <a:avLst/>
              <a:gdLst>
                <a:gd name="connsiteX0" fmla="*/ 25400 w 266700"/>
                <a:gd name="connsiteY0" fmla="*/ 0 h 203200"/>
                <a:gd name="connsiteX1" fmla="*/ 120650 w 266700"/>
                <a:gd name="connsiteY1" fmla="*/ 63500 h 203200"/>
                <a:gd name="connsiteX2" fmla="*/ 193675 w 266700"/>
                <a:gd name="connsiteY2" fmla="*/ 76200 h 203200"/>
                <a:gd name="connsiteX3" fmla="*/ 247650 w 266700"/>
                <a:gd name="connsiteY3" fmla="*/ 76200 h 203200"/>
                <a:gd name="connsiteX4" fmla="*/ 266700 w 266700"/>
                <a:gd name="connsiteY4" fmla="*/ 92075 h 203200"/>
                <a:gd name="connsiteX5" fmla="*/ 247650 w 266700"/>
                <a:gd name="connsiteY5" fmla="*/ 139700 h 203200"/>
                <a:gd name="connsiteX6" fmla="*/ 215900 w 266700"/>
                <a:gd name="connsiteY6" fmla="*/ 180975 h 203200"/>
                <a:gd name="connsiteX7" fmla="*/ 184150 w 266700"/>
                <a:gd name="connsiteY7" fmla="*/ 152400 h 203200"/>
                <a:gd name="connsiteX8" fmla="*/ 111125 w 266700"/>
                <a:gd name="connsiteY8" fmla="*/ 200025 h 203200"/>
                <a:gd name="connsiteX9" fmla="*/ 31750 w 266700"/>
                <a:gd name="connsiteY9" fmla="*/ 203200 h 203200"/>
                <a:gd name="connsiteX10" fmla="*/ 0 w 266700"/>
                <a:gd name="connsiteY10" fmla="*/ 155575 h 203200"/>
                <a:gd name="connsiteX11" fmla="*/ 28575 w 266700"/>
                <a:gd name="connsiteY11" fmla="*/ 127000 h 203200"/>
                <a:gd name="connsiteX12" fmla="*/ 28575 w 266700"/>
                <a:gd name="connsiteY12" fmla="*/ 107950 h 203200"/>
                <a:gd name="connsiteX13" fmla="*/ 6350 w 266700"/>
                <a:gd name="connsiteY13" fmla="*/ 76200 h 203200"/>
                <a:gd name="connsiteX14" fmla="*/ 25400 w 266700"/>
                <a:gd name="connsiteY14" fmla="*/ 0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66700" h="203200">
                  <a:moveTo>
                    <a:pt x="25400" y="0"/>
                  </a:moveTo>
                  <a:lnTo>
                    <a:pt x="120650" y="63500"/>
                  </a:lnTo>
                  <a:lnTo>
                    <a:pt x="193675" y="76200"/>
                  </a:lnTo>
                  <a:lnTo>
                    <a:pt x="247650" y="76200"/>
                  </a:lnTo>
                  <a:lnTo>
                    <a:pt x="266700" y="92075"/>
                  </a:lnTo>
                  <a:lnTo>
                    <a:pt x="247650" y="139700"/>
                  </a:lnTo>
                  <a:lnTo>
                    <a:pt x="215900" y="180975"/>
                  </a:lnTo>
                  <a:lnTo>
                    <a:pt x="184150" y="152400"/>
                  </a:lnTo>
                  <a:lnTo>
                    <a:pt x="111125" y="200025"/>
                  </a:lnTo>
                  <a:lnTo>
                    <a:pt x="31750" y="203200"/>
                  </a:lnTo>
                  <a:lnTo>
                    <a:pt x="0" y="155575"/>
                  </a:lnTo>
                  <a:lnTo>
                    <a:pt x="28575" y="127000"/>
                  </a:lnTo>
                  <a:lnTo>
                    <a:pt x="28575" y="107950"/>
                  </a:lnTo>
                  <a:lnTo>
                    <a:pt x="6350" y="76200"/>
                  </a:lnTo>
                  <a:lnTo>
                    <a:pt x="25400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34" name="Forma libre 133">
              <a:extLst>
                <a:ext uri="{FF2B5EF4-FFF2-40B4-BE49-F238E27FC236}">
                  <a16:creationId xmlns:a16="http://schemas.microsoft.com/office/drawing/2014/main" id="{15B4E06F-2CE6-44CA-91BA-7A8CA5FEC260}"/>
                </a:ext>
              </a:extLst>
            </p:cNvPr>
            <p:cNvSpPr/>
            <p:nvPr/>
          </p:nvSpPr>
          <p:spPr>
            <a:xfrm>
              <a:off x="5953246" y="4911530"/>
              <a:ext cx="398709" cy="268579"/>
            </a:xfrm>
            <a:custGeom>
              <a:avLst/>
              <a:gdLst>
                <a:gd name="connsiteX0" fmla="*/ 92075 w 396875"/>
                <a:gd name="connsiteY0" fmla="*/ 0 h 266700"/>
                <a:gd name="connsiteX1" fmla="*/ 28575 w 396875"/>
                <a:gd name="connsiteY1" fmla="*/ 38100 h 266700"/>
                <a:gd name="connsiteX2" fmla="*/ 0 w 396875"/>
                <a:gd name="connsiteY2" fmla="*/ 47625 h 266700"/>
                <a:gd name="connsiteX3" fmla="*/ 60325 w 396875"/>
                <a:gd name="connsiteY3" fmla="*/ 88900 h 266700"/>
                <a:gd name="connsiteX4" fmla="*/ 98425 w 396875"/>
                <a:gd name="connsiteY4" fmla="*/ 165100 h 266700"/>
                <a:gd name="connsiteX5" fmla="*/ 120650 w 396875"/>
                <a:gd name="connsiteY5" fmla="*/ 203200 h 266700"/>
                <a:gd name="connsiteX6" fmla="*/ 177800 w 396875"/>
                <a:gd name="connsiteY6" fmla="*/ 225425 h 266700"/>
                <a:gd name="connsiteX7" fmla="*/ 203200 w 396875"/>
                <a:gd name="connsiteY7" fmla="*/ 266700 h 266700"/>
                <a:gd name="connsiteX8" fmla="*/ 234950 w 396875"/>
                <a:gd name="connsiteY8" fmla="*/ 238125 h 266700"/>
                <a:gd name="connsiteX9" fmla="*/ 301625 w 396875"/>
                <a:gd name="connsiteY9" fmla="*/ 238125 h 266700"/>
                <a:gd name="connsiteX10" fmla="*/ 339725 w 396875"/>
                <a:gd name="connsiteY10" fmla="*/ 247650 h 266700"/>
                <a:gd name="connsiteX11" fmla="*/ 377825 w 396875"/>
                <a:gd name="connsiteY11" fmla="*/ 161925 h 266700"/>
                <a:gd name="connsiteX12" fmla="*/ 396875 w 396875"/>
                <a:gd name="connsiteY12" fmla="*/ 117475 h 266700"/>
                <a:gd name="connsiteX13" fmla="*/ 384175 w 396875"/>
                <a:gd name="connsiteY13" fmla="*/ 85725 h 266700"/>
                <a:gd name="connsiteX14" fmla="*/ 212725 w 396875"/>
                <a:gd name="connsiteY14" fmla="*/ 85725 h 266700"/>
                <a:gd name="connsiteX15" fmla="*/ 92075 w 396875"/>
                <a:gd name="connsiteY15" fmla="*/ 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6875" h="266700">
                  <a:moveTo>
                    <a:pt x="92075" y="0"/>
                  </a:moveTo>
                  <a:lnTo>
                    <a:pt x="28575" y="38100"/>
                  </a:lnTo>
                  <a:lnTo>
                    <a:pt x="0" y="47625"/>
                  </a:lnTo>
                  <a:lnTo>
                    <a:pt x="60325" y="88900"/>
                  </a:lnTo>
                  <a:lnTo>
                    <a:pt x="98425" y="165100"/>
                  </a:lnTo>
                  <a:lnTo>
                    <a:pt x="120650" y="203200"/>
                  </a:lnTo>
                  <a:lnTo>
                    <a:pt x="177800" y="225425"/>
                  </a:lnTo>
                  <a:lnTo>
                    <a:pt x="203200" y="266700"/>
                  </a:lnTo>
                  <a:lnTo>
                    <a:pt x="234950" y="238125"/>
                  </a:lnTo>
                  <a:lnTo>
                    <a:pt x="301625" y="238125"/>
                  </a:lnTo>
                  <a:lnTo>
                    <a:pt x="339725" y="247650"/>
                  </a:lnTo>
                  <a:lnTo>
                    <a:pt x="377825" y="161925"/>
                  </a:lnTo>
                  <a:lnTo>
                    <a:pt x="396875" y="117475"/>
                  </a:lnTo>
                  <a:lnTo>
                    <a:pt x="384175" y="85725"/>
                  </a:lnTo>
                  <a:lnTo>
                    <a:pt x="212725" y="85725"/>
                  </a:lnTo>
                  <a:lnTo>
                    <a:pt x="92075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35" name="Forma libre 134">
              <a:extLst>
                <a:ext uri="{FF2B5EF4-FFF2-40B4-BE49-F238E27FC236}">
                  <a16:creationId xmlns:a16="http://schemas.microsoft.com/office/drawing/2014/main" id="{98F84492-1C17-413B-86CE-0EA8210DC51C}"/>
                </a:ext>
              </a:extLst>
            </p:cNvPr>
            <p:cNvSpPr/>
            <p:nvPr/>
          </p:nvSpPr>
          <p:spPr>
            <a:xfrm>
              <a:off x="6132152" y="4941374"/>
              <a:ext cx="741191" cy="511577"/>
            </a:xfrm>
            <a:custGeom>
              <a:avLst/>
              <a:gdLst>
                <a:gd name="connsiteX0" fmla="*/ 73025 w 739775"/>
                <a:gd name="connsiteY0" fmla="*/ 225425 h 511175"/>
                <a:gd name="connsiteX1" fmla="*/ 41275 w 739775"/>
                <a:gd name="connsiteY1" fmla="*/ 247650 h 511175"/>
                <a:gd name="connsiteX2" fmla="*/ 28575 w 739775"/>
                <a:gd name="connsiteY2" fmla="*/ 295275 h 511175"/>
                <a:gd name="connsiteX3" fmla="*/ 0 w 739775"/>
                <a:gd name="connsiteY3" fmla="*/ 349250 h 511175"/>
                <a:gd name="connsiteX4" fmla="*/ 28575 w 739775"/>
                <a:gd name="connsiteY4" fmla="*/ 365125 h 511175"/>
                <a:gd name="connsiteX5" fmla="*/ 85725 w 739775"/>
                <a:gd name="connsiteY5" fmla="*/ 320675 h 511175"/>
                <a:gd name="connsiteX6" fmla="*/ 146050 w 739775"/>
                <a:gd name="connsiteY6" fmla="*/ 342900 h 511175"/>
                <a:gd name="connsiteX7" fmla="*/ 165100 w 739775"/>
                <a:gd name="connsiteY7" fmla="*/ 361950 h 511175"/>
                <a:gd name="connsiteX8" fmla="*/ 333375 w 739775"/>
                <a:gd name="connsiteY8" fmla="*/ 400050 h 511175"/>
                <a:gd name="connsiteX9" fmla="*/ 406400 w 739775"/>
                <a:gd name="connsiteY9" fmla="*/ 434975 h 511175"/>
                <a:gd name="connsiteX10" fmla="*/ 530225 w 739775"/>
                <a:gd name="connsiteY10" fmla="*/ 511175 h 511175"/>
                <a:gd name="connsiteX11" fmla="*/ 603250 w 739775"/>
                <a:gd name="connsiteY11" fmla="*/ 463550 h 511175"/>
                <a:gd name="connsiteX12" fmla="*/ 615950 w 739775"/>
                <a:gd name="connsiteY12" fmla="*/ 412750 h 511175"/>
                <a:gd name="connsiteX13" fmla="*/ 692150 w 739775"/>
                <a:gd name="connsiteY13" fmla="*/ 406400 h 511175"/>
                <a:gd name="connsiteX14" fmla="*/ 739775 w 739775"/>
                <a:gd name="connsiteY14" fmla="*/ 365125 h 511175"/>
                <a:gd name="connsiteX15" fmla="*/ 711200 w 739775"/>
                <a:gd name="connsiteY15" fmla="*/ 269875 h 511175"/>
                <a:gd name="connsiteX16" fmla="*/ 644525 w 739775"/>
                <a:gd name="connsiteY16" fmla="*/ 257175 h 511175"/>
                <a:gd name="connsiteX17" fmla="*/ 644525 w 739775"/>
                <a:gd name="connsiteY17" fmla="*/ 184150 h 511175"/>
                <a:gd name="connsiteX18" fmla="*/ 666750 w 739775"/>
                <a:gd name="connsiteY18" fmla="*/ 111125 h 511175"/>
                <a:gd name="connsiteX19" fmla="*/ 685800 w 739775"/>
                <a:gd name="connsiteY19" fmla="*/ 57150 h 511175"/>
                <a:gd name="connsiteX20" fmla="*/ 679450 w 739775"/>
                <a:gd name="connsiteY20" fmla="*/ 9525 h 511175"/>
                <a:gd name="connsiteX21" fmla="*/ 635000 w 739775"/>
                <a:gd name="connsiteY21" fmla="*/ 0 h 511175"/>
                <a:gd name="connsiteX22" fmla="*/ 590550 w 739775"/>
                <a:gd name="connsiteY22" fmla="*/ 47625 h 511175"/>
                <a:gd name="connsiteX23" fmla="*/ 571500 w 739775"/>
                <a:gd name="connsiteY23" fmla="*/ 41275 h 511175"/>
                <a:gd name="connsiteX24" fmla="*/ 549275 w 739775"/>
                <a:gd name="connsiteY24" fmla="*/ 73025 h 511175"/>
                <a:gd name="connsiteX25" fmla="*/ 482600 w 739775"/>
                <a:gd name="connsiteY25" fmla="*/ 107950 h 511175"/>
                <a:gd name="connsiteX26" fmla="*/ 460375 w 739775"/>
                <a:gd name="connsiteY26" fmla="*/ 142875 h 511175"/>
                <a:gd name="connsiteX27" fmla="*/ 422275 w 739775"/>
                <a:gd name="connsiteY27" fmla="*/ 149225 h 511175"/>
                <a:gd name="connsiteX28" fmla="*/ 336550 w 739775"/>
                <a:gd name="connsiteY28" fmla="*/ 98425 h 511175"/>
                <a:gd name="connsiteX29" fmla="*/ 263525 w 739775"/>
                <a:gd name="connsiteY29" fmla="*/ 92075 h 511175"/>
                <a:gd name="connsiteX30" fmla="*/ 231775 w 739775"/>
                <a:gd name="connsiteY30" fmla="*/ 104775 h 511175"/>
                <a:gd name="connsiteX31" fmla="*/ 200025 w 739775"/>
                <a:gd name="connsiteY31" fmla="*/ 174625 h 511175"/>
                <a:gd name="connsiteX32" fmla="*/ 193675 w 739775"/>
                <a:gd name="connsiteY32" fmla="*/ 209550 h 511175"/>
                <a:gd name="connsiteX33" fmla="*/ 168275 w 739775"/>
                <a:gd name="connsiteY33" fmla="*/ 263525 h 511175"/>
                <a:gd name="connsiteX34" fmla="*/ 73025 w 739775"/>
                <a:gd name="connsiteY34" fmla="*/ 225425 h 511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9775" h="511175">
                  <a:moveTo>
                    <a:pt x="73025" y="225425"/>
                  </a:moveTo>
                  <a:lnTo>
                    <a:pt x="41275" y="247650"/>
                  </a:lnTo>
                  <a:lnTo>
                    <a:pt x="28575" y="295275"/>
                  </a:lnTo>
                  <a:lnTo>
                    <a:pt x="0" y="349250"/>
                  </a:lnTo>
                  <a:lnTo>
                    <a:pt x="28575" y="365125"/>
                  </a:lnTo>
                  <a:lnTo>
                    <a:pt x="85725" y="320675"/>
                  </a:lnTo>
                  <a:lnTo>
                    <a:pt x="146050" y="342900"/>
                  </a:lnTo>
                  <a:lnTo>
                    <a:pt x="165100" y="361950"/>
                  </a:lnTo>
                  <a:lnTo>
                    <a:pt x="333375" y="400050"/>
                  </a:lnTo>
                  <a:lnTo>
                    <a:pt x="406400" y="434975"/>
                  </a:lnTo>
                  <a:lnTo>
                    <a:pt x="530225" y="511175"/>
                  </a:lnTo>
                  <a:lnTo>
                    <a:pt x="603250" y="463550"/>
                  </a:lnTo>
                  <a:lnTo>
                    <a:pt x="615950" y="412750"/>
                  </a:lnTo>
                  <a:lnTo>
                    <a:pt x="692150" y="406400"/>
                  </a:lnTo>
                  <a:lnTo>
                    <a:pt x="739775" y="365125"/>
                  </a:lnTo>
                  <a:lnTo>
                    <a:pt x="711200" y="269875"/>
                  </a:lnTo>
                  <a:lnTo>
                    <a:pt x="644525" y="257175"/>
                  </a:lnTo>
                  <a:lnTo>
                    <a:pt x="644525" y="184150"/>
                  </a:lnTo>
                  <a:lnTo>
                    <a:pt x="666750" y="111125"/>
                  </a:lnTo>
                  <a:lnTo>
                    <a:pt x="685800" y="57150"/>
                  </a:lnTo>
                  <a:lnTo>
                    <a:pt x="679450" y="9525"/>
                  </a:lnTo>
                  <a:lnTo>
                    <a:pt x="635000" y="0"/>
                  </a:lnTo>
                  <a:lnTo>
                    <a:pt x="590550" y="47625"/>
                  </a:lnTo>
                  <a:lnTo>
                    <a:pt x="571500" y="41275"/>
                  </a:lnTo>
                  <a:lnTo>
                    <a:pt x="549275" y="73025"/>
                  </a:lnTo>
                  <a:lnTo>
                    <a:pt x="482600" y="107950"/>
                  </a:lnTo>
                  <a:lnTo>
                    <a:pt x="460375" y="142875"/>
                  </a:lnTo>
                  <a:lnTo>
                    <a:pt x="422275" y="149225"/>
                  </a:lnTo>
                  <a:lnTo>
                    <a:pt x="336550" y="98425"/>
                  </a:lnTo>
                  <a:lnTo>
                    <a:pt x="263525" y="92075"/>
                  </a:lnTo>
                  <a:lnTo>
                    <a:pt x="231775" y="104775"/>
                  </a:lnTo>
                  <a:lnTo>
                    <a:pt x="200025" y="174625"/>
                  </a:lnTo>
                  <a:lnTo>
                    <a:pt x="193675" y="209550"/>
                  </a:lnTo>
                  <a:lnTo>
                    <a:pt x="168275" y="263525"/>
                  </a:lnTo>
                  <a:lnTo>
                    <a:pt x="73025" y="225425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36" name="Forma libre 135">
              <a:extLst>
                <a:ext uri="{FF2B5EF4-FFF2-40B4-BE49-F238E27FC236}">
                  <a16:creationId xmlns:a16="http://schemas.microsoft.com/office/drawing/2014/main" id="{B72B1A3A-2A89-41C5-AEA2-083F231CED5C}"/>
                </a:ext>
              </a:extLst>
            </p:cNvPr>
            <p:cNvSpPr/>
            <p:nvPr/>
          </p:nvSpPr>
          <p:spPr>
            <a:xfrm>
              <a:off x="6086148" y="5312266"/>
              <a:ext cx="776971" cy="728999"/>
            </a:xfrm>
            <a:custGeom>
              <a:avLst/>
              <a:gdLst>
                <a:gd name="connsiteX0" fmla="*/ 0 w 774700"/>
                <a:gd name="connsiteY0" fmla="*/ 209550 h 727075"/>
                <a:gd name="connsiteX1" fmla="*/ 69850 w 774700"/>
                <a:gd name="connsiteY1" fmla="*/ 320675 h 727075"/>
                <a:gd name="connsiteX2" fmla="*/ 101600 w 774700"/>
                <a:gd name="connsiteY2" fmla="*/ 374650 h 727075"/>
                <a:gd name="connsiteX3" fmla="*/ 114300 w 774700"/>
                <a:gd name="connsiteY3" fmla="*/ 431800 h 727075"/>
                <a:gd name="connsiteX4" fmla="*/ 146050 w 774700"/>
                <a:gd name="connsiteY4" fmla="*/ 469900 h 727075"/>
                <a:gd name="connsiteX5" fmla="*/ 184150 w 774700"/>
                <a:gd name="connsiteY5" fmla="*/ 479425 h 727075"/>
                <a:gd name="connsiteX6" fmla="*/ 206375 w 774700"/>
                <a:gd name="connsiteY6" fmla="*/ 517525 h 727075"/>
                <a:gd name="connsiteX7" fmla="*/ 209550 w 774700"/>
                <a:gd name="connsiteY7" fmla="*/ 558800 h 727075"/>
                <a:gd name="connsiteX8" fmla="*/ 247650 w 774700"/>
                <a:gd name="connsiteY8" fmla="*/ 619125 h 727075"/>
                <a:gd name="connsiteX9" fmla="*/ 269875 w 774700"/>
                <a:gd name="connsiteY9" fmla="*/ 676275 h 727075"/>
                <a:gd name="connsiteX10" fmla="*/ 361950 w 774700"/>
                <a:gd name="connsiteY10" fmla="*/ 673100 h 727075"/>
                <a:gd name="connsiteX11" fmla="*/ 425450 w 774700"/>
                <a:gd name="connsiteY11" fmla="*/ 698500 h 727075"/>
                <a:gd name="connsiteX12" fmla="*/ 460375 w 774700"/>
                <a:gd name="connsiteY12" fmla="*/ 720725 h 727075"/>
                <a:gd name="connsiteX13" fmla="*/ 517525 w 774700"/>
                <a:gd name="connsiteY13" fmla="*/ 720725 h 727075"/>
                <a:gd name="connsiteX14" fmla="*/ 600075 w 774700"/>
                <a:gd name="connsiteY14" fmla="*/ 727075 h 727075"/>
                <a:gd name="connsiteX15" fmla="*/ 638175 w 774700"/>
                <a:gd name="connsiteY15" fmla="*/ 723900 h 727075"/>
                <a:gd name="connsiteX16" fmla="*/ 695325 w 774700"/>
                <a:gd name="connsiteY16" fmla="*/ 727075 h 727075"/>
                <a:gd name="connsiteX17" fmla="*/ 695325 w 774700"/>
                <a:gd name="connsiteY17" fmla="*/ 641350 h 727075"/>
                <a:gd name="connsiteX18" fmla="*/ 644525 w 774700"/>
                <a:gd name="connsiteY18" fmla="*/ 596900 h 727075"/>
                <a:gd name="connsiteX19" fmla="*/ 612775 w 774700"/>
                <a:gd name="connsiteY19" fmla="*/ 561975 h 727075"/>
                <a:gd name="connsiteX20" fmla="*/ 574675 w 774700"/>
                <a:gd name="connsiteY20" fmla="*/ 523875 h 727075"/>
                <a:gd name="connsiteX21" fmla="*/ 508000 w 774700"/>
                <a:gd name="connsiteY21" fmla="*/ 479425 h 727075"/>
                <a:gd name="connsiteX22" fmla="*/ 520700 w 774700"/>
                <a:gd name="connsiteY22" fmla="*/ 431800 h 727075"/>
                <a:gd name="connsiteX23" fmla="*/ 479425 w 774700"/>
                <a:gd name="connsiteY23" fmla="*/ 409575 h 727075"/>
                <a:gd name="connsiteX24" fmla="*/ 523875 w 774700"/>
                <a:gd name="connsiteY24" fmla="*/ 342900 h 727075"/>
                <a:gd name="connsiteX25" fmla="*/ 612775 w 774700"/>
                <a:gd name="connsiteY25" fmla="*/ 311150 h 727075"/>
                <a:gd name="connsiteX26" fmla="*/ 600075 w 774700"/>
                <a:gd name="connsiteY26" fmla="*/ 212725 h 727075"/>
                <a:gd name="connsiteX27" fmla="*/ 641350 w 774700"/>
                <a:gd name="connsiteY27" fmla="*/ 187325 h 727075"/>
                <a:gd name="connsiteX28" fmla="*/ 669925 w 774700"/>
                <a:gd name="connsiteY28" fmla="*/ 187325 h 727075"/>
                <a:gd name="connsiteX29" fmla="*/ 742950 w 774700"/>
                <a:gd name="connsiteY29" fmla="*/ 190500 h 727075"/>
                <a:gd name="connsiteX30" fmla="*/ 771525 w 774700"/>
                <a:gd name="connsiteY30" fmla="*/ 149225 h 727075"/>
                <a:gd name="connsiteX31" fmla="*/ 774700 w 774700"/>
                <a:gd name="connsiteY31" fmla="*/ 57150 h 727075"/>
                <a:gd name="connsiteX32" fmla="*/ 733425 w 774700"/>
                <a:gd name="connsiteY32" fmla="*/ 53975 h 727075"/>
                <a:gd name="connsiteX33" fmla="*/ 688975 w 774700"/>
                <a:gd name="connsiteY33" fmla="*/ 63500 h 727075"/>
                <a:gd name="connsiteX34" fmla="*/ 676275 w 774700"/>
                <a:gd name="connsiteY34" fmla="*/ 101600 h 727075"/>
                <a:gd name="connsiteX35" fmla="*/ 644525 w 774700"/>
                <a:gd name="connsiteY35" fmla="*/ 120650 h 727075"/>
                <a:gd name="connsiteX36" fmla="*/ 533400 w 774700"/>
                <a:gd name="connsiteY36" fmla="*/ 171450 h 727075"/>
                <a:gd name="connsiteX37" fmla="*/ 469900 w 774700"/>
                <a:gd name="connsiteY37" fmla="*/ 95250 h 727075"/>
                <a:gd name="connsiteX38" fmla="*/ 374650 w 774700"/>
                <a:gd name="connsiteY38" fmla="*/ 50800 h 727075"/>
                <a:gd name="connsiteX39" fmla="*/ 247650 w 774700"/>
                <a:gd name="connsiteY39" fmla="*/ 28575 h 727075"/>
                <a:gd name="connsiteX40" fmla="*/ 142875 w 774700"/>
                <a:gd name="connsiteY40" fmla="*/ 0 h 727075"/>
                <a:gd name="connsiteX41" fmla="*/ 95250 w 774700"/>
                <a:gd name="connsiteY41" fmla="*/ 19050 h 727075"/>
                <a:gd name="connsiteX42" fmla="*/ 19050 w 774700"/>
                <a:gd name="connsiteY42" fmla="*/ 9525 h 727075"/>
                <a:gd name="connsiteX43" fmla="*/ 3175 w 774700"/>
                <a:gd name="connsiteY43" fmla="*/ 50800 h 727075"/>
                <a:gd name="connsiteX44" fmla="*/ 38100 w 774700"/>
                <a:gd name="connsiteY44" fmla="*/ 79375 h 727075"/>
                <a:gd name="connsiteX45" fmla="*/ 47625 w 774700"/>
                <a:gd name="connsiteY45" fmla="*/ 107950 h 727075"/>
                <a:gd name="connsiteX46" fmla="*/ 0 w 774700"/>
                <a:gd name="connsiteY46" fmla="*/ 209550 h 72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774700" h="727075">
                  <a:moveTo>
                    <a:pt x="0" y="209550"/>
                  </a:moveTo>
                  <a:lnTo>
                    <a:pt x="69850" y="320675"/>
                  </a:lnTo>
                  <a:lnTo>
                    <a:pt x="101600" y="374650"/>
                  </a:lnTo>
                  <a:lnTo>
                    <a:pt x="114300" y="431800"/>
                  </a:lnTo>
                  <a:lnTo>
                    <a:pt x="146050" y="469900"/>
                  </a:lnTo>
                  <a:lnTo>
                    <a:pt x="184150" y="479425"/>
                  </a:lnTo>
                  <a:lnTo>
                    <a:pt x="206375" y="517525"/>
                  </a:lnTo>
                  <a:lnTo>
                    <a:pt x="209550" y="558800"/>
                  </a:lnTo>
                  <a:lnTo>
                    <a:pt x="247650" y="619125"/>
                  </a:lnTo>
                  <a:lnTo>
                    <a:pt x="269875" y="676275"/>
                  </a:lnTo>
                  <a:lnTo>
                    <a:pt x="361950" y="673100"/>
                  </a:lnTo>
                  <a:lnTo>
                    <a:pt x="425450" y="698500"/>
                  </a:lnTo>
                  <a:lnTo>
                    <a:pt x="460375" y="720725"/>
                  </a:lnTo>
                  <a:lnTo>
                    <a:pt x="517525" y="720725"/>
                  </a:lnTo>
                  <a:lnTo>
                    <a:pt x="600075" y="727075"/>
                  </a:lnTo>
                  <a:lnTo>
                    <a:pt x="638175" y="723900"/>
                  </a:lnTo>
                  <a:lnTo>
                    <a:pt x="695325" y="727075"/>
                  </a:lnTo>
                  <a:lnTo>
                    <a:pt x="695325" y="641350"/>
                  </a:lnTo>
                  <a:lnTo>
                    <a:pt x="644525" y="596900"/>
                  </a:lnTo>
                  <a:lnTo>
                    <a:pt x="612775" y="561975"/>
                  </a:lnTo>
                  <a:lnTo>
                    <a:pt x="574675" y="523875"/>
                  </a:lnTo>
                  <a:lnTo>
                    <a:pt x="508000" y="479425"/>
                  </a:lnTo>
                  <a:lnTo>
                    <a:pt x="520700" y="431800"/>
                  </a:lnTo>
                  <a:lnTo>
                    <a:pt x="479425" y="409575"/>
                  </a:lnTo>
                  <a:lnTo>
                    <a:pt x="523875" y="342900"/>
                  </a:lnTo>
                  <a:lnTo>
                    <a:pt x="612775" y="311150"/>
                  </a:lnTo>
                  <a:lnTo>
                    <a:pt x="600075" y="212725"/>
                  </a:lnTo>
                  <a:lnTo>
                    <a:pt x="641350" y="187325"/>
                  </a:lnTo>
                  <a:lnTo>
                    <a:pt x="669925" y="187325"/>
                  </a:lnTo>
                  <a:lnTo>
                    <a:pt x="742950" y="190500"/>
                  </a:lnTo>
                  <a:lnTo>
                    <a:pt x="771525" y="149225"/>
                  </a:lnTo>
                  <a:lnTo>
                    <a:pt x="774700" y="57150"/>
                  </a:lnTo>
                  <a:lnTo>
                    <a:pt x="733425" y="53975"/>
                  </a:lnTo>
                  <a:lnTo>
                    <a:pt x="688975" y="63500"/>
                  </a:lnTo>
                  <a:lnTo>
                    <a:pt x="676275" y="101600"/>
                  </a:lnTo>
                  <a:lnTo>
                    <a:pt x="644525" y="120650"/>
                  </a:lnTo>
                  <a:lnTo>
                    <a:pt x="533400" y="171450"/>
                  </a:lnTo>
                  <a:lnTo>
                    <a:pt x="469900" y="95250"/>
                  </a:lnTo>
                  <a:lnTo>
                    <a:pt x="374650" y="50800"/>
                  </a:lnTo>
                  <a:lnTo>
                    <a:pt x="247650" y="28575"/>
                  </a:lnTo>
                  <a:lnTo>
                    <a:pt x="142875" y="0"/>
                  </a:lnTo>
                  <a:lnTo>
                    <a:pt x="95250" y="19050"/>
                  </a:lnTo>
                  <a:lnTo>
                    <a:pt x="19050" y="9525"/>
                  </a:lnTo>
                  <a:lnTo>
                    <a:pt x="3175" y="50800"/>
                  </a:lnTo>
                  <a:lnTo>
                    <a:pt x="38100" y="79375"/>
                  </a:lnTo>
                  <a:lnTo>
                    <a:pt x="47625" y="107950"/>
                  </a:lnTo>
                  <a:lnTo>
                    <a:pt x="0" y="20955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</p:grpSp>
      <p:grpSp>
        <p:nvGrpSpPr>
          <p:cNvPr id="137" name="Grupo 37"/>
          <p:cNvGrpSpPr>
            <a:grpSpLocks/>
          </p:cNvGrpSpPr>
          <p:nvPr/>
        </p:nvGrpSpPr>
        <p:grpSpPr bwMode="auto">
          <a:xfrm>
            <a:off x="6466665" y="2552837"/>
            <a:ext cx="977294" cy="1637025"/>
            <a:chOff x="2581275" y="200025"/>
            <a:chExt cx="3498626" cy="6816725"/>
          </a:xfrm>
        </p:grpSpPr>
        <p:grpSp>
          <p:nvGrpSpPr>
            <p:cNvPr id="138" name="Grupo 38"/>
            <p:cNvGrpSpPr>
              <a:grpSpLocks/>
            </p:cNvGrpSpPr>
            <p:nvPr/>
          </p:nvGrpSpPr>
          <p:grpSpPr bwMode="auto">
            <a:xfrm>
              <a:off x="2924175" y="200025"/>
              <a:ext cx="1947863" cy="2886075"/>
              <a:chOff x="2924175" y="200025"/>
              <a:chExt cx="1947863" cy="2886075"/>
            </a:xfrm>
          </p:grpSpPr>
          <p:sp>
            <p:nvSpPr>
              <p:cNvPr id="151" name="Forma libre 150">
                <a:extLst>
                  <a:ext uri="{FF2B5EF4-FFF2-40B4-BE49-F238E27FC236}">
                    <a16:creationId xmlns:a16="http://schemas.microsoft.com/office/drawing/2014/main" id="{3AF9CE87-06B6-47F9-B7F8-38C415A4F46E}"/>
                  </a:ext>
                </a:extLst>
              </p:cNvPr>
              <p:cNvSpPr/>
              <p:nvPr/>
            </p:nvSpPr>
            <p:spPr>
              <a:xfrm>
                <a:off x="2925264" y="200025"/>
                <a:ext cx="1946478" cy="1419946"/>
              </a:xfrm>
              <a:custGeom>
                <a:avLst/>
                <a:gdLst>
                  <a:gd name="connsiteX0" fmla="*/ 0 w 1947863"/>
                  <a:gd name="connsiteY0" fmla="*/ 319088 h 1419225"/>
                  <a:gd name="connsiteX1" fmla="*/ 42863 w 1947863"/>
                  <a:gd name="connsiteY1" fmla="*/ 395288 h 1419225"/>
                  <a:gd name="connsiteX2" fmla="*/ 85725 w 1947863"/>
                  <a:gd name="connsiteY2" fmla="*/ 428625 h 1419225"/>
                  <a:gd name="connsiteX3" fmla="*/ 80963 w 1947863"/>
                  <a:gd name="connsiteY3" fmla="*/ 457200 h 1419225"/>
                  <a:gd name="connsiteX4" fmla="*/ 142875 w 1947863"/>
                  <a:gd name="connsiteY4" fmla="*/ 481013 h 1419225"/>
                  <a:gd name="connsiteX5" fmla="*/ 328613 w 1947863"/>
                  <a:gd name="connsiteY5" fmla="*/ 642938 h 1419225"/>
                  <a:gd name="connsiteX6" fmla="*/ 309563 w 1947863"/>
                  <a:gd name="connsiteY6" fmla="*/ 762000 h 1419225"/>
                  <a:gd name="connsiteX7" fmla="*/ 333375 w 1947863"/>
                  <a:gd name="connsiteY7" fmla="*/ 800100 h 1419225"/>
                  <a:gd name="connsiteX8" fmla="*/ 381000 w 1947863"/>
                  <a:gd name="connsiteY8" fmla="*/ 814388 h 1419225"/>
                  <a:gd name="connsiteX9" fmla="*/ 361950 w 1947863"/>
                  <a:gd name="connsiteY9" fmla="*/ 866775 h 1419225"/>
                  <a:gd name="connsiteX10" fmla="*/ 361950 w 1947863"/>
                  <a:gd name="connsiteY10" fmla="*/ 866775 h 1419225"/>
                  <a:gd name="connsiteX11" fmla="*/ 357188 w 1947863"/>
                  <a:gd name="connsiteY11" fmla="*/ 919163 h 1419225"/>
                  <a:gd name="connsiteX12" fmla="*/ 352425 w 1947863"/>
                  <a:gd name="connsiteY12" fmla="*/ 976313 h 1419225"/>
                  <a:gd name="connsiteX13" fmla="*/ 328613 w 1947863"/>
                  <a:gd name="connsiteY13" fmla="*/ 981075 h 1419225"/>
                  <a:gd name="connsiteX14" fmla="*/ 319088 w 1947863"/>
                  <a:gd name="connsiteY14" fmla="*/ 1076325 h 1419225"/>
                  <a:gd name="connsiteX15" fmla="*/ 323850 w 1947863"/>
                  <a:gd name="connsiteY15" fmla="*/ 1143000 h 1419225"/>
                  <a:gd name="connsiteX16" fmla="*/ 400050 w 1947863"/>
                  <a:gd name="connsiteY16" fmla="*/ 1195388 h 1419225"/>
                  <a:gd name="connsiteX17" fmla="*/ 404813 w 1947863"/>
                  <a:gd name="connsiteY17" fmla="*/ 1247775 h 1419225"/>
                  <a:gd name="connsiteX18" fmla="*/ 361950 w 1947863"/>
                  <a:gd name="connsiteY18" fmla="*/ 1295400 h 1419225"/>
                  <a:gd name="connsiteX19" fmla="*/ 409575 w 1947863"/>
                  <a:gd name="connsiteY19" fmla="*/ 1357313 h 1419225"/>
                  <a:gd name="connsiteX20" fmla="*/ 414338 w 1947863"/>
                  <a:gd name="connsiteY20" fmla="*/ 1385888 h 1419225"/>
                  <a:gd name="connsiteX21" fmla="*/ 447675 w 1947863"/>
                  <a:gd name="connsiteY21" fmla="*/ 1347788 h 1419225"/>
                  <a:gd name="connsiteX22" fmla="*/ 528638 w 1947863"/>
                  <a:gd name="connsiteY22" fmla="*/ 1338263 h 1419225"/>
                  <a:gd name="connsiteX23" fmla="*/ 542925 w 1947863"/>
                  <a:gd name="connsiteY23" fmla="*/ 1285875 h 1419225"/>
                  <a:gd name="connsiteX24" fmla="*/ 585788 w 1947863"/>
                  <a:gd name="connsiteY24" fmla="*/ 1314450 h 1419225"/>
                  <a:gd name="connsiteX25" fmla="*/ 609600 w 1947863"/>
                  <a:gd name="connsiteY25" fmla="*/ 1276350 h 1419225"/>
                  <a:gd name="connsiteX26" fmla="*/ 661988 w 1947863"/>
                  <a:gd name="connsiteY26" fmla="*/ 1247775 h 1419225"/>
                  <a:gd name="connsiteX27" fmla="*/ 714375 w 1947863"/>
                  <a:gd name="connsiteY27" fmla="*/ 1228725 h 1419225"/>
                  <a:gd name="connsiteX28" fmla="*/ 757238 w 1947863"/>
                  <a:gd name="connsiteY28" fmla="*/ 1228725 h 1419225"/>
                  <a:gd name="connsiteX29" fmla="*/ 795338 w 1947863"/>
                  <a:gd name="connsiteY29" fmla="*/ 1162050 h 1419225"/>
                  <a:gd name="connsiteX30" fmla="*/ 857250 w 1947863"/>
                  <a:gd name="connsiteY30" fmla="*/ 1147763 h 1419225"/>
                  <a:gd name="connsiteX31" fmla="*/ 890588 w 1947863"/>
                  <a:gd name="connsiteY31" fmla="*/ 1109663 h 1419225"/>
                  <a:gd name="connsiteX32" fmla="*/ 919163 w 1947863"/>
                  <a:gd name="connsiteY32" fmla="*/ 1147763 h 1419225"/>
                  <a:gd name="connsiteX33" fmla="*/ 957263 w 1947863"/>
                  <a:gd name="connsiteY33" fmla="*/ 1176338 h 1419225"/>
                  <a:gd name="connsiteX34" fmla="*/ 995363 w 1947863"/>
                  <a:gd name="connsiteY34" fmla="*/ 1185863 h 1419225"/>
                  <a:gd name="connsiteX35" fmla="*/ 1033463 w 1947863"/>
                  <a:gd name="connsiteY35" fmla="*/ 1138238 h 1419225"/>
                  <a:gd name="connsiteX36" fmla="*/ 1085850 w 1947863"/>
                  <a:gd name="connsiteY36" fmla="*/ 1104900 h 1419225"/>
                  <a:gd name="connsiteX37" fmla="*/ 1133475 w 1947863"/>
                  <a:gd name="connsiteY37" fmla="*/ 1066800 h 1419225"/>
                  <a:gd name="connsiteX38" fmla="*/ 1166813 w 1947863"/>
                  <a:gd name="connsiteY38" fmla="*/ 1076325 h 1419225"/>
                  <a:gd name="connsiteX39" fmla="*/ 1166813 w 1947863"/>
                  <a:gd name="connsiteY39" fmla="*/ 1076325 h 1419225"/>
                  <a:gd name="connsiteX40" fmla="*/ 1214438 w 1947863"/>
                  <a:gd name="connsiteY40" fmla="*/ 1100138 h 1419225"/>
                  <a:gd name="connsiteX41" fmla="*/ 1247775 w 1947863"/>
                  <a:gd name="connsiteY41" fmla="*/ 1123950 h 1419225"/>
                  <a:gd name="connsiteX42" fmla="*/ 1290638 w 1947863"/>
                  <a:gd name="connsiteY42" fmla="*/ 1162050 h 1419225"/>
                  <a:gd name="connsiteX43" fmla="*/ 1309688 w 1947863"/>
                  <a:gd name="connsiteY43" fmla="*/ 1214438 h 1419225"/>
                  <a:gd name="connsiteX44" fmla="*/ 1352550 w 1947863"/>
                  <a:gd name="connsiteY44" fmla="*/ 1233488 h 1419225"/>
                  <a:gd name="connsiteX45" fmla="*/ 1414463 w 1947863"/>
                  <a:gd name="connsiteY45" fmla="*/ 1238250 h 1419225"/>
                  <a:gd name="connsiteX46" fmla="*/ 1457325 w 1947863"/>
                  <a:gd name="connsiteY46" fmla="*/ 1238250 h 1419225"/>
                  <a:gd name="connsiteX47" fmla="*/ 1504950 w 1947863"/>
                  <a:gd name="connsiteY47" fmla="*/ 1276350 h 1419225"/>
                  <a:gd name="connsiteX48" fmla="*/ 1495425 w 1947863"/>
                  <a:gd name="connsiteY48" fmla="*/ 1333500 h 1419225"/>
                  <a:gd name="connsiteX49" fmla="*/ 1514475 w 1947863"/>
                  <a:gd name="connsiteY49" fmla="*/ 1366838 h 1419225"/>
                  <a:gd name="connsiteX50" fmla="*/ 1595438 w 1947863"/>
                  <a:gd name="connsiteY50" fmla="*/ 1357313 h 1419225"/>
                  <a:gd name="connsiteX51" fmla="*/ 1614488 w 1947863"/>
                  <a:gd name="connsiteY51" fmla="*/ 1371600 h 1419225"/>
                  <a:gd name="connsiteX52" fmla="*/ 1614488 w 1947863"/>
                  <a:gd name="connsiteY52" fmla="*/ 1371600 h 1419225"/>
                  <a:gd name="connsiteX53" fmla="*/ 1685925 w 1947863"/>
                  <a:gd name="connsiteY53" fmla="*/ 1419225 h 1419225"/>
                  <a:gd name="connsiteX54" fmla="*/ 1743075 w 1947863"/>
                  <a:gd name="connsiteY54" fmla="*/ 1371600 h 1419225"/>
                  <a:gd name="connsiteX55" fmla="*/ 1714500 w 1947863"/>
                  <a:gd name="connsiteY55" fmla="*/ 1295400 h 1419225"/>
                  <a:gd name="connsiteX56" fmla="*/ 1733550 w 1947863"/>
                  <a:gd name="connsiteY56" fmla="*/ 1252538 h 1419225"/>
                  <a:gd name="connsiteX57" fmla="*/ 1719263 w 1947863"/>
                  <a:gd name="connsiteY57" fmla="*/ 1200150 h 1419225"/>
                  <a:gd name="connsiteX58" fmla="*/ 1757363 w 1947863"/>
                  <a:gd name="connsiteY58" fmla="*/ 1171575 h 1419225"/>
                  <a:gd name="connsiteX59" fmla="*/ 1790700 w 1947863"/>
                  <a:gd name="connsiteY59" fmla="*/ 1119188 h 1419225"/>
                  <a:gd name="connsiteX60" fmla="*/ 1766888 w 1947863"/>
                  <a:gd name="connsiteY60" fmla="*/ 1095375 h 1419225"/>
                  <a:gd name="connsiteX61" fmla="*/ 1766888 w 1947863"/>
                  <a:gd name="connsiteY61" fmla="*/ 1033463 h 1419225"/>
                  <a:gd name="connsiteX62" fmla="*/ 1785938 w 1947863"/>
                  <a:gd name="connsiteY62" fmla="*/ 1014413 h 1419225"/>
                  <a:gd name="connsiteX63" fmla="*/ 1795463 w 1947863"/>
                  <a:gd name="connsiteY63" fmla="*/ 952500 h 1419225"/>
                  <a:gd name="connsiteX64" fmla="*/ 1804988 w 1947863"/>
                  <a:gd name="connsiteY64" fmla="*/ 923925 h 1419225"/>
                  <a:gd name="connsiteX65" fmla="*/ 1785938 w 1947863"/>
                  <a:gd name="connsiteY65" fmla="*/ 876300 h 1419225"/>
                  <a:gd name="connsiteX66" fmla="*/ 1804988 w 1947863"/>
                  <a:gd name="connsiteY66" fmla="*/ 852488 h 1419225"/>
                  <a:gd name="connsiteX67" fmla="*/ 1776413 w 1947863"/>
                  <a:gd name="connsiteY67" fmla="*/ 781050 h 1419225"/>
                  <a:gd name="connsiteX68" fmla="*/ 1771650 w 1947863"/>
                  <a:gd name="connsiteY68" fmla="*/ 714375 h 1419225"/>
                  <a:gd name="connsiteX69" fmla="*/ 1809750 w 1947863"/>
                  <a:gd name="connsiteY69" fmla="*/ 700088 h 1419225"/>
                  <a:gd name="connsiteX70" fmla="*/ 1838325 w 1947863"/>
                  <a:gd name="connsiteY70" fmla="*/ 661988 h 1419225"/>
                  <a:gd name="connsiteX71" fmla="*/ 1905000 w 1947863"/>
                  <a:gd name="connsiteY71" fmla="*/ 647700 h 1419225"/>
                  <a:gd name="connsiteX72" fmla="*/ 1947863 w 1947863"/>
                  <a:gd name="connsiteY72" fmla="*/ 604838 h 1419225"/>
                  <a:gd name="connsiteX73" fmla="*/ 1914525 w 1947863"/>
                  <a:gd name="connsiteY73" fmla="*/ 552450 h 1419225"/>
                  <a:gd name="connsiteX74" fmla="*/ 1890713 w 1947863"/>
                  <a:gd name="connsiteY74" fmla="*/ 490538 h 1419225"/>
                  <a:gd name="connsiteX75" fmla="*/ 1909763 w 1947863"/>
                  <a:gd name="connsiteY75" fmla="*/ 423863 h 1419225"/>
                  <a:gd name="connsiteX76" fmla="*/ 1890713 w 1947863"/>
                  <a:gd name="connsiteY76" fmla="*/ 371475 h 1419225"/>
                  <a:gd name="connsiteX77" fmla="*/ 1852613 w 1947863"/>
                  <a:gd name="connsiteY77" fmla="*/ 352425 h 1419225"/>
                  <a:gd name="connsiteX78" fmla="*/ 1857375 w 1947863"/>
                  <a:gd name="connsiteY78" fmla="*/ 280988 h 1419225"/>
                  <a:gd name="connsiteX79" fmla="*/ 1857375 w 1947863"/>
                  <a:gd name="connsiteY79" fmla="*/ 238125 h 1419225"/>
                  <a:gd name="connsiteX80" fmla="*/ 1814513 w 1947863"/>
                  <a:gd name="connsiteY80" fmla="*/ 176213 h 1419225"/>
                  <a:gd name="connsiteX81" fmla="*/ 1790700 w 1947863"/>
                  <a:gd name="connsiteY81" fmla="*/ 171450 h 1419225"/>
                  <a:gd name="connsiteX82" fmla="*/ 1785938 w 1947863"/>
                  <a:gd name="connsiteY82" fmla="*/ 147638 h 1419225"/>
                  <a:gd name="connsiteX83" fmla="*/ 1776413 w 1947863"/>
                  <a:gd name="connsiteY83" fmla="*/ 90488 h 1419225"/>
                  <a:gd name="connsiteX84" fmla="*/ 1776413 w 1947863"/>
                  <a:gd name="connsiteY84" fmla="*/ 28575 h 1419225"/>
                  <a:gd name="connsiteX85" fmla="*/ 1728788 w 1947863"/>
                  <a:gd name="connsiteY85" fmla="*/ 0 h 1419225"/>
                  <a:gd name="connsiteX86" fmla="*/ 1666875 w 1947863"/>
                  <a:gd name="connsiteY86" fmla="*/ 14288 h 1419225"/>
                  <a:gd name="connsiteX87" fmla="*/ 1624013 w 1947863"/>
                  <a:gd name="connsiteY87" fmla="*/ 4763 h 1419225"/>
                  <a:gd name="connsiteX88" fmla="*/ 1557338 w 1947863"/>
                  <a:gd name="connsiteY88" fmla="*/ 4763 h 1419225"/>
                  <a:gd name="connsiteX89" fmla="*/ 1543050 w 1947863"/>
                  <a:gd name="connsiteY89" fmla="*/ 33338 h 1419225"/>
                  <a:gd name="connsiteX90" fmla="*/ 1514475 w 1947863"/>
                  <a:gd name="connsiteY90" fmla="*/ 19050 h 1419225"/>
                  <a:gd name="connsiteX91" fmla="*/ 1423988 w 1947863"/>
                  <a:gd name="connsiteY91" fmla="*/ 38100 h 1419225"/>
                  <a:gd name="connsiteX92" fmla="*/ 1447800 w 1947863"/>
                  <a:gd name="connsiteY92" fmla="*/ 95250 h 1419225"/>
                  <a:gd name="connsiteX93" fmla="*/ 1390650 w 1947863"/>
                  <a:gd name="connsiteY93" fmla="*/ 147638 h 1419225"/>
                  <a:gd name="connsiteX94" fmla="*/ 1309688 w 1947863"/>
                  <a:gd name="connsiteY94" fmla="*/ 161925 h 1419225"/>
                  <a:gd name="connsiteX95" fmla="*/ 1262063 w 1947863"/>
                  <a:gd name="connsiteY95" fmla="*/ 204788 h 1419225"/>
                  <a:gd name="connsiteX96" fmla="*/ 1162050 w 1947863"/>
                  <a:gd name="connsiteY96" fmla="*/ 214313 h 1419225"/>
                  <a:gd name="connsiteX97" fmla="*/ 1095375 w 1947863"/>
                  <a:gd name="connsiteY97" fmla="*/ 195263 h 1419225"/>
                  <a:gd name="connsiteX98" fmla="*/ 1066800 w 1947863"/>
                  <a:gd name="connsiteY98" fmla="*/ 238125 h 1419225"/>
                  <a:gd name="connsiteX99" fmla="*/ 1004888 w 1947863"/>
                  <a:gd name="connsiteY99" fmla="*/ 266700 h 1419225"/>
                  <a:gd name="connsiteX100" fmla="*/ 957263 w 1947863"/>
                  <a:gd name="connsiteY100" fmla="*/ 285750 h 1419225"/>
                  <a:gd name="connsiteX101" fmla="*/ 957263 w 1947863"/>
                  <a:gd name="connsiteY101" fmla="*/ 371475 h 1419225"/>
                  <a:gd name="connsiteX102" fmla="*/ 938213 w 1947863"/>
                  <a:gd name="connsiteY102" fmla="*/ 419100 h 1419225"/>
                  <a:gd name="connsiteX103" fmla="*/ 933450 w 1947863"/>
                  <a:gd name="connsiteY103" fmla="*/ 481013 h 1419225"/>
                  <a:gd name="connsiteX104" fmla="*/ 928688 w 1947863"/>
                  <a:gd name="connsiteY104" fmla="*/ 519113 h 1419225"/>
                  <a:gd name="connsiteX105" fmla="*/ 909638 w 1947863"/>
                  <a:gd name="connsiteY105" fmla="*/ 528638 h 1419225"/>
                  <a:gd name="connsiteX106" fmla="*/ 919163 w 1947863"/>
                  <a:gd name="connsiteY106" fmla="*/ 566738 h 1419225"/>
                  <a:gd name="connsiteX107" fmla="*/ 900113 w 1947863"/>
                  <a:gd name="connsiteY107" fmla="*/ 623888 h 1419225"/>
                  <a:gd name="connsiteX108" fmla="*/ 842963 w 1947863"/>
                  <a:gd name="connsiteY108" fmla="*/ 666750 h 1419225"/>
                  <a:gd name="connsiteX109" fmla="*/ 766763 w 1947863"/>
                  <a:gd name="connsiteY109" fmla="*/ 671513 h 1419225"/>
                  <a:gd name="connsiteX110" fmla="*/ 762000 w 1947863"/>
                  <a:gd name="connsiteY110" fmla="*/ 604838 h 1419225"/>
                  <a:gd name="connsiteX111" fmla="*/ 747713 w 1947863"/>
                  <a:gd name="connsiteY111" fmla="*/ 542925 h 1419225"/>
                  <a:gd name="connsiteX112" fmla="*/ 647700 w 1947863"/>
                  <a:gd name="connsiteY112" fmla="*/ 533400 h 1419225"/>
                  <a:gd name="connsiteX113" fmla="*/ 609600 w 1947863"/>
                  <a:gd name="connsiteY113" fmla="*/ 542925 h 1419225"/>
                  <a:gd name="connsiteX114" fmla="*/ 566738 w 1947863"/>
                  <a:gd name="connsiteY114" fmla="*/ 500063 h 1419225"/>
                  <a:gd name="connsiteX115" fmla="*/ 566738 w 1947863"/>
                  <a:gd name="connsiteY115" fmla="*/ 404813 h 1419225"/>
                  <a:gd name="connsiteX116" fmla="*/ 552450 w 1947863"/>
                  <a:gd name="connsiteY116" fmla="*/ 323850 h 1419225"/>
                  <a:gd name="connsiteX117" fmla="*/ 490538 w 1947863"/>
                  <a:gd name="connsiteY117" fmla="*/ 300038 h 1419225"/>
                  <a:gd name="connsiteX118" fmla="*/ 457200 w 1947863"/>
                  <a:gd name="connsiteY118" fmla="*/ 295275 h 1419225"/>
                  <a:gd name="connsiteX119" fmla="*/ 395288 w 1947863"/>
                  <a:gd name="connsiteY119" fmla="*/ 333375 h 1419225"/>
                  <a:gd name="connsiteX120" fmla="*/ 271463 w 1947863"/>
                  <a:gd name="connsiteY120" fmla="*/ 257175 h 1419225"/>
                  <a:gd name="connsiteX121" fmla="*/ 200025 w 1947863"/>
                  <a:gd name="connsiteY121" fmla="*/ 280988 h 1419225"/>
                  <a:gd name="connsiteX122" fmla="*/ 133350 w 1947863"/>
                  <a:gd name="connsiteY122" fmla="*/ 328613 h 1419225"/>
                  <a:gd name="connsiteX123" fmla="*/ 0 w 1947863"/>
                  <a:gd name="connsiteY123" fmla="*/ 319088 h 1419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</a:cxnLst>
                <a:rect l="l" t="t" r="r" b="b"/>
                <a:pathLst>
                  <a:path w="1947863" h="1419225">
                    <a:moveTo>
                      <a:pt x="0" y="319088"/>
                    </a:moveTo>
                    <a:lnTo>
                      <a:pt x="42863" y="395288"/>
                    </a:lnTo>
                    <a:lnTo>
                      <a:pt x="85725" y="428625"/>
                    </a:lnTo>
                    <a:lnTo>
                      <a:pt x="80963" y="457200"/>
                    </a:lnTo>
                    <a:lnTo>
                      <a:pt x="142875" y="481013"/>
                    </a:lnTo>
                    <a:lnTo>
                      <a:pt x="328613" y="642938"/>
                    </a:lnTo>
                    <a:lnTo>
                      <a:pt x="309563" y="762000"/>
                    </a:lnTo>
                    <a:lnTo>
                      <a:pt x="333375" y="800100"/>
                    </a:lnTo>
                    <a:lnTo>
                      <a:pt x="381000" y="814388"/>
                    </a:lnTo>
                    <a:lnTo>
                      <a:pt x="361950" y="866775"/>
                    </a:lnTo>
                    <a:lnTo>
                      <a:pt x="361950" y="866775"/>
                    </a:lnTo>
                    <a:lnTo>
                      <a:pt x="357188" y="919163"/>
                    </a:lnTo>
                    <a:lnTo>
                      <a:pt x="352425" y="976313"/>
                    </a:lnTo>
                    <a:lnTo>
                      <a:pt x="328613" y="981075"/>
                    </a:lnTo>
                    <a:lnTo>
                      <a:pt x="319088" y="1076325"/>
                    </a:lnTo>
                    <a:lnTo>
                      <a:pt x="323850" y="1143000"/>
                    </a:lnTo>
                    <a:lnTo>
                      <a:pt x="400050" y="1195388"/>
                    </a:lnTo>
                    <a:lnTo>
                      <a:pt x="404813" y="1247775"/>
                    </a:lnTo>
                    <a:lnTo>
                      <a:pt x="361950" y="1295400"/>
                    </a:lnTo>
                    <a:lnTo>
                      <a:pt x="409575" y="1357313"/>
                    </a:lnTo>
                    <a:lnTo>
                      <a:pt x="414338" y="1385888"/>
                    </a:lnTo>
                    <a:lnTo>
                      <a:pt x="447675" y="1347788"/>
                    </a:lnTo>
                    <a:lnTo>
                      <a:pt x="528638" y="1338263"/>
                    </a:lnTo>
                    <a:lnTo>
                      <a:pt x="542925" y="1285875"/>
                    </a:lnTo>
                    <a:lnTo>
                      <a:pt x="585788" y="1314450"/>
                    </a:lnTo>
                    <a:lnTo>
                      <a:pt x="609600" y="1276350"/>
                    </a:lnTo>
                    <a:lnTo>
                      <a:pt x="661988" y="1247775"/>
                    </a:lnTo>
                    <a:lnTo>
                      <a:pt x="714375" y="1228725"/>
                    </a:lnTo>
                    <a:lnTo>
                      <a:pt x="757238" y="1228725"/>
                    </a:lnTo>
                    <a:lnTo>
                      <a:pt x="795338" y="1162050"/>
                    </a:lnTo>
                    <a:lnTo>
                      <a:pt x="857250" y="1147763"/>
                    </a:lnTo>
                    <a:lnTo>
                      <a:pt x="890588" y="1109663"/>
                    </a:lnTo>
                    <a:lnTo>
                      <a:pt x="919163" y="1147763"/>
                    </a:lnTo>
                    <a:lnTo>
                      <a:pt x="957263" y="1176338"/>
                    </a:lnTo>
                    <a:lnTo>
                      <a:pt x="995363" y="1185863"/>
                    </a:lnTo>
                    <a:lnTo>
                      <a:pt x="1033463" y="1138238"/>
                    </a:lnTo>
                    <a:lnTo>
                      <a:pt x="1085850" y="1104900"/>
                    </a:lnTo>
                    <a:lnTo>
                      <a:pt x="1133475" y="1066800"/>
                    </a:lnTo>
                    <a:lnTo>
                      <a:pt x="1166813" y="1076325"/>
                    </a:lnTo>
                    <a:lnTo>
                      <a:pt x="1166813" y="1076325"/>
                    </a:lnTo>
                    <a:lnTo>
                      <a:pt x="1214438" y="1100138"/>
                    </a:lnTo>
                    <a:lnTo>
                      <a:pt x="1247775" y="1123950"/>
                    </a:lnTo>
                    <a:lnTo>
                      <a:pt x="1290638" y="1162050"/>
                    </a:lnTo>
                    <a:lnTo>
                      <a:pt x="1309688" y="1214438"/>
                    </a:lnTo>
                    <a:lnTo>
                      <a:pt x="1352550" y="1233488"/>
                    </a:lnTo>
                    <a:lnTo>
                      <a:pt x="1414463" y="1238250"/>
                    </a:lnTo>
                    <a:lnTo>
                      <a:pt x="1457325" y="1238250"/>
                    </a:lnTo>
                    <a:lnTo>
                      <a:pt x="1504950" y="1276350"/>
                    </a:lnTo>
                    <a:lnTo>
                      <a:pt x="1495425" y="1333500"/>
                    </a:lnTo>
                    <a:lnTo>
                      <a:pt x="1514475" y="1366838"/>
                    </a:lnTo>
                    <a:lnTo>
                      <a:pt x="1595438" y="1357313"/>
                    </a:lnTo>
                    <a:lnTo>
                      <a:pt x="1614488" y="1371600"/>
                    </a:lnTo>
                    <a:lnTo>
                      <a:pt x="1614488" y="1371600"/>
                    </a:lnTo>
                    <a:lnTo>
                      <a:pt x="1685925" y="1419225"/>
                    </a:lnTo>
                    <a:lnTo>
                      <a:pt x="1743075" y="1371600"/>
                    </a:lnTo>
                    <a:lnTo>
                      <a:pt x="1714500" y="1295400"/>
                    </a:lnTo>
                    <a:lnTo>
                      <a:pt x="1733550" y="1252538"/>
                    </a:lnTo>
                    <a:lnTo>
                      <a:pt x="1719263" y="1200150"/>
                    </a:lnTo>
                    <a:lnTo>
                      <a:pt x="1757363" y="1171575"/>
                    </a:lnTo>
                    <a:lnTo>
                      <a:pt x="1790700" y="1119188"/>
                    </a:lnTo>
                    <a:lnTo>
                      <a:pt x="1766888" y="1095375"/>
                    </a:lnTo>
                    <a:lnTo>
                      <a:pt x="1766888" y="1033463"/>
                    </a:lnTo>
                    <a:lnTo>
                      <a:pt x="1785938" y="1014413"/>
                    </a:lnTo>
                    <a:lnTo>
                      <a:pt x="1795463" y="952500"/>
                    </a:lnTo>
                    <a:lnTo>
                      <a:pt x="1804988" y="923925"/>
                    </a:lnTo>
                    <a:lnTo>
                      <a:pt x="1785938" y="876300"/>
                    </a:lnTo>
                    <a:lnTo>
                      <a:pt x="1804988" y="852488"/>
                    </a:lnTo>
                    <a:lnTo>
                      <a:pt x="1776413" y="781050"/>
                    </a:lnTo>
                    <a:lnTo>
                      <a:pt x="1771650" y="714375"/>
                    </a:lnTo>
                    <a:lnTo>
                      <a:pt x="1809750" y="700088"/>
                    </a:lnTo>
                    <a:lnTo>
                      <a:pt x="1838325" y="661988"/>
                    </a:lnTo>
                    <a:lnTo>
                      <a:pt x="1905000" y="647700"/>
                    </a:lnTo>
                    <a:lnTo>
                      <a:pt x="1947863" y="604838"/>
                    </a:lnTo>
                    <a:lnTo>
                      <a:pt x="1914525" y="552450"/>
                    </a:lnTo>
                    <a:lnTo>
                      <a:pt x="1890713" y="490538"/>
                    </a:lnTo>
                    <a:lnTo>
                      <a:pt x="1909763" y="423863"/>
                    </a:lnTo>
                    <a:lnTo>
                      <a:pt x="1890713" y="371475"/>
                    </a:lnTo>
                    <a:lnTo>
                      <a:pt x="1852613" y="352425"/>
                    </a:lnTo>
                    <a:lnTo>
                      <a:pt x="1857375" y="280988"/>
                    </a:lnTo>
                    <a:lnTo>
                      <a:pt x="1857375" y="238125"/>
                    </a:lnTo>
                    <a:lnTo>
                      <a:pt x="1814513" y="176213"/>
                    </a:lnTo>
                    <a:lnTo>
                      <a:pt x="1790700" y="171450"/>
                    </a:lnTo>
                    <a:lnTo>
                      <a:pt x="1785938" y="147638"/>
                    </a:lnTo>
                    <a:lnTo>
                      <a:pt x="1776413" y="90488"/>
                    </a:lnTo>
                    <a:lnTo>
                      <a:pt x="1776413" y="28575"/>
                    </a:lnTo>
                    <a:lnTo>
                      <a:pt x="1728788" y="0"/>
                    </a:lnTo>
                    <a:lnTo>
                      <a:pt x="1666875" y="14288"/>
                    </a:lnTo>
                    <a:lnTo>
                      <a:pt x="1624013" y="4763"/>
                    </a:lnTo>
                    <a:lnTo>
                      <a:pt x="1557338" y="4763"/>
                    </a:lnTo>
                    <a:lnTo>
                      <a:pt x="1543050" y="33338"/>
                    </a:lnTo>
                    <a:lnTo>
                      <a:pt x="1514475" y="19050"/>
                    </a:lnTo>
                    <a:lnTo>
                      <a:pt x="1423988" y="38100"/>
                    </a:lnTo>
                    <a:lnTo>
                      <a:pt x="1447800" y="95250"/>
                    </a:lnTo>
                    <a:lnTo>
                      <a:pt x="1390650" y="147638"/>
                    </a:lnTo>
                    <a:lnTo>
                      <a:pt x="1309688" y="161925"/>
                    </a:lnTo>
                    <a:lnTo>
                      <a:pt x="1262063" y="204788"/>
                    </a:lnTo>
                    <a:lnTo>
                      <a:pt x="1162050" y="214313"/>
                    </a:lnTo>
                    <a:lnTo>
                      <a:pt x="1095375" y="195263"/>
                    </a:lnTo>
                    <a:lnTo>
                      <a:pt x="1066800" y="238125"/>
                    </a:lnTo>
                    <a:lnTo>
                      <a:pt x="1004888" y="266700"/>
                    </a:lnTo>
                    <a:lnTo>
                      <a:pt x="957263" y="285750"/>
                    </a:lnTo>
                    <a:lnTo>
                      <a:pt x="957263" y="371475"/>
                    </a:lnTo>
                    <a:lnTo>
                      <a:pt x="938213" y="419100"/>
                    </a:lnTo>
                    <a:lnTo>
                      <a:pt x="933450" y="481013"/>
                    </a:lnTo>
                    <a:lnTo>
                      <a:pt x="928688" y="519113"/>
                    </a:lnTo>
                    <a:lnTo>
                      <a:pt x="909638" y="528638"/>
                    </a:lnTo>
                    <a:lnTo>
                      <a:pt x="919163" y="566738"/>
                    </a:lnTo>
                    <a:lnTo>
                      <a:pt x="900113" y="623888"/>
                    </a:lnTo>
                    <a:lnTo>
                      <a:pt x="842963" y="666750"/>
                    </a:lnTo>
                    <a:lnTo>
                      <a:pt x="766763" y="671513"/>
                    </a:lnTo>
                    <a:lnTo>
                      <a:pt x="762000" y="604838"/>
                    </a:lnTo>
                    <a:lnTo>
                      <a:pt x="747713" y="542925"/>
                    </a:lnTo>
                    <a:lnTo>
                      <a:pt x="647700" y="533400"/>
                    </a:lnTo>
                    <a:lnTo>
                      <a:pt x="609600" y="542925"/>
                    </a:lnTo>
                    <a:lnTo>
                      <a:pt x="566738" y="500063"/>
                    </a:lnTo>
                    <a:lnTo>
                      <a:pt x="566738" y="404813"/>
                    </a:lnTo>
                    <a:lnTo>
                      <a:pt x="552450" y="323850"/>
                    </a:lnTo>
                    <a:lnTo>
                      <a:pt x="490538" y="300038"/>
                    </a:lnTo>
                    <a:lnTo>
                      <a:pt x="457200" y="295275"/>
                    </a:lnTo>
                    <a:lnTo>
                      <a:pt x="395288" y="333375"/>
                    </a:lnTo>
                    <a:lnTo>
                      <a:pt x="271463" y="257175"/>
                    </a:lnTo>
                    <a:lnTo>
                      <a:pt x="200025" y="280988"/>
                    </a:lnTo>
                    <a:lnTo>
                      <a:pt x="133350" y="328613"/>
                    </a:lnTo>
                    <a:lnTo>
                      <a:pt x="0" y="319088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CL">
                  <a:solidFill>
                    <a:prstClr val="white"/>
                  </a:solidFill>
                </a:endParaRPr>
              </a:p>
            </p:txBody>
          </p:sp>
          <p:sp>
            <p:nvSpPr>
              <p:cNvPr id="152" name="Forma libre 151">
                <a:extLst>
                  <a:ext uri="{FF2B5EF4-FFF2-40B4-BE49-F238E27FC236}">
                    <a16:creationId xmlns:a16="http://schemas.microsoft.com/office/drawing/2014/main" id="{6C816032-1BE0-4AD3-B229-9CE8E83FB16C}"/>
                  </a:ext>
                </a:extLst>
              </p:cNvPr>
              <p:cNvSpPr/>
              <p:nvPr/>
            </p:nvSpPr>
            <p:spPr>
              <a:xfrm>
                <a:off x="3260863" y="1293043"/>
                <a:ext cx="1178795" cy="1234523"/>
              </a:xfrm>
              <a:custGeom>
                <a:avLst/>
                <a:gdLst>
                  <a:gd name="connsiteX0" fmla="*/ 23812 w 1178719"/>
                  <a:gd name="connsiteY0" fmla="*/ 230981 h 1235869"/>
                  <a:gd name="connsiteX1" fmla="*/ 69056 w 1178719"/>
                  <a:gd name="connsiteY1" fmla="*/ 285750 h 1235869"/>
                  <a:gd name="connsiteX2" fmla="*/ 83344 w 1178719"/>
                  <a:gd name="connsiteY2" fmla="*/ 321469 h 1235869"/>
                  <a:gd name="connsiteX3" fmla="*/ 130969 w 1178719"/>
                  <a:gd name="connsiteY3" fmla="*/ 285750 h 1235869"/>
                  <a:gd name="connsiteX4" fmla="*/ 216694 w 1178719"/>
                  <a:gd name="connsiteY4" fmla="*/ 271463 h 1235869"/>
                  <a:gd name="connsiteX5" fmla="*/ 233362 w 1178719"/>
                  <a:gd name="connsiteY5" fmla="*/ 235744 h 1235869"/>
                  <a:gd name="connsiteX6" fmla="*/ 261937 w 1178719"/>
                  <a:gd name="connsiteY6" fmla="*/ 254794 h 1235869"/>
                  <a:gd name="connsiteX7" fmla="*/ 297656 w 1178719"/>
                  <a:gd name="connsiteY7" fmla="*/ 211931 h 1235869"/>
                  <a:gd name="connsiteX8" fmla="*/ 390525 w 1178719"/>
                  <a:gd name="connsiteY8" fmla="*/ 166688 h 1235869"/>
                  <a:gd name="connsiteX9" fmla="*/ 445294 w 1178719"/>
                  <a:gd name="connsiteY9" fmla="*/ 164306 h 1235869"/>
                  <a:gd name="connsiteX10" fmla="*/ 483394 w 1178719"/>
                  <a:gd name="connsiteY10" fmla="*/ 95250 h 1235869"/>
                  <a:gd name="connsiteX11" fmla="*/ 552450 w 1178719"/>
                  <a:gd name="connsiteY11" fmla="*/ 78581 h 1235869"/>
                  <a:gd name="connsiteX12" fmla="*/ 569119 w 1178719"/>
                  <a:gd name="connsiteY12" fmla="*/ 57150 h 1235869"/>
                  <a:gd name="connsiteX13" fmla="*/ 652462 w 1178719"/>
                  <a:gd name="connsiteY13" fmla="*/ 116681 h 1235869"/>
                  <a:gd name="connsiteX14" fmla="*/ 697706 w 1178719"/>
                  <a:gd name="connsiteY14" fmla="*/ 111919 h 1235869"/>
                  <a:gd name="connsiteX15" fmla="*/ 726281 w 1178719"/>
                  <a:gd name="connsiteY15" fmla="*/ 66675 h 1235869"/>
                  <a:gd name="connsiteX16" fmla="*/ 821531 w 1178719"/>
                  <a:gd name="connsiteY16" fmla="*/ 0 h 1235869"/>
                  <a:gd name="connsiteX17" fmla="*/ 928687 w 1178719"/>
                  <a:gd name="connsiteY17" fmla="*/ 54769 h 1235869"/>
                  <a:gd name="connsiteX18" fmla="*/ 966787 w 1178719"/>
                  <a:gd name="connsiteY18" fmla="*/ 88106 h 1235869"/>
                  <a:gd name="connsiteX19" fmla="*/ 983456 w 1178719"/>
                  <a:gd name="connsiteY19" fmla="*/ 142875 h 1235869"/>
                  <a:gd name="connsiteX20" fmla="*/ 1035844 w 1178719"/>
                  <a:gd name="connsiteY20" fmla="*/ 166688 h 1235869"/>
                  <a:gd name="connsiteX21" fmla="*/ 1126331 w 1178719"/>
                  <a:gd name="connsiteY21" fmla="*/ 173831 h 1235869"/>
                  <a:gd name="connsiteX22" fmla="*/ 1171575 w 1178719"/>
                  <a:gd name="connsiteY22" fmla="*/ 204788 h 1235869"/>
                  <a:gd name="connsiteX23" fmla="*/ 1162050 w 1178719"/>
                  <a:gd name="connsiteY23" fmla="*/ 247650 h 1235869"/>
                  <a:gd name="connsiteX24" fmla="*/ 1178719 w 1178719"/>
                  <a:gd name="connsiteY24" fmla="*/ 283369 h 1235869"/>
                  <a:gd name="connsiteX25" fmla="*/ 1119187 w 1178719"/>
                  <a:gd name="connsiteY25" fmla="*/ 292894 h 1235869"/>
                  <a:gd name="connsiteX26" fmla="*/ 1064419 w 1178719"/>
                  <a:gd name="connsiteY26" fmla="*/ 292894 h 1235869"/>
                  <a:gd name="connsiteX27" fmla="*/ 1014412 w 1178719"/>
                  <a:gd name="connsiteY27" fmla="*/ 311944 h 1235869"/>
                  <a:gd name="connsiteX28" fmla="*/ 950119 w 1178719"/>
                  <a:gd name="connsiteY28" fmla="*/ 347663 h 1235869"/>
                  <a:gd name="connsiteX29" fmla="*/ 921544 w 1178719"/>
                  <a:gd name="connsiteY29" fmla="*/ 381000 h 1235869"/>
                  <a:gd name="connsiteX30" fmla="*/ 907256 w 1178719"/>
                  <a:gd name="connsiteY30" fmla="*/ 381000 h 1235869"/>
                  <a:gd name="connsiteX31" fmla="*/ 890587 w 1178719"/>
                  <a:gd name="connsiteY31" fmla="*/ 454819 h 1235869"/>
                  <a:gd name="connsiteX32" fmla="*/ 854869 w 1178719"/>
                  <a:gd name="connsiteY32" fmla="*/ 500063 h 1235869"/>
                  <a:gd name="connsiteX33" fmla="*/ 833437 w 1178719"/>
                  <a:gd name="connsiteY33" fmla="*/ 519113 h 1235869"/>
                  <a:gd name="connsiteX34" fmla="*/ 809625 w 1178719"/>
                  <a:gd name="connsiteY34" fmla="*/ 592931 h 1235869"/>
                  <a:gd name="connsiteX35" fmla="*/ 757237 w 1178719"/>
                  <a:gd name="connsiteY35" fmla="*/ 626269 h 1235869"/>
                  <a:gd name="connsiteX36" fmla="*/ 676275 w 1178719"/>
                  <a:gd name="connsiteY36" fmla="*/ 633413 h 1235869"/>
                  <a:gd name="connsiteX37" fmla="*/ 654844 w 1178719"/>
                  <a:gd name="connsiteY37" fmla="*/ 657225 h 1235869"/>
                  <a:gd name="connsiteX38" fmla="*/ 664369 w 1178719"/>
                  <a:gd name="connsiteY38" fmla="*/ 700088 h 1235869"/>
                  <a:gd name="connsiteX39" fmla="*/ 623887 w 1178719"/>
                  <a:gd name="connsiteY39" fmla="*/ 716756 h 1235869"/>
                  <a:gd name="connsiteX40" fmla="*/ 666750 w 1178719"/>
                  <a:gd name="connsiteY40" fmla="*/ 762000 h 1235869"/>
                  <a:gd name="connsiteX41" fmla="*/ 661987 w 1178719"/>
                  <a:gd name="connsiteY41" fmla="*/ 812006 h 1235869"/>
                  <a:gd name="connsiteX42" fmla="*/ 652462 w 1178719"/>
                  <a:gd name="connsiteY42" fmla="*/ 847725 h 1235869"/>
                  <a:gd name="connsiteX43" fmla="*/ 616744 w 1178719"/>
                  <a:gd name="connsiteY43" fmla="*/ 876300 h 1235869"/>
                  <a:gd name="connsiteX44" fmla="*/ 633412 w 1178719"/>
                  <a:gd name="connsiteY44" fmla="*/ 902494 h 1235869"/>
                  <a:gd name="connsiteX45" fmla="*/ 638175 w 1178719"/>
                  <a:gd name="connsiteY45" fmla="*/ 954881 h 1235869"/>
                  <a:gd name="connsiteX46" fmla="*/ 597694 w 1178719"/>
                  <a:gd name="connsiteY46" fmla="*/ 988219 h 1235869"/>
                  <a:gd name="connsiteX47" fmla="*/ 621506 w 1178719"/>
                  <a:gd name="connsiteY47" fmla="*/ 1004888 h 1235869"/>
                  <a:gd name="connsiteX48" fmla="*/ 600075 w 1178719"/>
                  <a:gd name="connsiteY48" fmla="*/ 1050131 h 1235869"/>
                  <a:gd name="connsiteX49" fmla="*/ 583406 w 1178719"/>
                  <a:gd name="connsiteY49" fmla="*/ 1097756 h 1235869"/>
                  <a:gd name="connsiteX50" fmla="*/ 581025 w 1178719"/>
                  <a:gd name="connsiteY50" fmla="*/ 1138238 h 1235869"/>
                  <a:gd name="connsiteX51" fmla="*/ 566737 w 1178719"/>
                  <a:gd name="connsiteY51" fmla="*/ 1193006 h 1235869"/>
                  <a:gd name="connsiteX52" fmla="*/ 526256 w 1178719"/>
                  <a:gd name="connsiteY52" fmla="*/ 1231106 h 1235869"/>
                  <a:gd name="connsiteX53" fmla="*/ 466725 w 1178719"/>
                  <a:gd name="connsiteY53" fmla="*/ 1235869 h 1235869"/>
                  <a:gd name="connsiteX54" fmla="*/ 414337 w 1178719"/>
                  <a:gd name="connsiteY54" fmla="*/ 1188244 h 1235869"/>
                  <a:gd name="connsiteX55" fmla="*/ 426244 w 1178719"/>
                  <a:gd name="connsiteY55" fmla="*/ 1145381 h 1235869"/>
                  <a:gd name="connsiteX56" fmla="*/ 426244 w 1178719"/>
                  <a:gd name="connsiteY56" fmla="*/ 1104900 h 1235869"/>
                  <a:gd name="connsiteX57" fmla="*/ 392906 w 1178719"/>
                  <a:gd name="connsiteY57" fmla="*/ 1121569 h 1235869"/>
                  <a:gd name="connsiteX58" fmla="*/ 359569 w 1178719"/>
                  <a:gd name="connsiteY58" fmla="*/ 1128713 h 1235869"/>
                  <a:gd name="connsiteX59" fmla="*/ 369094 w 1178719"/>
                  <a:gd name="connsiteY59" fmla="*/ 1088231 h 1235869"/>
                  <a:gd name="connsiteX60" fmla="*/ 371475 w 1178719"/>
                  <a:gd name="connsiteY60" fmla="*/ 1026319 h 1235869"/>
                  <a:gd name="connsiteX61" fmla="*/ 347662 w 1178719"/>
                  <a:gd name="connsiteY61" fmla="*/ 964406 h 1235869"/>
                  <a:gd name="connsiteX62" fmla="*/ 290512 w 1178719"/>
                  <a:gd name="connsiteY62" fmla="*/ 947738 h 1235869"/>
                  <a:gd name="connsiteX63" fmla="*/ 235744 w 1178719"/>
                  <a:gd name="connsiteY63" fmla="*/ 947738 h 1235869"/>
                  <a:gd name="connsiteX64" fmla="*/ 200025 w 1178719"/>
                  <a:gd name="connsiteY64" fmla="*/ 909638 h 1235869"/>
                  <a:gd name="connsiteX65" fmla="*/ 190500 w 1178719"/>
                  <a:gd name="connsiteY65" fmla="*/ 835819 h 1235869"/>
                  <a:gd name="connsiteX66" fmla="*/ 142875 w 1178719"/>
                  <a:gd name="connsiteY66" fmla="*/ 819150 h 1235869"/>
                  <a:gd name="connsiteX67" fmla="*/ 109537 w 1178719"/>
                  <a:gd name="connsiteY67" fmla="*/ 812006 h 1235869"/>
                  <a:gd name="connsiteX68" fmla="*/ 116681 w 1178719"/>
                  <a:gd name="connsiteY68" fmla="*/ 678656 h 1235869"/>
                  <a:gd name="connsiteX69" fmla="*/ 95250 w 1178719"/>
                  <a:gd name="connsiteY69" fmla="*/ 585788 h 1235869"/>
                  <a:gd name="connsiteX70" fmla="*/ 57150 w 1178719"/>
                  <a:gd name="connsiteY70" fmla="*/ 590550 h 1235869"/>
                  <a:gd name="connsiteX71" fmla="*/ 38100 w 1178719"/>
                  <a:gd name="connsiteY71" fmla="*/ 502444 h 1235869"/>
                  <a:gd name="connsiteX72" fmla="*/ 4762 w 1178719"/>
                  <a:gd name="connsiteY72" fmla="*/ 473869 h 1235869"/>
                  <a:gd name="connsiteX73" fmla="*/ 0 w 1178719"/>
                  <a:gd name="connsiteY73" fmla="*/ 431006 h 1235869"/>
                  <a:gd name="connsiteX74" fmla="*/ 26194 w 1178719"/>
                  <a:gd name="connsiteY74" fmla="*/ 402431 h 1235869"/>
                  <a:gd name="connsiteX75" fmla="*/ 19050 w 1178719"/>
                  <a:gd name="connsiteY75" fmla="*/ 357188 h 1235869"/>
                  <a:gd name="connsiteX76" fmla="*/ 19050 w 1178719"/>
                  <a:gd name="connsiteY76" fmla="*/ 357188 h 1235869"/>
                  <a:gd name="connsiteX77" fmla="*/ 28575 w 1178719"/>
                  <a:gd name="connsiteY77" fmla="*/ 309563 h 1235869"/>
                  <a:gd name="connsiteX78" fmla="*/ 23812 w 1178719"/>
                  <a:gd name="connsiteY78" fmla="*/ 230981 h 1235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1178719" h="1235869">
                    <a:moveTo>
                      <a:pt x="23812" y="230981"/>
                    </a:moveTo>
                    <a:lnTo>
                      <a:pt x="69056" y="285750"/>
                    </a:lnTo>
                    <a:lnTo>
                      <a:pt x="83344" y="321469"/>
                    </a:lnTo>
                    <a:lnTo>
                      <a:pt x="130969" y="285750"/>
                    </a:lnTo>
                    <a:lnTo>
                      <a:pt x="216694" y="271463"/>
                    </a:lnTo>
                    <a:lnTo>
                      <a:pt x="233362" y="235744"/>
                    </a:lnTo>
                    <a:lnTo>
                      <a:pt x="261937" y="254794"/>
                    </a:lnTo>
                    <a:lnTo>
                      <a:pt x="297656" y="211931"/>
                    </a:lnTo>
                    <a:lnTo>
                      <a:pt x="390525" y="166688"/>
                    </a:lnTo>
                    <a:lnTo>
                      <a:pt x="445294" y="164306"/>
                    </a:lnTo>
                    <a:lnTo>
                      <a:pt x="483394" y="95250"/>
                    </a:lnTo>
                    <a:lnTo>
                      <a:pt x="552450" y="78581"/>
                    </a:lnTo>
                    <a:lnTo>
                      <a:pt x="569119" y="57150"/>
                    </a:lnTo>
                    <a:lnTo>
                      <a:pt x="652462" y="116681"/>
                    </a:lnTo>
                    <a:lnTo>
                      <a:pt x="697706" y="111919"/>
                    </a:lnTo>
                    <a:lnTo>
                      <a:pt x="726281" y="66675"/>
                    </a:lnTo>
                    <a:lnTo>
                      <a:pt x="821531" y="0"/>
                    </a:lnTo>
                    <a:lnTo>
                      <a:pt x="928687" y="54769"/>
                    </a:lnTo>
                    <a:lnTo>
                      <a:pt x="966787" y="88106"/>
                    </a:lnTo>
                    <a:lnTo>
                      <a:pt x="983456" y="142875"/>
                    </a:lnTo>
                    <a:lnTo>
                      <a:pt x="1035844" y="166688"/>
                    </a:lnTo>
                    <a:lnTo>
                      <a:pt x="1126331" y="173831"/>
                    </a:lnTo>
                    <a:lnTo>
                      <a:pt x="1171575" y="204788"/>
                    </a:lnTo>
                    <a:lnTo>
                      <a:pt x="1162050" y="247650"/>
                    </a:lnTo>
                    <a:lnTo>
                      <a:pt x="1178719" y="283369"/>
                    </a:lnTo>
                    <a:lnTo>
                      <a:pt x="1119187" y="292894"/>
                    </a:lnTo>
                    <a:lnTo>
                      <a:pt x="1064419" y="292894"/>
                    </a:lnTo>
                    <a:lnTo>
                      <a:pt x="1014412" y="311944"/>
                    </a:lnTo>
                    <a:lnTo>
                      <a:pt x="950119" y="347663"/>
                    </a:lnTo>
                    <a:lnTo>
                      <a:pt x="921544" y="381000"/>
                    </a:lnTo>
                    <a:lnTo>
                      <a:pt x="907256" y="381000"/>
                    </a:lnTo>
                    <a:lnTo>
                      <a:pt x="890587" y="454819"/>
                    </a:lnTo>
                    <a:lnTo>
                      <a:pt x="854869" y="500063"/>
                    </a:lnTo>
                    <a:lnTo>
                      <a:pt x="833437" y="519113"/>
                    </a:lnTo>
                    <a:lnTo>
                      <a:pt x="809625" y="592931"/>
                    </a:lnTo>
                    <a:lnTo>
                      <a:pt x="757237" y="626269"/>
                    </a:lnTo>
                    <a:lnTo>
                      <a:pt x="676275" y="633413"/>
                    </a:lnTo>
                    <a:lnTo>
                      <a:pt x="654844" y="657225"/>
                    </a:lnTo>
                    <a:lnTo>
                      <a:pt x="664369" y="700088"/>
                    </a:lnTo>
                    <a:lnTo>
                      <a:pt x="623887" y="716756"/>
                    </a:lnTo>
                    <a:lnTo>
                      <a:pt x="666750" y="762000"/>
                    </a:lnTo>
                    <a:lnTo>
                      <a:pt x="661987" y="812006"/>
                    </a:lnTo>
                    <a:lnTo>
                      <a:pt x="652462" y="847725"/>
                    </a:lnTo>
                    <a:lnTo>
                      <a:pt x="616744" y="876300"/>
                    </a:lnTo>
                    <a:lnTo>
                      <a:pt x="633412" y="902494"/>
                    </a:lnTo>
                    <a:lnTo>
                      <a:pt x="638175" y="954881"/>
                    </a:lnTo>
                    <a:lnTo>
                      <a:pt x="597694" y="988219"/>
                    </a:lnTo>
                    <a:lnTo>
                      <a:pt x="621506" y="1004888"/>
                    </a:lnTo>
                    <a:lnTo>
                      <a:pt x="600075" y="1050131"/>
                    </a:lnTo>
                    <a:lnTo>
                      <a:pt x="583406" y="1097756"/>
                    </a:lnTo>
                    <a:lnTo>
                      <a:pt x="581025" y="1138238"/>
                    </a:lnTo>
                    <a:lnTo>
                      <a:pt x="566737" y="1193006"/>
                    </a:lnTo>
                    <a:lnTo>
                      <a:pt x="526256" y="1231106"/>
                    </a:lnTo>
                    <a:lnTo>
                      <a:pt x="466725" y="1235869"/>
                    </a:lnTo>
                    <a:lnTo>
                      <a:pt x="414337" y="1188244"/>
                    </a:lnTo>
                    <a:lnTo>
                      <a:pt x="426244" y="1145381"/>
                    </a:lnTo>
                    <a:lnTo>
                      <a:pt x="426244" y="1104900"/>
                    </a:lnTo>
                    <a:lnTo>
                      <a:pt x="392906" y="1121569"/>
                    </a:lnTo>
                    <a:lnTo>
                      <a:pt x="359569" y="1128713"/>
                    </a:lnTo>
                    <a:lnTo>
                      <a:pt x="369094" y="1088231"/>
                    </a:lnTo>
                    <a:cubicBezTo>
                      <a:pt x="369888" y="1067594"/>
                      <a:pt x="370681" y="1046956"/>
                      <a:pt x="371475" y="1026319"/>
                    </a:cubicBezTo>
                    <a:lnTo>
                      <a:pt x="347662" y="964406"/>
                    </a:lnTo>
                    <a:lnTo>
                      <a:pt x="290512" y="947738"/>
                    </a:lnTo>
                    <a:lnTo>
                      <a:pt x="235744" y="947738"/>
                    </a:lnTo>
                    <a:lnTo>
                      <a:pt x="200025" y="909638"/>
                    </a:lnTo>
                    <a:lnTo>
                      <a:pt x="190500" y="835819"/>
                    </a:lnTo>
                    <a:lnTo>
                      <a:pt x="142875" y="819150"/>
                    </a:lnTo>
                    <a:lnTo>
                      <a:pt x="109537" y="812006"/>
                    </a:lnTo>
                    <a:lnTo>
                      <a:pt x="116681" y="678656"/>
                    </a:lnTo>
                    <a:lnTo>
                      <a:pt x="95250" y="585788"/>
                    </a:lnTo>
                    <a:lnTo>
                      <a:pt x="57150" y="590550"/>
                    </a:lnTo>
                    <a:lnTo>
                      <a:pt x="38100" y="502444"/>
                    </a:lnTo>
                    <a:lnTo>
                      <a:pt x="4762" y="473869"/>
                    </a:lnTo>
                    <a:lnTo>
                      <a:pt x="0" y="431006"/>
                    </a:lnTo>
                    <a:lnTo>
                      <a:pt x="26194" y="402431"/>
                    </a:lnTo>
                    <a:lnTo>
                      <a:pt x="19050" y="357188"/>
                    </a:lnTo>
                    <a:lnTo>
                      <a:pt x="19050" y="357188"/>
                    </a:lnTo>
                    <a:lnTo>
                      <a:pt x="28575" y="309563"/>
                    </a:lnTo>
                    <a:lnTo>
                      <a:pt x="23812" y="230981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CL">
                  <a:solidFill>
                    <a:prstClr val="white"/>
                  </a:solidFill>
                </a:endParaRPr>
              </a:p>
            </p:txBody>
          </p:sp>
          <p:sp>
            <p:nvSpPr>
              <p:cNvPr id="153" name="Forma libre 152">
                <a:extLst>
                  <a:ext uri="{FF2B5EF4-FFF2-40B4-BE49-F238E27FC236}">
                    <a16:creationId xmlns:a16="http://schemas.microsoft.com/office/drawing/2014/main" id="{713C8416-95B4-49AB-A361-EC2ED94B05A6}"/>
                  </a:ext>
                </a:extLst>
              </p:cNvPr>
              <p:cNvSpPr/>
              <p:nvPr/>
            </p:nvSpPr>
            <p:spPr>
              <a:xfrm>
                <a:off x="3495783" y="2459253"/>
                <a:ext cx="566326" cy="624582"/>
              </a:xfrm>
              <a:custGeom>
                <a:avLst/>
                <a:gdLst>
                  <a:gd name="connsiteX0" fmla="*/ 140494 w 566737"/>
                  <a:gd name="connsiteY0" fmla="*/ 0 h 623887"/>
                  <a:gd name="connsiteX1" fmla="*/ 116681 w 566737"/>
                  <a:gd name="connsiteY1" fmla="*/ 35718 h 623887"/>
                  <a:gd name="connsiteX2" fmla="*/ 73819 w 566737"/>
                  <a:gd name="connsiteY2" fmla="*/ 59531 h 623887"/>
                  <a:gd name="connsiteX3" fmla="*/ 19050 w 566737"/>
                  <a:gd name="connsiteY3" fmla="*/ 54768 h 623887"/>
                  <a:gd name="connsiteX4" fmla="*/ 7144 w 566737"/>
                  <a:gd name="connsiteY4" fmla="*/ 71437 h 623887"/>
                  <a:gd name="connsiteX5" fmla="*/ 16669 w 566737"/>
                  <a:gd name="connsiteY5" fmla="*/ 100012 h 623887"/>
                  <a:gd name="connsiteX6" fmla="*/ 2381 w 566737"/>
                  <a:gd name="connsiteY6" fmla="*/ 116681 h 623887"/>
                  <a:gd name="connsiteX7" fmla="*/ 2381 w 566737"/>
                  <a:gd name="connsiteY7" fmla="*/ 164306 h 623887"/>
                  <a:gd name="connsiteX8" fmla="*/ 47625 w 566737"/>
                  <a:gd name="connsiteY8" fmla="*/ 207168 h 623887"/>
                  <a:gd name="connsiteX9" fmla="*/ 69056 w 566737"/>
                  <a:gd name="connsiteY9" fmla="*/ 257175 h 623887"/>
                  <a:gd name="connsiteX10" fmla="*/ 57150 w 566737"/>
                  <a:gd name="connsiteY10" fmla="*/ 285750 h 623887"/>
                  <a:gd name="connsiteX11" fmla="*/ 54769 w 566737"/>
                  <a:gd name="connsiteY11" fmla="*/ 323850 h 623887"/>
                  <a:gd name="connsiteX12" fmla="*/ 2381 w 566737"/>
                  <a:gd name="connsiteY12" fmla="*/ 323850 h 623887"/>
                  <a:gd name="connsiteX13" fmla="*/ 2381 w 566737"/>
                  <a:gd name="connsiteY13" fmla="*/ 369093 h 623887"/>
                  <a:gd name="connsiteX14" fmla="*/ 0 w 566737"/>
                  <a:gd name="connsiteY14" fmla="*/ 433387 h 623887"/>
                  <a:gd name="connsiteX15" fmla="*/ 16669 w 566737"/>
                  <a:gd name="connsiteY15" fmla="*/ 454818 h 623887"/>
                  <a:gd name="connsiteX16" fmla="*/ 21431 w 566737"/>
                  <a:gd name="connsiteY16" fmla="*/ 488156 h 623887"/>
                  <a:gd name="connsiteX17" fmla="*/ 21431 w 566737"/>
                  <a:gd name="connsiteY17" fmla="*/ 528637 h 623887"/>
                  <a:gd name="connsiteX18" fmla="*/ 100012 w 566737"/>
                  <a:gd name="connsiteY18" fmla="*/ 585787 h 623887"/>
                  <a:gd name="connsiteX19" fmla="*/ 111919 w 566737"/>
                  <a:gd name="connsiteY19" fmla="*/ 623887 h 623887"/>
                  <a:gd name="connsiteX20" fmla="*/ 269081 w 566737"/>
                  <a:gd name="connsiteY20" fmla="*/ 583406 h 623887"/>
                  <a:gd name="connsiteX21" fmla="*/ 250031 w 566737"/>
                  <a:gd name="connsiteY21" fmla="*/ 554831 h 623887"/>
                  <a:gd name="connsiteX22" fmla="*/ 290512 w 566737"/>
                  <a:gd name="connsiteY22" fmla="*/ 504825 h 623887"/>
                  <a:gd name="connsiteX23" fmla="*/ 311944 w 566737"/>
                  <a:gd name="connsiteY23" fmla="*/ 471487 h 623887"/>
                  <a:gd name="connsiteX24" fmla="*/ 314325 w 566737"/>
                  <a:gd name="connsiteY24" fmla="*/ 452437 h 623887"/>
                  <a:gd name="connsiteX25" fmla="*/ 342900 w 566737"/>
                  <a:gd name="connsiteY25" fmla="*/ 440531 h 623887"/>
                  <a:gd name="connsiteX26" fmla="*/ 381000 w 566737"/>
                  <a:gd name="connsiteY26" fmla="*/ 369093 h 623887"/>
                  <a:gd name="connsiteX27" fmla="*/ 414337 w 566737"/>
                  <a:gd name="connsiteY27" fmla="*/ 366712 h 623887"/>
                  <a:gd name="connsiteX28" fmla="*/ 495300 w 566737"/>
                  <a:gd name="connsiteY28" fmla="*/ 433387 h 623887"/>
                  <a:gd name="connsiteX29" fmla="*/ 566737 w 566737"/>
                  <a:gd name="connsiteY29" fmla="*/ 381000 h 623887"/>
                  <a:gd name="connsiteX30" fmla="*/ 538162 w 566737"/>
                  <a:gd name="connsiteY30" fmla="*/ 326231 h 623887"/>
                  <a:gd name="connsiteX31" fmla="*/ 526256 w 566737"/>
                  <a:gd name="connsiteY31" fmla="*/ 271462 h 623887"/>
                  <a:gd name="connsiteX32" fmla="*/ 471487 w 566737"/>
                  <a:gd name="connsiteY32" fmla="*/ 264318 h 623887"/>
                  <a:gd name="connsiteX33" fmla="*/ 376237 w 566737"/>
                  <a:gd name="connsiteY33" fmla="*/ 290512 h 623887"/>
                  <a:gd name="connsiteX34" fmla="*/ 350044 w 566737"/>
                  <a:gd name="connsiteY34" fmla="*/ 302418 h 623887"/>
                  <a:gd name="connsiteX35" fmla="*/ 347662 w 566737"/>
                  <a:gd name="connsiteY35" fmla="*/ 252412 h 623887"/>
                  <a:gd name="connsiteX36" fmla="*/ 338137 w 566737"/>
                  <a:gd name="connsiteY36" fmla="*/ 223837 h 623887"/>
                  <a:gd name="connsiteX37" fmla="*/ 321469 w 566737"/>
                  <a:gd name="connsiteY37" fmla="*/ 209550 h 623887"/>
                  <a:gd name="connsiteX38" fmla="*/ 347662 w 566737"/>
                  <a:gd name="connsiteY38" fmla="*/ 180975 h 623887"/>
                  <a:gd name="connsiteX39" fmla="*/ 366712 w 566737"/>
                  <a:gd name="connsiteY39" fmla="*/ 169068 h 623887"/>
                  <a:gd name="connsiteX40" fmla="*/ 321469 w 566737"/>
                  <a:gd name="connsiteY40" fmla="*/ 109537 h 623887"/>
                  <a:gd name="connsiteX41" fmla="*/ 280987 w 566737"/>
                  <a:gd name="connsiteY41" fmla="*/ 97631 h 623887"/>
                  <a:gd name="connsiteX42" fmla="*/ 238125 w 566737"/>
                  <a:gd name="connsiteY42" fmla="*/ 66675 h 623887"/>
                  <a:gd name="connsiteX43" fmla="*/ 202406 w 566737"/>
                  <a:gd name="connsiteY43" fmla="*/ 59531 h 623887"/>
                  <a:gd name="connsiteX44" fmla="*/ 140494 w 566737"/>
                  <a:gd name="connsiteY44" fmla="*/ 0 h 623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566737" h="623887">
                    <a:moveTo>
                      <a:pt x="140494" y="0"/>
                    </a:moveTo>
                    <a:lnTo>
                      <a:pt x="116681" y="35718"/>
                    </a:lnTo>
                    <a:lnTo>
                      <a:pt x="73819" y="59531"/>
                    </a:lnTo>
                    <a:lnTo>
                      <a:pt x="19050" y="54768"/>
                    </a:lnTo>
                    <a:lnTo>
                      <a:pt x="7144" y="71437"/>
                    </a:lnTo>
                    <a:lnTo>
                      <a:pt x="16669" y="100012"/>
                    </a:lnTo>
                    <a:lnTo>
                      <a:pt x="2381" y="116681"/>
                    </a:lnTo>
                    <a:lnTo>
                      <a:pt x="2381" y="164306"/>
                    </a:lnTo>
                    <a:lnTo>
                      <a:pt x="47625" y="207168"/>
                    </a:lnTo>
                    <a:lnTo>
                      <a:pt x="69056" y="257175"/>
                    </a:lnTo>
                    <a:lnTo>
                      <a:pt x="57150" y="285750"/>
                    </a:lnTo>
                    <a:lnTo>
                      <a:pt x="54769" y="323850"/>
                    </a:lnTo>
                    <a:lnTo>
                      <a:pt x="2381" y="323850"/>
                    </a:lnTo>
                    <a:lnTo>
                      <a:pt x="2381" y="369093"/>
                    </a:lnTo>
                    <a:cubicBezTo>
                      <a:pt x="1587" y="390524"/>
                      <a:pt x="794" y="411956"/>
                      <a:pt x="0" y="433387"/>
                    </a:cubicBezTo>
                    <a:lnTo>
                      <a:pt x="16669" y="454818"/>
                    </a:lnTo>
                    <a:lnTo>
                      <a:pt x="21431" y="488156"/>
                    </a:lnTo>
                    <a:lnTo>
                      <a:pt x="21431" y="528637"/>
                    </a:lnTo>
                    <a:lnTo>
                      <a:pt x="100012" y="585787"/>
                    </a:lnTo>
                    <a:lnTo>
                      <a:pt x="111919" y="623887"/>
                    </a:lnTo>
                    <a:lnTo>
                      <a:pt x="269081" y="583406"/>
                    </a:lnTo>
                    <a:lnTo>
                      <a:pt x="250031" y="554831"/>
                    </a:lnTo>
                    <a:lnTo>
                      <a:pt x="290512" y="504825"/>
                    </a:lnTo>
                    <a:lnTo>
                      <a:pt x="311944" y="471487"/>
                    </a:lnTo>
                    <a:lnTo>
                      <a:pt x="314325" y="452437"/>
                    </a:lnTo>
                    <a:lnTo>
                      <a:pt x="342900" y="440531"/>
                    </a:lnTo>
                    <a:lnTo>
                      <a:pt x="381000" y="369093"/>
                    </a:lnTo>
                    <a:lnTo>
                      <a:pt x="414337" y="366712"/>
                    </a:lnTo>
                    <a:lnTo>
                      <a:pt x="495300" y="433387"/>
                    </a:lnTo>
                    <a:lnTo>
                      <a:pt x="566737" y="381000"/>
                    </a:lnTo>
                    <a:lnTo>
                      <a:pt x="538162" y="326231"/>
                    </a:lnTo>
                    <a:lnTo>
                      <a:pt x="526256" y="271462"/>
                    </a:lnTo>
                    <a:lnTo>
                      <a:pt x="471487" y="264318"/>
                    </a:lnTo>
                    <a:lnTo>
                      <a:pt x="376237" y="290512"/>
                    </a:lnTo>
                    <a:lnTo>
                      <a:pt x="350044" y="302418"/>
                    </a:lnTo>
                    <a:lnTo>
                      <a:pt x="347662" y="252412"/>
                    </a:lnTo>
                    <a:lnTo>
                      <a:pt x="338137" y="223837"/>
                    </a:lnTo>
                    <a:lnTo>
                      <a:pt x="321469" y="209550"/>
                    </a:lnTo>
                    <a:lnTo>
                      <a:pt x="347662" y="180975"/>
                    </a:lnTo>
                    <a:lnTo>
                      <a:pt x="366712" y="169068"/>
                    </a:lnTo>
                    <a:lnTo>
                      <a:pt x="321469" y="109537"/>
                    </a:lnTo>
                    <a:lnTo>
                      <a:pt x="280987" y="97631"/>
                    </a:lnTo>
                    <a:lnTo>
                      <a:pt x="238125" y="66675"/>
                    </a:lnTo>
                    <a:lnTo>
                      <a:pt x="202406" y="59531"/>
                    </a:lnTo>
                    <a:lnTo>
                      <a:pt x="140494" y="0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CL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39" name="Forma libre 138">
              <a:extLst>
                <a:ext uri="{FF2B5EF4-FFF2-40B4-BE49-F238E27FC236}">
                  <a16:creationId xmlns:a16="http://schemas.microsoft.com/office/drawing/2014/main" id="{35220B78-2F06-4ED2-A84D-C16037E8C93F}"/>
                </a:ext>
              </a:extLst>
            </p:cNvPr>
            <p:cNvSpPr/>
            <p:nvPr/>
          </p:nvSpPr>
          <p:spPr>
            <a:xfrm>
              <a:off x="2648395" y="2098167"/>
              <a:ext cx="1006799" cy="1215009"/>
            </a:xfrm>
            <a:custGeom>
              <a:avLst/>
              <a:gdLst>
                <a:gd name="connsiteX0" fmla="*/ 704850 w 1003300"/>
                <a:gd name="connsiteY0" fmla="*/ 0 h 1212850"/>
                <a:gd name="connsiteX1" fmla="*/ 644525 w 1003300"/>
                <a:gd name="connsiteY1" fmla="*/ 50800 h 1212850"/>
                <a:gd name="connsiteX2" fmla="*/ 565150 w 1003300"/>
                <a:gd name="connsiteY2" fmla="*/ 69850 h 1212850"/>
                <a:gd name="connsiteX3" fmla="*/ 504825 w 1003300"/>
                <a:gd name="connsiteY3" fmla="*/ 114300 h 1212850"/>
                <a:gd name="connsiteX4" fmla="*/ 476250 w 1003300"/>
                <a:gd name="connsiteY4" fmla="*/ 127000 h 1212850"/>
                <a:gd name="connsiteX5" fmla="*/ 466725 w 1003300"/>
                <a:gd name="connsiteY5" fmla="*/ 174625 h 1212850"/>
                <a:gd name="connsiteX6" fmla="*/ 511175 w 1003300"/>
                <a:gd name="connsiteY6" fmla="*/ 184150 h 1212850"/>
                <a:gd name="connsiteX7" fmla="*/ 511175 w 1003300"/>
                <a:gd name="connsiteY7" fmla="*/ 225425 h 1212850"/>
                <a:gd name="connsiteX8" fmla="*/ 546100 w 1003300"/>
                <a:gd name="connsiteY8" fmla="*/ 295275 h 1212850"/>
                <a:gd name="connsiteX9" fmla="*/ 542925 w 1003300"/>
                <a:gd name="connsiteY9" fmla="*/ 336550 h 1212850"/>
                <a:gd name="connsiteX10" fmla="*/ 514350 w 1003300"/>
                <a:gd name="connsiteY10" fmla="*/ 374650 h 1212850"/>
                <a:gd name="connsiteX11" fmla="*/ 536575 w 1003300"/>
                <a:gd name="connsiteY11" fmla="*/ 381000 h 1212850"/>
                <a:gd name="connsiteX12" fmla="*/ 539750 w 1003300"/>
                <a:gd name="connsiteY12" fmla="*/ 447675 h 1212850"/>
                <a:gd name="connsiteX13" fmla="*/ 523875 w 1003300"/>
                <a:gd name="connsiteY13" fmla="*/ 520700 h 1212850"/>
                <a:gd name="connsiteX14" fmla="*/ 447675 w 1003300"/>
                <a:gd name="connsiteY14" fmla="*/ 558800 h 1212850"/>
                <a:gd name="connsiteX15" fmla="*/ 409575 w 1003300"/>
                <a:gd name="connsiteY15" fmla="*/ 514350 h 1212850"/>
                <a:gd name="connsiteX16" fmla="*/ 387350 w 1003300"/>
                <a:gd name="connsiteY16" fmla="*/ 527050 h 1212850"/>
                <a:gd name="connsiteX17" fmla="*/ 390525 w 1003300"/>
                <a:gd name="connsiteY17" fmla="*/ 558800 h 1212850"/>
                <a:gd name="connsiteX18" fmla="*/ 346075 w 1003300"/>
                <a:gd name="connsiteY18" fmla="*/ 571500 h 1212850"/>
                <a:gd name="connsiteX19" fmla="*/ 352425 w 1003300"/>
                <a:gd name="connsiteY19" fmla="*/ 609600 h 1212850"/>
                <a:gd name="connsiteX20" fmla="*/ 352425 w 1003300"/>
                <a:gd name="connsiteY20" fmla="*/ 673100 h 1212850"/>
                <a:gd name="connsiteX21" fmla="*/ 317500 w 1003300"/>
                <a:gd name="connsiteY21" fmla="*/ 673100 h 1212850"/>
                <a:gd name="connsiteX22" fmla="*/ 330200 w 1003300"/>
                <a:gd name="connsiteY22" fmla="*/ 711200 h 1212850"/>
                <a:gd name="connsiteX23" fmla="*/ 273050 w 1003300"/>
                <a:gd name="connsiteY23" fmla="*/ 762000 h 1212850"/>
                <a:gd name="connsiteX24" fmla="*/ 171450 w 1003300"/>
                <a:gd name="connsiteY24" fmla="*/ 787400 h 1212850"/>
                <a:gd name="connsiteX25" fmla="*/ 123825 w 1003300"/>
                <a:gd name="connsiteY25" fmla="*/ 793750 h 1212850"/>
                <a:gd name="connsiteX26" fmla="*/ 104775 w 1003300"/>
                <a:gd name="connsiteY26" fmla="*/ 704850 h 1212850"/>
                <a:gd name="connsiteX27" fmla="*/ 73025 w 1003300"/>
                <a:gd name="connsiteY27" fmla="*/ 660400 h 1212850"/>
                <a:gd name="connsiteX28" fmla="*/ 60325 w 1003300"/>
                <a:gd name="connsiteY28" fmla="*/ 701675 h 1212850"/>
                <a:gd name="connsiteX29" fmla="*/ 34925 w 1003300"/>
                <a:gd name="connsiteY29" fmla="*/ 733425 h 1212850"/>
                <a:gd name="connsiteX30" fmla="*/ 22225 w 1003300"/>
                <a:gd name="connsiteY30" fmla="*/ 784225 h 1212850"/>
                <a:gd name="connsiteX31" fmla="*/ 22225 w 1003300"/>
                <a:gd name="connsiteY31" fmla="*/ 809625 h 1212850"/>
                <a:gd name="connsiteX32" fmla="*/ 22225 w 1003300"/>
                <a:gd name="connsiteY32" fmla="*/ 809625 h 1212850"/>
                <a:gd name="connsiteX33" fmla="*/ 0 w 1003300"/>
                <a:gd name="connsiteY33" fmla="*/ 885825 h 1212850"/>
                <a:gd name="connsiteX34" fmla="*/ 47625 w 1003300"/>
                <a:gd name="connsiteY34" fmla="*/ 882650 h 1212850"/>
                <a:gd name="connsiteX35" fmla="*/ 95250 w 1003300"/>
                <a:gd name="connsiteY35" fmla="*/ 908050 h 1212850"/>
                <a:gd name="connsiteX36" fmla="*/ 127000 w 1003300"/>
                <a:gd name="connsiteY36" fmla="*/ 914400 h 1212850"/>
                <a:gd name="connsiteX37" fmla="*/ 130175 w 1003300"/>
                <a:gd name="connsiteY37" fmla="*/ 958850 h 1212850"/>
                <a:gd name="connsiteX38" fmla="*/ 225425 w 1003300"/>
                <a:gd name="connsiteY38" fmla="*/ 1009650 h 1212850"/>
                <a:gd name="connsiteX39" fmla="*/ 219075 w 1003300"/>
                <a:gd name="connsiteY39" fmla="*/ 1025525 h 1212850"/>
                <a:gd name="connsiteX40" fmla="*/ 292100 w 1003300"/>
                <a:gd name="connsiteY40" fmla="*/ 1009650 h 1212850"/>
                <a:gd name="connsiteX41" fmla="*/ 349250 w 1003300"/>
                <a:gd name="connsiteY41" fmla="*/ 1022350 h 1212850"/>
                <a:gd name="connsiteX42" fmla="*/ 358775 w 1003300"/>
                <a:gd name="connsiteY42" fmla="*/ 1095375 h 1212850"/>
                <a:gd name="connsiteX43" fmla="*/ 361950 w 1003300"/>
                <a:gd name="connsiteY43" fmla="*/ 1139825 h 1212850"/>
                <a:gd name="connsiteX44" fmla="*/ 403225 w 1003300"/>
                <a:gd name="connsiteY44" fmla="*/ 1133475 h 1212850"/>
                <a:gd name="connsiteX45" fmla="*/ 419100 w 1003300"/>
                <a:gd name="connsiteY45" fmla="*/ 1181100 h 1212850"/>
                <a:gd name="connsiteX46" fmla="*/ 457200 w 1003300"/>
                <a:gd name="connsiteY46" fmla="*/ 1196975 h 1212850"/>
                <a:gd name="connsiteX47" fmla="*/ 511175 w 1003300"/>
                <a:gd name="connsiteY47" fmla="*/ 1155700 h 1212850"/>
                <a:gd name="connsiteX48" fmla="*/ 539750 w 1003300"/>
                <a:gd name="connsiteY48" fmla="*/ 1212850 h 1212850"/>
                <a:gd name="connsiteX49" fmla="*/ 571500 w 1003300"/>
                <a:gd name="connsiteY49" fmla="*/ 1212850 h 1212850"/>
                <a:gd name="connsiteX50" fmla="*/ 565150 w 1003300"/>
                <a:gd name="connsiteY50" fmla="*/ 1146175 h 1212850"/>
                <a:gd name="connsiteX51" fmla="*/ 612775 w 1003300"/>
                <a:gd name="connsiteY51" fmla="*/ 1117600 h 1212850"/>
                <a:gd name="connsiteX52" fmla="*/ 635000 w 1003300"/>
                <a:gd name="connsiteY52" fmla="*/ 1069975 h 1212850"/>
                <a:gd name="connsiteX53" fmla="*/ 660400 w 1003300"/>
                <a:gd name="connsiteY53" fmla="*/ 1000125 h 1212850"/>
                <a:gd name="connsiteX54" fmla="*/ 723900 w 1003300"/>
                <a:gd name="connsiteY54" fmla="*/ 996950 h 1212850"/>
                <a:gd name="connsiteX55" fmla="*/ 727075 w 1003300"/>
                <a:gd name="connsiteY55" fmla="*/ 946150 h 1212850"/>
                <a:gd name="connsiteX56" fmla="*/ 698500 w 1003300"/>
                <a:gd name="connsiteY56" fmla="*/ 911225 h 1212850"/>
                <a:gd name="connsiteX57" fmla="*/ 711200 w 1003300"/>
                <a:gd name="connsiteY57" fmla="*/ 860425 h 1212850"/>
                <a:gd name="connsiteX58" fmla="*/ 695325 w 1003300"/>
                <a:gd name="connsiteY58" fmla="*/ 841375 h 1212850"/>
                <a:gd name="connsiteX59" fmla="*/ 730250 w 1003300"/>
                <a:gd name="connsiteY59" fmla="*/ 831850 h 1212850"/>
                <a:gd name="connsiteX60" fmla="*/ 815975 w 1003300"/>
                <a:gd name="connsiteY60" fmla="*/ 796925 h 1212850"/>
                <a:gd name="connsiteX61" fmla="*/ 828675 w 1003300"/>
                <a:gd name="connsiteY61" fmla="*/ 793750 h 1212850"/>
                <a:gd name="connsiteX62" fmla="*/ 831850 w 1003300"/>
                <a:gd name="connsiteY62" fmla="*/ 679450 h 1212850"/>
                <a:gd name="connsiteX63" fmla="*/ 882650 w 1003300"/>
                <a:gd name="connsiteY63" fmla="*/ 673100 h 1212850"/>
                <a:gd name="connsiteX64" fmla="*/ 895350 w 1003300"/>
                <a:gd name="connsiteY64" fmla="*/ 622300 h 1212850"/>
                <a:gd name="connsiteX65" fmla="*/ 873125 w 1003300"/>
                <a:gd name="connsiteY65" fmla="*/ 571500 h 1212850"/>
                <a:gd name="connsiteX66" fmla="*/ 831850 w 1003300"/>
                <a:gd name="connsiteY66" fmla="*/ 546100 h 1212850"/>
                <a:gd name="connsiteX67" fmla="*/ 831850 w 1003300"/>
                <a:gd name="connsiteY67" fmla="*/ 498475 h 1212850"/>
                <a:gd name="connsiteX68" fmla="*/ 847725 w 1003300"/>
                <a:gd name="connsiteY68" fmla="*/ 434975 h 1212850"/>
                <a:gd name="connsiteX69" fmla="*/ 835025 w 1003300"/>
                <a:gd name="connsiteY69" fmla="*/ 409575 h 1212850"/>
                <a:gd name="connsiteX70" fmla="*/ 892175 w 1003300"/>
                <a:gd name="connsiteY70" fmla="*/ 412750 h 1212850"/>
                <a:gd name="connsiteX71" fmla="*/ 927100 w 1003300"/>
                <a:gd name="connsiteY71" fmla="*/ 403225 h 1212850"/>
                <a:gd name="connsiteX72" fmla="*/ 977900 w 1003300"/>
                <a:gd name="connsiteY72" fmla="*/ 355600 h 1212850"/>
                <a:gd name="connsiteX73" fmla="*/ 1003300 w 1003300"/>
                <a:gd name="connsiteY73" fmla="*/ 301625 h 1212850"/>
                <a:gd name="connsiteX74" fmla="*/ 946150 w 1003300"/>
                <a:gd name="connsiteY74" fmla="*/ 320675 h 1212850"/>
                <a:gd name="connsiteX75" fmla="*/ 939800 w 1003300"/>
                <a:gd name="connsiteY75" fmla="*/ 279400 h 1212850"/>
                <a:gd name="connsiteX76" fmla="*/ 952500 w 1003300"/>
                <a:gd name="connsiteY76" fmla="*/ 209550 h 1212850"/>
                <a:gd name="connsiteX77" fmla="*/ 933450 w 1003300"/>
                <a:gd name="connsiteY77" fmla="*/ 155575 h 1212850"/>
                <a:gd name="connsiteX78" fmla="*/ 847725 w 1003300"/>
                <a:gd name="connsiteY78" fmla="*/ 136525 h 1212850"/>
                <a:gd name="connsiteX79" fmla="*/ 784225 w 1003300"/>
                <a:gd name="connsiteY79" fmla="*/ 88900 h 1212850"/>
                <a:gd name="connsiteX80" fmla="*/ 774700 w 1003300"/>
                <a:gd name="connsiteY80" fmla="*/ 19050 h 1212850"/>
                <a:gd name="connsiteX81" fmla="*/ 704850 w 1003300"/>
                <a:gd name="connsiteY81" fmla="*/ 0 h 1212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1003300" h="1212850">
                  <a:moveTo>
                    <a:pt x="704850" y="0"/>
                  </a:moveTo>
                  <a:lnTo>
                    <a:pt x="644525" y="50800"/>
                  </a:lnTo>
                  <a:lnTo>
                    <a:pt x="565150" y="69850"/>
                  </a:lnTo>
                  <a:lnTo>
                    <a:pt x="504825" y="114300"/>
                  </a:lnTo>
                  <a:lnTo>
                    <a:pt x="476250" y="127000"/>
                  </a:lnTo>
                  <a:lnTo>
                    <a:pt x="466725" y="174625"/>
                  </a:lnTo>
                  <a:lnTo>
                    <a:pt x="511175" y="184150"/>
                  </a:lnTo>
                  <a:lnTo>
                    <a:pt x="511175" y="225425"/>
                  </a:lnTo>
                  <a:lnTo>
                    <a:pt x="546100" y="295275"/>
                  </a:lnTo>
                  <a:lnTo>
                    <a:pt x="542925" y="336550"/>
                  </a:lnTo>
                  <a:lnTo>
                    <a:pt x="514350" y="374650"/>
                  </a:lnTo>
                  <a:lnTo>
                    <a:pt x="536575" y="381000"/>
                  </a:lnTo>
                  <a:lnTo>
                    <a:pt x="539750" y="447675"/>
                  </a:lnTo>
                  <a:lnTo>
                    <a:pt x="523875" y="520700"/>
                  </a:lnTo>
                  <a:lnTo>
                    <a:pt x="447675" y="558800"/>
                  </a:lnTo>
                  <a:lnTo>
                    <a:pt x="409575" y="514350"/>
                  </a:lnTo>
                  <a:lnTo>
                    <a:pt x="387350" y="527050"/>
                  </a:lnTo>
                  <a:lnTo>
                    <a:pt x="390525" y="558800"/>
                  </a:lnTo>
                  <a:lnTo>
                    <a:pt x="346075" y="571500"/>
                  </a:lnTo>
                  <a:lnTo>
                    <a:pt x="352425" y="609600"/>
                  </a:lnTo>
                  <a:lnTo>
                    <a:pt x="352425" y="673100"/>
                  </a:lnTo>
                  <a:lnTo>
                    <a:pt x="317500" y="673100"/>
                  </a:lnTo>
                  <a:lnTo>
                    <a:pt x="330200" y="711200"/>
                  </a:lnTo>
                  <a:lnTo>
                    <a:pt x="273050" y="762000"/>
                  </a:lnTo>
                  <a:lnTo>
                    <a:pt x="171450" y="787400"/>
                  </a:lnTo>
                  <a:lnTo>
                    <a:pt x="123825" y="793750"/>
                  </a:lnTo>
                  <a:lnTo>
                    <a:pt x="104775" y="704850"/>
                  </a:lnTo>
                  <a:lnTo>
                    <a:pt x="73025" y="660400"/>
                  </a:lnTo>
                  <a:lnTo>
                    <a:pt x="60325" y="701675"/>
                  </a:lnTo>
                  <a:lnTo>
                    <a:pt x="34925" y="733425"/>
                  </a:lnTo>
                  <a:lnTo>
                    <a:pt x="22225" y="784225"/>
                  </a:lnTo>
                  <a:lnTo>
                    <a:pt x="22225" y="809625"/>
                  </a:lnTo>
                  <a:lnTo>
                    <a:pt x="22225" y="809625"/>
                  </a:lnTo>
                  <a:lnTo>
                    <a:pt x="0" y="885825"/>
                  </a:lnTo>
                  <a:lnTo>
                    <a:pt x="47625" y="882650"/>
                  </a:lnTo>
                  <a:lnTo>
                    <a:pt x="95250" y="908050"/>
                  </a:lnTo>
                  <a:lnTo>
                    <a:pt x="127000" y="914400"/>
                  </a:lnTo>
                  <a:lnTo>
                    <a:pt x="130175" y="958850"/>
                  </a:lnTo>
                  <a:lnTo>
                    <a:pt x="225425" y="1009650"/>
                  </a:lnTo>
                  <a:lnTo>
                    <a:pt x="219075" y="1025525"/>
                  </a:lnTo>
                  <a:lnTo>
                    <a:pt x="292100" y="1009650"/>
                  </a:lnTo>
                  <a:lnTo>
                    <a:pt x="349250" y="1022350"/>
                  </a:lnTo>
                  <a:lnTo>
                    <a:pt x="358775" y="1095375"/>
                  </a:lnTo>
                  <a:lnTo>
                    <a:pt x="361950" y="1139825"/>
                  </a:lnTo>
                  <a:lnTo>
                    <a:pt x="403225" y="1133475"/>
                  </a:lnTo>
                  <a:lnTo>
                    <a:pt x="419100" y="1181100"/>
                  </a:lnTo>
                  <a:lnTo>
                    <a:pt x="457200" y="1196975"/>
                  </a:lnTo>
                  <a:lnTo>
                    <a:pt x="511175" y="1155700"/>
                  </a:lnTo>
                  <a:lnTo>
                    <a:pt x="539750" y="1212850"/>
                  </a:lnTo>
                  <a:lnTo>
                    <a:pt x="571500" y="1212850"/>
                  </a:lnTo>
                  <a:lnTo>
                    <a:pt x="565150" y="1146175"/>
                  </a:lnTo>
                  <a:lnTo>
                    <a:pt x="612775" y="1117600"/>
                  </a:lnTo>
                  <a:lnTo>
                    <a:pt x="635000" y="1069975"/>
                  </a:lnTo>
                  <a:lnTo>
                    <a:pt x="660400" y="1000125"/>
                  </a:lnTo>
                  <a:lnTo>
                    <a:pt x="723900" y="996950"/>
                  </a:lnTo>
                  <a:lnTo>
                    <a:pt x="727075" y="946150"/>
                  </a:lnTo>
                  <a:lnTo>
                    <a:pt x="698500" y="911225"/>
                  </a:lnTo>
                  <a:lnTo>
                    <a:pt x="711200" y="860425"/>
                  </a:lnTo>
                  <a:lnTo>
                    <a:pt x="695325" y="841375"/>
                  </a:lnTo>
                  <a:lnTo>
                    <a:pt x="730250" y="831850"/>
                  </a:lnTo>
                  <a:lnTo>
                    <a:pt x="815975" y="796925"/>
                  </a:lnTo>
                  <a:lnTo>
                    <a:pt x="828675" y="793750"/>
                  </a:lnTo>
                  <a:cubicBezTo>
                    <a:pt x="829733" y="755650"/>
                    <a:pt x="830792" y="717550"/>
                    <a:pt x="831850" y="679450"/>
                  </a:cubicBezTo>
                  <a:lnTo>
                    <a:pt x="882650" y="673100"/>
                  </a:lnTo>
                  <a:lnTo>
                    <a:pt x="895350" y="622300"/>
                  </a:lnTo>
                  <a:lnTo>
                    <a:pt x="873125" y="571500"/>
                  </a:lnTo>
                  <a:lnTo>
                    <a:pt x="831850" y="546100"/>
                  </a:lnTo>
                  <a:lnTo>
                    <a:pt x="831850" y="498475"/>
                  </a:lnTo>
                  <a:lnTo>
                    <a:pt x="847725" y="434975"/>
                  </a:lnTo>
                  <a:lnTo>
                    <a:pt x="835025" y="409575"/>
                  </a:lnTo>
                  <a:lnTo>
                    <a:pt x="892175" y="412750"/>
                  </a:lnTo>
                  <a:lnTo>
                    <a:pt x="927100" y="403225"/>
                  </a:lnTo>
                  <a:lnTo>
                    <a:pt x="977900" y="355600"/>
                  </a:lnTo>
                  <a:lnTo>
                    <a:pt x="1003300" y="301625"/>
                  </a:lnTo>
                  <a:lnTo>
                    <a:pt x="946150" y="320675"/>
                  </a:lnTo>
                  <a:lnTo>
                    <a:pt x="939800" y="279400"/>
                  </a:lnTo>
                  <a:lnTo>
                    <a:pt x="952500" y="209550"/>
                  </a:lnTo>
                  <a:lnTo>
                    <a:pt x="933450" y="155575"/>
                  </a:lnTo>
                  <a:lnTo>
                    <a:pt x="847725" y="136525"/>
                  </a:lnTo>
                  <a:lnTo>
                    <a:pt x="784225" y="88900"/>
                  </a:lnTo>
                  <a:lnTo>
                    <a:pt x="774700" y="19050"/>
                  </a:lnTo>
                  <a:lnTo>
                    <a:pt x="704850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40" name="Forma libre 139">
              <a:extLst>
                <a:ext uri="{FF2B5EF4-FFF2-40B4-BE49-F238E27FC236}">
                  <a16:creationId xmlns:a16="http://schemas.microsoft.com/office/drawing/2014/main" id="{9B19BA66-B7FD-4782-92C4-F471361F886B}"/>
                </a:ext>
              </a:extLst>
            </p:cNvPr>
            <p:cNvSpPr/>
            <p:nvPr/>
          </p:nvSpPr>
          <p:spPr>
            <a:xfrm>
              <a:off x="3776850" y="849003"/>
              <a:ext cx="2303051" cy="2176278"/>
            </a:xfrm>
            <a:custGeom>
              <a:avLst/>
              <a:gdLst>
                <a:gd name="connsiteX0" fmla="*/ 1071563 w 2305050"/>
                <a:gd name="connsiteY0" fmla="*/ 0 h 2171700"/>
                <a:gd name="connsiteX1" fmla="*/ 1090613 w 2305050"/>
                <a:gd name="connsiteY1" fmla="*/ 61913 h 2171700"/>
                <a:gd name="connsiteX2" fmla="*/ 1190625 w 2305050"/>
                <a:gd name="connsiteY2" fmla="*/ 80963 h 2171700"/>
                <a:gd name="connsiteX3" fmla="*/ 1243013 w 2305050"/>
                <a:gd name="connsiteY3" fmla="*/ 80963 h 2171700"/>
                <a:gd name="connsiteX4" fmla="*/ 1223963 w 2305050"/>
                <a:gd name="connsiteY4" fmla="*/ 38100 h 2171700"/>
                <a:gd name="connsiteX5" fmla="*/ 1338263 w 2305050"/>
                <a:gd name="connsiteY5" fmla="*/ 28575 h 2171700"/>
                <a:gd name="connsiteX6" fmla="*/ 1395413 w 2305050"/>
                <a:gd name="connsiteY6" fmla="*/ 42863 h 2171700"/>
                <a:gd name="connsiteX7" fmla="*/ 1504950 w 2305050"/>
                <a:gd name="connsiteY7" fmla="*/ 152400 h 2171700"/>
                <a:gd name="connsiteX8" fmla="*/ 1566863 w 2305050"/>
                <a:gd name="connsiteY8" fmla="*/ 242888 h 2171700"/>
                <a:gd name="connsiteX9" fmla="*/ 1581150 w 2305050"/>
                <a:gd name="connsiteY9" fmla="*/ 338138 h 2171700"/>
                <a:gd name="connsiteX10" fmla="*/ 1662113 w 2305050"/>
                <a:gd name="connsiteY10" fmla="*/ 347663 h 2171700"/>
                <a:gd name="connsiteX11" fmla="*/ 1719263 w 2305050"/>
                <a:gd name="connsiteY11" fmla="*/ 366713 h 2171700"/>
                <a:gd name="connsiteX12" fmla="*/ 1762125 w 2305050"/>
                <a:gd name="connsiteY12" fmla="*/ 333375 h 2171700"/>
                <a:gd name="connsiteX13" fmla="*/ 1790700 w 2305050"/>
                <a:gd name="connsiteY13" fmla="*/ 361950 h 2171700"/>
                <a:gd name="connsiteX14" fmla="*/ 1857375 w 2305050"/>
                <a:gd name="connsiteY14" fmla="*/ 342900 h 2171700"/>
                <a:gd name="connsiteX15" fmla="*/ 1933575 w 2305050"/>
                <a:gd name="connsiteY15" fmla="*/ 328613 h 2171700"/>
                <a:gd name="connsiteX16" fmla="*/ 1966913 w 2305050"/>
                <a:gd name="connsiteY16" fmla="*/ 285750 h 2171700"/>
                <a:gd name="connsiteX17" fmla="*/ 2038350 w 2305050"/>
                <a:gd name="connsiteY17" fmla="*/ 290513 h 2171700"/>
                <a:gd name="connsiteX18" fmla="*/ 2028825 w 2305050"/>
                <a:gd name="connsiteY18" fmla="*/ 361950 h 2171700"/>
                <a:gd name="connsiteX19" fmla="*/ 2066925 w 2305050"/>
                <a:gd name="connsiteY19" fmla="*/ 471488 h 2171700"/>
                <a:gd name="connsiteX20" fmla="*/ 2047875 w 2305050"/>
                <a:gd name="connsiteY20" fmla="*/ 557213 h 2171700"/>
                <a:gd name="connsiteX21" fmla="*/ 2066925 w 2305050"/>
                <a:gd name="connsiteY21" fmla="*/ 628650 h 2171700"/>
                <a:gd name="connsiteX22" fmla="*/ 2124075 w 2305050"/>
                <a:gd name="connsiteY22" fmla="*/ 704850 h 2171700"/>
                <a:gd name="connsiteX23" fmla="*/ 2152650 w 2305050"/>
                <a:gd name="connsiteY23" fmla="*/ 728663 h 2171700"/>
                <a:gd name="connsiteX24" fmla="*/ 2152650 w 2305050"/>
                <a:gd name="connsiteY24" fmla="*/ 781050 h 2171700"/>
                <a:gd name="connsiteX25" fmla="*/ 2138363 w 2305050"/>
                <a:gd name="connsiteY25" fmla="*/ 852488 h 2171700"/>
                <a:gd name="connsiteX26" fmla="*/ 2105025 w 2305050"/>
                <a:gd name="connsiteY26" fmla="*/ 919163 h 2171700"/>
                <a:gd name="connsiteX27" fmla="*/ 2147888 w 2305050"/>
                <a:gd name="connsiteY27" fmla="*/ 952500 h 2171700"/>
                <a:gd name="connsiteX28" fmla="*/ 2147888 w 2305050"/>
                <a:gd name="connsiteY28" fmla="*/ 995363 h 2171700"/>
                <a:gd name="connsiteX29" fmla="*/ 2181225 w 2305050"/>
                <a:gd name="connsiteY29" fmla="*/ 1038225 h 2171700"/>
                <a:gd name="connsiteX30" fmla="*/ 2138363 w 2305050"/>
                <a:gd name="connsiteY30" fmla="*/ 1143000 h 2171700"/>
                <a:gd name="connsiteX31" fmla="*/ 2114550 w 2305050"/>
                <a:gd name="connsiteY31" fmla="*/ 1223963 h 2171700"/>
                <a:gd name="connsiteX32" fmla="*/ 2157413 w 2305050"/>
                <a:gd name="connsiteY32" fmla="*/ 1252538 h 2171700"/>
                <a:gd name="connsiteX33" fmla="*/ 2095500 w 2305050"/>
                <a:gd name="connsiteY33" fmla="*/ 1314450 h 2171700"/>
                <a:gd name="connsiteX34" fmla="*/ 2085975 w 2305050"/>
                <a:gd name="connsiteY34" fmla="*/ 1371600 h 2171700"/>
                <a:gd name="connsiteX35" fmla="*/ 2100263 w 2305050"/>
                <a:gd name="connsiteY35" fmla="*/ 1414463 h 2171700"/>
                <a:gd name="connsiteX36" fmla="*/ 2014538 w 2305050"/>
                <a:gd name="connsiteY36" fmla="*/ 1495425 h 2171700"/>
                <a:gd name="connsiteX37" fmla="*/ 2052638 w 2305050"/>
                <a:gd name="connsiteY37" fmla="*/ 1557338 h 2171700"/>
                <a:gd name="connsiteX38" fmla="*/ 2076450 w 2305050"/>
                <a:gd name="connsiteY38" fmla="*/ 1590675 h 2171700"/>
                <a:gd name="connsiteX39" fmla="*/ 2166938 w 2305050"/>
                <a:gd name="connsiteY39" fmla="*/ 1562100 h 2171700"/>
                <a:gd name="connsiteX40" fmla="*/ 2252663 w 2305050"/>
                <a:gd name="connsiteY40" fmla="*/ 1614488 h 2171700"/>
                <a:gd name="connsiteX41" fmla="*/ 2305050 w 2305050"/>
                <a:gd name="connsiteY41" fmla="*/ 1633538 h 2171700"/>
                <a:gd name="connsiteX42" fmla="*/ 2276475 w 2305050"/>
                <a:gd name="connsiteY42" fmla="*/ 1700213 h 2171700"/>
                <a:gd name="connsiteX43" fmla="*/ 2276475 w 2305050"/>
                <a:gd name="connsiteY43" fmla="*/ 1771650 h 2171700"/>
                <a:gd name="connsiteX44" fmla="*/ 2252663 w 2305050"/>
                <a:gd name="connsiteY44" fmla="*/ 1819275 h 2171700"/>
                <a:gd name="connsiteX45" fmla="*/ 2190750 w 2305050"/>
                <a:gd name="connsiteY45" fmla="*/ 1804988 h 2171700"/>
                <a:gd name="connsiteX46" fmla="*/ 2157413 w 2305050"/>
                <a:gd name="connsiteY46" fmla="*/ 1857375 h 2171700"/>
                <a:gd name="connsiteX47" fmla="*/ 2176463 w 2305050"/>
                <a:gd name="connsiteY47" fmla="*/ 1905000 h 2171700"/>
                <a:gd name="connsiteX48" fmla="*/ 2133600 w 2305050"/>
                <a:gd name="connsiteY48" fmla="*/ 1947863 h 2171700"/>
                <a:gd name="connsiteX49" fmla="*/ 2133600 w 2305050"/>
                <a:gd name="connsiteY49" fmla="*/ 1995488 h 2171700"/>
                <a:gd name="connsiteX50" fmla="*/ 2133600 w 2305050"/>
                <a:gd name="connsiteY50" fmla="*/ 1995488 h 2171700"/>
                <a:gd name="connsiteX51" fmla="*/ 2166938 w 2305050"/>
                <a:gd name="connsiteY51" fmla="*/ 2100263 h 2171700"/>
                <a:gd name="connsiteX52" fmla="*/ 2076450 w 2305050"/>
                <a:gd name="connsiteY52" fmla="*/ 2109788 h 2171700"/>
                <a:gd name="connsiteX53" fmla="*/ 2038350 w 2305050"/>
                <a:gd name="connsiteY53" fmla="*/ 2152650 h 2171700"/>
                <a:gd name="connsiteX54" fmla="*/ 1962150 w 2305050"/>
                <a:gd name="connsiteY54" fmla="*/ 2138363 h 2171700"/>
                <a:gd name="connsiteX55" fmla="*/ 1914525 w 2305050"/>
                <a:gd name="connsiteY55" fmla="*/ 2171700 h 2171700"/>
                <a:gd name="connsiteX56" fmla="*/ 1814513 w 2305050"/>
                <a:gd name="connsiteY56" fmla="*/ 2166938 h 2171700"/>
                <a:gd name="connsiteX57" fmla="*/ 1724025 w 2305050"/>
                <a:gd name="connsiteY57" fmla="*/ 2071688 h 2171700"/>
                <a:gd name="connsiteX58" fmla="*/ 1652588 w 2305050"/>
                <a:gd name="connsiteY58" fmla="*/ 2062163 h 2171700"/>
                <a:gd name="connsiteX59" fmla="*/ 1590675 w 2305050"/>
                <a:gd name="connsiteY59" fmla="*/ 2005013 h 2171700"/>
                <a:gd name="connsiteX60" fmla="*/ 1600200 w 2305050"/>
                <a:gd name="connsiteY60" fmla="*/ 1957388 h 2171700"/>
                <a:gd name="connsiteX61" fmla="*/ 1576388 w 2305050"/>
                <a:gd name="connsiteY61" fmla="*/ 1905000 h 2171700"/>
                <a:gd name="connsiteX62" fmla="*/ 1576388 w 2305050"/>
                <a:gd name="connsiteY62" fmla="*/ 1843088 h 2171700"/>
                <a:gd name="connsiteX63" fmla="*/ 1538288 w 2305050"/>
                <a:gd name="connsiteY63" fmla="*/ 1800225 h 2171700"/>
                <a:gd name="connsiteX64" fmla="*/ 1538288 w 2305050"/>
                <a:gd name="connsiteY64" fmla="*/ 1766888 h 2171700"/>
                <a:gd name="connsiteX65" fmla="*/ 1466850 w 2305050"/>
                <a:gd name="connsiteY65" fmla="*/ 1752600 h 2171700"/>
                <a:gd name="connsiteX66" fmla="*/ 1457325 w 2305050"/>
                <a:gd name="connsiteY66" fmla="*/ 1700213 h 2171700"/>
                <a:gd name="connsiteX67" fmla="*/ 1385888 w 2305050"/>
                <a:gd name="connsiteY67" fmla="*/ 1581150 h 2171700"/>
                <a:gd name="connsiteX68" fmla="*/ 1376363 w 2305050"/>
                <a:gd name="connsiteY68" fmla="*/ 1576388 h 2171700"/>
                <a:gd name="connsiteX69" fmla="*/ 1390650 w 2305050"/>
                <a:gd name="connsiteY69" fmla="*/ 1466850 h 2171700"/>
                <a:gd name="connsiteX70" fmla="*/ 1414463 w 2305050"/>
                <a:gd name="connsiteY70" fmla="*/ 1447800 h 2171700"/>
                <a:gd name="connsiteX71" fmla="*/ 1371600 w 2305050"/>
                <a:gd name="connsiteY71" fmla="*/ 1395413 h 2171700"/>
                <a:gd name="connsiteX72" fmla="*/ 1319213 w 2305050"/>
                <a:gd name="connsiteY72" fmla="*/ 1371600 h 2171700"/>
                <a:gd name="connsiteX73" fmla="*/ 1309688 w 2305050"/>
                <a:gd name="connsiteY73" fmla="*/ 1290638 h 2171700"/>
                <a:gd name="connsiteX74" fmla="*/ 1290638 w 2305050"/>
                <a:gd name="connsiteY74" fmla="*/ 1285875 h 2171700"/>
                <a:gd name="connsiteX75" fmla="*/ 1262063 w 2305050"/>
                <a:gd name="connsiteY75" fmla="*/ 1319213 h 2171700"/>
                <a:gd name="connsiteX76" fmla="*/ 1209675 w 2305050"/>
                <a:gd name="connsiteY76" fmla="*/ 1314450 h 2171700"/>
                <a:gd name="connsiteX77" fmla="*/ 1190625 w 2305050"/>
                <a:gd name="connsiteY77" fmla="*/ 1314450 h 2171700"/>
                <a:gd name="connsiteX78" fmla="*/ 1143000 w 2305050"/>
                <a:gd name="connsiteY78" fmla="*/ 1285875 h 2171700"/>
                <a:gd name="connsiteX79" fmla="*/ 1104900 w 2305050"/>
                <a:gd name="connsiteY79" fmla="*/ 1290638 h 2171700"/>
                <a:gd name="connsiteX80" fmla="*/ 1071563 w 2305050"/>
                <a:gd name="connsiteY80" fmla="*/ 1347788 h 2171700"/>
                <a:gd name="connsiteX81" fmla="*/ 1042988 w 2305050"/>
                <a:gd name="connsiteY81" fmla="*/ 1362075 h 2171700"/>
                <a:gd name="connsiteX82" fmla="*/ 1004888 w 2305050"/>
                <a:gd name="connsiteY82" fmla="*/ 1376363 h 2171700"/>
                <a:gd name="connsiteX83" fmla="*/ 938213 w 2305050"/>
                <a:gd name="connsiteY83" fmla="*/ 1385888 h 2171700"/>
                <a:gd name="connsiteX84" fmla="*/ 914400 w 2305050"/>
                <a:gd name="connsiteY84" fmla="*/ 1395413 h 2171700"/>
                <a:gd name="connsiteX85" fmla="*/ 904875 w 2305050"/>
                <a:gd name="connsiteY85" fmla="*/ 1447800 h 2171700"/>
                <a:gd name="connsiteX86" fmla="*/ 947738 w 2305050"/>
                <a:gd name="connsiteY86" fmla="*/ 1509713 h 2171700"/>
                <a:gd name="connsiteX87" fmla="*/ 942975 w 2305050"/>
                <a:gd name="connsiteY87" fmla="*/ 1538288 h 2171700"/>
                <a:gd name="connsiteX88" fmla="*/ 909638 w 2305050"/>
                <a:gd name="connsiteY88" fmla="*/ 1590675 h 2171700"/>
                <a:gd name="connsiteX89" fmla="*/ 933450 w 2305050"/>
                <a:gd name="connsiteY89" fmla="*/ 1676400 h 2171700"/>
                <a:gd name="connsiteX90" fmla="*/ 957263 w 2305050"/>
                <a:gd name="connsiteY90" fmla="*/ 1724025 h 2171700"/>
                <a:gd name="connsiteX91" fmla="*/ 923925 w 2305050"/>
                <a:gd name="connsiteY91" fmla="*/ 1766888 h 2171700"/>
                <a:gd name="connsiteX92" fmla="*/ 904875 w 2305050"/>
                <a:gd name="connsiteY92" fmla="*/ 1843088 h 2171700"/>
                <a:gd name="connsiteX93" fmla="*/ 800100 w 2305050"/>
                <a:gd name="connsiteY93" fmla="*/ 1809750 h 2171700"/>
                <a:gd name="connsiteX94" fmla="*/ 719138 w 2305050"/>
                <a:gd name="connsiteY94" fmla="*/ 1838325 h 2171700"/>
                <a:gd name="connsiteX95" fmla="*/ 623888 w 2305050"/>
                <a:gd name="connsiteY95" fmla="*/ 1890713 h 2171700"/>
                <a:gd name="connsiteX96" fmla="*/ 509588 w 2305050"/>
                <a:gd name="connsiteY96" fmla="*/ 1857375 h 2171700"/>
                <a:gd name="connsiteX97" fmla="*/ 504825 w 2305050"/>
                <a:gd name="connsiteY97" fmla="*/ 1895475 h 2171700"/>
                <a:gd name="connsiteX98" fmla="*/ 457200 w 2305050"/>
                <a:gd name="connsiteY98" fmla="*/ 1885950 h 2171700"/>
                <a:gd name="connsiteX99" fmla="*/ 414338 w 2305050"/>
                <a:gd name="connsiteY99" fmla="*/ 1895475 h 2171700"/>
                <a:gd name="connsiteX100" fmla="*/ 309563 w 2305050"/>
                <a:gd name="connsiteY100" fmla="*/ 1862138 h 2171700"/>
                <a:gd name="connsiteX101" fmla="*/ 280988 w 2305050"/>
                <a:gd name="connsiteY101" fmla="*/ 1833563 h 2171700"/>
                <a:gd name="connsiteX102" fmla="*/ 242888 w 2305050"/>
                <a:gd name="connsiteY102" fmla="*/ 1847850 h 2171700"/>
                <a:gd name="connsiteX103" fmla="*/ 195263 w 2305050"/>
                <a:gd name="connsiteY103" fmla="*/ 1857375 h 2171700"/>
                <a:gd name="connsiteX104" fmla="*/ 123825 w 2305050"/>
                <a:gd name="connsiteY104" fmla="*/ 1871663 h 2171700"/>
                <a:gd name="connsiteX105" fmla="*/ 95250 w 2305050"/>
                <a:gd name="connsiteY105" fmla="*/ 1885950 h 2171700"/>
                <a:gd name="connsiteX106" fmla="*/ 76200 w 2305050"/>
                <a:gd name="connsiteY106" fmla="*/ 1819275 h 2171700"/>
                <a:gd name="connsiteX107" fmla="*/ 109538 w 2305050"/>
                <a:gd name="connsiteY107" fmla="*/ 1785938 h 2171700"/>
                <a:gd name="connsiteX108" fmla="*/ 109538 w 2305050"/>
                <a:gd name="connsiteY108" fmla="*/ 1747838 h 2171700"/>
                <a:gd name="connsiteX109" fmla="*/ 38100 w 2305050"/>
                <a:gd name="connsiteY109" fmla="*/ 1690688 h 2171700"/>
                <a:gd name="connsiteX110" fmla="*/ 0 w 2305050"/>
                <a:gd name="connsiteY110" fmla="*/ 1676400 h 2171700"/>
                <a:gd name="connsiteX111" fmla="*/ 66675 w 2305050"/>
                <a:gd name="connsiteY111" fmla="*/ 1638300 h 2171700"/>
                <a:gd name="connsiteX112" fmla="*/ 85725 w 2305050"/>
                <a:gd name="connsiteY112" fmla="*/ 1509713 h 2171700"/>
                <a:gd name="connsiteX113" fmla="*/ 128588 w 2305050"/>
                <a:gd name="connsiteY113" fmla="*/ 1443038 h 2171700"/>
                <a:gd name="connsiteX114" fmla="*/ 104775 w 2305050"/>
                <a:gd name="connsiteY114" fmla="*/ 1404938 h 2171700"/>
                <a:gd name="connsiteX115" fmla="*/ 147638 w 2305050"/>
                <a:gd name="connsiteY115" fmla="*/ 1366838 h 2171700"/>
                <a:gd name="connsiteX116" fmla="*/ 133350 w 2305050"/>
                <a:gd name="connsiteY116" fmla="*/ 1319213 h 2171700"/>
                <a:gd name="connsiteX117" fmla="*/ 157163 w 2305050"/>
                <a:gd name="connsiteY117" fmla="*/ 1281113 h 2171700"/>
                <a:gd name="connsiteX118" fmla="*/ 171450 w 2305050"/>
                <a:gd name="connsiteY118" fmla="*/ 1190625 h 2171700"/>
                <a:gd name="connsiteX119" fmla="*/ 147638 w 2305050"/>
                <a:gd name="connsiteY119" fmla="*/ 1138238 h 2171700"/>
                <a:gd name="connsiteX120" fmla="*/ 176213 w 2305050"/>
                <a:gd name="connsiteY120" fmla="*/ 1119188 h 2171700"/>
                <a:gd name="connsiteX121" fmla="*/ 166688 w 2305050"/>
                <a:gd name="connsiteY121" fmla="*/ 1076325 h 2171700"/>
                <a:gd name="connsiteX122" fmla="*/ 261938 w 2305050"/>
                <a:gd name="connsiteY122" fmla="*/ 1047750 h 2171700"/>
                <a:gd name="connsiteX123" fmla="*/ 333375 w 2305050"/>
                <a:gd name="connsiteY123" fmla="*/ 1000125 h 2171700"/>
                <a:gd name="connsiteX124" fmla="*/ 333375 w 2305050"/>
                <a:gd name="connsiteY124" fmla="*/ 947738 h 2171700"/>
                <a:gd name="connsiteX125" fmla="*/ 409575 w 2305050"/>
                <a:gd name="connsiteY125" fmla="*/ 828675 h 2171700"/>
                <a:gd name="connsiteX126" fmla="*/ 466725 w 2305050"/>
                <a:gd name="connsiteY126" fmla="*/ 781050 h 2171700"/>
                <a:gd name="connsiteX127" fmla="*/ 533400 w 2305050"/>
                <a:gd name="connsiteY127" fmla="*/ 738188 h 2171700"/>
                <a:gd name="connsiteX128" fmla="*/ 666750 w 2305050"/>
                <a:gd name="connsiteY128" fmla="*/ 719138 h 2171700"/>
                <a:gd name="connsiteX129" fmla="*/ 757238 w 2305050"/>
                <a:gd name="connsiteY129" fmla="*/ 719138 h 2171700"/>
                <a:gd name="connsiteX130" fmla="*/ 838200 w 2305050"/>
                <a:gd name="connsiteY130" fmla="*/ 785813 h 2171700"/>
                <a:gd name="connsiteX131" fmla="*/ 933450 w 2305050"/>
                <a:gd name="connsiteY131" fmla="*/ 714375 h 2171700"/>
                <a:gd name="connsiteX132" fmla="*/ 895350 w 2305050"/>
                <a:gd name="connsiteY132" fmla="*/ 642938 h 2171700"/>
                <a:gd name="connsiteX133" fmla="*/ 914400 w 2305050"/>
                <a:gd name="connsiteY133" fmla="*/ 561975 h 2171700"/>
                <a:gd name="connsiteX134" fmla="*/ 895350 w 2305050"/>
                <a:gd name="connsiteY134" fmla="*/ 547688 h 2171700"/>
                <a:gd name="connsiteX135" fmla="*/ 976313 w 2305050"/>
                <a:gd name="connsiteY135" fmla="*/ 457200 h 2171700"/>
                <a:gd name="connsiteX136" fmla="*/ 947738 w 2305050"/>
                <a:gd name="connsiteY136" fmla="*/ 423863 h 2171700"/>
                <a:gd name="connsiteX137" fmla="*/ 947738 w 2305050"/>
                <a:gd name="connsiteY137" fmla="*/ 376238 h 2171700"/>
                <a:gd name="connsiteX138" fmla="*/ 985838 w 2305050"/>
                <a:gd name="connsiteY138" fmla="*/ 285750 h 2171700"/>
                <a:gd name="connsiteX139" fmla="*/ 981075 w 2305050"/>
                <a:gd name="connsiteY139" fmla="*/ 238125 h 2171700"/>
                <a:gd name="connsiteX140" fmla="*/ 981075 w 2305050"/>
                <a:gd name="connsiteY140" fmla="*/ 209550 h 2171700"/>
                <a:gd name="connsiteX141" fmla="*/ 985838 w 2305050"/>
                <a:gd name="connsiteY141" fmla="*/ 171450 h 2171700"/>
                <a:gd name="connsiteX142" fmla="*/ 947738 w 2305050"/>
                <a:gd name="connsiteY142" fmla="*/ 71438 h 2171700"/>
                <a:gd name="connsiteX143" fmla="*/ 1071563 w 2305050"/>
                <a:gd name="connsiteY143" fmla="*/ 0 h 2171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2305050" h="2171700">
                  <a:moveTo>
                    <a:pt x="1071563" y="0"/>
                  </a:moveTo>
                  <a:lnTo>
                    <a:pt x="1090613" y="61913"/>
                  </a:lnTo>
                  <a:lnTo>
                    <a:pt x="1190625" y="80963"/>
                  </a:lnTo>
                  <a:lnTo>
                    <a:pt x="1243013" y="80963"/>
                  </a:lnTo>
                  <a:lnTo>
                    <a:pt x="1223963" y="38100"/>
                  </a:lnTo>
                  <a:lnTo>
                    <a:pt x="1338263" y="28575"/>
                  </a:lnTo>
                  <a:lnTo>
                    <a:pt x="1395413" y="42863"/>
                  </a:lnTo>
                  <a:lnTo>
                    <a:pt x="1504950" y="152400"/>
                  </a:lnTo>
                  <a:lnTo>
                    <a:pt x="1566863" y="242888"/>
                  </a:lnTo>
                  <a:lnTo>
                    <a:pt x="1581150" y="338138"/>
                  </a:lnTo>
                  <a:lnTo>
                    <a:pt x="1662113" y="347663"/>
                  </a:lnTo>
                  <a:lnTo>
                    <a:pt x="1719263" y="366713"/>
                  </a:lnTo>
                  <a:lnTo>
                    <a:pt x="1762125" y="333375"/>
                  </a:lnTo>
                  <a:lnTo>
                    <a:pt x="1790700" y="361950"/>
                  </a:lnTo>
                  <a:lnTo>
                    <a:pt x="1857375" y="342900"/>
                  </a:lnTo>
                  <a:lnTo>
                    <a:pt x="1933575" y="328613"/>
                  </a:lnTo>
                  <a:lnTo>
                    <a:pt x="1966913" y="285750"/>
                  </a:lnTo>
                  <a:lnTo>
                    <a:pt x="2038350" y="290513"/>
                  </a:lnTo>
                  <a:lnTo>
                    <a:pt x="2028825" y="361950"/>
                  </a:lnTo>
                  <a:lnTo>
                    <a:pt x="2066925" y="471488"/>
                  </a:lnTo>
                  <a:lnTo>
                    <a:pt x="2047875" y="557213"/>
                  </a:lnTo>
                  <a:lnTo>
                    <a:pt x="2066925" y="628650"/>
                  </a:lnTo>
                  <a:lnTo>
                    <a:pt x="2124075" y="704850"/>
                  </a:lnTo>
                  <a:lnTo>
                    <a:pt x="2152650" y="728663"/>
                  </a:lnTo>
                  <a:lnTo>
                    <a:pt x="2152650" y="781050"/>
                  </a:lnTo>
                  <a:lnTo>
                    <a:pt x="2138363" y="852488"/>
                  </a:lnTo>
                  <a:lnTo>
                    <a:pt x="2105025" y="919163"/>
                  </a:lnTo>
                  <a:lnTo>
                    <a:pt x="2147888" y="952500"/>
                  </a:lnTo>
                  <a:lnTo>
                    <a:pt x="2147888" y="995363"/>
                  </a:lnTo>
                  <a:lnTo>
                    <a:pt x="2181225" y="1038225"/>
                  </a:lnTo>
                  <a:lnTo>
                    <a:pt x="2138363" y="1143000"/>
                  </a:lnTo>
                  <a:lnTo>
                    <a:pt x="2114550" y="1223963"/>
                  </a:lnTo>
                  <a:lnTo>
                    <a:pt x="2157413" y="1252538"/>
                  </a:lnTo>
                  <a:lnTo>
                    <a:pt x="2095500" y="1314450"/>
                  </a:lnTo>
                  <a:lnTo>
                    <a:pt x="2085975" y="1371600"/>
                  </a:lnTo>
                  <a:lnTo>
                    <a:pt x="2100263" y="1414463"/>
                  </a:lnTo>
                  <a:lnTo>
                    <a:pt x="2014538" y="1495425"/>
                  </a:lnTo>
                  <a:lnTo>
                    <a:pt x="2052638" y="1557338"/>
                  </a:lnTo>
                  <a:lnTo>
                    <a:pt x="2076450" y="1590675"/>
                  </a:lnTo>
                  <a:lnTo>
                    <a:pt x="2166938" y="1562100"/>
                  </a:lnTo>
                  <a:lnTo>
                    <a:pt x="2252663" y="1614488"/>
                  </a:lnTo>
                  <a:lnTo>
                    <a:pt x="2305050" y="1633538"/>
                  </a:lnTo>
                  <a:lnTo>
                    <a:pt x="2276475" y="1700213"/>
                  </a:lnTo>
                  <a:lnTo>
                    <a:pt x="2276475" y="1771650"/>
                  </a:lnTo>
                  <a:lnTo>
                    <a:pt x="2252663" y="1819275"/>
                  </a:lnTo>
                  <a:lnTo>
                    <a:pt x="2190750" y="1804988"/>
                  </a:lnTo>
                  <a:lnTo>
                    <a:pt x="2157413" y="1857375"/>
                  </a:lnTo>
                  <a:lnTo>
                    <a:pt x="2176463" y="1905000"/>
                  </a:lnTo>
                  <a:lnTo>
                    <a:pt x="2133600" y="1947863"/>
                  </a:lnTo>
                  <a:lnTo>
                    <a:pt x="2133600" y="1995488"/>
                  </a:lnTo>
                  <a:lnTo>
                    <a:pt x="2133600" y="1995488"/>
                  </a:lnTo>
                  <a:lnTo>
                    <a:pt x="2166938" y="2100263"/>
                  </a:lnTo>
                  <a:lnTo>
                    <a:pt x="2076450" y="2109788"/>
                  </a:lnTo>
                  <a:lnTo>
                    <a:pt x="2038350" y="2152650"/>
                  </a:lnTo>
                  <a:lnTo>
                    <a:pt x="1962150" y="2138363"/>
                  </a:lnTo>
                  <a:lnTo>
                    <a:pt x="1914525" y="2171700"/>
                  </a:lnTo>
                  <a:lnTo>
                    <a:pt x="1814513" y="2166938"/>
                  </a:lnTo>
                  <a:lnTo>
                    <a:pt x="1724025" y="2071688"/>
                  </a:lnTo>
                  <a:lnTo>
                    <a:pt x="1652588" y="2062163"/>
                  </a:lnTo>
                  <a:lnTo>
                    <a:pt x="1590675" y="2005013"/>
                  </a:lnTo>
                  <a:lnTo>
                    <a:pt x="1600200" y="1957388"/>
                  </a:lnTo>
                  <a:lnTo>
                    <a:pt x="1576388" y="1905000"/>
                  </a:lnTo>
                  <a:lnTo>
                    <a:pt x="1576388" y="1843088"/>
                  </a:lnTo>
                  <a:lnTo>
                    <a:pt x="1538288" y="1800225"/>
                  </a:lnTo>
                  <a:lnTo>
                    <a:pt x="1538288" y="1766888"/>
                  </a:lnTo>
                  <a:lnTo>
                    <a:pt x="1466850" y="1752600"/>
                  </a:lnTo>
                  <a:lnTo>
                    <a:pt x="1457325" y="1700213"/>
                  </a:lnTo>
                  <a:lnTo>
                    <a:pt x="1385888" y="1581150"/>
                  </a:lnTo>
                  <a:lnTo>
                    <a:pt x="1376363" y="1576388"/>
                  </a:lnTo>
                  <a:lnTo>
                    <a:pt x="1390650" y="1466850"/>
                  </a:lnTo>
                  <a:lnTo>
                    <a:pt x="1414463" y="1447800"/>
                  </a:lnTo>
                  <a:lnTo>
                    <a:pt x="1371600" y="1395413"/>
                  </a:lnTo>
                  <a:lnTo>
                    <a:pt x="1319213" y="1371600"/>
                  </a:lnTo>
                  <a:lnTo>
                    <a:pt x="1309688" y="1290638"/>
                  </a:lnTo>
                  <a:lnTo>
                    <a:pt x="1290638" y="1285875"/>
                  </a:lnTo>
                  <a:lnTo>
                    <a:pt x="1262063" y="1319213"/>
                  </a:lnTo>
                  <a:lnTo>
                    <a:pt x="1209675" y="1314450"/>
                  </a:lnTo>
                  <a:lnTo>
                    <a:pt x="1190625" y="1314450"/>
                  </a:lnTo>
                  <a:lnTo>
                    <a:pt x="1143000" y="1285875"/>
                  </a:lnTo>
                  <a:lnTo>
                    <a:pt x="1104900" y="1290638"/>
                  </a:lnTo>
                  <a:lnTo>
                    <a:pt x="1071563" y="1347788"/>
                  </a:lnTo>
                  <a:lnTo>
                    <a:pt x="1042988" y="1362075"/>
                  </a:lnTo>
                  <a:lnTo>
                    <a:pt x="1004888" y="1376363"/>
                  </a:lnTo>
                  <a:lnTo>
                    <a:pt x="938213" y="1385888"/>
                  </a:lnTo>
                  <a:lnTo>
                    <a:pt x="914400" y="1395413"/>
                  </a:lnTo>
                  <a:lnTo>
                    <a:pt x="904875" y="1447800"/>
                  </a:lnTo>
                  <a:lnTo>
                    <a:pt x="947738" y="1509713"/>
                  </a:lnTo>
                  <a:lnTo>
                    <a:pt x="942975" y="1538288"/>
                  </a:lnTo>
                  <a:lnTo>
                    <a:pt x="909638" y="1590675"/>
                  </a:lnTo>
                  <a:lnTo>
                    <a:pt x="933450" y="1676400"/>
                  </a:lnTo>
                  <a:lnTo>
                    <a:pt x="957263" y="1724025"/>
                  </a:lnTo>
                  <a:lnTo>
                    <a:pt x="923925" y="1766888"/>
                  </a:lnTo>
                  <a:lnTo>
                    <a:pt x="904875" y="1843088"/>
                  </a:lnTo>
                  <a:lnTo>
                    <a:pt x="800100" y="1809750"/>
                  </a:lnTo>
                  <a:lnTo>
                    <a:pt x="719138" y="1838325"/>
                  </a:lnTo>
                  <a:lnTo>
                    <a:pt x="623888" y="1890713"/>
                  </a:lnTo>
                  <a:lnTo>
                    <a:pt x="509588" y="1857375"/>
                  </a:lnTo>
                  <a:lnTo>
                    <a:pt x="504825" y="1895475"/>
                  </a:lnTo>
                  <a:lnTo>
                    <a:pt x="457200" y="1885950"/>
                  </a:lnTo>
                  <a:lnTo>
                    <a:pt x="414338" y="1895475"/>
                  </a:lnTo>
                  <a:lnTo>
                    <a:pt x="309563" y="1862138"/>
                  </a:lnTo>
                  <a:lnTo>
                    <a:pt x="280988" y="1833563"/>
                  </a:lnTo>
                  <a:lnTo>
                    <a:pt x="242888" y="1847850"/>
                  </a:lnTo>
                  <a:lnTo>
                    <a:pt x="195263" y="1857375"/>
                  </a:lnTo>
                  <a:lnTo>
                    <a:pt x="123825" y="1871663"/>
                  </a:lnTo>
                  <a:lnTo>
                    <a:pt x="95250" y="1885950"/>
                  </a:lnTo>
                  <a:lnTo>
                    <a:pt x="76200" y="1819275"/>
                  </a:lnTo>
                  <a:lnTo>
                    <a:pt x="109538" y="1785938"/>
                  </a:lnTo>
                  <a:lnTo>
                    <a:pt x="109538" y="1747838"/>
                  </a:lnTo>
                  <a:lnTo>
                    <a:pt x="38100" y="1690688"/>
                  </a:lnTo>
                  <a:lnTo>
                    <a:pt x="0" y="1676400"/>
                  </a:lnTo>
                  <a:lnTo>
                    <a:pt x="66675" y="1638300"/>
                  </a:lnTo>
                  <a:lnTo>
                    <a:pt x="85725" y="1509713"/>
                  </a:lnTo>
                  <a:lnTo>
                    <a:pt x="128588" y="1443038"/>
                  </a:lnTo>
                  <a:lnTo>
                    <a:pt x="104775" y="1404938"/>
                  </a:lnTo>
                  <a:lnTo>
                    <a:pt x="147638" y="1366838"/>
                  </a:lnTo>
                  <a:lnTo>
                    <a:pt x="133350" y="1319213"/>
                  </a:lnTo>
                  <a:lnTo>
                    <a:pt x="157163" y="1281113"/>
                  </a:lnTo>
                  <a:lnTo>
                    <a:pt x="171450" y="1190625"/>
                  </a:lnTo>
                  <a:lnTo>
                    <a:pt x="147638" y="1138238"/>
                  </a:lnTo>
                  <a:lnTo>
                    <a:pt x="176213" y="1119188"/>
                  </a:lnTo>
                  <a:lnTo>
                    <a:pt x="166688" y="1076325"/>
                  </a:lnTo>
                  <a:lnTo>
                    <a:pt x="261938" y="1047750"/>
                  </a:lnTo>
                  <a:lnTo>
                    <a:pt x="333375" y="1000125"/>
                  </a:lnTo>
                  <a:lnTo>
                    <a:pt x="333375" y="947738"/>
                  </a:lnTo>
                  <a:lnTo>
                    <a:pt x="409575" y="828675"/>
                  </a:lnTo>
                  <a:lnTo>
                    <a:pt x="466725" y="781050"/>
                  </a:lnTo>
                  <a:lnTo>
                    <a:pt x="533400" y="738188"/>
                  </a:lnTo>
                  <a:lnTo>
                    <a:pt x="666750" y="719138"/>
                  </a:lnTo>
                  <a:lnTo>
                    <a:pt x="757238" y="719138"/>
                  </a:lnTo>
                  <a:lnTo>
                    <a:pt x="838200" y="785813"/>
                  </a:lnTo>
                  <a:lnTo>
                    <a:pt x="933450" y="714375"/>
                  </a:lnTo>
                  <a:lnTo>
                    <a:pt x="895350" y="642938"/>
                  </a:lnTo>
                  <a:lnTo>
                    <a:pt x="914400" y="561975"/>
                  </a:lnTo>
                  <a:lnTo>
                    <a:pt x="895350" y="547688"/>
                  </a:lnTo>
                  <a:lnTo>
                    <a:pt x="976313" y="457200"/>
                  </a:lnTo>
                  <a:lnTo>
                    <a:pt x="947738" y="423863"/>
                  </a:lnTo>
                  <a:lnTo>
                    <a:pt x="947738" y="376238"/>
                  </a:lnTo>
                  <a:lnTo>
                    <a:pt x="985838" y="285750"/>
                  </a:lnTo>
                  <a:lnTo>
                    <a:pt x="981075" y="238125"/>
                  </a:lnTo>
                  <a:lnTo>
                    <a:pt x="981075" y="209550"/>
                  </a:lnTo>
                  <a:lnTo>
                    <a:pt x="985838" y="171450"/>
                  </a:lnTo>
                  <a:lnTo>
                    <a:pt x="947738" y="71438"/>
                  </a:lnTo>
                  <a:lnTo>
                    <a:pt x="1071563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41" name="Forma libre 140">
              <a:extLst>
                <a:ext uri="{FF2B5EF4-FFF2-40B4-BE49-F238E27FC236}">
                  <a16:creationId xmlns:a16="http://schemas.microsoft.com/office/drawing/2014/main" id="{5F1FC8CC-1651-41CD-8BF9-82DB8E33314B}"/>
                </a:ext>
              </a:extLst>
            </p:cNvPr>
            <p:cNvSpPr/>
            <p:nvPr/>
          </p:nvSpPr>
          <p:spPr>
            <a:xfrm>
              <a:off x="4699749" y="2151844"/>
              <a:ext cx="834803" cy="1102778"/>
            </a:xfrm>
            <a:custGeom>
              <a:avLst/>
              <a:gdLst>
                <a:gd name="connsiteX0" fmla="*/ 11906 w 838200"/>
                <a:gd name="connsiteY0" fmla="*/ 102394 h 1100138"/>
                <a:gd name="connsiteX1" fmla="*/ 0 w 838200"/>
                <a:gd name="connsiteY1" fmla="*/ 152400 h 1100138"/>
                <a:gd name="connsiteX2" fmla="*/ 42863 w 838200"/>
                <a:gd name="connsiteY2" fmla="*/ 204788 h 1100138"/>
                <a:gd name="connsiteX3" fmla="*/ 45244 w 838200"/>
                <a:gd name="connsiteY3" fmla="*/ 230982 h 1100138"/>
                <a:gd name="connsiteX4" fmla="*/ 7144 w 838200"/>
                <a:gd name="connsiteY4" fmla="*/ 292894 h 1100138"/>
                <a:gd name="connsiteX5" fmla="*/ 52388 w 838200"/>
                <a:gd name="connsiteY5" fmla="*/ 416719 h 1100138"/>
                <a:gd name="connsiteX6" fmla="*/ 28575 w 838200"/>
                <a:gd name="connsiteY6" fmla="*/ 464344 h 1100138"/>
                <a:gd name="connsiteX7" fmla="*/ 16669 w 838200"/>
                <a:gd name="connsiteY7" fmla="*/ 509588 h 1100138"/>
                <a:gd name="connsiteX8" fmla="*/ 54769 w 838200"/>
                <a:gd name="connsiteY8" fmla="*/ 609600 h 1100138"/>
                <a:gd name="connsiteX9" fmla="*/ 38100 w 838200"/>
                <a:gd name="connsiteY9" fmla="*/ 638175 h 1100138"/>
                <a:gd name="connsiteX10" fmla="*/ 59531 w 838200"/>
                <a:gd name="connsiteY10" fmla="*/ 690563 h 1100138"/>
                <a:gd name="connsiteX11" fmla="*/ 76200 w 838200"/>
                <a:gd name="connsiteY11" fmla="*/ 745332 h 1100138"/>
                <a:gd name="connsiteX12" fmla="*/ 78581 w 838200"/>
                <a:gd name="connsiteY12" fmla="*/ 764382 h 1100138"/>
                <a:gd name="connsiteX13" fmla="*/ 121444 w 838200"/>
                <a:gd name="connsiteY13" fmla="*/ 783432 h 1100138"/>
                <a:gd name="connsiteX14" fmla="*/ 159544 w 838200"/>
                <a:gd name="connsiteY14" fmla="*/ 814388 h 1100138"/>
                <a:gd name="connsiteX15" fmla="*/ 145256 w 838200"/>
                <a:gd name="connsiteY15" fmla="*/ 847725 h 1100138"/>
                <a:gd name="connsiteX16" fmla="*/ 150019 w 838200"/>
                <a:gd name="connsiteY16" fmla="*/ 888207 h 1100138"/>
                <a:gd name="connsiteX17" fmla="*/ 180975 w 838200"/>
                <a:gd name="connsiteY17" fmla="*/ 900113 h 1100138"/>
                <a:gd name="connsiteX18" fmla="*/ 233363 w 838200"/>
                <a:gd name="connsiteY18" fmla="*/ 881063 h 1100138"/>
                <a:gd name="connsiteX19" fmla="*/ 250031 w 838200"/>
                <a:gd name="connsiteY19" fmla="*/ 964407 h 1100138"/>
                <a:gd name="connsiteX20" fmla="*/ 276225 w 838200"/>
                <a:gd name="connsiteY20" fmla="*/ 957263 h 1100138"/>
                <a:gd name="connsiteX21" fmla="*/ 307181 w 838200"/>
                <a:gd name="connsiteY21" fmla="*/ 992982 h 1100138"/>
                <a:gd name="connsiteX22" fmla="*/ 333375 w 838200"/>
                <a:gd name="connsiteY22" fmla="*/ 1004888 h 1100138"/>
                <a:gd name="connsiteX23" fmla="*/ 373856 w 838200"/>
                <a:gd name="connsiteY23" fmla="*/ 976313 h 1100138"/>
                <a:gd name="connsiteX24" fmla="*/ 392906 w 838200"/>
                <a:gd name="connsiteY24" fmla="*/ 935832 h 1100138"/>
                <a:gd name="connsiteX25" fmla="*/ 414338 w 838200"/>
                <a:gd name="connsiteY25" fmla="*/ 919163 h 1100138"/>
                <a:gd name="connsiteX26" fmla="*/ 471488 w 838200"/>
                <a:gd name="connsiteY26" fmla="*/ 940594 h 1100138"/>
                <a:gd name="connsiteX27" fmla="*/ 523875 w 838200"/>
                <a:gd name="connsiteY27" fmla="*/ 990600 h 1100138"/>
                <a:gd name="connsiteX28" fmla="*/ 507206 w 838200"/>
                <a:gd name="connsiteY28" fmla="*/ 1038225 h 1100138"/>
                <a:gd name="connsiteX29" fmla="*/ 557213 w 838200"/>
                <a:gd name="connsiteY29" fmla="*/ 1052513 h 1100138"/>
                <a:gd name="connsiteX30" fmla="*/ 640556 w 838200"/>
                <a:gd name="connsiteY30" fmla="*/ 1100138 h 1100138"/>
                <a:gd name="connsiteX31" fmla="*/ 750094 w 838200"/>
                <a:gd name="connsiteY31" fmla="*/ 1045369 h 1100138"/>
                <a:gd name="connsiteX32" fmla="*/ 807244 w 838200"/>
                <a:gd name="connsiteY32" fmla="*/ 1014413 h 1100138"/>
                <a:gd name="connsiteX33" fmla="*/ 838200 w 838200"/>
                <a:gd name="connsiteY33" fmla="*/ 962025 h 1100138"/>
                <a:gd name="connsiteX34" fmla="*/ 788194 w 838200"/>
                <a:gd name="connsiteY34" fmla="*/ 847725 h 1100138"/>
                <a:gd name="connsiteX35" fmla="*/ 771525 w 838200"/>
                <a:gd name="connsiteY35" fmla="*/ 790575 h 1100138"/>
                <a:gd name="connsiteX36" fmla="*/ 711994 w 838200"/>
                <a:gd name="connsiteY36" fmla="*/ 759619 h 1100138"/>
                <a:gd name="connsiteX37" fmla="*/ 666750 w 838200"/>
                <a:gd name="connsiteY37" fmla="*/ 716757 h 1100138"/>
                <a:gd name="connsiteX38" fmla="*/ 676275 w 838200"/>
                <a:gd name="connsiteY38" fmla="*/ 650082 h 1100138"/>
                <a:gd name="connsiteX39" fmla="*/ 645319 w 838200"/>
                <a:gd name="connsiteY39" fmla="*/ 585788 h 1100138"/>
                <a:gd name="connsiteX40" fmla="*/ 645319 w 838200"/>
                <a:gd name="connsiteY40" fmla="*/ 550069 h 1100138"/>
                <a:gd name="connsiteX41" fmla="*/ 611981 w 838200"/>
                <a:gd name="connsiteY41" fmla="*/ 502444 h 1100138"/>
                <a:gd name="connsiteX42" fmla="*/ 611981 w 838200"/>
                <a:gd name="connsiteY42" fmla="*/ 478632 h 1100138"/>
                <a:gd name="connsiteX43" fmla="*/ 533400 w 838200"/>
                <a:gd name="connsiteY43" fmla="*/ 461963 h 1100138"/>
                <a:gd name="connsiteX44" fmla="*/ 526256 w 838200"/>
                <a:gd name="connsiteY44" fmla="*/ 402432 h 1100138"/>
                <a:gd name="connsiteX45" fmla="*/ 461963 w 838200"/>
                <a:gd name="connsiteY45" fmla="*/ 288132 h 1100138"/>
                <a:gd name="connsiteX46" fmla="*/ 452438 w 838200"/>
                <a:gd name="connsiteY46" fmla="*/ 261938 h 1100138"/>
                <a:gd name="connsiteX47" fmla="*/ 464344 w 838200"/>
                <a:gd name="connsiteY47" fmla="*/ 161925 h 1100138"/>
                <a:gd name="connsiteX48" fmla="*/ 481013 w 838200"/>
                <a:gd name="connsiteY48" fmla="*/ 145257 h 1100138"/>
                <a:gd name="connsiteX49" fmla="*/ 428625 w 838200"/>
                <a:gd name="connsiteY49" fmla="*/ 92869 h 1100138"/>
                <a:gd name="connsiteX50" fmla="*/ 390525 w 838200"/>
                <a:gd name="connsiteY50" fmla="*/ 88107 h 1100138"/>
                <a:gd name="connsiteX51" fmla="*/ 388144 w 838200"/>
                <a:gd name="connsiteY51" fmla="*/ 4763 h 1100138"/>
                <a:gd name="connsiteX52" fmla="*/ 373856 w 838200"/>
                <a:gd name="connsiteY52" fmla="*/ 9525 h 1100138"/>
                <a:gd name="connsiteX53" fmla="*/ 350044 w 838200"/>
                <a:gd name="connsiteY53" fmla="*/ 28575 h 1100138"/>
                <a:gd name="connsiteX54" fmla="*/ 290513 w 838200"/>
                <a:gd name="connsiteY54" fmla="*/ 28575 h 1100138"/>
                <a:gd name="connsiteX55" fmla="*/ 221456 w 838200"/>
                <a:gd name="connsiteY55" fmla="*/ 0 h 1100138"/>
                <a:gd name="connsiteX56" fmla="*/ 197644 w 838200"/>
                <a:gd name="connsiteY56" fmla="*/ 7144 h 1100138"/>
                <a:gd name="connsiteX57" fmla="*/ 169069 w 838200"/>
                <a:gd name="connsiteY57" fmla="*/ 52388 h 1100138"/>
                <a:gd name="connsiteX58" fmla="*/ 11906 w 838200"/>
                <a:gd name="connsiteY58" fmla="*/ 102394 h 1100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838200" h="1100138">
                  <a:moveTo>
                    <a:pt x="11906" y="102394"/>
                  </a:moveTo>
                  <a:lnTo>
                    <a:pt x="0" y="152400"/>
                  </a:lnTo>
                  <a:lnTo>
                    <a:pt x="42863" y="204788"/>
                  </a:lnTo>
                  <a:lnTo>
                    <a:pt x="45244" y="230982"/>
                  </a:lnTo>
                  <a:lnTo>
                    <a:pt x="7144" y="292894"/>
                  </a:lnTo>
                  <a:lnTo>
                    <a:pt x="52388" y="416719"/>
                  </a:lnTo>
                  <a:lnTo>
                    <a:pt x="28575" y="464344"/>
                  </a:lnTo>
                  <a:lnTo>
                    <a:pt x="16669" y="509588"/>
                  </a:lnTo>
                  <a:lnTo>
                    <a:pt x="54769" y="609600"/>
                  </a:lnTo>
                  <a:lnTo>
                    <a:pt x="38100" y="638175"/>
                  </a:lnTo>
                  <a:lnTo>
                    <a:pt x="59531" y="690563"/>
                  </a:lnTo>
                  <a:lnTo>
                    <a:pt x="76200" y="745332"/>
                  </a:lnTo>
                  <a:lnTo>
                    <a:pt x="78581" y="764382"/>
                  </a:lnTo>
                  <a:lnTo>
                    <a:pt x="121444" y="783432"/>
                  </a:lnTo>
                  <a:lnTo>
                    <a:pt x="159544" y="814388"/>
                  </a:lnTo>
                  <a:lnTo>
                    <a:pt x="145256" y="847725"/>
                  </a:lnTo>
                  <a:lnTo>
                    <a:pt x="150019" y="888207"/>
                  </a:lnTo>
                  <a:lnTo>
                    <a:pt x="180975" y="900113"/>
                  </a:lnTo>
                  <a:lnTo>
                    <a:pt x="233363" y="881063"/>
                  </a:lnTo>
                  <a:lnTo>
                    <a:pt x="250031" y="964407"/>
                  </a:lnTo>
                  <a:lnTo>
                    <a:pt x="276225" y="957263"/>
                  </a:lnTo>
                  <a:lnTo>
                    <a:pt x="307181" y="992982"/>
                  </a:lnTo>
                  <a:lnTo>
                    <a:pt x="333375" y="1004888"/>
                  </a:lnTo>
                  <a:lnTo>
                    <a:pt x="373856" y="976313"/>
                  </a:lnTo>
                  <a:lnTo>
                    <a:pt x="392906" y="935832"/>
                  </a:lnTo>
                  <a:lnTo>
                    <a:pt x="414338" y="919163"/>
                  </a:lnTo>
                  <a:lnTo>
                    <a:pt x="471488" y="940594"/>
                  </a:lnTo>
                  <a:lnTo>
                    <a:pt x="523875" y="990600"/>
                  </a:lnTo>
                  <a:lnTo>
                    <a:pt x="507206" y="1038225"/>
                  </a:lnTo>
                  <a:lnTo>
                    <a:pt x="557213" y="1052513"/>
                  </a:lnTo>
                  <a:lnTo>
                    <a:pt x="640556" y="1100138"/>
                  </a:lnTo>
                  <a:lnTo>
                    <a:pt x="750094" y="1045369"/>
                  </a:lnTo>
                  <a:lnTo>
                    <a:pt x="807244" y="1014413"/>
                  </a:lnTo>
                  <a:lnTo>
                    <a:pt x="838200" y="962025"/>
                  </a:lnTo>
                  <a:lnTo>
                    <a:pt x="788194" y="847725"/>
                  </a:lnTo>
                  <a:lnTo>
                    <a:pt x="771525" y="790575"/>
                  </a:lnTo>
                  <a:lnTo>
                    <a:pt x="711994" y="759619"/>
                  </a:lnTo>
                  <a:lnTo>
                    <a:pt x="666750" y="716757"/>
                  </a:lnTo>
                  <a:lnTo>
                    <a:pt x="676275" y="650082"/>
                  </a:lnTo>
                  <a:lnTo>
                    <a:pt x="645319" y="585788"/>
                  </a:lnTo>
                  <a:lnTo>
                    <a:pt x="645319" y="550069"/>
                  </a:lnTo>
                  <a:lnTo>
                    <a:pt x="611981" y="502444"/>
                  </a:lnTo>
                  <a:lnTo>
                    <a:pt x="611981" y="478632"/>
                  </a:lnTo>
                  <a:lnTo>
                    <a:pt x="533400" y="461963"/>
                  </a:lnTo>
                  <a:lnTo>
                    <a:pt x="526256" y="402432"/>
                  </a:lnTo>
                  <a:lnTo>
                    <a:pt x="461963" y="288132"/>
                  </a:lnTo>
                  <a:lnTo>
                    <a:pt x="452438" y="261938"/>
                  </a:lnTo>
                  <a:lnTo>
                    <a:pt x="464344" y="161925"/>
                  </a:lnTo>
                  <a:lnTo>
                    <a:pt x="481013" y="145257"/>
                  </a:lnTo>
                  <a:lnTo>
                    <a:pt x="428625" y="92869"/>
                  </a:lnTo>
                  <a:lnTo>
                    <a:pt x="390525" y="88107"/>
                  </a:lnTo>
                  <a:cubicBezTo>
                    <a:pt x="389731" y="60326"/>
                    <a:pt x="388938" y="32544"/>
                    <a:pt x="388144" y="4763"/>
                  </a:cubicBezTo>
                  <a:lnTo>
                    <a:pt x="373856" y="9525"/>
                  </a:lnTo>
                  <a:lnTo>
                    <a:pt x="350044" y="28575"/>
                  </a:lnTo>
                  <a:lnTo>
                    <a:pt x="290513" y="28575"/>
                  </a:lnTo>
                  <a:lnTo>
                    <a:pt x="221456" y="0"/>
                  </a:lnTo>
                  <a:lnTo>
                    <a:pt x="197644" y="7144"/>
                  </a:lnTo>
                  <a:lnTo>
                    <a:pt x="169069" y="52388"/>
                  </a:lnTo>
                  <a:lnTo>
                    <a:pt x="11906" y="102394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42" name="Forma libre 141">
              <a:extLst>
                <a:ext uri="{FF2B5EF4-FFF2-40B4-BE49-F238E27FC236}">
                  <a16:creationId xmlns:a16="http://schemas.microsoft.com/office/drawing/2014/main" id="{6CE09974-C2CF-4245-B908-609B050AD5B2}"/>
                </a:ext>
              </a:extLst>
            </p:cNvPr>
            <p:cNvSpPr/>
            <p:nvPr/>
          </p:nvSpPr>
          <p:spPr>
            <a:xfrm>
              <a:off x="3751680" y="2678835"/>
              <a:ext cx="1627658" cy="1029583"/>
            </a:xfrm>
            <a:custGeom>
              <a:avLst/>
              <a:gdLst>
                <a:gd name="connsiteX0" fmla="*/ 282575 w 1628775"/>
                <a:gd name="connsiteY0" fmla="*/ 34925 h 1025525"/>
                <a:gd name="connsiteX1" fmla="*/ 327025 w 1628775"/>
                <a:gd name="connsiteY1" fmla="*/ 155575 h 1025525"/>
                <a:gd name="connsiteX2" fmla="*/ 238125 w 1628775"/>
                <a:gd name="connsiteY2" fmla="*/ 234950 h 1025525"/>
                <a:gd name="connsiteX3" fmla="*/ 155575 w 1628775"/>
                <a:gd name="connsiteY3" fmla="*/ 171450 h 1025525"/>
                <a:gd name="connsiteX4" fmla="*/ 127000 w 1628775"/>
                <a:gd name="connsiteY4" fmla="*/ 165100 h 1025525"/>
                <a:gd name="connsiteX5" fmla="*/ 101600 w 1628775"/>
                <a:gd name="connsiteY5" fmla="*/ 219075 h 1025525"/>
                <a:gd name="connsiteX6" fmla="*/ 69850 w 1628775"/>
                <a:gd name="connsiteY6" fmla="*/ 241300 h 1025525"/>
                <a:gd name="connsiteX7" fmla="*/ 9525 w 1628775"/>
                <a:gd name="connsiteY7" fmla="*/ 330200 h 1025525"/>
                <a:gd name="connsiteX8" fmla="*/ 34925 w 1628775"/>
                <a:gd name="connsiteY8" fmla="*/ 355600 h 1025525"/>
                <a:gd name="connsiteX9" fmla="*/ 9525 w 1628775"/>
                <a:gd name="connsiteY9" fmla="*/ 368300 h 1025525"/>
                <a:gd name="connsiteX10" fmla="*/ 31750 w 1628775"/>
                <a:gd name="connsiteY10" fmla="*/ 412750 h 1025525"/>
                <a:gd name="connsiteX11" fmla="*/ 47625 w 1628775"/>
                <a:gd name="connsiteY11" fmla="*/ 469900 h 1025525"/>
                <a:gd name="connsiteX12" fmla="*/ 22225 w 1628775"/>
                <a:gd name="connsiteY12" fmla="*/ 492125 h 1025525"/>
                <a:gd name="connsiteX13" fmla="*/ 9525 w 1628775"/>
                <a:gd name="connsiteY13" fmla="*/ 492125 h 1025525"/>
                <a:gd name="connsiteX14" fmla="*/ 0 w 1628775"/>
                <a:gd name="connsiteY14" fmla="*/ 533400 h 1025525"/>
                <a:gd name="connsiteX15" fmla="*/ 41275 w 1628775"/>
                <a:gd name="connsiteY15" fmla="*/ 571500 h 1025525"/>
                <a:gd name="connsiteX16" fmla="*/ 53975 w 1628775"/>
                <a:gd name="connsiteY16" fmla="*/ 609600 h 1025525"/>
                <a:gd name="connsiteX17" fmla="*/ 85725 w 1628775"/>
                <a:gd name="connsiteY17" fmla="*/ 660400 h 1025525"/>
                <a:gd name="connsiteX18" fmla="*/ 104775 w 1628775"/>
                <a:gd name="connsiteY18" fmla="*/ 701675 h 1025525"/>
                <a:gd name="connsiteX19" fmla="*/ 250825 w 1628775"/>
                <a:gd name="connsiteY19" fmla="*/ 666750 h 1025525"/>
                <a:gd name="connsiteX20" fmla="*/ 276225 w 1628775"/>
                <a:gd name="connsiteY20" fmla="*/ 638175 h 1025525"/>
                <a:gd name="connsiteX21" fmla="*/ 285750 w 1628775"/>
                <a:gd name="connsiteY21" fmla="*/ 619125 h 1025525"/>
                <a:gd name="connsiteX22" fmla="*/ 314325 w 1628775"/>
                <a:gd name="connsiteY22" fmla="*/ 619125 h 1025525"/>
                <a:gd name="connsiteX23" fmla="*/ 330200 w 1628775"/>
                <a:gd name="connsiteY23" fmla="*/ 603250 h 1025525"/>
                <a:gd name="connsiteX24" fmla="*/ 358775 w 1628775"/>
                <a:gd name="connsiteY24" fmla="*/ 635000 h 1025525"/>
                <a:gd name="connsiteX25" fmla="*/ 400050 w 1628775"/>
                <a:gd name="connsiteY25" fmla="*/ 682625 h 1025525"/>
                <a:gd name="connsiteX26" fmla="*/ 485775 w 1628775"/>
                <a:gd name="connsiteY26" fmla="*/ 663575 h 1025525"/>
                <a:gd name="connsiteX27" fmla="*/ 539750 w 1628775"/>
                <a:gd name="connsiteY27" fmla="*/ 638175 h 1025525"/>
                <a:gd name="connsiteX28" fmla="*/ 587375 w 1628775"/>
                <a:gd name="connsiteY28" fmla="*/ 657225 h 1025525"/>
                <a:gd name="connsiteX29" fmla="*/ 628650 w 1628775"/>
                <a:gd name="connsiteY29" fmla="*/ 641350 h 1025525"/>
                <a:gd name="connsiteX30" fmla="*/ 669925 w 1628775"/>
                <a:gd name="connsiteY30" fmla="*/ 609600 h 1025525"/>
                <a:gd name="connsiteX31" fmla="*/ 704850 w 1628775"/>
                <a:gd name="connsiteY31" fmla="*/ 565150 h 1025525"/>
                <a:gd name="connsiteX32" fmla="*/ 736600 w 1628775"/>
                <a:gd name="connsiteY32" fmla="*/ 596900 h 1025525"/>
                <a:gd name="connsiteX33" fmla="*/ 752475 w 1628775"/>
                <a:gd name="connsiteY33" fmla="*/ 584200 h 1025525"/>
                <a:gd name="connsiteX34" fmla="*/ 777875 w 1628775"/>
                <a:gd name="connsiteY34" fmla="*/ 615950 h 1025525"/>
                <a:gd name="connsiteX35" fmla="*/ 831850 w 1628775"/>
                <a:gd name="connsiteY35" fmla="*/ 609600 h 1025525"/>
                <a:gd name="connsiteX36" fmla="*/ 882650 w 1628775"/>
                <a:gd name="connsiteY36" fmla="*/ 584200 h 1025525"/>
                <a:gd name="connsiteX37" fmla="*/ 920750 w 1628775"/>
                <a:gd name="connsiteY37" fmla="*/ 590550 h 1025525"/>
                <a:gd name="connsiteX38" fmla="*/ 939800 w 1628775"/>
                <a:gd name="connsiteY38" fmla="*/ 612775 h 1025525"/>
                <a:gd name="connsiteX39" fmla="*/ 990600 w 1628775"/>
                <a:gd name="connsiteY39" fmla="*/ 619125 h 1025525"/>
                <a:gd name="connsiteX40" fmla="*/ 977900 w 1628775"/>
                <a:gd name="connsiteY40" fmla="*/ 660400 h 1025525"/>
                <a:gd name="connsiteX41" fmla="*/ 996950 w 1628775"/>
                <a:gd name="connsiteY41" fmla="*/ 701675 h 1025525"/>
                <a:gd name="connsiteX42" fmla="*/ 1022350 w 1628775"/>
                <a:gd name="connsiteY42" fmla="*/ 723900 h 1025525"/>
                <a:gd name="connsiteX43" fmla="*/ 1111250 w 1628775"/>
                <a:gd name="connsiteY43" fmla="*/ 739775 h 1025525"/>
                <a:gd name="connsiteX44" fmla="*/ 1139825 w 1628775"/>
                <a:gd name="connsiteY44" fmla="*/ 714375 h 1025525"/>
                <a:gd name="connsiteX45" fmla="*/ 1162050 w 1628775"/>
                <a:gd name="connsiteY45" fmla="*/ 730250 h 1025525"/>
                <a:gd name="connsiteX46" fmla="*/ 1181100 w 1628775"/>
                <a:gd name="connsiteY46" fmla="*/ 765175 h 1025525"/>
                <a:gd name="connsiteX47" fmla="*/ 1206500 w 1628775"/>
                <a:gd name="connsiteY47" fmla="*/ 866775 h 1025525"/>
                <a:gd name="connsiteX48" fmla="*/ 1241425 w 1628775"/>
                <a:gd name="connsiteY48" fmla="*/ 876300 h 1025525"/>
                <a:gd name="connsiteX49" fmla="*/ 1266825 w 1628775"/>
                <a:gd name="connsiteY49" fmla="*/ 895350 h 1025525"/>
                <a:gd name="connsiteX50" fmla="*/ 1301750 w 1628775"/>
                <a:gd name="connsiteY50" fmla="*/ 930275 h 1025525"/>
                <a:gd name="connsiteX51" fmla="*/ 1352550 w 1628775"/>
                <a:gd name="connsiteY51" fmla="*/ 923925 h 1025525"/>
                <a:gd name="connsiteX52" fmla="*/ 1377950 w 1628775"/>
                <a:gd name="connsiteY52" fmla="*/ 965200 h 1025525"/>
                <a:gd name="connsiteX53" fmla="*/ 1441450 w 1628775"/>
                <a:gd name="connsiteY53" fmla="*/ 968375 h 1025525"/>
                <a:gd name="connsiteX54" fmla="*/ 1508125 w 1628775"/>
                <a:gd name="connsiteY54" fmla="*/ 1025525 h 1025525"/>
                <a:gd name="connsiteX55" fmla="*/ 1530350 w 1628775"/>
                <a:gd name="connsiteY55" fmla="*/ 939800 h 1025525"/>
                <a:gd name="connsiteX56" fmla="*/ 1504950 w 1628775"/>
                <a:gd name="connsiteY56" fmla="*/ 904875 h 1025525"/>
                <a:gd name="connsiteX57" fmla="*/ 1536700 w 1628775"/>
                <a:gd name="connsiteY57" fmla="*/ 844550 h 1025525"/>
                <a:gd name="connsiteX58" fmla="*/ 1565275 w 1628775"/>
                <a:gd name="connsiteY58" fmla="*/ 796925 h 1025525"/>
                <a:gd name="connsiteX59" fmla="*/ 1565275 w 1628775"/>
                <a:gd name="connsiteY59" fmla="*/ 755650 h 1025525"/>
                <a:gd name="connsiteX60" fmla="*/ 1609725 w 1628775"/>
                <a:gd name="connsiteY60" fmla="*/ 711200 h 1025525"/>
                <a:gd name="connsiteX61" fmla="*/ 1628775 w 1628775"/>
                <a:gd name="connsiteY61" fmla="*/ 688975 h 1025525"/>
                <a:gd name="connsiteX62" fmla="*/ 1616075 w 1628775"/>
                <a:gd name="connsiteY62" fmla="*/ 574675 h 1025525"/>
                <a:gd name="connsiteX63" fmla="*/ 1562100 w 1628775"/>
                <a:gd name="connsiteY63" fmla="*/ 587375 h 1025525"/>
                <a:gd name="connsiteX64" fmla="*/ 1457325 w 1628775"/>
                <a:gd name="connsiteY64" fmla="*/ 533400 h 1025525"/>
                <a:gd name="connsiteX65" fmla="*/ 1422400 w 1628775"/>
                <a:gd name="connsiteY65" fmla="*/ 523875 h 1025525"/>
                <a:gd name="connsiteX66" fmla="*/ 1428750 w 1628775"/>
                <a:gd name="connsiteY66" fmla="*/ 469900 h 1025525"/>
                <a:gd name="connsiteX67" fmla="*/ 1362075 w 1628775"/>
                <a:gd name="connsiteY67" fmla="*/ 419100 h 1025525"/>
                <a:gd name="connsiteX68" fmla="*/ 1333500 w 1628775"/>
                <a:gd name="connsiteY68" fmla="*/ 415925 h 1025525"/>
                <a:gd name="connsiteX69" fmla="*/ 1323975 w 1628775"/>
                <a:gd name="connsiteY69" fmla="*/ 438150 h 1025525"/>
                <a:gd name="connsiteX70" fmla="*/ 1285875 w 1628775"/>
                <a:gd name="connsiteY70" fmla="*/ 473075 h 1025525"/>
                <a:gd name="connsiteX71" fmla="*/ 1238250 w 1628775"/>
                <a:gd name="connsiteY71" fmla="*/ 495300 h 1025525"/>
                <a:gd name="connsiteX72" fmla="*/ 1206500 w 1628775"/>
                <a:gd name="connsiteY72" fmla="*/ 447675 h 1025525"/>
                <a:gd name="connsiteX73" fmla="*/ 1174750 w 1628775"/>
                <a:gd name="connsiteY73" fmla="*/ 454025 h 1025525"/>
                <a:gd name="connsiteX74" fmla="*/ 1146175 w 1628775"/>
                <a:gd name="connsiteY74" fmla="*/ 374650 h 1025525"/>
                <a:gd name="connsiteX75" fmla="*/ 1101725 w 1628775"/>
                <a:gd name="connsiteY75" fmla="*/ 384175 h 1025525"/>
                <a:gd name="connsiteX76" fmla="*/ 1066800 w 1628775"/>
                <a:gd name="connsiteY76" fmla="*/ 371475 h 1025525"/>
                <a:gd name="connsiteX77" fmla="*/ 1047750 w 1628775"/>
                <a:gd name="connsiteY77" fmla="*/ 314325 h 1025525"/>
                <a:gd name="connsiteX78" fmla="*/ 1060450 w 1628775"/>
                <a:gd name="connsiteY78" fmla="*/ 288925 h 1025525"/>
                <a:gd name="connsiteX79" fmla="*/ 1003300 w 1628775"/>
                <a:gd name="connsiteY79" fmla="*/ 250825 h 1025525"/>
                <a:gd name="connsiteX80" fmla="*/ 958850 w 1628775"/>
                <a:gd name="connsiteY80" fmla="*/ 127000 h 1025525"/>
                <a:gd name="connsiteX81" fmla="*/ 958850 w 1628775"/>
                <a:gd name="connsiteY81" fmla="*/ 73025 h 1025525"/>
                <a:gd name="connsiteX82" fmla="*/ 942975 w 1628775"/>
                <a:gd name="connsiteY82" fmla="*/ 15875 h 1025525"/>
                <a:gd name="connsiteX83" fmla="*/ 889000 w 1628775"/>
                <a:gd name="connsiteY83" fmla="*/ 34925 h 1025525"/>
                <a:gd name="connsiteX84" fmla="*/ 812800 w 1628775"/>
                <a:gd name="connsiteY84" fmla="*/ 0 h 1025525"/>
                <a:gd name="connsiteX85" fmla="*/ 717550 w 1628775"/>
                <a:gd name="connsiteY85" fmla="*/ 38100 h 1025525"/>
                <a:gd name="connsiteX86" fmla="*/ 657225 w 1628775"/>
                <a:gd name="connsiteY86" fmla="*/ 76200 h 1025525"/>
                <a:gd name="connsiteX87" fmla="*/ 628650 w 1628775"/>
                <a:gd name="connsiteY87" fmla="*/ 82550 h 1025525"/>
                <a:gd name="connsiteX88" fmla="*/ 542925 w 1628775"/>
                <a:gd name="connsiteY88" fmla="*/ 53975 h 1025525"/>
                <a:gd name="connsiteX89" fmla="*/ 536575 w 1628775"/>
                <a:gd name="connsiteY89" fmla="*/ 76200 h 1025525"/>
                <a:gd name="connsiteX90" fmla="*/ 466725 w 1628775"/>
                <a:gd name="connsiteY90" fmla="*/ 69850 h 1025525"/>
                <a:gd name="connsiteX91" fmla="*/ 415925 w 1628775"/>
                <a:gd name="connsiteY91" fmla="*/ 82550 h 1025525"/>
                <a:gd name="connsiteX92" fmla="*/ 282575 w 1628775"/>
                <a:gd name="connsiteY92" fmla="*/ 34925 h 1025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1628775" h="1025525">
                  <a:moveTo>
                    <a:pt x="282575" y="34925"/>
                  </a:moveTo>
                  <a:lnTo>
                    <a:pt x="327025" y="155575"/>
                  </a:lnTo>
                  <a:lnTo>
                    <a:pt x="238125" y="234950"/>
                  </a:lnTo>
                  <a:lnTo>
                    <a:pt x="155575" y="171450"/>
                  </a:lnTo>
                  <a:lnTo>
                    <a:pt x="127000" y="165100"/>
                  </a:lnTo>
                  <a:lnTo>
                    <a:pt x="101600" y="219075"/>
                  </a:lnTo>
                  <a:lnTo>
                    <a:pt x="69850" y="241300"/>
                  </a:lnTo>
                  <a:lnTo>
                    <a:pt x="9525" y="330200"/>
                  </a:lnTo>
                  <a:lnTo>
                    <a:pt x="34925" y="355600"/>
                  </a:lnTo>
                  <a:lnTo>
                    <a:pt x="9525" y="368300"/>
                  </a:lnTo>
                  <a:lnTo>
                    <a:pt x="31750" y="412750"/>
                  </a:lnTo>
                  <a:lnTo>
                    <a:pt x="47625" y="469900"/>
                  </a:lnTo>
                  <a:lnTo>
                    <a:pt x="22225" y="492125"/>
                  </a:lnTo>
                  <a:lnTo>
                    <a:pt x="9525" y="492125"/>
                  </a:lnTo>
                  <a:lnTo>
                    <a:pt x="0" y="533400"/>
                  </a:lnTo>
                  <a:lnTo>
                    <a:pt x="41275" y="571500"/>
                  </a:lnTo>
                  <a:lnTo>
                    <a:pt x="53975" y="609600"/>
                  </a:lnTo>
                  <a:lnTo>
                    <a:pt x="85725" y="660400"/>
                  </a:lnTo>
                  <a:lnTo>
                    <a:pt x="104775" y="701675"/>
                  </a:lnTo>
                  <a:lnTo>
                    <a:pt x="250825" y="666750"/>
                  </a:lnTo>
                  <a:lnTo>
                    <a:pt x="276225" y="638175"/>
                  </a:lnTo>
                  <a:lnTo>
                    <a:pt x="285750" y="619125"/>
                  </a:lnTo>
                  <a:lnTo>
                    <a:pt x="314325" y="619125"/>
                  </a:lnTo>
                  <a:lnTo>
                    <a:pt x="330200" y="603250"/>
                  </a:lnTo>
                  <a:lnTo>
                    <a:pt x="358775" y="635000"/>
                  </a:lnTo>
                  <a:lnTo>
                    <a:pt x="400050" y="682625"/>
                  </a:lnTo>
                  <a:lnTo>
                    <a:pt x="485775" y="663575"/>
                  </a:lnTo>
                  <a:lnTo>
                    <a:pt x="539750" y="638175"/>
                  </a:lnTo>
                  <a:lnTo>
                    <a:pt x="587375" y="657225"/>
                  </a:lnTo>
                  <a:lnTo>
                    <a:pt x="628650" y="641350"/>
                  </a:lnTo>
                  <a:lnTo>
                    <a:pt x="669925" y="609600"/>
                  </a:lnTo>
                  <a:lnTo>
                    <a:pt x="704850" y="565150"/>
                  </a:lnTo>
                  <a:lnTo>
                    <a:pt x="736600" y="596900"/>
                  </a:lnTo>
                  <a:lnTo>
                    <a:pt x="752475" y="584200"/>
                  </a:lnTo>
                  <a:lnTo>
                    <a:pt x="777875" y="615950"/>
                  </a:lnTo>
                  <a:lnTo>
                    <a:pt x="831850" y="609600"/>
                  </a:lnTo>
                  <a:lnTo>
                    <a:pt x="882650" y="584200"/>
                  </a:lnTo>
                  <a:lnTo>
                    <a:pt x="920750" y="590550"/>
                  </a:lnTo>
                  <a:lnTo>
                    <a:pt x="939800" y="612775"/>
                  </a:lnTo>
                  <a:lnTo>
                    <a:pt x="990600" y="619125"/>
                  </a:lnTo>
                  <a:lnTo>
                    <a:pt x="977900" y="660400"/>
                  </a:lnTo>
                  <a:lnTo>
                    <a:pt x="996950" y="701675"/>
                  </a:lnTo>
                  <a:lnTo>
                    <a:pt x="1022350" y="723900"/>
                  </a:lnTo>
                  <a:lnTo>
                    <a:pt x="1111250" y="739775"/>
                  </a:lnTo>
                  <a:lnTo>
                    <a:pt x="1139825" y="714375"/>
                  </a:lnTo>
                  <a:lnTo>
                    <a:pt x="1162050" y="730250"/>
                  </a:lnTo>
                  <a:lnTo>
                    <a:pt x="1181100" y="765175"/>
                  </a:lnTo>
                  <a:lnTo>
                    <a:pt x="1206500" y="866775"/>
                  </a:lnTo>
                  <a:lnTo>
                    <a:pt x="1241425" y="876300"/>
                  </a:lnTo>
                  <a:lnTo>
                    <a:pt x="1266825" y="895350"/>
                  </a:lnTo>
                  <a:lnTo>
                    <a:pt x="1301750" y="930275"/>
                  </a:lnTo>
                  <a:lnTo>
                    <a:pt x="1352550" y="923925"/>
                  </a:lnTo>
                  <a:lnTo>
                    <a:pt x="1377950" y="965200"/>
                  </a:lnTo>
                  <a:lnTo>
                    <a:pt x="1441450" y="968375"/>
                  </a:lnTo>
                  <a:lnTo>
                    <a:pt x="1508125" y="1025525"/>
                  </a:lnTo>
                  <a:lnTo>
                    <a:pt x="1530350" y="939800"/>
                  </a:lnTo>
                  <a:lnTo>
                    <a:pt x="1504950" y="904875"/>
                  </a:lnTo>
                  <a:lnTo>
                    <a:pt x="1536700" y="844550"/>
                  </a:lnTo>
                  <a:lnTo>
                    <a:pt x="1565275" y="796925"/>
                  </a:lnTo>
                  <a:lnTo>
                    <a:pt x="1565275" y="755650"/>
                  </a:lnTo>
                  <a:lnTo>
                    <a:pt x="1609725" y="711200"/>
                  </a:lnTo>
                  <a:lnTo>
                    <a:pt x="1628775" y="688975"/>
                  </a:lnTo>
                  <a:lnTo>
                    <a:pt x="1616075" y="574675"/>
                  </a:lnTo>
                  <a:lnTo>
                    <a:pt x="1562100" y="587375"/>
                  </a:lnTo>
                  <a:lnTo>
                    <a:pt x="1457325" y="533400"/>
                  </a:lnTo>
                  <a:lnTo>
                    <a:pt x="1422400" y="523875"/>
                  </a:lnTo>
                  <a:lnTo>
                    <a:pt x="1428750" y="469900"/>
                  </a:lnTo>
                  <a:lnTo>
                    <a:pt x="1362075" y="419100"/>
                  </a:lnTo>
                  <a:lnTo>
                    <a:pt x="1333500" y="415925"/>
                  </a:lnTo>
                  <a:lnTo>
                    <a:pt x="1323975" y="438150"/>
                  </a:lnTo>
                  <a:lnTo>
                    <a:pt x="1285875" y="473075"/>
                  </a:lnTo>
                  <a:lnTo>
                    <a:pt x="1238250" y="495300"/>
                  </a:lnTo>
                  <a:lnTo>
                    <a:pt x="1206500" y="447675"/>
                  </a:lnTo>
                  <a:lnTo>
                    <a:pt x="1174750" y="454025"/>
                  </a:lnTo>
                  <a:lnTo>
                    <a:pt x="1146175" y="374650"/>
                  </a:lnTo>
                  <a:lnTo>
                    <a:pt x="1101725" y="384175"/>
                  </a:lnTo>
                  <a:lnTo>
                    <a:pt x="1066800" y="371475"/>
                  </a:lnTo>
                  <a:lnTo>
                    <a:pt x="1047750" y="314325"/>
                  </a:lnTo>
                  <a:lnTo>
                    <a:pt x="1060450" y="288925"/>
                  </a:lnTo>
                  <a:lnTo>
                    <a:pt x="1003300" y="250825"/>
                  </a:lnTo>
                  <a:lnTo>
                    <a:pt x="958850" y="127000"/>
                  </a:lnTo>
                  <a:lnTo>
                    <a:pt x="958850" y="73025"/>
                  </a:lnTo>
                  <a:lnTo>
                    <a:pt x="942975" y="15875"/>
                  </a:lnTo>
                  <a:lnTo>
                    <a:pt x="889000" y="34925"/>
                  </a:lnTo>
                  <a:lnTo>
                    <a:pt x="812800" y="0"/>
                  </a:lnTo>
                  <a:lnTo>
                    <a:pt x="717550" y="38100"/>
                  </a:lnTo>
                  <a:lnTo>
                    <a:pt x="657225" y="76200"/>
                  </a:lnTo>
                  <a:lnTo>
                    <a:pt x="628650" y="82550"/>
                  </a:lnTo>
                  <a:lnTo>
                    <a:pt x="542925" y="53975"/>
                  </a:lnTo>
                  <a:lnTo>
                    <a:pt x="536575" y="76200"/>
                  </a:lnTo>
                  <a:lnTo>
                    <a:pt x="466725" y="69850"/>
                  </a:lnTo>
                  <a:lnTo>
                    <a:pt x="415925" y="82550"/>
                  </a:lnTo>
                  <a:lnTo>
                    <a:pt x="282575" y="3492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43" name="Forma libre 142">
              <a:extLst>
                <a:ext uri="{FF2B5EF4-FFF2-40B4-BE49-F238E27FC236}">
                  <a16:creationId xmlns:a16="http://schemas.microsoft.com/office/drawing/2014/main" id="{0DE3A08C-D47C-4DF4-B3F3-78A0336A734D}"/>
                </a:ext>
              </a:extLst>
            </p:cNvPr>
            <p:cNvSpPr/>
            <p:nvPr/>
          </p:nvSpPr>
          <p:spPr>
            <a:xfrm>
              <a:off x="3701340" y="3274139"/>
              <a:ext cx="1560538" cy="1668805"/>
            </a:xfrm>
            <a:custGeom>
              <a:avLst/>
              <a:gdLst>
                <a:gd name="connsiteX0" fmla="*/ 749300 w 1562100"/>
                <a:gd name="connsiteY0" fmla="*/ 0 h 1670050"/>
                <a:gd name="connsiteX1" fmla="*/ 647700 w 1562100"/>
                <a:gd name="connsiteY1" fmla="*/ 73025 h 1670050"/>
                <a:gd name="connsiteX2" fmla="*/ 587375 w 1562100"/>
                <a:gd name="connsiteY2" fmla="*/ 60325 h 1670050"/>
                <a:gd name="connsiteX3" fmla="*/ 549275 w 1562100"/>
                <a:gd name="connsiteY3" fmla="*/ 82550 h 1670050"/>
                <a:gd name="connsiteX4" fmla="*/ 473075 w 1562100"/>
                <a:gd name="connsiteY4" fmla="*/ 95250 h 1670050"/>
                <a:gd name="connsiteX5" fmla="*/ 454025 w 1562100"/>
                <a:gd name="connsiteY5" fmla="*/ 104775 h 1670050"/>
                <a:gd name="connsiteX6" fmla="*/ 415925 w 1562100"/>
                <a:gd name="connsiteY6" fmla="*/ 107950 h 1670050"/>
                <a:gd name="connsiteX7" fmla="*/ 393700 w 1562100"/>
                <a:gd name="connsiteY7" fmla="*/ 161925 h 1670050"/>
                <a:gd name="connsiteX8" fmla="*/ 320675 w 1562100"/>
                <a:gd name="connsiteY8" fmla="*/ 161925 h 1670050"/>
                <a:gd name="connsiteX9" fmla="*/ 276225 w 1562100"/>
                <a:gd name="connsiteY9" fmla="*/ 184150 h 1670050"/>
                <a:gd name="connsiteX10" fmla="*/ 250825 w 1562100"/>
                <a:gd name="connsiteY10" fmla="*/ 228600 h 1670050"/>
                <a:gd name="connsiteX11" fmla="*/ 231775 w 1562100"/>
                <a:gd name="connsiteY11" fmla="*/ 295275 h 1670050"/>
                <a:gd name="connsiteX12" fmla="*/ 203200 w 1562100"/>
                <a:gd name="connsiteY12" fmla="*/ 330200 h 1670050"/>
                <a:gd name="connsiteX13" fmla="*/ 146050 w 1562100"/>
                <a:gd name="connsiteY13" fmla="*/ 301625 h 1670050"/>
                <a:gd name="connsiteX14" fmla="*/ 117475 w 1562100"/>
                <a:gd name="connsiteY14" fmla="*/ 355600 h 1670050"/>
                <a:gd name="connsiteX15" fmla="*/ 117475 w 1562100"/>
                <a:gd name="connsiteY15" fmla="*/ 412750 h 1670050"/>
                <a:gd name="connsiteX16" fmla="*/ 120650 w 1562100"/>
                <a:gd name="connsiteY16" fmla="*/ 495300 h 1670050"/>
                <a:gd name="connsiteX17" fmla="*/ 73025 w 1562100"/>
                <a:gd name="connsiteY17" fmla="*/ 549275 h 1670050"/>
                <a:gd name="connsiteX18" fmla="*/ 0 w 1562100"/>
                <a:gd name="connsiteY18" fmla="*/ 590550 h 1670050"/>
                <a:gd name="connsiteX19" fmla="*/ 3175 w 1562100"/>
                <a:gd name="connsiteY19" fmla="*/ 644525 h 1670050"/>
                <a:gd name="connsiteX20" fmla="*/ 47625 w 1562100"/>
                <a:gd name="connsiteY20" fmla="*/ 666750 h 1670050"/>
                <a:gd name="connsiteX21" fmla="*/ 101600 w 1562100"/>
                <a:gd name="connsiteY21" fmla="*/ 666750 h 1670050"/>
                <a:gd name="connsiteX22" fmla="*/ 142875 w 1562100"/>
                <a:gd name="connsiteY22" fmla="*/ 641350 h 1670050"/>
                <a:gd name="connsiteX23" fmla="*/ 152400 w 1562100"/>
                <a:gd name="connsiteY23" fmla="*/ 695325 h 1670050"/>
                <a:gd name="connsiteX24" fmla="*/ 161925 w 1562100"/>
                <a:gd name="connsiteY24" fmla="*/ 733425 h 1670050"/>
                <a:gd name="connsiteX25" fmla="*/ 133350 w 1562100"/>
                <a:gd name="connsiteY25" fmla="*/ 765175 h 1670050"/>
                <a:gd name="connsiteX26" fmla="*/ 92075 w 1562100"/>
                <a:gd name="connsiteY26" fmla="*/ 762000 h 1670050"/>
                <a:gd name="connsiteX27" fmla="*/ 44450 w 1562100"/>
                <a:gd name="connsiteY27" fmla="*/ 803275 h 1670050"/>
                <a:gd name="connsiteX28" fmla="*/ 44450 w 1562100"/>
                <a:gd name="connsiteY28" fmla="*/ 847725 h 1670050"/>
                <a:gd name="connsiteX29" fmla="*/ 76200 w 1562100"/>
                <a:gd name="connsiteY29" fmla="*/ 873125 h 1670050"/>
                <a:gd name="connsiteX30" fmla="*/ 98425 w 1562100"/>
                <a:gd name="connsiteY30" fmla="*/ 958850 h 1670050"/>
                <a:gd name="connsiteX31" fmla="*/ 158750 w 1562100"/>
                <a:gd name="connsiteY31" fmla="*/ 901700 h 1670050"/>
                <a:gd name="connsiteX32" fmla="*/ 196850 w 1562100"/>
                <a:gd name="connsiteY32" fmla="*/ 933450 h 1670050"/>
                <a:gd name="connsiteX33" fmla="*/ 219075 w 1562100"/>
                <a:gd name="connsiteY33" fmla="*/ 965200 h 1670050"/>
                <a:gd name="connsiteX34" fmla="*/ 282575 w 1562100"/>
                <a:gd name="connsiteY34" fmla="*/ 996950 h 1670050"/>
                <a:gd name="connsiteX35" fmla="*/ 346075 w 1562100"/>
                <a:gd name="connsiteY35" fmla="*/ 996950 h 1670050"/>
                <a:gd name="connsiteX36" fmla="*/ 409575 w 1562100"/>
                <a:gd name="connsiteY36" fmla="*/ 1009650 h 1670050"/>
                <a:gd name="connsiteX37" fmla="*/ 412750 w 1562100"/>
                <a:gd name="connsiteY37" fmla="*/ 1060450 h 1670050"/>
                <a:gd name="connsiteX38" fmla="*/ 434975 w 1562100"/>
                <a:gd name="connsiteY38" fmla="*/ 1054100 h 1670050"/>
                <a:gd name="connsiteX39" fmla="*/ 434975 w 1562100"/>
                <a:gd name="connsiteY39" fmla="*/ 1016000 h 1670050"/>
                <a:gd name="connsiteX40" fmla="*/ 492125 w 1562100"/>
                <a:gd name="connsiteY40" fmla="*/ 1016000 h 1670050"/>
                <a:gd name="connsiteX41" fmla="*/ 533400 w 1562100"/>
                <a:gd name="connsiteY41" fmla="*/ 1035050 h 1670050"/>
                <a:gd name="connsiteX42" fmla="*/ 533400 w 1562100"/>
                <a:gd name="connsiteY42" fmla="*/ 1079500 h 1670050"/>
                <a:gd name="connsiteX43" fmla="*/ 542925 w 1562100"/>
                <a:gd name="connsiteY43" fmla="*/ 1130300 h 1670050"/>
                <a:gd name="connsiteX44" fmla="*/ 581025 w 1562100"/>
                <a:gd name="connsiteY44" fmla="*/ 1177925 h 1670050"/>
                <a:gd name="connsiteX45" fmla="*/ 647700 w 1562100"/>
                <a:gd name="connsiteY45" fmla="*/ 1216025 h 1670050"/>
                <a:gd name="connsiteX46" fmla="*/ 622300 w 1562100"/>
                <a:gd name="connsiteY46" fmla="*/ 1257300 h 1670050"/>
                <a:gd name="connsiteX47" fmla="*/ 720725 w 1562100"/>
                <a:gd name="connsiteY47" fmla="*/ 1317625 h 1670050"/>
                <a:gd name="connsiteX48" fmla="*/ 742950 w 1562100"/>
                <a:gd name="connsiteY48" fmla="*/ 1311275 h 1670050"/>
                <a:gd name="connsiteX49" fmla="*/ 800100 w 1562100"/>
                <a:gd name="connsiteY49" fmla="*/ 1358900 h 1670050"/>
                <a:gd name="connsiteX50" fmla="*/ 860425 w 1562100"/>
                <a:gd name="connsiteY50" fmla="*/ 1397000 h 1670050"/>
                <a:gd name="connsiteX51" fmla="*/ 885825 w 1562100"/>
                <a:gd name="connsiteY51" fmla="*/ 1387475 h 1670050"/>
                <a:gd name="connsiteX52" fmla="*/ 914400 w 1562100"/>
                <a:gd name="connsiteY52" fmla="*/ 1450975 h 1670050"/>
                <a:gd name="connsiteX53" fmla="*/ 952500 w 1562100"/>
                <a:gd name="connsiteY53" fmla="*/ 1517650 h 1670050"/>
                <a:gd name="connsiteX54" fmla="*/ 962025 w 1562100"/>
                <a:gd name="connsiteY54" fmla="*/ 1641475 h 1670050"/>
                <a:gd name="connsiteX55" fmla="*/ 1044575 w 1562100"/>
                <a:gd name="connsiteY55" fmla="*/ 1670050 h 1670050"/>
                <a:gd name="connsiteX56" fmla="*/ 1069975 w 1562100"/>
                <a:gd name="connsiteY56" fmla="*/ 1584325 h 1670050"/>
                <a:gd name="connsiteX57" fmla="*/ 1085850 w 1562100"/>
                <a:gd name="connsiteY57" fmla="*/ 1546225 h 1670050"/>
                <a:gd name="connsiteX58" fmla="*/ 1079500 w 1562100"/>
                <a:gd name="connsiteY58" fmla="*/ 1444625 h 1670050"/>
                <a:gd name="connsiteX59" fmla="*/ 1123950 w 1562100"/>
                <a:gd name="connsiteY59" fmla="*/ 1371600 h 1670050"/>
                <a:gd name="connsiteX60" fmla="*/ 1123950 w 1562100"/>
                <a:gd name="connsiteY60" fmla="*/ 1295400 h 1670050"/>
                <a:gd name="connsiteX61" fmla="*/ 1123950 w 1562100"/>
                <a:gd name="connsiteY61" fmla="*/ 1295400 h 1670050"/>
                <a:gd name="connsiteX62" fmla="*/ 1193800 w 1562100"/>
                <a:gd name="connsiteY62" fmla="*/ 1216025 h 1670050"/>
                <a:gd name="connsiteX63" fmla="*/ 1257300 w 1562100"/>
                <a:gd name="connsiteY63" fmla="*/ 1289050 h 1670050"/>
                <a:gd name="connsiteX64" fmla="*/ 1282700 w 1562100"/>
                <a:gd name="connsiteY64" fmla="*/ 1362075 h 1670050"/>
                <a:gd name="connsiteX65" fmla="*/ 1292225 w 1562100"/>
                <a:gd name="connsiteY65" fmla="*/ 1403350 h 1670050"/>
                <a:gd name="connsiteX66" fmla="*/ 1327150 w 1562100"/>
                <a:gd name="connsiteY66" fmla="*/ 1362075 h 1670050"/>
                <a:gd name="connsiteX67" fmla="*/ 1384300 w 1562100"/>
                <a:gd name="connsiteY67" fmla="*/ 1336675 h 1670050"/>
                <a:gd name="connsiteX68" fmla="*/ 1368425 w 1562100"/>
                <a:gd name="connsiteY68" fmla="*/ 1270000 h 1670050"/>
                <a:gd name="connsiteX69" fmla="*/ 1425575 w 1562100"/>
                <a:gd name="connsiteY69" fmla="*/ 1184275 h 1670050"/>
                <a:gd name="connsiteX70" fmla="*/ 1473200 w 1562100"/>
                <a:gd name="connsiteY70" fmla="*/ 1127125 h 1670050"/>
                <a:gd name="connsiteX71" fmla="*/ 1530350 w 1562100"/>
                <a:gd name="connsiteY71" fmla="*/ 1146175 h 1670050"/>
                <a:gd name="connsiteX72" fmla="*/ 1514475 w 1562100"/>
                <a:gd name="connsiteY72" fmla="*/ 1104900 h 1670050"/>
                <a:gd name="connsiteX73" fmla="*/ 1454150 w 1562100"/>
                <a:gd name="connsiteY73" fmla="*/ 1028700 h 1670050"/>
                <a:gd name="connsiteX74" fmla="*/ 1482725 w 1562100"/>
                <a:gd name="connsiteY74" fmla="*/ 971550 h 1670050"/>
                <a:gd name="connsiteX75" fmla="*/ 1444625 w 1562100"/>
                <a:gd name="connsiteY75" fmla="*/ 904875 h 1670050"/>
                <a:gd name="connsiteX76" fmla="*/ 1470025 w 1562100"/>
                <a:gd name="connsiteY76" fmla="*/ 781050 h 1670050"/>
                <a:gd name="connsiteX77" fmla="*/ 1482725 w 1562100"/>
                <a:gd name="connsiteY77" fmla="*/ 711200 h 1670050"/>
                <a:gd name="connsiteX78" fmla="*/ 1533525 w 1562100"/>
                <a:gd name="connsiteY78" fmla="*/ 641350 h 1670050"/>
                <a:gd name="connsiteX79" fmla="*/ 1498600 w 1562100"/>
                <a:gd name="connsiteY79" fmla="*/ 606425 h 1670050"/>
                <a:gd name="connsiteX80" fmla="*/ 1533525 w 1562100"/>
                <a:gd name="connsiteY80" fmla="*/ 568325 h 1670050"/>
                <a:gd name="connsiteX81" fmla="*/ 1539875 w 1562100"/>
                <a:gd name="connsiteY81" fmla="*/ 504825 h 1670050"/>
                <a:gd name="connsiteX82" fmla="*/ 1562100 w 1562100"/>
                <a:gd name="connsiteY82" fmla="*/ 479425 h 1670050"/>
                <a:gd name="connsiteX83" fmla="*/ 1546225 w 1562100"/>
                <a:gd name="connsiteY83" fmla="*/ 441325 h 1670050"/>
                <a:gd name="connsiteX84" fmla="*/ 1485900 w 1562100"/>
                <a:gd name="connsiteY84" fmla="*/ 377825 h 1670050"/>
                <a:gd name="connsiteX85" fmla="*/ 1428750 w 1562100"/>
                <a:gd name="connsiteY85" fmla="*/ 384175 h 1670050"/>
                <a:gd name="connsiteX86" fmla="*/ 1397000 w 1562100"/>
                <a:gd name="connsiteY86" fmla="*/ 346075 h 1670050"/>
                <a:gd name="connsiteX87" fmla="*/ 1349375 w 1562100"/>
                <a:gd name="connsiteY87" fmla="*/ 346075 h 1670050"/>
                <a:gd name="connsiteX88" fmla="*/ 1279525 w 1562100"/>
                <a:gd name="connsiteY88" fmla="*/ 292100 h 1670050"/>
                <a:gd name="connsiteX89" fmla="*/ 1238250 w 1562100"/>
                <a:gd name="connsiteY89" fmla="*/ 273050 h 1670050"/>
                <a:gd name="connsiteX90" fmla="*/ 1209675 w 1562100"/>
                <a:gd name="connsiteY90" fmla="*/ 171450 h 1670050"/>
                <a:gd name="connsiteX91" fmla="*/ 1187450 w 1562100"/>
                <a:gd name="connsiteY91" fmla="*/ 139700 h 1670050"/>
                <a:gd name="connsiteX92" fmla="*/ 1165225 w 1562100"/>
                <a:gd name="connsiteY92" fmla="*/ 165100 h 1670050"/>
                <a:gd name="connsiteX93" fmla="*/ 1060450 w 1562100"/>
                <a:gd name="connsiteY93" fmla="*/ 139700 h 1670050"/>
                <a:gd name="connsiteX94" fmla="*/ 1009650 w 1562100"/>
                <a:gd name="connsiteY94" fmla="*/ 76200 h 1670050"/>
                <a:gd name="connsiteX95" fmla="*/ 1022350 w 1562100"/>
                <a:gd name="connsiteY95" fmla="*/ 38100 h 1670050"/>
                <a:gd name="connsiteX96" fmla="*/ 987425 w 1562100"/>
                <a:gd name="connsiteY96" fmla="*/ 25400 h 1670050"/>
                <a:gd name="connsiteX97" fmla="*/ 942975 w 1562100"/>
                <a:gd name="connsiteY97" fmla="*/ 6350 h 1670050"/>
                <a:gd name="connsiteX98" fmla="*/ 895350 w 1562100"/>
                <a:gd name="connsiteY98" fmla="*/ 19050 h 1670050"/>
                <a:gd name="connsiteX99" fmla="*/ 828675 w 1562100"/>
                <a:gd name="connsiteY99" fmla="*/ 34925 h 1670050"/>
                <a:gd name="connsiteX100" fmla="*/ 749300 w 1562100"/>
                <a:gd name="connsiteY100" fmla="*/ 0 h 167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1562100" h="1670050">
                  <a:moveTo>
                    <a:pt x="749300" y="0"/>
                  </a:moveTo>
                  <a:lnTo>
                    <a:pt x="647700" y="73025"/>
                  </a:lnTo>
                  <a:lnTo>
                    <a:pt x="587375" y="60325"/>
                  </a:lnTo>
                  <a:lnTo>
                    <a:pt x="549275" y="82550"/>
                  </a:lnTo>
                  <a:lnTo>
                    <a:pt x="473075" y="95250"/>
                  </a:lnTo>
                  <a:lnTo>
                    <a:pt x="454025" y="104775"/>
                  </a:lnTo>
                  <a:lnTo>
                    <a:pt x="415925" y="107950"/>
                  </a:lnTo>
                  <a:lnTo>
                    <a:pt x="393700" y="161925"/>
                  </a:lnTo>
                  <a:lnTo>
                    <a:pt x="320675" y="161925"/>
                  </a:lnTo>
                  <a:lnTo>
                    <a:pt x="276225" y="184150"/>
                  </a:lnTo>
                  <a:lnTo>
                    <a:pt x="250825" y="228600"/>
                  </a:lnTo>
                  <a:lnTo>
                    <a:pt x="231775" y="295275"/>
                  </a:lnTo>
                  <a:lnTo>
                    <a:pt x="203200" y="330200"/>
                  </a:lnTo>
                  <a:lnTo>
                    <a:pt x="146050" y="301625"/>
                  </a:lnTo>
                  <a:lnTo>
                    <a:pt x="117475" y="355600"/>
                  </a:lnTo>
                  <a:lnTo>
                    <a:pt x="117475" y="412750"/>
                  </a:lnTo>
                  <a:lnTo>
                    <a:pt x="120650" y="495300"/>
                  </a:lnTo>
                  <a:lnTo>
                    <a:pt x="73025" y="549275"/>
                  </a:lnTo>
                  <a:lnTo>
                    <a:pt x="0" y="590550"/>
                  </a:lnTo>
                  <a:lnTo>
                    <a:pt x="3175" y="644525"/>
                  </a:lnTo>
                  <a:lnTo>
                    <a:pt x="47625" y="666750"/>
                  </a:lnTo>
                  <a:lnTo>
                    <a:pt x="101600" y="666750"/>
                  </a:lnTo>
                  <a:lnTo>
                    <a:pt x="142875" y="641350"/>
                  </a:lnTo>
                  <a:lnTo>
                    <a:pt x="152400" y="695325"/>
                  </a:lnTo>
                  <a:lnTo>
                    <a:pt x="161925" y="733425"/>
                  </a:lnTo>
                  <a:lnTo>
                    <a:pt x="133350" y="765175"/>
                  </a:lnTo>
                  <a:lnTo>
                    <a:pt x="92075" y="762000"/>
                  </a:lnTo>
                  <a:lnTo>
                    <a:pt x="44450" y="803275"/>
                  </a:lnTo>
                  <a:lnTo>
                    <a:pt x="44450" y="847725"/>
                  </a:lnTo>
                  <a:lnTo>
                    <a:pt x="76200" y="873125"/>
                  </a:lnTo>
                  <a:lnTo>
                    <a:pt x="98425" y="958850"/>
                  </a:lnTo>
                  <a:lnTo>
                    <a:pt x="158750" y="901700"/>
                  </a:lnTo>
                  <a:lnTo>
                    <a:pt x="196850" y="933450"/>
                  </a:lnTo>
                  <a:lnTo>
                    <a:pt x="219075" y="965200"/>
                  </a:lnTo>
                  <a:lnTo>
                    <a:pt x="282575" y="996950"/>
                  </a:lnTo>
                  <a:lnTo>
                    <a:pt x="346075" y="996950"/>
                  </a:lnTo>
                  <a:lnTo>
                    <a:pt x="409575" y="1009650"/>
                  </a:lnTo>
                  <a:lnTo>
                    <a:pt x="412750" y="1060450"/>
                  </a:lnTo>
                  <a:lnTo>
                    <a:pt x="434975" y="1054100"/>
                  </a:lnTo>
                  <a:lnTo>
                    <a:pt x="434975" y="1016000"/>
                  </a:lnTo>
                  <a:lnTo>
                    <a:pt x="492125" y="1016000"/>
                  </a:lnTo>
                  <a:lnTo>
                    <a:pt x="533400" y="1035050"/>
                  </a:lnTo>
                  <a:lnTo>
                    <a:pt x="533400" y="1079500"/>
                  </a:lnTo>
                  <a:lnTo>
                    <a:pt x="542925" y="1130300"/>
                  </a:lnTo>
                  <a:lnTo>
                    <a:pt x="581025" y="1177925"/>
                  </a:lnTo>
                  <a:lnTo>
                    <a:pt x="647700" y="1216025"/>
                  </a:lnTo>
                  <a:lnTo>
                    <a:pt x="622300" y="1257300"/>
                  </a:lnTo>
                  <a:lnTo>
                    <a:pt x="720725" y="1317625"/>
                  </a:lnTo>
                  <a:lnTo>
                    <a:pt x="742950" y="1311275"/>
                  </a:lnTo>
                  <a:lnTo>
                    <a:pt x="800100" y="1358900"/>
                  </a:lnTo>
                  <a:lnTo>
                    <a:pt x="860425" y="1397000"/>
                  </a:lnTo>
                  <a:lnTo>
                    <a:pt x="885825" y="1387475"/>
                  </a:lnTo>
                  <a:lnTo>
                    <a:pt x="914400" y="1450975"/>
                  </a:lnTo>
                  <a:lnTo>
                    <a:pt x="952500" y="1517650"/>
                  </a:lnTo>
                  <a:lnTo>
                    <a:pt x="962025" y="1641475"/>
                  </a:lnTo>
                  <a:lnTo>
                    <a:pt x="1044575" y="1670050"/>
                  </a:lnTo>
                  <a:lnTo>
                    <a:pt x="1069975" y="1584325"/>
                  </a:lnTo>
                  <a:lnTo>
                    <a:pt x="1085850" y="1546225"/>
                  </a:lnTo>
                  <a:lnTo>
                    <a:pt x="1079500" y="1444625"/>
                  </a:lnTo>
                  <a:lnTo>
                    <a:pt x="1123950" y="1371600"/>
                  </a:lnTo>
                  <a:lnTo>
                    <a:pt x="1123950" y="1295400"/>
                  </a:lnTo>
                  <a:lnTo>
                    <a:pt x="1123950" y="1295400"/>
                  </a:lnTo>
                  <a:lnTo>
                    <a:pt x="1193800" y="1216025"/>
                  </a:lnTo>
                  <a:lnTo>
                    <a:pt x="1257300" y="1289050"/>
                  </a:lnTo>
                  <a:lnTo>
                    <a:pt x="1282700" y="1362075"/>
                  </a:lnTo>
                  <a:lnTo>
                    <a:pt x="1292225" y="1403350"/>
                  </a:lnTo>
                  <a:lnTo>
                    <a:pt x="1327150" y="1362075"/>
                  </a:lnTo>
                  <a:lnTo>
                    <a:pt x="1384300" y="1336675"/>
                  </a:lnTo>
                  <a:lnTo>
                    <a:pt x="1368425" y="1270000"/>
                  </a:lnTo>
                  <a:lnTo>
                    <a:pt x="1425575" y="1184275"/>
                  </a:lnTo>
                  <a:lnTo>
                    <a:pt x="1473200" y="1127125"/>
                  </a:lnTo>
                  <a:lnTo>
                    <a:pt x="1530350" y="1146175"/>
                  </a:lnTo>
                  <a:lnTo>
                    <a:pt x="1514475" y="1104900"/>
                  </a:lnTo>
                  <a:lnTo>
                    <a:pt x="1454150" y="1028700"/>
                  </a:lnTo>
                  <a:lnTo>
                    <a:pt x="1482725" y="971550"/>
                  </a:lnTo>
                  <a:lnTo>
                    <a:pt x="1444625" y="904875"/>
                  </a:lnTo>
                  <a:lnTo>
                    <a:pt x="1470025" y="781050"/>
                  </a:lnTo>
                  <a:lnTo>
                    <a:pt x="1482725" y="711200"/>
                  </a:lnTo>
                  <a:lnTo>
                    <a:pt x="1533525" y="641350"/>
                  </a:lnTo>
                  <a:lnTo>
                    <a:pt x="1498600" y="606425"/>
                  </a:lnTo>
                  <a:lnTo>
                    <a:pt x="1533525" y="568325"/>
                  </a:lnTo>
                  <a:lnTo>
                    <a:pt x="1539875" y="504825"/>
                  </a:lnTo>
                  <a:lnTo>
                    <a:pt x="1562100" y="479425"/>
                  </a:lnTo>
                  <a:lnTo>
                    <a:pt x="1546225" y="441325"/>
                  </a:lnTo>
                  <a:lnTo>
                    <a:pt x="1485900" y="377825"/>
                  </a:lnTo>
                  <a:lnTo>
                    <a:pt x="1428750" y="384175"/>
                  </a:lnTo>
                  <a:lnTo>
                    <a:pt x="1397000" y="346075"/>
                  </a:lnTo>
                  <a:lnTo>
                    <a:pt x="1349375" y="346075"/>
                  </a:lnTo>
                  <a:lnTo>
                    <a:pt x="1279525" y="292100"/>
                  </a:lnTo>
                  <a:lnTo>
                    <a:pt x="1238250" y="273050"/>
                  </a:lnTo>
                  <a:lnTo>
                    <a:pt x="1209675" y="171450"/>
                  </a:lnTo>
                  <a:lnTo>
                    <a:pt x="1187450" y="139700"/>
                  </a:lnTo>
                  <a:lnTo>
                    <a:pt x="1165225" y="165100"/>
                  </a:lnTo>
                  <a:lnTo>
                    <a:pt x="1060450" y="139700"/>
                  </a:lnTo>
                  <a:lnTo>
                    <a:pt x="1009650" y="76200"/>
                  </a:lnTo>
                  <a:lnTo>
                    <a:pt x="1022350" y="38100"/>
                  </a:lnTo>
                  <a:lnTo>
                    <a:pt x="987425" y="25400"/>
                  </a:lnTo>
                  <a:lnTo>
                    <a:pt x="942975" y="6350"/>
                  </a:lnTo>
                  <a:lnTo>
                    <a:pt x="895350" y="19050"/>
                  </a:lnTo>
                  <a:lnTo>
                    <a:pt x="828675" y="34925"/>
                  </a:lnTo>
                  <a:lnTo>
                    <a:pt x="749300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44" name="Forma libre 143">
              <a:extLst>
                <a:ext uri="{FF2B5EF4-FFF2-40B4-BE49-F238E27FC236}">
                  <a16:creationId xmlns:a16="http://schemas.microsoft.com/office/drawing/2014/main" id="{56424F7D-AA95-48E3-98D2-6AEB110930E0}"/>
                </a:ext>
              </a:extLst>
            </p:cNvPr>
            <p:cNvSpPr/>
            <p:nvPr/>
          </p:nvSpPr>
          <p:spPr>
            <a:xfrm>
              <a:off x="3382520" y="4025589"/>
              <a:ext cx="1275279" cy="1234524"/>
            </a:xfrm>
            <a:custGeom>
              <a:avLst/>
              <a:gdLst>
                <a:gd name="connsiteX0" fmla="*/ 342900 w 1276350"/>
                <a:gd name="connsiteY0" fmla="*/ 34925 h 1238250"/>
                <a:gd name="connsiteX1" fmla="*/ 279400 w 1276350"/>
                <a:gd name="connsiteY1" fmla="*/ 0 h 1238250"/>
                <a:gd name="connsiteX2" fmla="*/ 279400 w 1276350"/>
                <a:gd name="connsiteY2" fmla="*/ 0 h 1238250"/>
                <a:gd name="connsiteX3" fmla="*/ 244475 w 1276350"/>
                <a:gd name="connsiteY3" fmla="*/ 28575 h 1238250"/>
                <a:gd name="connsiteX4" fmla="*/ 187325 w 1276350"/>
                <a:gd name="connsiteY4" fmla="*/ 31750 h 1238250"/>
                <a:gd name="connsiteX5" fmla="*/ 209550 w 1276350"/>
                <a:gd name="connsiteY5" fmla="*/ 88900 h 1238250"/>
                <a:gd name="connsiteX6" fmla="*/ 155575 w 1276350"/>
                <a:gd name="connsiteY6" fmla="*/ 98425 h 1238250"/>
                <a:gd name="connsiteX7" fmla="*/ 85725 w 1276350"/>
                <a:gd name="connsiteY7" fmla="*/ 174625 h 1238250"/>
                <a:gd name="connsiteX8" fmla="*/ 104775 w 1276350"/>
                <a:gd name="connsiteY8" fmla="*/ 209550 h 1238250"/>
                <a:gd name="connsiteX9" fmla="*/ 28575 w 1276350"/>
                <a:gd name="connsiteY9" fmla="*/ 250825 h 1238250"/>
                <a:gd name="connsiteX10" fmla="*/ 0 w 1276350"/>
                <a:gd name="connsiteY10" fmla="*/ 263525 h 1238250"/>
                <a:gd name="connsiteX11" fmla="*/ 34925 w 1276350"/>
                <a:gd name="connsiteY11" fmla="*/ 330200 h 1238250"/>
                <a:gd name="connsiteX12" fmla="*/ 34925 w 1276350"/>
                <a:gd name="connsiteY12" fmla="*/ 390525 h 1238250"/>
                <a:gd name="connsiteX13" fmla="*/ 31750 w 1276350"/>
                <a:gd name="connsiteY13" fmla="*/ 447675 h 1238250"/>
                <a:gd name="connsiteX14" fmla="*/ 60325 w 1276350"/>
                <a:gd name="connsiteY14" fmla="*/ 508000 h 1238250"/>
                <a:gd name="connsiteX15" fmla="*/ 44450 w 1276350"/>
                <a:gd name="connsiteY15" fmla="*/ 574675 h 1238250"/>
                <a:gd name="connsiteX16" fmla="*/ 19050 w 1276350"/>
                <a:gd name="connsiteY16" fmla="*/ 625475 h 1238250"/>
                <a:gd name="connsiteX17" fmla="*/ 25400 w 1276350"/>
                <a:gd name="connsiteY17" fmla="*/ 701675 h 1238250"/>
                <a:gd name="connsiteX18" fmla="*/ 57150 w 1276350"/>
                <a:gd name="connsiteY18" fmla="*/ 733425 h 1238250"/>
                <a:gd name="connsiteX19" fmla="*/ 149225 w 1276350"/>
                <a:gd name="connsiteY19" fmla="*/ 717550 h 1238250"/>
                <a:gd name="connsiteX20" fmla="*/ 190500 w 1276350"/>
                <a:gd name="connsiteY20" fmla="*/ 717550 h 1238250"/>
                <a:gd name="connsiteX21" fmla="*/ 254000 w 1276350"/>
                <a:gd name="connsiteY21" fmla="*/ 739775 h 1238250"/>
                <a:gd name="connsiteX22" fmla="*/ 288925 w 1276350"/>
                <a:gd name="connsiteY22" fmla="*/ 777875 h 1238250"/>
                <a:gd name="connsiteX23" fmla="*/ 311150 w 1276350"/>
                <a:gd name="connsiteY23" fmla="*/ 815975 h 1238250"/>
                <a:gd name="connsiteX24" fmla="*/ 304800 w 1276350"/>
                <a:gd name="connsiteY24" fmla="*/ 854075 h 1238250"/>
                <a:gd name="connsiteX25" fmla="*/ 352425 w 1276350"/>
                <a:gd name="connsiteY25" fmla="*/ 908050 h 1238250"/>
                <a:gd name="connsiteX26" fmla="*/ 381000 w 1276350"/>
                <a:gd name="connsiteY26" fmla="*/ 933450 h 1238250"/>
                <a:gd name="connsiteX27" fmla="*/ 393700 w 1276350"/>
                <a:gd name="connsiteY27" fmla="*/ 1047750 h 1238250"/>
                <a:gd name="connsiteX28" fmla="*/ 434975 w 1276350"/>
                <a:gd name="connsiteY28" fmla="*/ 1101725 h 1238250"/>
                <a:gd name="connsiteX29" fmla="*/ 457200 w 1276350"/>
                <a:gd name="connsiteY29" fmla="*/ 1139825 h 1238250"/>
                <a:gd name="connsiteX30" fmla="*/ 501650 w 1276350"/>
                <a:gd name="connsiteY30" fmla="*/ 1123950 h 1238250"/>
                <a:gd name="connsiteX31" fmla="*/ 536575 w 1276350"/>
                <a:gd name="connsiteY31" fmla="*/ 1047750 h 1238250"/>
                <a:gd name="connsiteX32" fmla="*/ 635000 w 1276350"/>
                <a:gd name="connsiteY32" fmla="*/ 993775 h 1238250"/>
                <a:gd name="connsiteX33" fmla="*/ 660400 w 1276350"/>
                <a:gd name="connsiteY33" fmla="*/ 996950 h 1238250"/>
                <a:gd name="connsiteX34" fmla="*/ 685800 w 1276350"/>
                <a:gd name="connsiteY34" fmla="*/ 993775 h 1238250"/>
                <a:gd name="connsiteX35" fmla="*/ 714375 w 1276350"/>
                <a:gd name="connsiteY35" fmla="*/ 1041400 h 1238250"/>
                <a:gd name="connsiteX36" fmla="*/ 723900 w 1276350"/>
                <a:gd name="connsiteY36" fmla="*/ 1076325 h 1238250"/>
                <a:gd name="connsiteX37" fmla="*/ 749300 w 1276350"/>
                <a:gd name="connsiteY37" fmla="*/ 1095375 h 1238250"/>
                <a:gd name="connsiteX38" fmla="*/ 768350 w 1276350"/>
                <a:gd name="connsiteY38" fmla="*/ 1193800 h 1238250"/>
                <a:gd name="connsiteX39" fmla="*/ 815975 w 1276350"/>
                <a:gd name="connsiteY39" fmla="*/ 1203325 h 1238250"/>
                <a:gd name="connsiteX40" fmla="*/ 838200 w 1276350"/>
                <a:gd name="connsiteY40" fmla="*/ 1238250 h 1238250"/>
                <a:gd name="connsiteX41" fmla="*/ 860425 w 1276350"/>
                <a:gd name="connsiteY41" fmla="*/ 1193800 h 1238250"/>
                <a:gd name="connsiteX42" fmla="*/ 895350 w 1276350"/>
                <a:gd name="connsiteY42" fmla="*/ 1187450 h 1238250"/>
                <a:gd name="connsiteX43" fmla="*/ 908050 w 1276350"/>
                <a:gd name="connsiteY43" fmla="*/ 1136650 h 1238250"/>
                <a:gd name="connsiteX44" fmla="*/ 901700 w 1276350"/>
                <a:gd name="connsiteY44" fmla="*/ 1104900 h 1238250"/>
                <a:gd name="connsiteX45" fmla="*/ 949325 w 1276350"/>
                <a:gd name="connsiteY45" fmla="*/ 1066800 h 1238250"/>
                <a:gd name="connsiteX46" fmla="*/ 984250 w 1276350"/>
                <a:gd name="connsiteY46" fmla="*/ 1019175 h 1238250"/>
                <a:gd name="connsiteX47" fmla="*/ 1031875 w 1276350"/>
                <a:gd name="connsiteY47" fmla="*/ 981075 h 1238250"/>
                <a:gd name="connsiteX48" fmla="*/ 1047750 w 1276350"/>
                <a:gd name="connsiteY48" fmla="*/ 955675 h 1238250"/>
                <a:gd name="connsiteX49" fmla="*/ 1073150 w 1276350"/>
                <a:gd name="connsiteY49" fmla="*/ 1000125 h 1238250"/>
                <a:gd name="connsiteX50" fmla="*/ 1079500 w 1276350"/>
                <a:gd name="connsiteY50" fmla="*/ 1028700 h 1238250"/>
                <a:gd name="connsiteX51" fmla="*/ 1209675 w 1276350"/>
                <a:gd name="connsiteY51" fmla="*/ 981075 h 1238250"/>
                <a:gd name="connsiteX52" fmla="*/ 1276350 w 1276350"/>
                <a:gd name="connsiteY52" fmla="*/ 895350 h 1238250"/>
                <a:gd name="connsiteX53" fmla="*/ 1257300 w 1276350"/>
                <a:gd name="connsiteY53" fmla="*/ 784225 h 1238250"/>
                <a:gd name="connsiteX54" fmla="*/ 1190625 w 1276350"/>
                <a:gd name="connsiteY54" fmla="*/ 650875 h 1238250"/>
                <a:gd name="connsiteX55" fmla="*/ 1165225 w 1276350"/>
                <a:gd name="connsiteY55" fmla="*/ 657225 h 1238250"/>
                <a:gd name="connsiteX56" fmla="*/ 1047750 w 1276350"/>
                <a:gd name="connsiteY56" fmla="*/ 577850 h 1238250"/>
                <a:gd name="connsiteX57" fmla="*/ 1028700 w 1276350"/>
                <a:gd name="connsiteY57" fmla="*/ 581025 h 1238250"/>
                <a:gd name="connsiteX58" fmla="*/ 917575 w 1276350"/>
                <a:gd name="connsiteY58" fmla="*/ 514350 h 1238250"/>
                <a:gd name="connsiteX59" fmla="*/ 936625 w 1276350"/>
                <a:gd name="connsiteY59" fmla="*/ 469900 h 1238250"/>
                <a:gd name="connsiteX60" fmla="*/ 850900 w 1276350"/>
                <a:gd name="connsiteY60" fmla="*/ 406400 h 1238250"/>
                <a:gd name="connsiteX61" fmla="*/ 831850 w 1276350"/>
                <a:gd name="connsiteY61" fmla="*/ 295275 h 1238250"/>
                <a:gd name="connsiteX62" fmla="*/ 806450 w 1276350"/>
                <a:gd name="connsiteY62" fmla="*/ 282575 h 1238250"/>
                <a:gd name="connsiteX63" fmla="*/ 758825 w 1276350"/>
                <a:gd name="connsiteY63" fmla="*/ 279400 h 1238250"/>
                <a:gd name="connsiteX64" fmla="*/ 758825 w 1276350"/>
                <a:gd name="connsiteY64" fmla="*/ 311150 h 1238250"/>
                <a:gd name="connsiteX65" fmla="*/ 723900 w 1276350"/>
                <a:gd name="connsiteY65" fmla="*/ 320675 h 1238250"/>
                <a:gd name="connsiteX66" fmla="*/ 701675 w 1276350"/>
                <a:gd name="connsiteY66" fmla="*/ 269875 h 1238250"/>
                <a:gd name="connsiteX67" fmla="*/ 650875 w 1276350"/>
                <a:gd name="connsiteY67" fmla="*/ 257175 h 1238250"/>
                <a:gd name="connsiteX68" fmla="*/ 600075 w 1276350"/>
                <a:gd name="connsiteY68" fmla="*/ 260350 h 1238250"/>
                <a:gd name="connsiteX69" fmla="*/ 517525 w 1276350"/>
                <a:gd name="connsiteY69" fmla="*/ 222250 h 1238250"/>
                <a:gd name="connsiteX70" fmla="*/ 473075 w 1276350"/>
                <a:gd name="connsiteY70" fmla="*/ 177800 h 1238250"/>
                <a:gd name="connsiteX71" fmla="*/ 415925 w 1276350"/>
                <a:gd name="connsiteY71" fmla="*/ 234950 h 1238250"/>
                <a:gd name="connsiteX72" fmla="*/ 374650 w 1276350"/>
                <a:gd name="connsiteY72" fmla="*/ 127000 h 1238250"/>
                <a:gd name="connsiteX73" fmla="*/ 339725 w 1276350"/>
                <a:gd name="connsiteY73" fmla="*/ 98425 h 1238250"/>
                <a:gd name="connsiteX74" fmla="*/ 342900 w 1276350"/>
                <a:gd name="connsiteY74" fmla="*/ 34925 h 1238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1276350" h="1238250">
                  <a:moveTo>
                    <a:pt x="342900" y="34925"/>
                  </a:moveTo>
                  <a:lnTo>
                    <a:pt x="279400" y="0"/>
                  </a:lnTo>
                  <a:lnTo>
                    <a:pt x="279400" y="0"/>
                  </a:lnTo>
                  <a:lnTo>
                    <a:pt x="244475" y="28575"/>
                  </a:lnTo>
                  <a:lnTo>
                    <a:pt x="187325" y="31750"/>
                  </a:lnTo>
                  <a:lnTo>
                    <a:pt x="209550" y="88900"/>
                  </a:lnTo>
                  <a:lnTo>
                    <a:pt x="155575" y="98425"/>
                  </a:lnTo>
                  <a:lnTo>
                    <a:pt x="85725" y="174625"/>
                  </a:lnTo>
                  <a:lnTo>
                    <a:pt x="104775" y="209550"/>
                  </a:lnTo>
                  <a:lnTo>
                    <a:pt x="28575" y="250825"/>
                  </a:lnTo>
                  <a:lnTo>
                    <a:pt x="0" y="263525"/>
                  </a:lnTo>
                  <a:lnTo>
                    <a:pt x="34925" y="330200"/>
                  </a:lnTo>
                  <a:lnTo>
                    <a:pt x="34925" y="390525"/>
                  </a:lnTo>
                  <a:lnTo>
                    <a:pt x="31750" y="447675"/>
                  </a:lnTo>
                  <a:lnTo>
                    <a:pt x="60325" y="508000"/>
                  </a:lnTo>
                  <a:lnTo>
                    <a:pt x="44450" y="574675"/>
                  </a:lnTo>
                  <a:lnTo>
                    <a:pt x="19050" y="625475"/>
                  </a:lnTo>
                  <a:lnTo>
                    <a:pt x="25400" y="701675"/>
                  </a:lnTo>
                  <a:lnTo>
                    <a:pt x="57150" y="733425"/>
                  </a:lnTo>
                  <a:lnTo>
                    <a:pt x="149225" y="717550"/>
                  </a:lnTo>
                  <a:lnTo>
                    <a:pt x="190500" y="717550"/>
                  </a:lnTo>
                  <a:lnTo>
                    <a:pt x="254000" y="739775"/>
                  </a:lnTo>
                  <a:lnTo>
                    <a:pt x="288925" y="777875"/>
                  </a:lnTo>
                  <a:lnTo>
                    <a:pt x="311150" y="815975"/>
                  </a:lnTo>
                  <a:lnTo>
                    <a:pt x="304800" y="854075"/>
                  </a:lnTo>
                  <a:lnTo>
                    <a:pt x="352425" y="908050"/>
                  </a:lnTo>
                  <a:lnTo>
                    <a:pt x="381000" y="933450"/>
                  </a:lnTo>
                  <a:lnTo>
                    <a:pt x="393700" y="1047750"/>
                  </a:lnTo>
                  <a:lnTo>
                    <a:pt x="434975" y="1101725"/>
                  </a:lnTo>
                  <a:lnTo>
                    <a:pt x="457200" y="1139825"/>
                  </a:lnTo>
                  <a:lnTo>
                    <a:pt x="501650" y="1123950"/>
                  </a:lnTo>
                  <a:lnTo>
                    <a:pt x="536575" y="1047750"/>
                  </a:lnTo>
                  <a:lnTo>
                    <a:pt x="635000" y="993775"/>
                  </a:lnTo>
                  <a:lnTo>
                    <a:pt x="660400" y="996950"/>
                  </a:lnTo>
                  <a:lnTo>
                    <a:pt x="685800" y="993775"/>
                  </a:lnTo>
                  <a:lnTo>
                    <a:pt x="714375" y="1041400"/>
                  </a:lnTo>
                  <a:lnTo>
                    <a:pt x="723900" y="1076325"/>
                  </a:lnTo>
                  <a:lnTo>
                    <a:pt x="749300" y="1095375"/>
                  </a:lnTo>
                  <a:lnTo>
                    <a:pt x="768350" y="1193800"/>
                  </a:lnTo>
                  <a:lnTo>
                    <a:pt x="815975" y="1203325"/>
                  </a:lnTo>
                  <a:lnTo>
                    <a:pt x="838200" y="1238250"/>
                  </a:lnTo>
                  <a:lnTo>
                    <a:pt x="860425" y="1193800"/>
                  </a:lnTo>
                  <a:lnTo>
                    <a:pt x="895350" y="1187450"/>
                  </a:lnTo>
                  <a:lnTo>
                    <a:pt x="908050" y="1136650"/>
                  </a:lnTo>
                  <a:lnTo>
                    <a:pt x="901700" y="1104900"/>
                  </a:lnTo>
                  <a:lnTo>
                    <a:pt x="949325" y="1066800"/>
                  </a:lnTo>
                  <a:lnTo>
                    <a:pt x="984250" y="1019175"/>
                  </a:lnTo>
                  <a:lnTo>
                    <a:pt x="1031875" y="981075"/>
                  </a:lnTo>
                  <a:lnTo>
                    <a:pt x="1047750" y="955675"/>
                  </a:lnTo>
                  <a:lnTo>
                    <a:pt x="1073150" y="1000125"/>
                  </a:lnTo>
                  <a:lnTo>
                    <a:pt x="1079500" y="1028700"/>
                  </a:lnTo>
                  <a:lnTo>
                    <a:pt x="1209675" y="981075"/>
                  </a:lnTo>
                  <a:lnTo>
                    <a:pt x="1276350" y="895350"/>
                  </a:lnTo>
                  <a:lnTo>
                    <a:pt x="1257300" y="784225"/>
                  </a:lnTo>
                  <a:lnTo>
                    <a:pt x="1190625" y="650875"/>
                  </a:lnTo>
                  <a:lnTo>
                    <a:pt x="1165225" y="657225"/>
                  </a:lnTo>
                  <a:lnTo>
                    <a:pt x="1047750" y="577850"/>
                  </a:lnTo>
                  <a:lnTo>
                    <a:pt x="1028700" y="581025"/>
                  </a:lnTo>
                  <a:lnTo>
                    <a:pt x="917575" y="514350"/>
                  </a:lnTo>
                  <a:lnTo>
                    <a:pt x="936625" y="469900"/>
                  </a:lnTo>
                  <a:lnTo>
                    <a:pt x="850900" y="406400"/>
                  </a:lnTo>
                  <a:lnTo>
                    <a:pt x="831850" y="295275"/>
                  </a:lnTo>
                  <a:lnTo>
                    <a:pt x="806450" y="282575"/>
                  </a:lnTo>
                  <a:lnTo>
                    <a:pt x="758825" y="279400"/>
                  </a:lnTo>
                  <a:lnTo>
                    <a:pt x="758825" y="311150"/>
                  </a:lnTo>
                  <a:lnTo>
                    <a:pt x="723900" y="320675"/>
                  </a:lnTo>
                  <a:lnTo>
                    <a:pt x="701675" y="269875"/>
                  </a:lnTo>
                  <a:lnTo>
                    <a:pt x="650875" y="257175"/>
                  </a:lnTo>
                  <a:lnTo>
                    <a:pt x="600075" y="260350"/>
                  </a:lnTo>
                  <a:lnTo>
                    <a:pt x="517525" y="222250"/>
                  </a:lnTo>
                  <a:lnTo>
                    <a:pt x="473075" y="177800"/>
                  </a:lnTo>
                  <a:lnTo>
                    <a:pt x="415925" y="234950"/>
                  </a:lnTo>
                  <a:lnTo>
                    <a:pt x="374650" y="127000"/>
                  </a:lnTo>
                  <a:lnTo>
                    <a:pt x="339725" y="98425"/>
                  </a:lnTo>
                  <a:lnTo>
                    <a:pt x="342900" y="34925"/>
                  </a:lnTo>
                  <a:close/>
                </a:path>
              </a:pathLst>
            </a:custGeom>
            <a:solidFill>
              <a:srgbClr val="FFC00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45" name="Forma libre 144">
              <a:extLst>
                <a:ext uri="{FF2B5EF4-FFF2-40B4-BE49-F238E27FC236}">
                  <a16:creationId xmlns:a16="http://schemas.microsoft.com/office/drawing/2014/main" id="{4A5E3033-98F8-4F1B-9686-F02FF597DBEF}"/>
                </a:ext>
              </a:extLst>
            </p:cNvPr>
            <p:cNvSpPr/>
            <p:nvPr/>
          </p:nvSpPr>
          <p:spPr>
            <a:xfrm>
              <a:off x="3218914" y="4938063"/>
              <a:ext cx="1531175" cy="1297959"/>
            </a:xfrm>
            <a:custGeom>
              <a:avLst/>
              <a:gdLst>
                <a:gd name="connsiteX0" fmla="*/ 527050 w 1536700"/>
                <a:gd name="connsiteY0" fmla="*/ 120650 h 1295400"/>
                <a:gd name="connsiteX1" fmla="*/ 558800 w 1536700"/>
                <a:gd name="connsiteY1" fmla="*/ 152400 h 1295400"/>
                <a:gd name="connsiteX2" fmla="*/ 609600 w 1536700"/>
                <a:gd name="connsiteY2" fmla="*/ 225425 h 1295400"/>
                <a:gd name="connsiteX3" fmla="*/ 660400 w 1536700"/>
                <a:gd name="connsiteY3" fmla="*/ 219075 h 1295400"/>
                <a:gd name="connsiteX4" fmla="*/ 714375 w 1536700"/>
                <a:gd name="connsiteY4" fmla="*/ 149225 h 1295400"/>
                <a:gd name="connsiteX5" fmla="*/ 787400 w 1536700"/>
                <a:gd name="connsiteY5" fmla="*/ 98425 h 1295400"/>
                <a:gd name="connsiteX6" fmla="*/ 835025 w 1536700"/>
                <a:gd name="connsiteY6" fmla="*/ 85725 h 1295400"/>
                <a:gd name="connsiteX7" fmla="*/ 857250 w 1536700"/>
                <a:gd name="connsiteY7" fmla="*/ 127000 h 1295400"/>
                <a:gd name="connsiteX8" fmla="*/ 885825 w 1536700"/>
                <a:gd name="connsiteY8" fmla="*/ 177800 h 1295400"/>
                <a:gd name="connsiteX9" fmla="*/ 908050 w 1536700"/>
                <a:gd name="connsiteY9" fmla="*/ 180975 h 1295400"/>
                <a:gd name="connsiteX10" fmla="*/ 914400 w 1536700"/>
                <a:gd name="connsiteY10" fmla="*/ 269875 h 1295400"/>
                <a:gd name="connsiteX11" fmla="*/ 984250 w 1536700"/>
                <a:gd name="connsiteY11" fmla="*/ 301625 h 1295400"/>
                <a:gd name="connsiteX12" fmla="*/ 1025525 w 1536700"/>
                <a:gd name="connsiteY12" fmla="*/ 323850 h 1295400"/>
                <a:gd name="connsiteX13" fmla="*/ 1047750 w 1536700"/>
                <a:gd name="connsiteY13" fmla="*/ 298450 h 1295400"/>
                <a:gd name="connsiteX14" fmla="*/ 1101725 w 1536700"/>
                <a:gd name="connsiteY14" fmla="*/ 273050 h 1295400"/>
                <a:gd name="connsiteX15" fmla="*/ 1092200 w 1536700"/>
                <a:gd name="connsiteY15" fmla="*/ 196850 h 1295400"/>
                <a:gd name="connsiteX16" fmla="*/ 1136650 w 1536700"/>
                <a:gd name="connsiteY16" fmla="*/ 152400 h 1295400"/>
                <a:gd name="connsiteX17" fmla="*/ 1184275 w 1536700"/>
                <a:gd name="connsiteY17" fmla="*/ 117475 h 1295400"/>
                <a:gd name="connsiteX18" fmla="*/ 1206500 w 1536700"/>
                <a:gd name="connsiteY18" fmla="*/ 88900 h 1295400"/>
                <a:gd name="connsiteX19" fmla="*/ 1222375 w 1536700"/>
                <a:gd name="connsiteY19" fmla="*/ 127000 h 1295400"/>
                <a:gd name="connsiteX20" fmla="*/ 1358900 w 1536700"/>
                <a:gd name="connsiteY20" fmla="*/ 88900 h 1295400"/>
                <a:gd name="connsiteX21" fmla="*/ 1428750 w 1536700"/>
                <a:gd name="connsiteY21" fmla="*/ 34925 h 1295400"/>
                <a:gd name="connsiteX22" fmla="*/ 1444625 w 1536700"/>
                <a:gd name="connsiteY22" fmla="*/ 0 h 1295400"/>
                <a:gd name="connsiteX23" fmla="*/ 1517650 w 1536700"/>
                <a:gd name="connsiteY23" fmla="*/ 19050 h 1295400"/>
                <a:gd name="connsiteX24" fmla="*/ 1517650 w 1536700"/>
                <a:gd name="connsiteY24" fmla="*/ 73025 h 1295400"/>
                <a:gd name="connsiteX25" fmla="*/ 1536700 w 1536700"/>
                <a:gd name="connsiteY25" fmla="*/ 149225 h 1295400"/>
                <a:gd name="connsiteX26" fmla="*/ 1530350 w 1536700"/>
                <a:gd name="connsiteY26" fmla="*/ 225425 h 1295400"/>
                <a:gd name="connsiteX27" fmla="*/ 1495425 w 1536700"/>
                <a:gd name="connsiteY27" fmla="*/ 273050 h 1295400"/>
                <a:gd name="connsiteX28" fmla="*/ 1520825 w 1536700"/>
                <a:gd name="connsiteY28" fmla="*/ 311150 h 1295400"/>
                <a:gd name="connsiteX29" fmla="*/ 1495425 w 1536700"/>
                <a:gd name="connsiteY29" fmla="*/ 358775 h 1295400"/>
                <a:gd name="connsiteX30" fmla="*/ 1482725 w 1536700"/>
                <a:gd name="connsiteY30" fmla="*/ 434975 h 1295400"/>
                <a:gd name="connsiteX31" fmla="*/ 1492250 w 1536700"/>
                <a:gd name="connsiteY31" fmla="*/ 482600 h 1295400"/>
                <a:gd name="connsiteX32" fmla="*/ 1435100 w 1536700"/>
                <a:gd name="connsiteY32" fmla="*/ 530225 h 1295400"/>
                <a:gd name="connsiteX33" fmla="*/ 1400175 w 1536700"/>
                <a:gd name="connsiteY33" fmla="*/ 520700 h 1295400"/>
                <a:gd name="connsiteX34" fmla="*/ 1387475 w 1536700"/>
                <a:gd name="connsiteY34" fmla="*/ 552450 h 1295400"/>
                <a:gd name="connsiteX35" fmla="*/ 1403350 w 1536700"/>
                <a:gd name="connsiteY35" fmla="*/ 587375 h 1295400"/>
                <a:gd name="connsiteX36" fmla="*/ 1362075 w 1536700"/>
                <a:gd name="connsiteY36" fmla="*/ 622300 h 1295400"/>
                <a:gd name="connsiteX37" fmla="*/ 1362075 w 1536700"/>
                <a:gd name="connsiteY37" fmla="*/ 676275 h 1295400"/>
                <a:gd name="connsiteX38" fmla="*/ 1263650 w 1536700"/>
                <a:gd name="connsiteY38" fmla="*/ 727075 h 1295400"/>
                <a:gd name="connsiteX39" fmla="*/ 1196975 w 1536700"/>
                <a:gd name="connsiteY39" fmla="*/ 708025 h 1295400"/>
                <a:gd name="connsiteX40" fmla="*/ 1117600 w 1536700"/>
                <a:gd name="connsiteY40" fmla="*/ 704850 h 1295400"/>
                <a:gd name="connsiteX41" fmla="*/ 1089025 w 1536700"/>
                <a:gd name="connsiteY41" fmla="*/ 733425 h 1295400"/>
                <a:gd name="connsiteX42" fmla="*/ 996950 w 1536700"/>
                <a:gd name="connsiteY42" fmla="*/ 742950 h 1295400"/>
                <a:gd name="connsiteX43" fmla="*/ 968375 w 1536700"/>
                <a:gd name="connsiteY43" fmla="*/ 730250 h 1295400"/>
                <a:gd name="connsiteX44" fmla="*/ 955675 w 1536700"/>
                <a:gd name="connsiteY44" fmla="*/ 774700 h 1295400"/>
                <a:gd name="connsiteX45" fmla="*/ 911225 w 1536700"/>
                <a:gd name="connsiteY45" fmla="*/ 768350 h 1295400"/>
                <a:gd name="connsiteX46" fmla="*/ 904875 w 1536700"/>
                <a:gd name="connsiteY46" fmla="*/ 800100 h 1295400"/>
                <a:gd name="connsiteX47" fmla="*/ 854075 w 1536700"/>
                <a:gd name="connsiteY47" fmla="*/ 796925 h 1295400"/>
                <a:gd name="connsiteX48" fmla="*/ 828675 w 1536700"/>
                <a:gd name="connsiteY48" fmla="*/ 796925 h 1295400"/>
                <a:gd name="connsiteX49" fmla="*/ 803275 w 1536700"/>
                <a:gd name="connsiteY49" fmla="*/ 831850 h 1295400"/>
                <a:gd name="connsiteX50" fmla="*/ 708025 w 1536700"/>
                <a:gd name="connsiteY50" fmla="*/ 815975 h 1295400"/>
                <a:gd name="connsiteX51" fmla="*/ 688975 w 1536700"/>
                <a:gd name="connsiteY51" fmla="*/ 793750 h 1295400"/>
                <a:gd name="connsiteX52" fmla="*/ 673100 w 1536700"/>
                <a:gd name="connsiteY52" fmla="*/ 844550 h 1295400"/>
                <a:gd name="connsiteX53" fmla="*/ 615950 w 1536700"/>
                <a:gd name="connsiteY53" fmla="*/ 885825 h 1295400"/>
                <a:gd name="connsiteX54" fmla="*/ 561975 w 1536700"/>
                <a:gd name="connsiteY54" fmla="*/ 923925 h 1295400"/>
                <a:gd name="connsiteX55" fmla="*/ 571500 w 1536700"/>
                <a:gd name="connsiteY55" fmla="*/ 990600 h 1295400"/>
                <a:gd name="connsiteX56" fmla="*/ 568325 w 1536700"/>
                <a:gd name="connsiteY56" fmla="*/ 1044575 h 1295400"/>
                <a:gd name="connsiteX57" fmla="*/ 581025 w 1536700"/>
                <a:gd name="connsiteY57" fmla="*/ 1089025 h 1295400"/>
                <a:gd name="connsiteX58" fmla="*/ 542925 w 1536700"/>
                <a:gd name="connsiteY58" fmla="*/ 1136650 h 1295400"/>
                <a:gd name="connsiteX59" fmla="*/ 565150 w 1536700"/>
                <a:gd name="connsiteY59" fmla="*/ 1181100 h 1295400"/>
                <a:gd name="connsiteX60" fmla="*/ 558800 w 1536700"/>
                <a:gd name="connsiteY60" fmla="*/ 1260475 h 1295400"/>
                <a:gd name="connsiteX61" fmla="*/ 473075 w 1536700"/>
                <a:gd name="connsiteY61" fmla="*/ 1266825 h 1295400"/>
                <a:gd name="connsiteX62" fmla="*/ 438150 w 1536700"/>
                <a:gd name="connsiteY62" fmla="*/ 1295400 h 1295400"/>
                <a:gd name="connsiteX63" fmla="*/ 368300 w 1536700"/>
                <a:gd name="connsiteY63" fmla="*/ 1247775 h 1295400"/>
                <a:gd name="connsiteX64" fmla="*/ 307975 w 1536700"/>
                <a:gd name="connsiteY64" fmla="*/ 1187450 h 1295400"/>
                <a:gd name="connsiteX65" fmla="*/ 298450 w 1536700"/>
                <a:gd name="connsiteY65" fmla="*/ 1143000 h 1295400"/>
                <a:gd name="connsiteX66" fmla="*/ 247650 w 1536700"/>
                <a:gd name="connsiteY66" fmla="*/ 1127125 h 1295400"/>
                <a:gd name="connsiteX67" fmla="*/ 234950 w 1536700"/>
                <a:gd name="connsiteY67" fmla="*/ 1089025 h 1295400"/>
                <a:gd name="connsiteX68" fmla="*/ 142875 w 1536700"/>
                <a:gd name="connsiteY68" fmla="*/ 1028700 h 1295400"/>
                <a:gd name="connsiteX69" fmla="*/ 130175 w 1536700"/>
                <a:gd name="connsiteY69" fmla="*/ 930275 h 1295400"/>
                <a:gd name="connsiteX70" fmla="*/ 114300 w 1536700"/>
                <a:gd name="connsiteY70" fmla="*/ 879475 h 1295400"/>
                <a:gd name="connsiteX71" fmla="*/ 44450 w 1536700"/>
                <a:gd name="connsiteY71" fmla="*/ 812800 h 1295400"/>
                <a:gd name="connsiteX72" fmla="*/ 0 w 1536700"/>
                <a:gd name="connsiteY72" fmla="*/ 765175 h 1295400"/>
                <a:gd name="connsiteX73" fmla="*/ 0 w 1536700"/>
                <a:gd name="connsiteY73" fmla="*/ 720725 h 1295400"/>
                <a:gd name="connsiteX74" fmla="*/ 12700 w 1536700"/>
                <a:gd name="connsiteY74" fmla="*/ 685800 h 1295400"/>
                <a:gd name="connsiteX75" fmla="*/ 66675 w 1536700"/>
                <a:gd name="connsiteY75" fmla="*/ 688975 h 1295400"/>
                <a:gd name="connsiteX76" fmla="*/ 136525 w 1536700"/>
                <a:gd name="connsiteY76" fmla="*/ 714375 h 1295400"/>
                <a:gd name="connsiteX77" fmla="*/ 225425 w 1536700"/>
                <a:gd name="connsiteY77" fmla="*/ 692150 h 1295400"/>
                <a:gd name="connsiteX78" fmla="*/ 276225 w 1536700"/>
                <a:gd name="connsiteY78" fmla="*/ 663575 h 1295400"/>
                <a:gd name="connsiteX79" fmla="*/ 247650 w 1536700"/>
                <a:gd name="connsiteY79" fmla="*/ 619125 h 1295400"/>
                <a:gd name="connsiteX80" fmla="*/ 273050 w 1536700"/>
                <a:gd name="connsiteY80" fmla="*/ 571500 h 1295400"/>
                <a:gd name="connsiteX81" fmla="*/ 269875 w 1536700"/>
                <a:gd name="connsiteY81" fmla="*/ 511175 h 1295400"/>
                <a:gd name="connsiteX82" fmla="*/ 260350 w 1536700"/>
                <a:gd name="connsiteY82" fmla="*/ 485775 h 1295400"/>
                <a:gd name="connsiteX83" fmla="*/ 184150 w 1536700"/>
                <a:gd name="connsiteY83" fmla="*/ 485775 h 1295400"/>
                <a:gd name="connsiteX84" fmla="*/ 177800 w 1536700"/>
                <a:gd name="connsiteY84" fmla="*/ 444500 h 1295400"/>
                <a:gd name="connsiteX85" fmla="*/ 177800 w 1536700"/>
                <a:gd name="connsiteY85" fmla="*/ 390525 h 1295400"/>
                <a:gd name="connsiteX86" fmla="*/ 241300 w 1536700"/>
                <a:gd name="connsiteY86" fmla="*/ 377825 h 1295400"/>
                <a:gd name="connsiteX87" fmla="*/ 285750 w 1536700"/>
                <a:gd name="connsiteY87" fmla="*/ 346075 h 1295400"/>
                <a:gd name="connsiteX88" fmla="*/ 346075 w 1536700"/>
                <a:gd name="connsiteY88" fmla="*/ 384175 h 1295400"/>
                <a:gd name="connsiteX89" fmla="*/ 406400 w 1536700"/>
                <a:gd name="connsiteY89" fmla="*/ 311150 h 1295400"/>
                <a:gd name="connsiteX90" fmla="*/ 444500 w 1536700"/>
                <a:gd name="connsiteY90" fmla="*/ 301625 h 1295400"/>
                <a:gd name="connsiteX91" fmla="*/ 457200 w 1536700"/>
                <a:gd name="connsiteY91" fmla="*/ 260350 h 1295400"/>
                <a:gd name="connsiteX92" fmla="*/ 454025 w 1536700"/>
                <a:gd name="connsiteY92" fmla="*/ 222250 h 1295400"/>
                <a:gd name="connsiteX93" fmla="*/ 469900 w 1536700"/>
                <a:gd name="connsiteY93" fmla="*/ 200025 h 1295400"/>
                <a:gd name="connsiteX94" fmla="*/ 463550 w 1536700"/>
                <a:gd name="connsiteY94" fmla="*/ 130175 h 1295400"/>
                <a:gd name="connsiteX95" fmla="*/ 527050 w 1536700"/>
                <a:gd name="connsiteY95" fmla="*/ 120650 h 129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1536700" h="1295400">
                  <a:moveTo>
                    <a:pt x="527050" y="120650"/>
                  </a:moveTo>
                  <a:lnTo>
                    <a:pt x="558800" y="152400"/>
                  </a:lnTo>
                  <a:lnTo>
                    <a:pt x="609600" y="225425"/>
                  </a:lnTo>
                  <a:lnTo>
                    <a:pt x="660400" y="219075"/>
                  </a:lnTo>
                  <a:lnTo>
                    <a:pt x="714375" y="149225"/>
                  </a:lnTo>
                  <a:lnTo>
                    <a:pt x="787400" y="98425"/>
                  </a:lnTo>
                  <a:lnTo>
                    <a:pt x="835025" y="85725"/>
                  </a:lnTo>
                  <a:lnTo>
                    <a:pt x="857250" y="127000"/>
                  </a:lnTo>
                  <a:lnTo>
                    <a:pt x="885825" y="177800"/>
                  </a:lnTo>
                  <a:lnTo>
                    <a:pt x="908050" y="180975"/>
                  </a:lnTo>
                  <a:lnTo>
                    <a:pt x="914400" y="269875"/>
                  </a:lnTo>
                  <a:lnTo>
                    <a:pt x="984250" y="301625"/>
                  </a:lnTo>
                  <a:lnTo>
                    <a:pt x="1025525" y="323850"/>
                  </a:lnTo>
                  <a:lnTo>
                    <a:pt x="1047750" y="298450"/>
                  </a:lnTo>
                  <a:lnTo>
                    <a:pt x="1101725" y="273050"/>
                  </a:lnTo>
                  <a:lnTo>
                    <a:pt x="1092200" y="196850"/>
                  </a:lnTo>
                  <a:lnTo>
                    <a:pt x="1136650" y="152400"/>
                  </a:lnTo>
                  <a:lnTo>
                    <a:pt x="1184275" y="117475"/>
                  </a:lnTo>
                  <a:lnTo>
                    <a:pt x="1206500" y="88900"/>
                  </a:lnTo>
                  <a:lnTo>
                    <a:pt x="1222375" y="127000"/>
                  </a:lnTo>
                  <a:lnTo>
                    <a:pt x="1358900" y="88900"/>
                  </a:lnTo>
                  <a:lnTo>
                    <a:pt x="1428750" y="34925"/>
                  </a:lnTo>
                  <a:lnTo>
                    <a:pt x="1444625" y="0"/>
                  </a:lnTo>
                  <a:lnTo>
                    <a:pt x="1517650" y="19050"/>
                  </a:lnTo>
                  <a:lnTo>
                    <a:pt x="1517650" y="73025"/>
                  </a:lnTo>
                  <a:lnTo>
                    <a:pt x="1536700" y="149225"/>
                  </a:lnTo>
                  <a:lnTo>
                    <a:pt x="1530350" y="225425"/>
                  </a:lnTo>
                  <a:lnTo>
                    <a:pt x="1495425" y="273050"/>
                  </a:lnTo>
                  <a:lnTo>
                    <a:pt x="1520825" y="311150"/>
                  </a:lnTo>
                  <a:lnTo>
                    <a:pt x="1495425" y="358775"/>
                  </a:lnTo>
                  <a:lnTo>
                    <a:pt x="1482725" y="434975"/>
                  </a:lnTo>
                  <a:lnTo>
                    <a:pt x="1492250" y="482600"/>
                  </a:lnTo>
                  <a:lnTo>
                    <a:pt x="1435100" y="530225"/>
                  </a:lnTo>
                  <a:lnTo>
                    <a:pt x="1400175" y="520700"/>
                  </a:lnTo>
                  <a:lnTo>
                    <a:pt x="1387475" y="552450"/>
                  </a:lnTo>
                  <a:lnTo>
                    <a:pt x="1403350" y="587375"/>
                  </a:lnTo>
                  <a:lnTo>
                    <a:pt x="1362075" y="622300"/>
                  </a:lnTo>
                  <a:lnTo>
                    <a:pt x="1362075" y="676275"/>
                  </a:lnTo>
                  <a:lnTo>
                    <a:pt x="1263650" y="727075"/>
                  </a:lnTo>
                  <a:lnTo>
                    <a:pt x="1196975" y="708025"/>
                  </a:lnTo>
                  <a:lnTo>
                    <a:pt x="1117600" y="704850"/>
                  </a:lnTo>
                  <a:lnTo>
                    <a:pt x="1089025" y="733425"/>
                  </a:lnTo>
                  <a:lnTo>
                    <a:pt x="996950" y="742950"/>
                  </a:lnTo>
                  <a:lnTo>
                    <a:pt x="968375" y="730250"/>
                  </a:lnTo>
                  <a:lnTo>
                    <a:pt x="955675" y="774700"/>
                  </a:lnTo>
                  <a:lnTo>
                    <a:pt x="911225" y="768350"/>
                  </a:lnTo>
                  <a:lnTo>
                    <a:pt x="904875" y="800100"/>
                  </a:lnTo>
                  <a:lnTo>
                    <a:pt x="854075" y="796925"/>
                  </a:lnTo>
                  <a:lnTo>
                    <a:pt x="828675" y="796925"/>
                  </a:lnTo>
                  <a:lnTo>
                    <a:pt x="803275" y="831850"/>
                  </a:lnTo>
                  <a:lnTo>
                    <a:pt x="708025" y="815975"/>
                  </a:lnTo>
                  <a:lnTo>
                    <a:pt x="688975" y="793750"/>
                  </a:lnTo>
                  <a:lnTo>
                    <a:pt x="673100" y="844550"/>
                  </a:lnTo>
                  <a:lnTo>
                    <a:pt x="615950" y="885825"/>
                  </a:lnTo>
                  <a:lnTo>
                    <a:pt x="561975" y="923925"/>
                  </a:lnTo>
                  <a:lnTo>
                    <a:pt x="571500" y="990600"/>
                  </a:lnTo>
                  <a:lnTo>
                    <a:pt x="568325" y="1044575"/>
                  </a:lnTo>
                  <a:lnTo>
                    <a:pt x="581025" y="1089025"/>
                  </a:lnTo>
                  <a:lnTo>
                    <a:pt x="542925" y="1136650"/>
                  </a:lnTo>
                  <a:lnTo>
                    <a:pt x="565150" y="1181100"/>
                  </a:lnTo>
                  <a:lnTo>
                    <a:pt x="558800" y="1260475"/>
                  </a:lnTo>
                  <a:lnTo>
                    <a:pt x="473075" y="1266825"/>
                  </a:lnTo>
                  <a:lnTo>
                    <a:pt x="438150" y="1295400"/>
                  </a:lnTo>
                  <a:lnTo>
                    <a:pt x="368300" y="1247775"/>
                  </a:lnTo>
                  <a:lnTo>
                    <a:pt x="307975" y="1187450"/>
                  </a:lnTo>
                  <a:lnTo>
                    <a:pt x="298450" y="1143000"/>
                  </a:lnTo>
                  <a:lnTo>
                    <a:pt x="247650" y="1127125"/>
                  </a:lnTo>
                  <a:lnTo>
                    <a:pt x="234950" y="1089025"/>
                  </a:lnTo>
                  <a:lnTo>
                    <a:pt x="142875" y="1028700"/>
                  </a:lnTo>
                  <a:lnTo>
                    <a:pt x="130175" y="930275"/>
                  </a:lnTo>
                  <a:lnTo>
                    <a:pt x="114300" y="879475"/>
                  </a:lnTo>
                  <a:lnTo>
                    <a:pt x="44450" y="812800"/>
                  </a:lnTo>
                  <a:lnTo>
                    <a:pt x="0" y="765175"/>
                  </a:lnTo>
                  <a:lnTo>
                    <a:pt x="0" y="720725"/>
                  </a:lnTo>
                  <a:lnTo>
                    <a:pt x="12700" y="685800"/>
                  </a:lnTo>
                  <a:lnTo>
                    <a:pt x="66675" y="688975"/>
                  </a:lnTo>
                  <a:lnTo>
                    <a:pt x="136525" y="714375"/>
                  </a:lnTo>
                  <a:lnTo>
                    <a:pt x="225425" y="692150"/>
                  </a:lnTo>
                  <a:lnTo>
                    <a:pt x="276225" y="663575"/>
                  </a:lnTo>
                  <a:lnTo>
                    <a:pt x="247650" y="619125"/>
                  </a:lnTo>
                  <a:lnTo>
                    <a:pt x="273050" y="571500"/>
                  </a:lnTo>
                  <a:lnTo>
                    <a:pt x="269875" y="511175"/>
                  </a:lnTo>
                  <a:lnTo>
                    <a:pt x="260350" y="485775"/>
                  </a:lnTo>
                  <a:lnTo>
                    <a:pt x="184150" y="485775"/>
                  </a:lnTo>
                  <a:lnTo>
                    <a:pt x="177800" y="444500"/>
                  </a:lnTo>
                  <a:lnTo>
                    <a:pt x="177800" y="390525"/>
                  </a:lnTo>
                  <a:lnTo>
                    <a:pt x="241300" y="377825"/>
                  </a:lnTo>
                  <a:lnTo>
                    <a:pt x="285750" y="346075"/>
                  </a:lnTo>
                  <a:lnTo>
                    <a:pt x="346075" y="384175"/>
                  </a:lnTo>
                  <a:lnTo>
                    <a:pt x="406400" y="311150"/>
                  </a:lnTo>
                  <a:lnTo>
                    <a:pt x="444500" y="301625"/>
                  </a:lnTo>
                  <a:lnTo>
                    <a:pt x="457200" y="260350"/>
                  </a:lnTo>
                  <a:lnTo>
                    <a:pt x="454025" y="222250"/>
                  </a:lnTo>
                  <a:lnTo>
                    <a:pt x="469900" y="200025"/>
                  </a:lnTo>
                  <a:lnTo>
                    <a:pt x="463550" y="130175"/>
                  </a:lnTo>
                  <a:lnTo>
                    <a:pt x="527050" y="12065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46" name="Forma libre 145">
              <a:extLst>
                <a:ext uri="{FF2B5EF4-FFF2-40B4-BE49-F238E27FC236}">
                  <a16:creationId xmlns:a16="http://schemas.microsoft.com/office/drawing/2014/main" id="{157DF365-453A-443C-8F99-D882C8C5B178}"/>
                </a:ext>
              </a:extLst>
            </p:cNvPr>
            <p:cNvSpPr/>
            <p:nvPr/>
          </p:nvSpPr>
          <p:spPr>
            <a:xfrm>
              <a:off x="3781044" y="5450417"/>
              <a:ext cx="1577318" cy="1566333"/>
            </a:xfrm>
            <a:custGeom>
              <a:avLst/>
              <a:gdLst>
                <a:gd name="connsiteX0" fmla="*/ 0 w 1577975"/>
                <a:gd name="connsiteY0" fmla="*/ 758825 h 1568450"/>
                <a:gd name="connsiteX1" fmla="*/ 44450 w 1577975"/>
                <a:gd name="connsiteY1" fmla="*/ 815975 h 1568450"/>
                <a:gd name="connsiteX2" fmla="*/ 98425 w 1577975"/>
                <a:gd name="connsiteY2" fmla="*/ 809625 h 1568450"/>
                <a:gd name="connsiteX3" fmla="*/ 111125 w 1577975"/>
                <a:gd name="connsiteY3" fmla="*/ 838200 h 1568450"/>
                <a:gd name="connsiteX4" fmla="*/ 231775 w 1577975"/>
                <a:gd name="connsiteY4" fmla="*/ 892175 h 1568450"/>
                <a:gd name="connsiteX5" fmla="*/ 219075 w 1577975"/>
                <a:gd name="connsiteY5" fmla="*/ 955675 h 1568450"/>
                <a:gd name="connsiteX6" fmla="*/ 222250 w 1577975"/>
                <a:gd name="connsiteY6" fmla="*/ 1050925 h 1568450"/>
                <a:gd name="connsiteX7" fmla="*/ 234950 w 1577975"/>
                <a:gd name="connsiteY7" fmla="*/ 1092200 h 1568450"/>
                <a:gd name="connsiteX8" fmla="*/ 288925 w 1577975"/>
                <a:gd name="connsiteY8" fmla="*/ 1123950 h 1568450"/>
                <a:gd name="connsiteX9" fmla="*/ 295275 w 1577975"/>
                <a:gd name="connsiteY9" fmla="*/ 1165225 h 1568450"/>
                <a:gd name="connsiteX10" fmla="*/ 349250 w 1577975"/>
                <a:gd name="connsiteY10" fmla="*/ 1130300 h 1568450"/>
                <a:gd name="connsiteX11" fmla="*/ 400050 w 1577975"/>
                <a:gd name="connsiteY11" fmla="*/ 1123950 h 1568450"/>
                <a:gd name="connsiteX12" fmla="*/ 454025 w 1577975"/>
                <a:gd name="connsiteY12" fmla="*/ 1082675 h 1568450"/>
                <a:gd name="connsiteX13" fmla="*/ 527050 w 1577975"/>
                <a:gd name="connsiteY13" fmla="*/ 1063625 h 1568450"/>
                <a:gd name="connsiteX14" fmla="*/ 565150 w 1577975"/>
                <a:gd name="connsiteY14" fmla="*/ 1063625 h 1568450"/>
                <a:gd name="connsiteX15" fmla="*/ 638175 w 1577975"/>
                <a:gd name="connsiteY15" fmla="*/ 1035050 h 1568450"/>
                <a:gd name="connsiteX16" fmla="*/ 701675 w 1577975"/>
                <a:gd name="connsiteY16" fmla="*/ 1066800 h 1568450"/>
                <a:gd name="connsiteX17" fmla="*/ 730250 w 1577975"/>
                <a:gd name="connsiteY17" fmla="*/ 1111250 h 1568450"/>
                <a:gd name="connsiteX18" fmla="*/ 768350 w 1577975"/>
                <a:gd name="connsiteY18" fmla="*/ 1108075 h 1568450"/>
                <a:gd name="connsiteX19" fmla="*/ 806450 w 1577975"/>
                <a:gd name="connsiteY19" fmla="*/ 1139825 h 1568450"/>
                <a:gd name="connsiteX20" fmla="*/ 777875 w 1577975"/>
                <a:gd name="connsiteY20" fmla="*/ 1235075 h 1568450"/>
                <a:gd name="connsiteX21" fmla="*/ 803275 w 1577975"/>
                <a:gd name="connsiteY21" fmla="*/ 1289050 h 1568450"/>
                <a:gd name="connsiteX22" fmla="*/ 869950 w 1577975"/>
                <a:gd name="connsiteY22" fmla="*/ 1317625 h 1568450"/>
                <a:gd name="connsiteX23" fmla="*/ 974725 w 1577975"/>
                <a:gd name="connsiteY23" fmla="*/ 1349375 h 1568450"/>
                <a:gd name="connsiteX24" fmla="*/ 1000125 w 1577975"/>
                <a:gd name="connsiteY24" fmla="*/ 1304925 h 1568450"/>
                <a:gd name="connsiteX25" fmla="*/ 1085850 w 1577975"/>
                <a:gd name="connsiteY25" fmla="*/ 1327150 h 1568450"/>
                <a:gd name="connsiteX26" fmla="*/ 1155700 w 1577975"/>
                <a:gd name="connsiteY26" fmla="*/ 1349375 h 1568450"/>
                <a:gd name="connsiteX27" fmla="*/ 1171575 w 1577975"/>
                <a:gd name="connsiteY27" fmla="*/ 1409700 h 1568450"/>
                <a:gd name="connsiteX28" fmla="*/ 1136650 w 1577975"/>
                <a:gd name="connsiteY28" fmla="*/ 1454150 h 1568450"/>
                <a:gd name="connsiteX29" fmla="*/ 1200150 w 1577975"/>
                <a:gd name="connsiteY29" fmla="*/ 1501775 h 1568450"/>
                <a:gd name="connsiteX30" fmla="*/ 1200150 w 1577975"/>
                <a:gd name="connsiteY30" fmla="*/ 1568450 h 1568450"/>
                <a:gd name="connsiteX31" fmla="*/ 1298575 w 1577975"/>
                <a:gd name="connsiteY31" fmla="*/ 1565275 h 1568450"/>
                <a:gd name="connsiteX32" fmla="*/ 1352550 w 1577975"/>
                <a:gd name="connsiteY32" fmla="*/ 1558925 h 1568450"/>
                <a:gd name="connsiteX33" fmla="*/ 1397000 w 1577975"/>
                <a:gd name="connsiteY33" fmla="*/ 1568450 h 1568450"/>
                <a:gd name="connsiteX34" fmla="*/ 1412875 w 1577975"/>
                <a:gd name="connsiteY34" fmla="*/ 1444625 h 1568450"/>
                <a:gd name="connsiteX35" fmla="*/ 1416050 w 1577975"/>
                <a:gd name="connsiteY35" fmla="*/ 1381125 h 1568450"/>
                <a:gd name="connsiteX36" fmla="*/ 1397000 w 1577975"/>
                <a:gd name="connsiteY36" fmla="*/ 1311275 h 1568450"/>
                <a:gd name="connsiteX37" fmla="*/ 1425575 w 1577975"/>
                <a:gd name="connsiteY37" fmla="*/ 1282700 h 1568450"/>
                <a:gd name="connsiteX38" fmla="*/ 1384300 w 1577975"/>
                <a:gd name="connsiteY38" fmla="*/ 1257300 h 1568450"/>
                <a:gd name="connsiteX39" fmla="*/ 1339850 w 1577975"/>
                <a:gd name="connsiteY39" fmla="*/ 1209675 h 1568450"/>
                <a:gd name="connsiteX40" fmla="*/ 1339850 w 1577975"/>
                <a:gd name="connsiteY40" fmla="*/ 1162050 h 1568450"/>
                <a:gd name="connsiteX41" fmla="*/ 1355725 w 1577975"/>
                <a:gd name="connsiteY41" fmla="*/ 1130300 h 1568450"/>
                <a:gd name="connsiteX42" fmla="*/ 1285875 w 1577975"/>
                <a:gd name="connsiteY42" fmla="*/ 1082675 h 1568450"/>
                <a:gd name="connsiteX43" fmla="*/ 1282700 w 1577975"/>
                <a:gd name="connsiteY43" fmla="*/ 1041400 h 1568450"/>
                <a:gd name="connsiteX44" fmla="*/ 1384300 w 1577975"/>
                <a:gd name="connsiteY44" fmla="*/ 1089025 h 1568450"/>
                <a:gd name="connsiteX45" fmla="*/ 1435100 w 1577975"/>
                <a:gd name="connsiteY45" fmla="*/ 1085850 h 1568450"/>
                <a:gd name="connsiteX46" fmla="*/ 1470025 w 1577975"/>
                <a:gd name="connsiteY46" fmla="*/ 1047750 h 1568450"/>
                <a:gd name="connsiteX47" fmla="*/ 1504950 w 1577975"/>
                <a:gd name="connsiteY47" fmla="*/ 1044575 h 1568450"/>
                <a:gd name="connsiteX48" fmla="*/ 1508125 w 1577975"/>
                <a:gd name="connsiteY48" fmla="*/ 965200 h 1568450"/>
                <a:gd name="connsiteX49" fmla="*/ 1543050 w 1577975"/>
                <a:gd name="connsiteY49" fmla="*/ 923925 h 1568450"/>
                <a:gd name="connsiteX50" fmla="*/ 1577975 w 1577975"/>
                <a:gd name="connsiteY50" fmla="*/ 933450 h 1568450"/>
                <a:gd name="connsiteX51" fmla="*/ 1574800 w 1577975"/>
                <a:gd name="connsiteY51" fmla="*/ 879475 h 1568450"/>
                <a:gd name="connsiteX52" fmla="*/ 1520825 w 1577975"/>
                <a:gd name="connsiteY52" fmla="*/ 793750 h 1568450"/>
                <a:gd name="connsiteX53" fmla="*/ 1479550 w 1577975"/>
                <a:gd name="connsiteY53" fmla="*/ 790575 h 1568450"/>
                <a:gd name="connsiteX54" fmla="*/ 1454150 w 1577975"/>
                <a:gd name="connsiteY54" fmla="*/ 736600 h 1568450"/>
                <a:gd name="connsiteX55" fmla="*/ 1368425 w 1577975"/>
                <a:gd name="connsiteY55" fmla="*/ 736600 h 1568450"/>
                <a:gd name="connsiteX56" fmla="*/ 1308100 w 1577975"/>
                <a:gd name="connsiteY56" fmla="*/ 749300 h 1568450"/>
                <a:gd name="connsiteX57" fmla="*/ 1206500 w 1577975"/>
                <a:gd name="connsiteY57" fmla="*/ 704850 h 1568450"/>
                <a:gd name="connsiteX58" fmla="*/ 1149350 w 1577975"/>
                <a:gd name="connsiteY58" fmla="*/ 669925 h 1568450"/>
                <a:gd name="connsiteX59" fmla="*/ 1117600 w 1577975"/>
                <a:gd name="connsiteY59" fmla="*/ 666750 h 1568450"/>
                <a:gd name="connsiteX60" fmla="*/ 1117600 w 1577975"/>
                <a:gd name="connsiteY60" fmla="*/ 581025 h 1568450"/>
                <a:gd name="connsiteX61" fmla="*/ 1104900 w 1577975"/>
                <a:gd name="connsiteY61" fmla="*/ 520700 h 1568450"/>
                <a:gd name="connsiteX62" fmla="*/ 1127125 w 1577975"/>
                <a:gd name="connsiteY62" fmla="*/ 422275 h 1568450"/>
                <a:gd name="connsiteX63" fmla="*/ 1117600 w 1577975"/>
                <a:gd name="connsiteY63" fmla="*/ 346075 h 1568450"/>
                <a:gd name="connsiteX64" fmla="*/ 1035050 w 1577975"/>
                <a:gd name="connsiteY64" fmla="*/ 317500 h 1568450"/>
                <a:gd name="connsiteX65" fmla="*/ 1041400 w 1577975"/>
                <a:gd name="connsiteY65" fmla="*/ 244475 h 1568450"/>
                <a:gd name="connsiteX66" fmla="*/ 984250 w 1577975"/>
                <a:gd name="connsiteY66" fmla="*/ 180975 h 1568450"/>
                <a:gd name="connsiteX67" fmla="*/ 936625 w 1577975"/>
                <a:gd name="connsiteY67" fmla="*/ 101600 h 1568450"/>
                <a:gd name="connsiteX68" fmla="*/ 946150 w 1577975"/>
                <a:gd name="connsiteY68" fmla="*/ 69850 h 1568450"/>
                <a:gd name="connsiteX69" fmla="*/ 911225 w 1577975"/>
                <a:gd name="connsiteY69" fmla="*/ 15875 h 1568450"/>
                <a:gd name="connsiteX70" fmla="*/ 933450 w 1577975"/>
                <a:gd name="connsiteY70" fmla="*/ 0 h 1568450"/>
                <a:gd name="connsiteX71" fmla="*/ 882650 w 1577975"/>
                <a:gd name="connsiteY71" fmla="*/ 38100 h 1568450"/>
                <a:gd name="connsiteX72" fmla="*/ 838200 w 1577975"/>
                <a:gd name="connsiteY72" fmla="*/ 34925 h 1568450"/>
                <a:gd name="connsiteX73" fmla="*/ 838200 w 1577975"/>
                <a:gd name="connsiteY73" fmla="*/ 53975 h 1568450"/>
                <a:gd name="connsiteX74" fmla="*/ 838200 w 1577975"/>
                <a:gd name="connsiteY74" fmla="*/ 88900 h 1568450"/>
                <a:gd name="connsiteX75" fmla="*/ 800100 w 1577975"/>
                <a:gd name="connsiteY75" fmla="*/ 117475 h 1568450"/>
                <a:gd name="connsiteX76" fmla="*/ 800100 w 1577975"/>
                <a:gd name="connsiteY76" fmla="*/ 180975 h 1568450"/>
                <a:gd name="connsiteX77" fmla="*/ 692150 w 1577975"/>
                <a:gd name="connsiteY77" fmla="*/ 234950 h 1568450"/>
                <a:gd name="connsiteX78" fmla="*/ 644525 w 1577975"/>
                <a:gd name="connsiteY78" fmla="*/ 215900 h 1568450"/>
                <a:gd name="connsiteX79" fmla="*/ 555625 w 1577975"/>
                <a:gd name="connsiteY79" fmla="*/ 215900 h 1568450"/>
                <a:gd name="connsiteX80" fmla="*/ 520700 w 1577975"/>
                <a:gd name="connsiteY80" fmla="*/ 244475 h 1568450"/>
                <a:gd name="connsiteX81" fmla="*/ 441325 w 1577975"/>
                <a:gd name="connsiteY81" fmla="*/ 250825 h 1568450"/>
                <a:gd name="connsiteX82" fmla="*/ 422275 w 1577975"/>
                <a:gd name="connsiteY82" fmla="*/ 244475 h 1568450"/>
                <a:gd name="connsiteX83" fmla="*/ 393700 w 1577975"/>
                <a:gd name="connsiteY83" fmla="*/ 276225 h 1568450"/>
                <a:gd name="connsiteX84" fmla="*/ 355600 w 1577975"/>
                <a:gd name="connsiteY84" fmla="*/ 279400 h 1568450"/>
                <a:gd name="connsiteX85" fmla="*/ 352425 w 1577975"/>
                <a:gd name="connsiteY85" fmla="*/ 311150 h 1568450"/>
                <a:gd name="connsiteX86" fmla="*/ 282575 w 1577975"/>
                <a:gd name="connsiteY86" fmla="*/ 311150 h 1568450"/>
                <a:gd name="connsiteX87" fmla="*/ 254000 w 1577975"/>
                <a:gd name="connsiteY87" fmla="*/ 339725 h 1568450"/>
                <a:gd name="connsiteX88" fmla="*/ 142875 w 1577975"/>
                <a:gd name="connsiteY88" fmla="*/ 320675 h 1568450"/>
                <a:gd name="connsiteX89" fmla="*/ 142875 w 1577975"/>
                <a:gd name="connsiteY89" fmla="*/ 320675 h 1568450"/>
                <a:gd name="connsiteX90" fmla="*/ 120650 w 1577975"/>
                <a:gd name="connsiteY90" fmla="*/ 355600 h 1568450"/>
                <a:gd name="connsiteX91" fmla="*/ 19050 w 1577975"/>
                <a:gd name="connsiteY91" fmla="*/ 422275 h 1568450"/>
                <a:gd name="connsiteX92" fmla="*/ 25400 w 1577975"/>
                <a:gd name="connsiteY92" fmla="*/ 492125 h 1568450"/>
                <a:gd name="connsiteX93" fmla="*/ 15875 w 1577975"/>
                <a:gd name="connsiteY93" fmla="*/ 546100 h 1568450"/>
                <a:gd name="connsiteX94" fmla="*/ 34925 w 1577975"/>
                <a:gd name="connsiteY94" fmla="*/ 574675 h 1568450"/>
                <a:gd name="connsiteX95" fmla="*/ 0 w 1577975"/>
                <a:gd name="connsiteY95" fmla="*/ 631825 h 1568450"/>
                <a:gd name="connsiteX96" fmla="*/ 25400 w 1577975"/>
                <a:gd name="connsiteY96" fmla="*/ 669925 h 1568450"/>
                <a:gd name="connsiteX97" fmla="*/ 0 w 1577975"/>
                <a:gd name="connsiteY97" fmla="*/ 758825 h 1568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1577975" h="1568450">
                  <a:moveTo>
                    <a:pt x="0" y="758825"/>
                  </a:moveTo>
                  <a:lnTo>
                    <a:pt x="44450" y="815975"/>
                  </a:lnTo>
                  <a:lnTo>
                    <a:pt x="98425" y="809625"/>
                  </a:lnTo>
                  <a:lnTo>
                    <a:pt x="111125" y="838200"/>
                  </a:lnTo>
                  <a:lnTo>
                    <a:pt x="231775" y="892175"/>
                  </a:lnTo>
                  <a:lnTo>
                    <a:pt x="219075" y="955675"/>
                  </a:lnTo>
                  <a:lnTo>
                    <a:pt x="222250" y="1050925"/>
                  </a:lnTo>
                  <a:lnTo>
                    <a:pt x="234950" y="1092200"/>
                  </a:lnTo>
                  <a:lnTo>
                    <a:pt x="288925" y="1123950"/>
                  </a:lnTo>
                  <a:lnTo>
                    <a:pt x="295275" y="1165225"/>
                  </a:lnTo>
                  <a:lnTo>
                    <a:pt x="349250" y="1130300"/>
                  </a:lnTo>
                  <a:lnTo>
                    <a:pt x="400050" y="1123950"/>
                  </a:lnTo>
                  <a:lnTo>
                    <a:pt x="454025" y="1082675"/>
                  </a:lnTo>
                  <a:lnTo>
                    <a:pt x="527050" y="1063625"/>
                  </a:lnTo>
                  <a:lnTo>
                    <a:pt x="565150" y="1063625"/>
                  </a:lnTo>
                  <a:lnTo>
                    <a:pt x="638175" y="1035050"/>
                  </a:lnTo>
                  <a:lnTo>
                    <a:pt x="701675" y="1066800"/>
                  </a:lnTo>
                  <a:lnTo>
                    <a:pt x="730250" y="1111250"/>
                  </a:lnTo>
                  <a:lnTo>
                    <a:pt x="768350" y="1108075"/>
                  </a:lnTo>
                  <a:lnTo>
                    <a:pt x="806450" y="1139825"/>
                  </a:lnTo>
                  <a:lnTo>
                    <a:pt x="777875" y="1235075"/>
                  </a:lnTo>
                  <a:lnTo>
                    <a:pt x="803275" y="1289050"/>
                  </a:lnTo>
                  <a:lnTo>
                    <a:pt x="869950" y="1317625"/>
                  </a:lnTo>
                  <a:lnTo>
                    <a:pt x="974725" y="1349375"/>
                  </a:lnTo>
                  <a:lnTo>
                    <a:pt x="1000125" y="1304925"/>
                  </a:lnTo>
                  <a:lnTo>
                    <a:pt x="1085850" y="1327150"/>
                  </a:lnTo>
                  <a:lnTo>
                    <a:pt x="1155700" y="1349375"/>
                  </a:lnTo>
                  <a:lnTo>
                    <a:pt x="1171575" y="1409700"/>
                  </a:lnTo>
                  <a:lnTo>
                    <a:pt x="1136650" y="1454150"/>
                  </a:lnTo>
                  <a:lnTo>
                    <a:pt x="1200150" y="1501775"/>
                  </a:lnTo>
                  <a:lnTo>
                    <a:pt x="1200150" y="1568450"/>
                  </a:lnTo>
                  <a:lnTo>
                    <a:pt x="1298575" y="1565275"/>
                  </a:lnTo>
                  <a:lnTo>
                    <a:pt x="1352550" y="1558925"/>
                  </a:lnTo>
                  <a:lnTo>
                    <a:pt x="1397000" y="1568450"/>
                  </a:lnTo>
                  <a:lnTo>
                    <a:pt x="1412875" y="1444625"/>
                  </a:lnTo>
                  <a:lnTo>
                    <a:pt x="1416050" y="1381125"/>
                  </a:lnTo>
                  <a:lnTo>
                    <a:pt x="1397000" y="1311275"/>
                  </a:lnTo>
                  <a:lnTo>
                    <a:pt x="1425575" y="1282700"/>
                  </a:lnTo>
                  <a:lnTo>
                    <a:pt x="1384300" y="1257300"/>
                  </a:lnTo>
                  <a:lnTo>
                    <a:pt x="1339850" y="1209675"/>
                  </a:lnTo>
                  <a:lnTo>
                    <a:pt x="1339850" y="1162050"/>
                  </a:lnTo>
                  <a:lnTo>
                    <a:pt x="1355725" y="1130300"/>
                  </a:lnTo>
                  <a:lnTo>
                    <a:pt x="1285875" y="1082675"/>
                  </a:lnTo>
                  <a:lnTo>
                    <a:pt x="1282700" y="1041400"/>
                  </a:lnTo>
                  <a:lnTo>
                    <a:pt x="1384300" y="1089025"/>
                  </a:lnTo>
                  <a:lnTo>
                    <a:pt x="1435100" y="1085850"/>
                  </a:lnTo>
                  <a:lnTo>
                    <a:pt x="1470025" y="1047750"/>
                  </a:lnTo>
                  <a:lnTo>
                    <a:pt x="1504950" y="1044575"/>
                  </a:lnTo>
                  <a:lnTo>
                    <a:pt x="1508125" y="965200"/>
                  </a:lnTo>
                  <a:lnTo>
                    <a:pt x="1543050" y="923925"/>
                  </a:lnTo>
                  <a:lnTo>
                    <a:pt x="1577975" y="933450"/>
                  </a:lnTo>
                  <a:lnTo>
                    <a:pt x="1574800" y="879475"/>
                  </a:lnTo>
                  <a:lnTo>
                    <a:pt x="1520825" y="793750"/>
                  </a:lnTo>
                  <a:lnTo>
                    <a:pt x="1479550" y="790575"/>
                  </a:lnTo>
                  <a:lnTo>
                    <a:pt x="1454150" y="736600"/>
                  </a:lnTo>
                  <a:lnTo>
                    <a:pt x="1368425" y="736600"/>
                  </a:lnTo>
                  <a:lnTo>
                    <a:pt x="1308100" y="749300"/>
                  </a:lnTo>
                  <a:lnTo>
                    <a:pt x="1206500" y="704850"/>
                  </a:lnTo>
                  <a:lnTo>
                    <a:pt x="1149350" y="669925"/>
                  </a:lnTo>
                  <a:lnTo>
                    <a:pt x="1117600" y="666750"/>
                  </a:lnTo>
                  <a:lnTo>
                    <a:pt x="1117600" y="581025"/>
                  </a:lnTo>
                  <a:lnTo>
                    <a:pt x="1104900" y="520700"/>
                  </a:lnTo>
                  <a:lnTo>
                    <a:pt x="1127125" y="422275"/>
                  </a:lnTo>
                  <a:lnTo>
                    <a:pt x="1117600" y="346075"/>
                  </a:lnTo>
                  <a:lnTo>
                    <a:pt x="1035050" y="317500"/>
                  </a:lnTo>
                  <a:lnTo>
                    <a:pt x="1041400" y="244475"/>
                  </a:lnTo>
                  <a:lnTo>
                    <a:pt x="984250" y="180975"/>
                  </a:lnTo>
                  <a:lnTo>
                    <a:pt x="936625" y="101600"/>
                  </a:lnTo>
                  <a:lnTo>
                    <a:pt x="946150" y="69850"/>
                  </a:lnTo>
                  <a:lnTo>
                    <a:pt x="911225" y="15875"/>
                  </a:lnTo>
                  <a:lnTo>
                    <a:pt x="933450" y="0"/>
                  </a:lnTo>
                  <a:lnTo>
                    <a:pt x="882650" y="38100"/>
                  </a:lnTo>
                  <a:lnTo>
                    <a:pt x="838200" y="34925"/>
                  </a:lnTo>
                  <a:lnTo>
                    <a:pt x="838200" y="53975"/>
                  </a:lnTo>
                  <a:lnTo>
                    <a:pt x="838200" y="88900"/>
                  </a:lnTo>
                  <a:lnTo>
                    <a:pt x="800100" y="117475"/>
                  </a:lnTo>
                  <a:lnTo>
                    <a:pt x="800100" y="180975"/>
                  </a:lnTo>
                  <a:lnTo>
                    <a:pt x="692150" y="234950"/>
                  </a:lnTo>
                  <a:lnTo>
                    <a:pt x="644525" y="215900"/>
                  </a:lnTo>
                  <a:lnTo>
                    <a:pt x="555625" y="215900"/>
                  </a:lnTo>
                  <a:lnTo>
                    <a:pt x="520700" y="244475"/>
                  </a:lnTo>
                  <a:lnTo>
                    <a:pt x="441325" y="250825"/>
                  </a:lnTo>
                  <a:lnTo>
                    <a:pt x="422275" y="244475"/>
                  </a:lnTo>
                  <a:lnTo>
                    <a:pt x="393700" y="276225"/>
                  </a:lnTo>
                  <a:lnTo>
                    <a:pt x="355600" y="279400"/>
                  </a:lnTo>
                  <a:lnTo>
                    <a:pt x="352425" y="311150"/>
                  </a:lnTo>
                  <a:lnTo>
                    <a:pt x="282575" y="311150"/>
                  </a:lnTo>
                  <a:lnTo>
                    <a:pt x="254000" y="339725"/>
                  </a:lnTo>
                  <a:lnTo>
                    <a:pt x="142875" y="320675"/>
                  </a:lnTo>
                  <a:lnTo>
                    <a:pt x="142875" y="320675"/>
                  </a:lnTo>
                  <a:lnTo>
                    <a:pt x="120650" y="355600"/>
                  </a:lnTo>
                  <a:lnTo>
                    <a:pt x="19050" y="422275"/>
                  </a:lnTo>
                  <a:lnTo>
                    <a:pt x="25400" y="492125"/>
                  </a:lnTo>
                  <a:lnTo>
                    <a:pt x="15875" y="546100"/>
                  </a:lnTo>
                  <a:lnTo>
                    <a:pt x="34925" y="574675"/>
                  </a:lnTo>
                  <a:lnTo>
                    <a:pt x="0" y="631825"/>
                  </a:lnTo>
                  <a:lnTo>
                    <a:pt x="25400" y="669925"/>
                  </a:lnTo>
                  <a:lnTo>
                    <a:pt x="0" y="758825"/>
                  </a:lnTo>
                  <a:close/>
                </a:path>
              </a:pathLst>
            </a:custGeom>
            <a:solidFill>
              <a:srgbClr val="FFC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47" name="Forma libre 146">
              <a:extLst>
                <a:ext uri="{FF2B5EF4-FFF2-40B4-BE49-F238E27FC236}">
                  <a16:creationId xmlns:a16="http://schemas.microsoft.com/office/drawing/2014/main" id="{30CE97D0-2E77-4277-81A2-22AA380B4A05}"/>
                </a:ext>
              </a:extLst>
            </p:cNvPr>
            <p:cNvSpPr/>
            <p:nvPr/>
          </p:nvSpPr>
          <p:spPr>
            <a:xfrm>
              <a:off x="2942045" y="5791985"/>
              <a:ext cx="1065529" cy="1088137"/>
            </a:xfrm>
            <a:custGeom>
              <a:avLst/>
              <a:gdLst>
                <a:gd name="connsiteX0" fmla="*/ 387350 w 1066800"/>
                <a:gd name="connsiteY0" fmla="*/ 168275 h 1089025"/>
                <a:gd name="connsiteX1" fmla="*/ 342900 w 1066800"/>
                <a:gd name="connsiteY1" fmla="*/ 212725 h 1089025"/>
                <a:gd name="connsiteX2" fmla="*/ 288925 w 1066800"/>
                <a:gd name="connsiteY2" fmla="*/ 203200 h 1089025"/>
                <a:gd name="connsiteX3" fmla="*/ 285750 w 1066800"/>
                <a:gd name="connsiteY3" fmla="*/ 161925 h 1089025"/>
                <a:gd name="connsiteX4" fmla="*/ 266700 w 1066800"/>
                <a:gd name="connsiteY4" fmla="*/ 107950 h 1089025"/>
                <a:gd name="connsiteX5" fmla="*/ 215900 w 1066800"/>
                <a:gd name="connsiteY5" fmla="*/ 85725 h 1089025"/>
                <a:gd name="connsiteX6" fmla="*/ 180975 w 1066800"/>
                <a:gd name="connsiteY6" fmla="*/ 41275 h 1089025"/>
                <a:gd name="connsiteX7" fmla="*/ 127000 w 1066800"/>
                <a:gd name="connsiteY7" fmla="*/ 0 h 1089025"/>
                <a:gd name="connsiteX8" fmla="*/ 101600 w 1066800"/>
                <a:gd name="connsiteY8" fmla="*/ 34925 h 1089025"/>
                <a:gd name="connsiteX9" fmla="*/ 82550 w 1066800"/>
                <a:gd name="connsiteY9" fmla="*/ 92075 h 1089025"/>
                <a:gd name="connsiteX10" fmla="*/ 12700 w 1066800"/>
                <a:gd name="connsiteY10" fmla="*/ 114300 h 1089025"/>
                <a:gd name="connsiteX11" fmla="*/ 53975 w 1066800"/>
                <a:gd name="connsiteY11" fmla="*/ 139700 h 1089025"/>
                <a:gd name="connsiteX12" fmla="*/ 73025 w 1066800"/>
                <a:gd name="connsiteY12" fmla="*/ 187325 h 1089025"/>
                <a:gd name="connsiteX13" fmla="*/ 63500 w 1066800"/>
                <a:gd name="connsiteY13" fmla="*/ 247650 h 1089025"/>
                <a:gd name="connsiteX14" fmla="*/ 38100 w 1066800"/>
                <a:gd name="connsiteY14" fmla="*/ 311150 h 1089025"/>
                <a:gd name="connsiteX15" fmla="*/ 0 w 1066800"/>
                <a:gd name="connsiteY15" fmla="*/ 346075 h 1089025"/>
                <a:gd name="connsiteX16" fmla="*/ 0 w 1066800"/>
                <a:gd name="connsiteY16" fmla="*/ 346075 h 1089025"/>
                <a:gd name="connsiteX17" fmla="*/ 50800 w 1066800"/>
                <a:gd name="connsiteY17" fmla="*/ 352425 h 1089025"/>
                <a:gd name="connsiteX18" fmla="*/ 85725 w 1066800"/>
                <a:gd name="connsiteY18" fmla="*/ 381000 h 1089025"/>
                <a:gd name="connsiteX19" fmla="*/ 111125 w 1066800"/>
                <a:gd name="connsiteY19" fmla="*/ 419100 h 1089025"/>
                <a:gd name="connsiteX20" fmla="*/ 117475 w 1066800"/>
                <a:gd name="connsiteY20" fmla="*/ 450850 h 1089025"/>
                <a:gd name="connsiteX21" fmla="*/ 111125 w 1066800"/>
                <a:gd name="connsiteY21" fmla="*/ 473075 h 1089025"/>
                <a:gd name="connsiteX22" fmla="*/ 79375 w 1066800"/>
                <a:gd name="connsiteY22" fmla="*/ 488950 h 1089025"/>
                <a:gd name="connsiteX23" fmla="*/ 79375 w 1066800"/>
                <a:gd name="connsiteY23" fmla="*/ 527050 h 1089025"/>
                <a:gd name="connsiteX24" fmla="*/ 76200 w 1066800"/>
                <a:gd name="connsiteY24" fmla="*/ 568325 h 1089025"/>
                <a:gd name="connsiteX25" fmla="*/ 92075 w 1066800"/>
                <a:gd name="connsiteY25" fmla="*/ 571500 h 1089025"/>
                <a:gd name="connsiteX26" fmla="*/ 98425 w 1066800"/>
                <a:gd name="connsiteY26" fmla="*/ 600075 h 1089025"/>
                <a:gd name="connsiteX27" fmla="*/ 66675 w 1066800"/>
                <a:gd name="connsiteY27" fmla="*/ 692150 h 1089025"/>
                <a:gd name="connsiteX28" fmla="*/ 79375 w 1066800"/>
                <a:gd name="connsiteY28" fmla="*/ 739775 h 1089025"/>
                <a:gd name="connsiteX29" fmla="*/ 63500 w 1066800"/>
                <a:gd name="connsiteY29" fmla="*/ 774700 h 1089025"/>
                <a:gd name="connsiteX30" fmla="*/ 76200 w 1066800"/>
                <a:gd name="connsiteY30" fmla="*/ 812800 h 1089025"/>
                <a:gd name="connsiteX31" fmla="*/ 76200 w 1066800"/>
                <a:gd name="connsiteY31" fmla="*/ 917575 h 1089025"/>
                <a:gd name="connsiteX32" fmla="*/ 85725 w 1066800"/>
                <a:gd name="connsiteY32" fmla="*/ 927100 h 1089025"/>
                <a:gd name="connsiteX33" fmla="*/ 85725 w 1066800"/>
                <a:gd name="connsiteY33" fmla="*/ 974725 h 1089025"/>
                <a:gd name="connsiteX34" fmla="*/ 57150 w 1066800"/>
                <a:gd name="connsiteY34" fmla="*/ 974725 h 1089025"/>
                <a:gd name="connsiteX35" fmla="*/ 57150 w 1066800"/>
                <a:gd name="connsiteY35" fmla="*/ 1012825 h 1089025"/>
                <a:gd name="connsiteX36" fmla="*/ 53975 w 1066800"/>
                <a:gd name="connsiteY36" fmla="*/ 1050925 h 1089025"/>
                <a:gd name="connsiteX37" fmla="*/ 104775 w 1066800"/>
                <a:gd name="connsiteY37" fmla="*/ 1054100 h 1089025"/>
                <a:gd name="connsiteX38" fmla="*/ 130175 w 1066800"/>
                <a:gd name="connsiteY38" fmla="*/ 1012825 h 1089025"/>
                <a:gd name="connsiteX39" fmla="*/ 152400 w 1066800"/>
                <a:gd name="connsiteY39" fmla="*/ 1003300 h 1089025"/>
                <a:gd name="connsiteX40" fmla="*/ 225425 w 1066800"/>
                <a:gd name="connsiteY40" fmla="*/ 1047750 h 1089025"/>
                <a:gd name="connsiteX41" fmla="*/ 327025 w 1066800"/>
                <a:gd name="connsiteY41" fmla="*/ 1079500 h 1089025"/>
                <a:gd name="connsiteX42" fmla="*/ 425450 w 1066800"/>
                <a:gd name="connsiteY42" fmla="*/ 1089025 h 1089025"/>
                <a:gd name="connsiteX43" fmla="*/ 454025 w 1066800"/>
                <a:gd name="connsiteY43" fmla="*/ 1063625 h 1089025"/>
                <a:gd name="connsiteX44" fmla="*/ 508000 w 1066800"/>
                <a:gd name="connsiteY44" fmla="*/ 1054100 h 1089025"/>
                <a:gd name="connsiteX45" fmla="*/ 590550 w 1066800"/>
                <a:gd name="connsiteY45" fmla="*/ 1003300 h 1089025"/>
                <a:gd name="connsiteX46" fmla="*/ 622300 w 1066800"/>
                <a:gd name="connsiteY46" fmla="*/ 939800 h 1089025"/>
                <a:gd name="connsiteX47" fmla="*/ 657225 w 1066800"/>
                <a:gd name="connsiteY47" fmla="*/ 971550 h 1089025"/>
                <a:gd name="connsiteX48" fmla="*/ 695325 w 1066800"/>
                <a:gd name="connsiteY48" fmla="*/ 1031875 h 1089025"/>
                <a:gd name="connsiteX49" fmla="*/ 768350 w 1066800"/>
                <a:gd name="connsiteY49" fmla="*/ 977900 h 1089025"/>
                <a:gd name="connsiteX50" fmla="*/ 914400 w 1066800"/>
                <a:gd name="connsiteY50" fmla="*/ 863600 h 1089025"/>
                <a:gd name="connsiteX51" fmla="*/ 962025 w 1066800"/>
                <a:gd name="connsiteY51" fmla="*/ 822325 h 1089025"/>
                <a:gd name="connsiteX52" fmla="*/ 930275 w 1066800"/>
                <a:gd name="connsiteY52" fmla="*/ 711200 h 1089025"/>
                <a:gd name="connsiteX53" fmla="*/ 993775 w 1066800"/>
                <a:gd name="connsiteY53" fmla="*/ 717550 h 1089025"/>
                <a:gd name="connsiteX54" fmla="*/ 1066800 w 1066800"/>
                <a:gd name="connsiteY54" fmla="*/ 758825 h 1089025"/>
                <a:gd name="connsiteX55" fmla="*/ 1038225 w 1066800"/>
                <a:gd name="connsiteY55" fmla="*/ 628650 h 1089025"/>
                <a:gd name="connsiteX56" fmla="*/ 1047750 w 1066800"/>
                <a:gd name="connsiteY56" fmla="*/ 558800 h 1089025"/>
                <a:gd name="connsiteX57" fmla="*/ 923925 w 1066800"/>
                <a:gd name="connsiteY57" fmla="*/ 504825 h 1089025"/>
                <a:gd name="connsiteX58" fmla="*/ 920750 w 1066800"/>
                <a:gd name="connsiteY58" fmla="*/ 476250 h 1089025"/>
                <a:gd name="connsiteX59" fmla="*/ 866775 w 1066800"/>
                <a:gd name="connsiteY59" fmla="*/ 492125 h 1089025"/>
                <a:gd name="connsiteX60" fmla="*/ 825500 w 1066800"/>
                <a:gd name="connsiteY60" fmla="*/ 422275 h 1089025"/>
                <a:gd name="connsiteX61" fmla="*/ 755650 w 1066800"/>
                <a:gd name="connsiteY61" fmla="*/ 422275 h 1089025"/>
                <a:gd name="connsiteX62" fmla="*/ 727075 w 1066800"/>
                <a:gd name="connsiteY62" fmla="*/ 457200 h 1089025"/>
                <a:gd name="connsiteX63" fmla="*/ 688975 w 1066800"/>
                <a:gd name="connsiteY63" fmla="*/ 463550 h 1089025"/>
                <a:gd name="connsiteX64" fmla="*/ 565150 w 1066800"/>
                <a:gd name="connsiteY64" fmla="*/ 355600 h 1089025"/>
                <a:gd name="connsiteX65" fmla="*/ 555625 w 1066800"/>
                <a:gd name="connsiteY65" fmla="*/ 307975 h 1089025"/>
                <a:gd name="connsiteX66" fmla="*/ 523875 w 1066800"/>
                <a:gd name="connsiteY66" fmla="*/ 295275 h 1089025"/>
                <a:gd name="connsiteX67" fmla="*/ 495300 w 1066800"/>
                <a:gd name="connsiteY67" fmla="*/ 231775 h 1089025"/>
                <a:gd name="connsiteX68" fmla="*/ 387350 w 1066800"/>
                <a:gd name="connsiteY68" fmla="*/ 168275 h 1089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066800" h="1089025">
                  <a:moveTo>
                    <a:pt x="387350" y="168275"/>
                  </a:moveTo>
                  <a:lnTo>
                    <a:pt x="342900" y="212725"/>
                  </a:lnTo>
                  <a:lnTo>
                    <a:pt x="288925" y="203200"/>
                  </a:lnTo>
                  <a:lnTo>
                    <a:pt x="285750" y="161925"/>
                  </a:lnTo>
                  <a:lnTo>
                    <a:pt x="266700" y="107950"/>
                  </a:lnTo>
                  <a:lnTo>
                    <a:pt x="215900" y="85725"/>
                  </a:lnTo>
                  <a:lnTo>
                    <a:pt x="180975" y="41275"/>
                  </a:lnTo>
                  <a:lnTo>
                    <a:pt x="127000" y="0"/>
                  </a:lnTo>
                  <a:lnTo>
                    <a:pt x="101600" y="34925"/>
                  </a:lnTo>
                  <a:lnTo>
                    <a:pt x="82550" y="92075"/>
                  </a:lnTo>
                  <a:lnTo>
                    <a:pt x="12700" y="114300"/>
                  </a:lnTo>
                  <a:lnTo>
                    <a:pt x="53975" y="139700"/>
                  </a:lnTo>
                  <a:lnTo>
                    <a:pt x="73025" y="187325"/>
                  </a:lnTo>
                  <a:lnTo>
                    <a:pt x="63500" y="247650"/>
                  </a:lnTo>
                  <a:lnTo>
                    <a:pt x="38100" y="311150"/>
                  </a:lnTo>
                  <a:lnTo>
                    <a:pt x="0" y="346075"/>
                  </a:lnTo>
                  <a:lnTo>
                    <a:pt x="0" y="346075"/>
                  </a:lnTo>
                  <a:lnTo>
                    <a:pt x="50800" y="352425"/>
                  </a:lnTo>
                  <a:lnTo>
                    <a:pt x="85725" y="381000"/>
                  </a:lnTo>
                  <a:lnTo>
                    <a:pt x="111125" y="419100"/>
                  </a:lnTo>
                  <a:lnTo>
                    <a:pt x="117475" y="450850"/>
                  </a:lnTo>
                  <a:lnTo>
                    <a:pt x="111125" y="473075"/>
                  </a:lnTo>
                  <a:lnTo>
                    <a:pt x="79375" y="488950"/>
                  </a:lnTo>
                  <a:lnTo>
                    <a:pt x="79375" y="527050"/>
                  </a:lnTo>
                  <a:lnTo>
                    <a:pt x="76200" y="568325"/>
                  </a:lnTo>
                  <a:lnTo>
                    <a:pt x="92075" y="571500"/>
                  </a:lnTo>
                  <a:lnTo>
                    <a:pt x="98425" y="600075"/>
                  </a:lnTo>
                  <a:lnTo>
                    <a:pt x="66675" y="692150"/>
                  </a:lnTo>
                  <a:lnTo>
                    <a:pt x="79375" y="739775"/>
                  </a:lnTo>
                  <a:lnTo>
                    <a:pt x="63500" y="774700"/>
                  </a:lnTo>
                  <a:lnTo>
                    <a:pt x="76200" y="812800"/>
                  </a:lnTo>
                  <a:lnTo>
                    <a:pt x="76200" y="917575"/>
                  </a:lnTo>
                  <a:lnTo>
                    <a:pt x="85725" y="927100"/>
                  </a:lnTo>
                  <a:lnTo>
                    <a:pt x="85725" y="974725"/>
                  </a:lnTo>
                  <a:lnTo>
                    <a:pt x="57150" y="974725"/>
                  </a:lnTo>
                  <a:lnTo>
                    <a:pt x="57150" y="1012825"/>
                  </a:lnTo>
                  <a:lnTo>
                    <a:pt x="53975" y="1050925"/>
                  </a:lnTo>
                  <a:lnTo>
                    <a:pt x="104775" y="1054100"/>
                  </a:lnTo>
                  <a:lnTo>
                    <a:pt x="130175" y="1012825"/>
                  </a:lnTo>
                  <a:lnTo>
                    <a:pt x="152400" y="1003300"/>
                  </a:lnTo>
                  <a:lnTo>
                    <a:pt x="225425" y="1047750"/>
                  </a:lnTo>
                  <a:lnTo>
                    <a:pt x="327025" y="1079500"/>
                  </a:lnTo>
                  <a:lnTo>
                    <a:pt x="425450" y="1089025"/>
                  </a:lnTo>
                  <a:lnTo>
                    <a:pt x="454025" y="1063625"/>
                  </a:lnTo>
                  <a:lnTo>
                    <a:pt x="508000" y="1054100"/>
                  </a:lnTo>
                  <a:lnTo>
                    <a:pt x="590550" y="1003300"/>
                  </a:lnTo>
                  <a:lnTo>
                    <a:pt x="622300" y="939800"/>
                  </a:lnTo>
                  <a:lnTo>
                    <a:pt x="657225" y="971550"/>
                  </a:lnTo>
                  <a:lnTo>
                    <a:pt x="695325" y="1031875"/>
                  </a:lnTo>
                  <a:lnTo>
                    <a:pt x="768350" y="977900"/>
                  </a:lnTo>
                  <a:lnTo>
                    <a:pt x="914400" y="863600"/>
                  </a:lnTo>
                  <a:lnTo>
                    <a:pt x="962025" y="822325"/>
                  </a:lnTo>
                  <a:lnTo>
                    <a:pt x="930275" y="711200"/>
                  </a:lnTo>
                  <a:lnTo>
                    <a:pt x="993775" y="717550"/>
                  </a:lnTo>
                  <a:lnTo>
                    <a:pt x="1066800" y="758825"/>
                  </a:lnTo>
                  <a:lnTo>
                    <a:pt x="1038225" y="628650"/>
                  </a:lnTo>
                  <a:lnTo>
                    <a:pt x="1047750" y="558800"/>
                  </a:lnTo>
                  <a:lnTo>
                    <a:pt x="923925" y="504825"/>
                  </a:lnTo>
                  <a:lnTo>
                    <a:pt x="920750" y="476250"/>
                  </a:lnTo>
                  <a:lnTo>
                    <a:pt x="866775" y="492125"/>
                  </a:lnTo>
                  <a:lnTo>
                    <a:pt x="825500" y="422275"/>
                  </a:lnTo>
                  <a:lnTo>
                    <a:pt x="755650" y="422275"/>
                  </a:lnTo>
                  <a:lnTo>
                    <a:pt x="727075" y="457200"/>
                  </a:lnTo>
                  <a:lnTo>
                    <a:pt x="688975" y="463550"/>
                  </a:lnTo>
                  <a:lnTo>
                    <a:pt x="565150" y="355600"/>
                  </a:lnTo>
                  <a:lnTo>
                    <a:pt x="555625" y="307975"/>
                  </a:lnTo>
                  <a:lnTo>
                    <a:pt x="523875" y="295275"/>
                  </a:lnTo>
                  <a:lnTo>
                    <a:pt x="495300" y="231775"/>
                  </a:lnTo>
                  <a:lnTo>
                    <a:pt x="387350" y="168275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48" name="Forma libre 147">
              <a:extLst>
                <a:ext uri="{FF2B5EF4-FFF2-40B4-BE49-F238E27FC236}">
                  <a16:creationId xmlns:a16="http://schemas.microsoft.com/office/drawing/2014/main" id="{4CFFC6F0-66A4-497F-B02D-74D819C10CDA}"/>
                </a:ext>
              </a:extLst>
            </p:cNvPr>
            <p:cNvSpPr/>
            <p:nvPr/>
          </p:nvSpPr>
          <p:spPr>
            <a:xfrm>
              <a:off x="2757465" y="4659931"/>
              <a:ext cx="994215" cy="1312596"/>
            </a:xfrm>
            <a:custGeom>
              <a:avLst/>
              <a:gdLst>
                <a:gd name="connsiteX0" fmla="*/ 193675 w 993775"/>
                <a:gd name="connsiteY0" fmla="*/ 1222375 h 1314450"/>
                <a:gd name="connsiteX1" fmla="*/ 257175 w 993775"/>
                <a:gd name="connsiteY1" fmla="*/ 1209675 h 1314450"/>
                <a:gd name="connsiteX2" fmla="*/ 301625 w 993775"/>
                <a:gd name="connsiteY2" fmla="*/ 1114425 h 1314450"/>
                <a:gd name="connsiteX3" fmla="*/ 349250 w 993775"/>
                <a:gd name="connsiteY3" fmla="*/ 1130300 h 1314450"/>
                <a:gd name="connsiteX4" fmla="*/ 393700 w 993775"/>
                <a:gd name="connsiteY4" fmla="*/ 1174750 h 1314450"/>
                <a:gd name="connsiteX5" fmla="*/ 409575 w 993775"/>
                <a:gd name="connsiteY5" fmla="*/ 1200150 h 1314450"/>
                <a:gd name="connsiteX6" fmla="*/ 476250 w 993775"/>
                <a:gd name="connsiteY6" fmla="*/ 1222375 h 1314450"/>
                <a:gd name="connsiteX7" fmla="*/ 485775 w 993775"/>
                <a:gd name="connsiteY7" fmla="*/ 1270000 h 1314450"/>
                <a:gd name="connsiteX8" fmla="*/ 495300 w 993775"/>
                <a:gd name="connsiteY8" fmla="*/ 1314450 h 1314450"/>
                <a:gd name="connsiteX9" fmla="*/ 536575 w 993775"/>
                <a:gd name="connsiteY9" fmla="*/ 1308100 h 1314450"/>
                <a:gd name="connsiteX10" fmla="*/ 561975 w 993775"/>
                <a:gd name="connsiteY10" fmla="*/ 1276350 h 1314450"/>
                <a:gd name="connsiteX11" fmla="*/ 577850 w 993775"/>
                <a:gd name="connsiteY11" fmla="*/ 1282700 h 1314450"/>
                <a:gd name="connsiteX12" fmla="*/ 561975 w 993775"/>
                <a:gd name="connsiteY12" fmla="*/ 1177925 h 1314450"/>
                <a:gd name="connsiteX13" fmla="*/ 501650 w 993775"/>
                <a:gd name="connsiteY13" fmla="*/ 1108075 h 1314450"/>
                <a:gd name="connsiteX14" fmla="*/ 450850 w 993775"/>
                <a:gd name="connsiteY14" fmla="*/ 1060450 h 1314450"/>
                <a:gd name="connsiteX15" fmla="*/ 450850 w 993775"/>
                <a:gd name="connsiteY15" fmla="*/ 962025 h 1314450"/>
                <a:gd name="connsiteX16" fmla="*/ 476250 w 993775"/>
                <a:gd name="connsiteY16" fmla="*/ 949325 h 1314450"/>
                <a:gd name="connsiteX17" fmla="*/ 530225 w 993775"/>
                <a:gd name="connsiteY17" fmla="*/ 965200 h 1314450"/>
                <a:gd name="connsiteX18" fmla="*/ 600075 w 993775"/>
                <a:gd name="connsiteY18" fmla="*/ 977900 h 1314450"/>
                <a:gd name="connsiteX19" fmla="*/ 711200 w 993775"/>
                <a:gd name="connsiteY19" fmla="*/ 936625 h 1314450"/>
                <a:gd name="connsiteX20" fmla="*/ 692150 w 993775"/>
                <a:gd name="connsiteY20" fmla="*/ 901700 h 1314450"/>
                <a:gd name="connsiteX21" fmla="*/ 714375 w 993775"/>
                <a:gd name="connsiteY21" fmla="*/ 863600 h 1314450"/>
                <a:gd name="connsiteX22" fmla="*/ 708025 w 993775"/>
                <a:gd name="connsiteY22" fmla="*/ 793750 h 1314450"/>
                <a:gd name="connsiteX23" fmla="*/ 625475 w 993775"/>
                <a:gd name="connsiteY23" fmla="*/ 781050 h 1314450"/>
                <a:gd name="connsiteX24" fmla="*/ 625475 w 993775"/>
                <a:gd name="connsiteY24" fmla="*/ 650875 h 1314450"/>
                <a:gd name="connsiteX25" fmla="*/ 676275 w 993775"/>
                <a:gd name="connsiteY25" fmla="*/ 644525 h 1314450"/>
                <a:gd name="connsiteX26" fmla="*/ 739775 w 993775"/>
                <a:gd name="connsiteY26" fmla="*/ 606425 h 1314450"/>
                <a:gd name="connsiteX27" fmla="*/ 800100 w 993775"/>
                <a:gd name="connsiteY27" fmla="*/ 628650 h 1314450"/>
                <a:gd name="connsiteX28" fmla="*/ 863600 w 993775"/>
                <a:gd name="connsiteY28" fmla="*/ 568325 h 1314450"/>
                <a:gd name="connsiteX29" fmla="*/ 895350 w 993775"/>
                <a:gd name="connsiteY29" fmla="*/ 558800 h 1314450"/>
                <a:gd name="connsiteX30" fmla="*/ 898525 w 993775"/>
                <a:gd name="connsiteY30" fmla="*/ 501650 h 1314450"/>
                <a:gd name="connsiteX31" fmla="*/ 908050 w 993775"/>
                <a:gd name="connsiteY31" fmla="*/ 466725 h 1314450"/>
                <a:gd name="connsiteX32" fmla="*/ 911225 w 993775"/>
                <a:gd name="connsiteY32" fmla="*/ 390525 h 1314450"/>
                <a:gd name="connsiteX33" fmla="*/ 984250 w 993775"/>
                <a:gd name="connsiteY33" fmla="*/ 374650 h 1314450"/>
                <a:gd name="connsiteX34" fmla="*/ 993775 w 993775"/>
                <a:gd name="connsiteY34" fmla="*/ 307975 h 1314450"/>
                <a:gd name="connsiteX35" fmla="*/ 923925 w 993775"/>
                <a:gd name="connsiteY35" fmla="*/ 241300 h 1314450"/>
                <a:gd name="connsiteX36" fmla="*/ 917575 w 993775"/>
                <a:gd name="connsiteY36" fmla="*/ 168275 h 1314450"/>
                <a:gd name="connsiteX37" fmla="*/ 869950 w 993775"/>
                <a:gd name="connsiteY37" fmla="*/ 117475 h 1314450"/>
                <a:gd name="connsiteX38" fmla="*/ 812800 w 993775"/>
                <a:gd name="connsiteY38" fmla="*/ 95250 h 1314450"/>
                <a:gd name="connsiteX39" fmla="*/ 727075 w 993775"/>
                <a:gd name="connsiteY39" fmla="*/ 101600 h 1314450"/>
                <a:gd name="connsiteX40" fmla="*/ 669925 w 993775"/>
                <a:gd name="connsiteY40" fmla="*/ 111125 h 1314450"/>
                <a:gd name="connsiteX41" fmla="*/ 638175 w 993775"/>
                <a:gd name="connsiteY41" fmla="*/ 76200 h 1314450"/>
                <a:gd name="connsiteX42" fmla="*/ 628650 w 993775"/>
                <a:gd name="connsiteY42" fmla="*/ 3175 h 1314450"/>
                <a:gd name="connsiteX43" fmla="*/ 581025 w 993775"/>
                <a:gd name="connsiteY43" fmla="*/ 3175 h 1314450"/>
                <a:gd name="connsiteX44" fmla="*/ 511175 w 993775"/>
                <a:gd name="connsiteY44" fmla="*/ 0 h 1314450"/>
                <a:gd name="connsiteX45" fmla="*/ 463550 w 993775"/>
                <a:gd name="connsiteY45" fmla="*/ 31750 h 1314450"/>
                <a:gd name="connsiteX46" fmla="*/ 406400 w 993775"/>
                <a:gd name="connsiteY46" fmla="*/ 25400 h 1314450"/>
                <a:gd name="connsiteX47" fmla="*/ 365125 w 993775"/>
                <a:gd name="connsiteY47" fmla="*/ 66675 h 1314450"/>
                <a:gd name="connsiteX48" fmla="*/ 314325 w 993775"/>
                <a:gd name="connsiteY48" fmla="*/ 41275 h 1314450"/>
                <a:gd name="connsiteX49" fmla="*/ 288925 w 993775"/>
                <a:gd name="connsiteY49" fmla="*/ 88900 h 1314450"/>
                <a:gd name="connsiteX50" fmla="*/ 219075 w 993775"/>
                <a:gd name="connsiteY50" fmla="*/ 69850 h 1314450"/>
                <a:gd name="connsiteX51" fmla="*/ 180975 w 993775"/>
                <a:gd name="connsiteY51" fmla="*/ 69850 h 1314450"/>
                <a:gd name="connsiteX52" fmla="*/ 168275 w 993775"/>
                <a:gd name="connsiteY52" fmla="*/ 92075 h 1314450"/>
                <a:gd name="connsiteX53" fmla="*/ 120650 w 993775"/>
                <a:gd name="connsiteY53" fmla="*/ 44450 h 1314450"/>
                <a:gd name="connsiteX54" fmla="*/ 88900 w 993775"/>
                <a:gd name="connsiteY54" fmla="*/ 57150 h 1314450"/>
                <a:gd name="connsiteX55" fmla="*/ 66675 w 993775"/>
                <a:gd name="connsiteY55" fmla="*/ 101600 h 1314450"/>
                <a:gd name="connsiteX56" fmla="*/ 15875 w 993775"/>
                <a:gd name="connsiteY56" fmla="*/ 155575 h 1314450"/>
                <a:gd name="connsiteX57" fmla="*/ 3175 w 993775"/>
                <a:gd name="connsiteY57" fmla="*/ 155575 h 1314450"/>
                <a:gd name="connsiteX58" fmla="*/ 12700 w 993775"/>
                <a:gd name="connsiteY58" fmla="*/ 234950 h 1314450"/>
                <a:gd name="connsiteX59" fmla="*/ 22225 w 993775"/>
                <a:gd name="connsiteY59" fmla="*/ 260350 h 1314450"/>
                <a:gd name="connsiteX60" fmla="*/ 0 w 993775"/>
                <a:gd name="connsiteY60" fmla="*/ 295275 h 1314450"/>
                <a:gd name="connsiteX61" fmla="*/ 9525 w 993775"/>
                <a:gd name="connsiteY61" fmla="*/ 333375 h 1314450"/>
                <a:gd name="connsiteX62" fmla="*/ 38100 w 993775"/>
                <a:gd name="connsiteY62" fmla="*/ 368300 h 1314450"/>
                <a:gd name="connsiteX63" fmla="*/ 38100 w 993775"/>
                <a:gd name="connsiteY63" fmla="*/ 425450 h 1314450"/>
                <a:gd name="connsiteX64" fmla="*/ 25400 w 993775"/>
                <a:gd name="connsiteY64" fmla="*/ 482600 h 1314450"/>
                <a:gd name="connsiteX65" fmla="*/ 57150 w 993775"/>
                <a:gd name="connsiteY65" fmla="*/ 549275 h 1314450"/>
                <a:gd name="connsiteX66" fmla="*/ 85725 w 993775"/>
                <a:gd name="connsiteY66" fmla="*/ 584200 h 1314450"/>
                <a:gd name="connsiteX67" fmla="*/ 104775 w 993775"/>
                <a:gd name="connsiteY67" fmla="*/ 628650 h 1314450"/>
                <a:gd name="connsiteX68" fmla="*/ 104775 w 993775"/>
                <a:gd name="connsiteY68" fmla="*/ 666750 h 1314450"/>
                <a:gd name="connsiteX69" fmla="*/ 139700 w 993775"/>
                <a:gd name="connsiteY69" fmla="*/ 739775 h 1314450"/>
                <a:gd name="connsiteX70" fmla="*/ 152400 w 993775"/>
                <a:gd name="connsiteY70" fmla="*/ 793750 h 1314450"/>
                <a:gd name="connsiteX71" fmla="*/ 155575 w 993775"/>
                <a:gd name="connsiteY71" fmla="*/ 847725 h 1314450"/>
                <a:gd name="connsiteX72" fmla="*/ 174625 w 993775"/>
                <a:gd name="connsiteY72" fmla="*/ 911225 h 1314450"/>
                <a:gd name="connsiteX73" fmla="*/ 142875 w 993775"/>
                <a:gd name="connsiteY73" fmla="*/ 971550 h 1314450"/>
                <a:gd name="connsiteX74" fmla="*/ 155575 w 993775"/>
                <a:gd name="connsiteY74" fmla="*/ 1031875 h 1314450"/>
                <a:gd name="connsiteX75" fmla="*/ 161925 w 993775"/>
                <a:gd name="connsiteY75" fmla="*/ 1085850 h 1314450"/>
                <a:gd name="connsiteX76" fmla="*/ 187325 w 993775"/>
                <a:gd name="connsiteY76" fmla="*/ 1123950 h 1314450"/>
                <a:gd name="connsiteX77" fmla="*/ 196850 w 993775"/>
                <a:gd name="connsiteY77" fmla="*/ 1130300 h 1314450"/>
                <a:gd name="connsiteX78" fmla="*/ 193675 w 993775"/>
                <a:gd name="connsiteY78" fmla="*/ 1222375 h 131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993775" h="1314450">
                  <a:moveTo>
                    <a:pt x="193675" y="1222375"/>
                  </a:moveTo>
                  <a:lnTo>
                    <a:pt x="257175" y="1209675"/>
                  </a:lnTo>
                  <a:lnTo>
                    <a:pt x="301625" y="1114425"/>
                  </a:lnTo>
                  <a:lnTo>
                    <a:pt x="349250" y="1130300"/>
                  </a:lnTo>
                  <a:lnTo>
                    <a:pt x="393700" y="1174750"/>
                  </a:lnTo>
                  <a:lnTo>
                    <a:pt x="409575" y="1200150"/>
                  </a:lnTo>
                  <a:lnTo>
                    <a:pt x="476250" y="1222375"/>
                  </a:lnTo>
                  <a:lnTo>
                    <a:pt x="485775" y="1270000"/>
                  </a:lnTo>
                  <a:lnTo>
                    <a:pt x="495300" y="1314450"/>
                  </a:lnTo>
                  <a:lnTo>
                    <a:pt x="536575" y="1308100"/>
                  </a:lnTo>
                  <a:lnTo>
                    <a:pt x="561975" y="1276350"/>
                  </a:lnTo>
                  <a:lnTo>
                    <a:pt x="577850" y="1282700"/>
                  </a:lnTo>
                  <a:lnTo>
                    <a:pt x="561975" y="1177925"/>
                  </a:lnTo>
                  <a:lnTo>
                    <a:pt x="501650" y="1108075"/>
                  </a:lnTo>
                  <a:lnTo>
                    <a:pt x="450850" y="1060450"/>
                  </a:lnTo>
                  <a:lnTo>
                    <a:pt x="450850" y="962025"/>
                  </a:lnTo>
                  <a:lnTo>
                    <a:pt x="476250" y="949325"/>
                  </a:lnTo>
                  <a:lnTo>
                    <a:pt x="530225" y="965200"/>
                  </a:lnTo>
                  <a:lnTo>
                    <a:pt x="600075" y="977900"/>
                  </a:lnTo>
                  <a:lnTo>
                    <a:pt x="711200" y="936625"/>
                  </a:lnTo>
                  <a:lnTo>
                    <a:pt x="692150" y="901700"/>
                  </a:lnTo>
                  <a:lnTo>
                    <a:pt x="714375" y="863600"/>
                  </a:lnTo>
                  <a:lnTo>
                    <a:pt x="708025" y="793750"/>
                  </a:lnTo>
                  <a:lnTo>
                    <a:pt x="625475" y="781050"/>
                  </a:lnTo>
                  <a:lnTo>
                    <a:pt x="625475" y="650875"/>
                  </a:lnTo>
                  <a:lnTo>
                    <a:pt x="676275" y="644525"/>
                  </a:lnTo>
                  <a:lnTo>
                    <a:pt x="739775" y="606425"/>
                  </a:lnTo>
                  <a:lnTo>
                    <a:pt x="800100" y="628650"/>
                  </a:lnTo>
                  <a:lnTo>
                    <a:pt x="863600" y="568325"/>
                  </a:lnTo>
                  <a:lnTo>
                    <a:pt x="895350" y="558800"/>
                  </a:lnTo>
                  <a:lnTo>
                    <a:pt x="898525" y="501650"/>
                  </a:lnTo>
                  <a:lnTo>
                    <a:pt x="908050" y="466725"/>
                  </a:lnTo>
                  <a:lnTo>
                    <a:pt x="911225" y="390525"/>
                  </a:lnTo>
                  <a:lnTo>
                    <a:pt x="984250" y="374650"/>
                  </a:lnTo>
                  <a:lnTo>
                    <a:pt x="993775" y="307975"/>
                  </a:lnTo>
                  <a:lnTo>
                    <a:pt x="923925" y="241300"/>
                  </a:lnTo>
                  <a:lnTo>
                    <a:pt x="917575" y="168275"/>
                  </a:lnTo>
                  <a:lnTo>
                    <a:pt x="869950" y="117475"/>
                  </a:lnTo>
                  <a:lnTo>
                    <a:pt x="812800" y="95250"/>
                  </a:lnTo>
                  <a:lnTo>
                    <a:pt x="727075" y="101600"/>
                  </a:lnTo>
                  <a:lnTo>
                    <a:pt x="669925" y="111125"/>
                  </a:lnTo>
                  <a:lnTo>
                    <a:pt x="638175" y="76200"/>
                  </a:lnTo>
                  <a:lnTo>
                    <a:pt x="628650" y="3175"/>
                  </a:lnTo>
                  <a:lnTo>
                    <a:pt x="581025" y="3175"/>
                  </a:lnTo>
                  <a:lnTo>
                    <a:pt x="511175" y="0"/>
                  </a:lnTo>
                  <a:lnTo>
                    <a:pt x="463550" y="31750"/>
                  </a:lnTo>
                  <a:lnTo>
                    <a:pt x="406400" y="25400"/>
                  </a:lnTo>
                  <a:lnTo>
                    <a:pt x="365125" y="66675"/>
                  </a:lnTo>
                  <a:lnTo>
                    <a:pt x="314325" y="41275"/>
                  </a:lnTo>
                  <a:lnTo>
                    <a:pt x="288925" y="88900"/>
                  </a:lnTo>
                  <a:lnTo>
                    <a:pt x="219075" y="69850"/>
                  </a:lnTo>
                  <a:lnTo>
                    <a:pt x="180975" y="69850"/>
                  </a:lnTo>
                  <a:lnTo>
                    <a:pt x="168275" y="92075"/>
                  </a:lnTo>
                  <a:lnTo>
                    <a:pt x="120650" y="44450"/>
                  </a:lnTo>
                  <a:lnTo>
                    <a:pt x="88900" y="57150"/>
                  </a:lnTo>
                  <a:lnTo>
                    <a:pt x="66675" y="101600"/>
                  </a:lnTo>
                  <a:lnTo>
                    <a:pt x="15875" y="155575"/>
                  </a:lnTo>
                  <a:lnTo>
                    <a:pt x="3175" y="155575"/>
                  </a:lnTo>
                  <a:lnTo>
                    <a:pt x="12700" y="234950"/>
                  </a:lnTo>
                  <a:lnTo>
                    <a:pt x="22225" y="260350"/>
                  </a:lnTo>
                  <a:lnTo>
                    <a:pt x="0" y="295275"/>
                  </a:lnTo>
                  <a:lnTo>
                    <a:pt x="9525" y="333375"/>
                  </a:lnTo>
                  <a:lnTo>
                    <a:pt x="38100" y="368300"/>
                  </a:lnTo>
                  <a:lnTo>
                    <a:pt x="38100" y="425450"/>
                  </a:lnTo>
                  <a:lnTo>
                    <a:pt x="25400" y="482600"/>
                  </a:lnTo>
                  <a:lnTo>
                    <a:pt x="57150" y="549275"/>
                  </a:lnTo>
                  <a:lnTo>
                    <a:pt x="85725" y="584200"/>
                  </a:lnTo>
                  <a:lnTo>
                    <a:pt x="104775" y="628650"/>
                  </a:lnTo>
                  <a:lnTo>
                    <a:pt x="104775" y="666750"/>
                  </a:lnTo>
                  <a:lnTo>
                    <a:pt x="139700" y="739775"/>
                  </a:lnTo>
                  <a:lnTo>
                    <a:pt x="152400" y="793750"/>
                  </a:lnTo>
                  <a:lnTo>
                    <a:pt x="155575" y="847725"/>
                  </a:lnTo>
                  <a:lnTo>
                    <a:pt x="174625" y="911225"/>
                  </a:lnTo>
                  <a:lnTo>
                    <a:pt x="142875" y="971550"/>
                  </a:lnTo>
                  <a:lnTo>
                    <a:pt x="155575" y="1031875"/>
                  </a:lnTo>
                  <a:lnTo>
                    <a:pt x="161925" y="1085850"/>
                  </a:lnTo>
                  <a:lnTo>
                    <a:pt x="187325" y="1123950"/>
                  </a:lnTo>
                  <a:lnTo>
                    <a:pt x="196850" y="1130300"/>
                  </a:lnTo>
                  <a:lnTo>
                    <a:pt x="193675" y="1222375"/>
                  </a:lnTo>
                  <a:close/>
                </a:path>
              </a:pathLst>
            </a:custGeom>
            <a:solidFill>
              <a:srgbClr val="FFC00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49" name="Forma libre 148">
              <a:extLst>
                <a:ext uri="{FF2B5EF4-FFF2-40B4-BE49-F238E27FC236}">
                  <a16:creationId xmlns:a16="http://schemas.microsoft.com/office/drawing/2014/main" id="{62BF8C01-61F3-437A-B8F1-17D1B4963098}"/>
                </a:ext>
              </a:extLst>
            </p:cNvPr>
            <p:cNvSpPr/>
            <p:nvPr/>
          </p:nvSpPr>
          <p:spPr>
            <a:xfrm>
              <a:off x="2908485" y="3771853"/>
              <a:ext cx="935485" cy="936873"/>
            </a:xfrm>
            <a:custGeom>
              <a:avLst/>
              <a:gdLst>
                <a:gd name="connsiteX0" fmla="*/ 146050 w 936625"/>
                <a:gd name="connsiteY0" fmla="*/ 911225 h 936625"/>
                <a:gd name="connsiteX1" fmla="*/ 127000 w 936625"/>
                <a:gd name="connsiteY1" fmla="*/ 819150 h 936625"/>
                <a:gd name="connsiteX2" fmla="*/ 123825 w 936625"/>
                <a:gd name="connsiteY2" fmla="*/ 768350 h 936625"/>
                <a:gd name="connsiteX3" fmla="*/ 66675 w 936625"/>
                <a:gd name="connsiteY3" fmla="*/ 708025 h 936625"/>
                <a:gd name="connsiteX4" fmla="*/ 19050 w 936625"/>
                <a:gd name="connsiteY4" fmla="*/ 711200 h 936625"/>
                <a:gd name="connsiteX5" fmla="*/ 31750 w 936625"/>
                <a:gd name="connsiteY5" fmla="*/ 647700 h 936625"/>
                <a:gd name="connsiteX6" fmla="*/ 57150 w 936625"/>
                <a:gd name="connsiteY6" fmla="*/ 609600 h 936625"/>
                <a:gd name="connsiteX7" fmla="*/ 0 w 936625"/>
                <a:gd name="connsiteY7" fmla="*/ 568325 h 936625"/>
                <a:gd name="connsiteX8" fmla="*/ 9525 w 936625"/>
                <a:gd name="connsiteY8" fmla="*/ 517525 h 936625"/>
                <a:gd name="connsiteX9" fmla="*/ 50800 w 936625"/>
                <a:gd name="connsiteY9" fmla="*/ 498475 h 936625"/>
                <a:gd name="connsiteX10" fmla="*/ 53975 w 936625"/>
                <a:gd name="connsiteY10" fmla="*/ 441325 h 936625"/>
                <a:gd name="connsiteX11" fmla="*/ 28575 w 936625"/>
                <a:gd name="connsiteY11" fmla="*/ 441325 h 936625"/>
                <a:gd name="connsiteX12" fmla="*/ 66675 w 936625"/>
                <a:gd name="connsiteY12" fmla="*/ 374650 h 936625"/>
                <a:gd name="connsiteX13" fmla="*/ 107950 w 936625"/>
                <a:gd name="connsiteY13" fmla="*/ 361950 h 936625"/>
                <a:gd name="connsiteX14" fmla="*/ 165100 w 936625"/>
                <a:gd name="connsiteY14" fmla="*/ 393700 h 936625"/>
                <a:gd name="connsiteX15" fmla="*/ 215900 w 936625"/>
                <a:gd name="connsiteY15" fmla="*/ 361950 h 936625"/>
                <a:gd name="connsiteX16" fmla="*/ 292100 w 936625"/>
                <a:gd name="connsiteY16" fmla="*/ 358775 h 936625"/>
                <a:gd name="connsiteX17" fmla="*/ 292100 w 936625"/>
                <a:gd name="connsiteY17" fmla="*/ 358775 h 936625"/>
                <a:gd name="connsiteX18" fmla="*/ 327025 w 936625"/>
                <a:gd name="connsiteY18" fmla="*/ 336550 h 936625"/>
                <a:gd name="connsiteX19" fmla="*/ 304800 w 936625"/>
                <a:gd name="connsiteY19" fmla="*/ 279400 h 936625"/>
                <a:gd name="connsiteX20" fmla="*/ 330200 w 936625"/>
                <a:gd name="connsiteY20" fmla="*/ 212725 h 936625"/>
                <a:gd name="connsiteX21" fmla="*/ 311150 w 936625"/>
                <a:gd name="connsiteY21" fmla="*/ 142875 h 936625"/>
                <a:gd name="connsiteX22" fmla="*/ 285750 w 936625"/>
                <a:gd name="connsiteY22" fmla="*/ 66675 h 936625"/>
                <a:gd name="connsiteX23" fmla="*/ 327025 w 936625"/>
                <a:gd name="connsiteY23" fmla="*/ 73025 h 936625"/>
                <a:gd name="connsiteX24" fmla="*/ 342900 w 936625"/>
                <a:gd name="connsiteY24" fmla="*/ 107950 h 936625"/>
                <a:gd name="connsiteX25" fmla="*/ 412750 w 936625"/>
                <a:gd name="connsiteY25" fmla="*/ 69850 h 936625"/>
                <a:gd name="connsiteX26" fmla="*/ 428625 w 936625"/>
                <a:gd name="connsiteY26" fmla="*/ 76200 h 936625"/>
                <a:gd name="connsiteX27" fmla="*/ 511175 w 936625"/>
                <a:gd name="connsiteY27" fmla="*/ 0 h 936625"/>
                <a:gd name="connsiteX28" fmla="*/ 549275 w 936625"/>
                <a:gd name="connsiteY28" fmla="*/ 50800 h 936625"/>
                <a:gd name="connsiteX29" fmla="*/ 596900 w 936625"/>
                <a:gd name="connsiteY29" fmla="*/ 114300 h 936625"/>
                <a:gd name="connsiteX30" fmla="*/ 650875 w 936625"/>
                <a:gd name="connsiteY30" fmla="*/ 82550 h 936625"/>
                <a:gd name="connsiteX31" fmla="*/ 714375 w 936625"/>
                <a:gd name="connsiteY31" fmla="*/ 79375 h 936625"/>
                <a:gd name="connsiteX32" fmla="*/ 746125 w 936625"/>
                <a:gd name="connsiteY32" fmla="*/ 104775 h 936625"/>
                <a:gd name="connsiteX33" fmla="*/ 768350 w 936625"/>
                <a:gd name="connsiteY33" fmla="*/ 104775 h 936625"/>
                <a:gd name="connsiteX34" fmla="*/ 781050 w 936625"/>
                <a:gd name="connsiteY34" fmla="*/ 152400 h 936625"/>
                <a:gd name="connsiteX35" fmla="*/ 838200 w 936625"/>
                <a:gd name="connsiteY35" fmla="*/ 180975 h 936625"/>
                <a:gd name="connsiteX36" fmla="*/ 911225 w 936625"/>
                <a:gd name="connsiteY36" fmla="*/ 180975 h 936625"/>
                <a:gd name="connsiteX37" fmla="*/ 911225 w 936625"/>
                <a:gd name="connsiteY37" fmla="*/ 180975 h 936625"/>
                <a:gd name="connsiteX38" fmla="*/ 936625 w 936625"/>
                <a:gd name="connsiteY38" fmla="*/ 219075 h 936625"/>
                <a:gd name="connsiteX39" fmla="*/ 917575 w 936625"/>
                <a:gd name="connsiteY39" fmla="*/ 247650 h 936625"/>
                <a:gd name="connsiteX40" fmla="*/ 873125 w 936625"/>
                <a:gd name="connsiteY40" fmla="*/ 250825 h 936625"/>
                <a:gd name="connsiteX41" fmla="*/ 844550 w 936625"/>
                <a:gd name="connsiteY41" fmla="*/ 276225 h 936625"/>
                <a:gd name="connsiteX42" fmla="*/ 746125 w 936625"/>
                <a:gd name="connsiteY42" fmla="*/ 225425 h 936625"/>
                <a:gd name="connsiteX43" fmla="*/ 711200 w 936625"/>
                <a:gd name="connsiteY43" fmla="*/ 260350 h 936625"/>
                <a:gd name="connsiteX44" fmla="*/ 647700 w 936625"/>
                <a:gd name="connsiteY44" fmla="*/ 263525 h 936625"/>
                <a:gd name="connsiteX45" fmla="*/ 660400 w 936625"/>
                <a:gd name="connsiteY45" fmla="*/ 320675 h 936625"/>
                <a:gd name="connsiteX46" fmla="*/ 615950 w 936625"/>
                <a:gd name="connsiteY46" fmla="*/ 336550 h 936625"/>
                <a:gd name="connsiteX47" fmla="*/ 552450 w 936625"/>
                <a:gd name="connsiteY47" fmla="*/ 403225 h 936625"/>
                <a:gd name="connsiteX48" fmla="*/ 552450 w 936625"/>
                <a:gd name="connsiteY48" fmla="*/ 457200 h 936625"/>
                <a:gd name="connsiteX49" fmla="*/ 457200 w 936625"/>
                <a:gd name="connsiteY49" fmla="*/ 504825 h 936625"/>
                <a:gd name="connsiteX50" fmla="*/ 498475 w 936625"/>
                <a:gd name="connsiteY50" fmla="*/ 587375 h 936625"/>
                <a:gd name="connsiteX51" fmla="*/ 485775 w 936625"/>
                <a:gd name="connsiteY51" fmla="*/ 698500 h 936625"/>
                <a:gd name="connsiteX52" fmla="*/ 517525 w 936625"/>
                <a:gd name="connsiteY52" fmla="*/ 762000 h 936625"/>
                <a:gd name="connsiteX53" fmla="*/ 498475 w 936625"/>
                <a:gd name="connsiteY53" fmla="*/ 841375 h 936625"/>
                <a:gd name="connsiteX54" fmla="*/ 473075 w 936625"/>
                <a:gd name="connsiteY54" fmla="*/ 873125 h 936625"/>
                <a:gd name="connsiteX55" fmla="*/ 355600 w 936625"/>
                <a:gd name="connsiteY55" fmla="*/ 869950 h 936625"/>
                <a:gd name="connsiteX56" fmla="*/ 317500 w 936625"/>
                <a:gd name="connsiteY56" fmla="*/ 904875 h 936625"/>
                <a:gd name="connsiteX57" fmla="*/ 266700 w 936625"/>
                <a:gd name="connsiteY57" fmla="*/ 898525 h 936625"/>
                <a:gd name="connsiteX58" fmla="*/ 215900 w 936625"/>
                <a:gd name="connsiteY58" fmla="*/ 930275 h 936625"/>
                <a:gd name="connsiteX59" fmla="*/ 212725 w 936625"/>
                <a:gd name="connsiteY59" fmla="*/ 936625 h 936625"/>
                <a:gd name="connsiteX60" fmla="*/ 146050 w 936625"/>
                <a:gd name="connsiteY60" fmla="*/ 911225 h 936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936625" h="936625">
                  <a:moveTo>
                    <a:pt x="146050" y="911225"/>
                  </a:moveTo>
                  <a:lnTo>
                    <a:pt x="127000" y="819150"/>
                  </a:lnTo>
                  <a:lnTo>
                    <a:pt x="123825" y="768350"/>
                  </a:lnTo>
                  <a:lnTo>
                    <a:pt x="66675" y="708025"/>
                  </a:lnTo>
                  <a:lnTo>
                    <a:pt x="19050" y="711200"/>
                  </a:lnTo>
                  <a:lnTo>
                    <a:pt x="31750" y="647700"/>
                  </a:lnTo>
                  <a:lnTo>
                    <a:pt x="57150" y="609600"/>
                  </a:lnTo>
                  <a:lnTo>
                    <a:pt x="0" y="568325"/>
                  </a:lnTo>
                  <a:lnTo>
                    <a:pt x="9525" y="517525"/>
                  </a:lnTo>
                  <a:lnTo>
                    <a:pt x="50800" y="498475"/>
                  </a:lnTo>
                  <a:lnTo>
                    <a:pt x="53975" y="441325"/>
                  </a:lnTo>
                  <a:lnTo>
                    <a:pt x="28575" y="441325"/>
                  </a:lnTo>
                  <a:lnTo>
                    <a:pt x="66675" y="374650"/>
                  </a:lnTo>
                  <a:lnTo>
                    <a:pt x="107950" y="361950"/>
                  </a:lnTo>
                  <a:lnTo>
                    <a:pt x="165100" y="393700"/>
                  </a:lnTo>
                  <a:lnTo>
                    <a:pt x="215900" y="361950"/>
                  </a:lnTo>
                  <a:lnTo>
                    <a:pt x="292100" y="358775"/>
                  </a:lnTo>
                  <a:lnTo>
                    <a:pt x="292100" y="358775"/>
                  </a:lnTo>
                  <a:lnTo>
                    <a:pt x="327025" y="336550"/>
                  </a:lnTo>
                  <a:lnTo>
                    <a:pt x="304800" y="279400"/>
                  </a:lnTo>
                  <a:lnTo>
                    <a:pt x="330200" y="212725"/>
                  </a:lnTo>
                  <a:lnTo>
                    <a:pt x="311150" y="142875"/>
                  </a:lnTo>
                  <a:lnTo>
                    <a:pt x="285750" y="66675"/>
                  </a:lnTo>
                  <a:lnTo>
                    <a:pt x="327025" y="73025"/>
                  </a:lnTo>
                  <a:lnTo>
                    <a:pt x="342900" y="107950"/>
                  </a:lnTo>
                  <a:lnTo>
                    <a:pt x="412750" y="69850"/>
                  </a:lnTo>
                  <a:lnTo>
                    <a:pt x="428625" y="76200"/>
                  </a:lnTo>
                  <a:lnTo>
                    <a:pt x="511175" y="0"/>
                  </a:lnTo>
                  <a:lnTo>
                    <a:pt x="549275" y="50800"/>
                  </a:lnTo>
                  <a:lnTo>
                    <a:pt x="596900" y="114300"/>
                  </a:lnTo>
                  <a:lnTo>
                    <a:pt x="650875" y="82550"/>
                  </a:lnTo>
                  <a:lnTo>
                    <a:pt x="714375" y="79375"/>
                  </a:lnTo>
                  <a:lnTo>
                    <a:pt x="746125" y="104775"/>
                  </a:lnTo>
                  <a:lnTo>
                    <a:pt x="768350" y="104775"/>
                  </a:lnTo>
                  <a:lnTo>
                    <a:pt x="781050" y="152400"/>
                  </a:lnTo>
                  <a:lnTo>
                    <a:pt x="838200" y="180975"/>
                  </a:lnTo>
                  <a:lnTo>
                    <a:pt x="911225" y="180975"/>
                  </a:lnTo>
                  <a:lnTo>
                    <a:pt x="911225" y="180975"/>
                  </a:lnTo>
                  <a:lnTo>
                    <a:pt x="936625" y="219075"/>
                  </a:lnTo>
                  <a:lnTo>
                    <a:pt x="917575" y="247650"/>
                  </a:lnTo>
                  <a:lnTo>
                    <a:pt x="873125" y="250825"/>
                  </a:lnTo>
                  <a:lnTo>
                    <a:pt x="844550" y="276225"/>
                  </a:lnTo>
                  <a:lnTo>
                    <a:pt x="746125" y="225425"/>
                  </a:lnTo>
                  <a:lnTo>
                    <a:pt x="711200" y="260350"/>
                  </a:lnTo>
                  <a:lnTo>
                    <a:pt x="647700" y="263525"/>
                  </a:lnTo>
                  <a:lnTo>
                    <a:pt x="660400" y="320675"/>
                  </a:lnTo>
                  <a:lnTo>
                    <a:pt x="615950" y="336550"/>
                  </a:lnTo>
                  <a:lnTo>
                    <a:pt x="552450" y="403225"/>
                  </a:lnTo>
                  <a:lnTo>
                    <a:pt x="552450" y="457200"/>
                  </a:lnTo>
                  <a:lnTo>
                    <a:pt x="457200" y="504825"/>
                  </a:lnTo>
                  <a:lnTo>
                    <a:pt x="498475" y="587375"/>
                  </a:lnTo>
                  <a:lnTo>
                    <a:pt x="485775" y="698500"/>
                  </a:lnTo>
                  <a:lnTo>
                    <a:pt x="517525" y="762000"/>
                  </a:lnTo>
                  <a:lnTo>
                    <a:pt x="498475" y="841375"/>
                  </a:lnTo>
                  <a:lnTo>
                    <a:pt x="473075" y="873125"/>
                  </a:lnTo>
                  <a:lnTo>
                    <a:pt x="355600" y="869950"/>
                  </a:lnTo>
                  <a:lnTo>
                    <a:pt x="317500" y="904875"/>
                  </a:lnTo>
                  <a:lnTo>
                    <a:pt x="266700" y="898525"/>
                  </a:lnTo>
                  <a:lnTo>
                    <a:pt x="215900" y="930275"/>
                  </a:lnTo>
                  <a:lnTo>
                    <a:pt x="212725" y="936625"/>
                  </a:lnTo>
                  <a:lnTo>
                    <a:pt x="146050" y="911225"/>
                  </a:lnTo>
                  <a:close/>
                </a:path>
              </a:pathLst>
            </a:custGeom>
            <a:solidFill>
              <a:srgbClr val="00B05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50" name="Forma libre 149">
              <a:extLst>
                <a:ext uri="{FF2B5EF4-FFF2-40B4-BE49-F238E27FC236}">
                  <a16:creationId xmlns:a16="http://schemas.microsoft.com/office/drawing/2014/main" id="{17096125-0185-45A3-875F-8596E57C199D}"/>
                </a:ext>
              </a:extLst>
            </p:cNvPr>
            <p:cNvSpPr/>
            <p:nvPr/>
          </p:nvSpPr>
          <p:spPr>
            <a:xfrm>
              <a:off x="2581275" y="2908172"/>
              <a:ext cx="1539565" cy="1888386"/>
            </a:xfrm>
            <a:custGeom>
              <a:avLst/>
              <a:gdLst>
                <a:gd name="connsiteX0" fmla="*/ 63500 w 1539875"/>
                <a:gd name="connsiteY0" fmla="*/ 98425 h 1892300"/>
                <a:gd name="connsiteX1" fmla="*/ 73025 w 1539875"/>
                <a:gd name="connsiteY1" fmla="*/ 149225 h 1892300"/>
                <a:gd name="connsiteX2" fmla="*/ 44450 w 1539875"/>
                <a:gd name="connsiteY2" fmla="*/ 196850 h 1892300"/>
                <a:gd name="connsiteX3" fmla="*/ 63500 w 1539875"/>
                <a:gd name="connsiteY3" fmla="*/ 234950 h 1892300"/>
                <a:gd name="connsiteX4" fmla="*/ 38100 w 1539875"/>
                <a:gd name="connsiteY4" fmla="*/ 288925 h 1892300"/>
                <a:gd name="connsiteX5" fmla="*/ 41275 w 1539875"/>
                <a:gd name="connsiteY5" fmla="*/ 358775 h 1892300"/>
                <a:gd name="connsiteX6" fmla="*/ 41275 w 1539875"/>
                <a:gd name="connsiteY6" fmla="*/ 358775 h 1892300"/>
                <a:gd name="connsiteX7" fmla="*/ 50800 w 1539875"/>
                <a:gd name="connsiteY7" fmla="*/ 409575 h 1892300"/>
                <a:gd name="connsiteX8" fmla="*/ 50800 w 1539875"/>
                <a:gd name="connsiteY8" fmla="*/ 476250 h 1892300"/>
                <a:gd name="connsiteX9" fmla="*/ 25400 w 1539875"/>
                <a:gd name="connsiteY9" fmla="*/ 520700 h 1892300"/>
                <a:gd name="connsiteX10" fmla="*/ 6350 w 1539875"/>
                <a:gd name="connsiteY10" fmla="*/ 593725 h 1892300"/>
                <a:gd name="connsiteX11" fmla="*/ 0 w 1539875"/>
                <a:gd name="connsiteY11" fmla="*/ 635000 h 1892300"/>
                <a:gd name="connsiteX12" fmla="*/ 12700 w 1539875"/>
                <a:gd name="connsiteY12" fmla="*/ 676275 h 1892300"/>
                <a:gd name="connsiteX13" fmla="*/ 6350 w 1539875"/>
                <a:gd name="connsiteY13" fmla="*/ 727075 h 1892300"/>
                <a:gd name="connsiteX14" fmla="*/ 41275 w 1539875"/>
                <a:gd name="connsiteY14" fmla="*/ 806450 h 1892300"/>
                <a:gd name="connsiteX15" fmla="*/ 25400 w 1539875"/>
                <a:gd name="connsiteY15" fmla="*/ 847725 h 1892300"/>
                <a:gd name="connsiteX16" fmla="*/ 15875 w 1539875"/>
                <a:gd name="connsiteY16" fmla="*/ 879475 h 1892300"/>
                <a:gd name="connsiteX17" fmla="*/ 47625 w 1539875"/>
                <a:gd name="connsiteY17" fmla="*/ 895350 h 1892300"/>
                <a:gd name="connsiteX18" fmla="*/ 47625 w 1539875"/>
                <a:gd name="connsiteY18" fmla="*/ 1041400 h 1892300"/>
                <a:gd name="connsiteX19" fmla="*/ 66675 w 1539875"/>
                <a:gd name="connsiteY19" fmla="*/ 1120775 h 1892300"/>
                <a:gd name="connsiteX20" fmla="*/ 79375 w 1539875"/>
                <a:gd name="connsiteY20" fmla="*/ 1181100 h 1892300"/>
                <a:gd name="connsiteX21" fmla="*/ 79375 w 1539875"/>
                <a:gd name="connsiteY21" fmla="*/ 1241425 h 1892300"/>
                <a:gd name="connsiteX22" fmla="*/ 82550 w 1539875"/>
                <a:gd name="connsiteY22" fmla="*/ 1311275 h 1892300"/>
                <a:gd name="connsiteX23" fmla="*/ 123825 w 1539875"/>
                <a:gd name="connsiteY23" fmla="*/ 1330325 h 1892300"/>
                <a:gd name="connsiteX24" fmla="*/ 152400 w 1539875"/>
                <a:gd name="connsiteY24" fmla="*/ 1425575 h 1892300"/>
                <a:gd name="connsiteX25" fmla="*/ 146050 w 1539875"/>
                <a:gd name="connsiteY25" fmla="*/ 1489075 h 1892300"/>
                <a:gd name="connsiteX26" fmla="*/ 120650 w 1539875"/>
                <a:gd name="connsiteY26" fmla="*/ 1546225 h 1892300"/>
                <a:gd name="connsiteX27" fmla="*/ 120650 w 1539875"/>
                <a:gd name="connsiteY27" fmla="*/ 1584325 h 1892300"/>
                <a:gd name="connsiteX28" fmla="*/ 133350 w 1539875"/>
                <a:gd name="connsiteY28" fmla="*/ 1622425 h 1892300"/>
                <a:gd name="connsiteX29" fmla="*/ 161925 w 1539875"/>
                <a:gd name="connsiteY29" fmla="*/ 1641475 h 1892300"/>
                <a:gd name="connsiteX30" fmla="*/ 165100 w 1539875"/>
                <a:gd name="connsiteY30" fmla="*/ 1711325 h 1892300"/>
                <a:gd name="connsiteX31" fmla="*/ 101600 w 1539875"/>
                <a:gd name="connsiteY31" fmla="*/ 1793875 h 1892300"/>
                <a:gd name="connsiteX32" fmla="*/ 161925 w 1539875"/>
                <a:gd name="connsiteY32" fmla="*/ 1892300 h 1892300"/>
                <a:gd name="connsiteX33" fmla="*/ 206375 w 1539875"/>
                <a:gd name="connsiteY33" fmla="*/ 1870075 h 1892300"/>
                <a:gd name="connsiteX34" fmla="*/ 244475 w 1539875"/>
                <a:gd name="connsiteY34" fmla="*/ 1825625 h 1892300"/>
                <a:gd name="connsiteX35" fmla="*/ 260350 w 1539875"/>
                <a:gd name="connsiteY35" fmla="*/ 1790700 h 1892300"/>
                <a:gd name="connsiteX36" fmla="*/ 304800 w 1539875"/>
                <a:gd name="connsiteY36" fmla="*/ 1787525 h 1892300"/>
                <a:gd name="connsiteX37" fmla="*/ 339725 w 1539875"/>
                <a:gd name="connsiteY37" fmla="*/ 1822450 h 1892300"/>
                <a:gd name="connsiteX38" fmla="*/ 358775 w 1539875"/>
                <a:gd name="connsiteY38" fmla="*/ 1806575 h 1892300"/>
                <a:gd name="connsiteX39" fmla="*/ 450850 w 1539875"/>
                <a:gd name="connsiteY39" fmla="*/ 1819275 h 1892300"/>
                <a:gd name="connsiteX40" fmla="*/ 466725 w 1539875"/>
                <a:gd name="connsiteY40" fmla="*/ 1790700 h 1892300"/>
                <a:gd name="connsiteX41" fmla="*/ 434975 w 1539875"/>
                <a:gd name="connsiteY41" fmla="*/ 1641475 h 1892300"/>
                <a:gd name="connsiteX42" fmla="*/ 381000 w 1539875"/>
                <a:gd name="connsiteY42" fmla="*/ 1584325 h 1892300"/>
                <a:gd name="connsiteX43" fmla="*/ 336550 w 1539875"/>
                <a:gd name="connsiteY43" fmla="*/ 1590675 h 1892300"/>
                <a:gd name="connsiteX44" fmla="*/ 336550 w 1539875"/>
                <a:gd name="connsiteY44" fmla="*/ 1504950 h 1892300"/>
                <a:gd name="connsiteX45" fmla="*/ 355600 w 1539875"/>
                <a:gd name="connsiteY45" fmla="*/ 1476375 h 1892300"/>
                <a:gd name="connsiteX46" fmla="*/ 314325 w 1539875"/>
                <a:gd name="connsiteY46" fmla="*/ 1422400 h 1892300"/>
                <a:gd name="connsiteX47" fmla="*/ 327025 w 1539875"/>
                <a:gd name="connsiteY47" fmla="*/ 1368425 h 1892300"/>
                <a:gd name="connsiteX48" fmla="*/ 361950 w 1539875"/>
                <a:gd name="connsiteY48" fmla="*/ 1349375 h 1892300"/>
                <a:gd name="connsiteX49" fmla="*/ 365125 w 1539875"/>
                <a:gd name="connsiteY49" fmla="*/ 1314450 h 1892300"/>
                <a:gd name="connsiteX50" fmla="*/ 333375 w 1539875"/>
                <a:gd name="connsiteY50" fmla="*/ 1298575 h 1892300"/>
                <a:gd name="connsiteX51" fmla="*/ 381000 w 1539875"/>
                <a:gd name="connsiteY51" fmla="*/ 1222375 h 1892300"/>
                <a:gd name="connsiteX52" fmla="*/ 438150 w 1539875"/>
                <a:gd name="connsiteY52" fmla="*/ 1203325 h 1892300"/>
                <a:gd name="connsiteX53" fmla="*/ 485775 w 1539875"/>
                <a:gd name="connsiteY53" fmla="*/ 1228725 h 1892300"/>
                <a:gd name="connsiteX54" fmla="*/ 546100 w 1539875"/>
                <a:gd name="connsiteY54" fmla="*/ 1203325 h 1892300"/>
                <a:gd name="connsiteX55" fmla="*/ 625475 w 1539875"/>
                <a:gd name="connsiteY55" fmla="*/ 1203325 h 1892300"/>
                <a:gd name="connsiteX56" fmla="*/ 628650 w 1539875"/>
                <a:gd name="connsiteY56" fmla="*/ 1187450 h 1892300"/>
                <a:gd name="connsiteX57" fmla="*/ 612775 w 1539875"/>
                <a:gd name="connsiteY57" fmla="*/ 1139825 h 1892300"/>
                <a:gd name="connsiteX58" fmla="*/ 638175 w 1539875"/>
                <a:gd name="connsiteY58" fmla="*/ 1069975 h 1892300"/>
                <a:gd name="connsiteX59" fmla="*/ 600075 w 1539875"/>
                <a:gd name="connsiteY59" fmla="*/ 917575 h 1892300"/>
                <a:gd name="connsiteX60" fmla="*/ 666750 w 1539875"/>
                <a:gd name="connsiteY60" fmla="*/ 927100 h 1892300"/>
                <a:gd name="connsiteX61" fmla="*/ 676275 w 1539875"/>
                <a:gd name="connsiteY61" fmla="*/ 946150 h 1892300"/>
                <a:gd name="connsiteX62" fmla="*/ 739775 w 1539875"/>
                <a:gd name="connsiteY62" fmla="*/ 911225 h 1892300"/>
                <a:gd name="connsiteX63" fmla="*/ 752475 w 1539875"/>
                <a:gd name="connsiteY63" fmla="*/ 920750 h 1892300"/>
                <a:gd name="connsiteX64" fmla="*/ 828675 w 1539875"/>
                <a:gd name="connsiteY64" fmla="*/ 841375 h 1892300"/>
                <a:gd name="connsiteX65" fmla="*/ 923925 w 1539875"/>
                <a:gd name="connsiteY65" fmla="*/ 942975 h 1892300"/>
                <a:gd name="connsiteX66" fmla="*/ 990600 w 1539875"/>
                <a:gd name="connsiteY66" fmla="*/ 920750 h 1892300"/>
                <a:gd name="connsiteX67" fmla="*/ 1047750 w 1539875"/>
                <a:gd name="connsiteY67" fmla="*/ 917575 h 1892300"/>
                <a:gd name="connsiteX68" fmla="*/ 1082675 w 1539875"/>
                <a:gd name="connsiteY68" fmla="*/ 946150 h 1892300"/>
                <a:gd name="connsiteX69" fmla="*/ 1108075 w 1539875"/>
                <a:gd name="connsiteY69" fmla="*/ 942975 h 1892300"/>
                <a:gd name="connsiteX70" fmla="*/ 1152525 w 1539875"/>
                <a:gd name="connsiteY70" fmla="*/ 911225 h 1892300"/>
                <a:gd name="connsiteX71" fmla="*/ 1222375 w 1539875"/>
                <a:gd name="connsiteY71" fmla="*/ 860425 h 1892300"/>
                <a:gd name="connsiteX72" fmla="*/ 1219200 w 1539875"/>
                <a:gd name="connsiteY72" fmla="*/ 704850 h 1892300"/>
                <a:gd name="connsiteX73" fmla="*/ 1250950 w 1539875"/>
                <a:gd name="connsiteY73" fmla="*/ 647700 h 1892300"/>
                <a:gd name="connsiteX74" fmla="*/ 1323975 w 1539875"/>
                <a:gd name="connsiteY74" fmla="*/ 669925 h 1892300"/>
                <a:gd name="connsiteX75" fmla="*/ 1336675 w 1539875"/>
                <a:gd name="connsiteY75" fmla="*/ 638175 h 1892300"/>
                <a:gd name="connsiteX76" fmla="*/ 1365250 w 1539875"/>
                <a:gd name="connsiteY76" fmla="*/ 546100 h 1892300"/>
                <a:gd name="connsiteX77" fmla="*/ 1412875 w 1539875"/>
                <a:gd name="connsiteY77" fmla="*/ 508000 h 1892300"/>
                <a:gd name="connsiteX78" fmla="*/ 1489075 w 1539875"/>
                <a:gd name="connsiteY78" fmla="*/ 501650 h 1892300"/>
                <a:gd name="connsiteX79" fmla="*/ 1514475 w 1539875"/>
                <a:gd name="connsiteY79" fmla="*/ 498475 h 1892300"/>
                <a:gd name="connsiteX80" fmla="*/ 1539875 w 1539875"/>
                <a:gd name="connsiteY80" fmla="*/ 454025 h 1892300"/>
                <a:gd name="connsiteX81" fmla="*/ 1501775 w 1539875"/>
                <a:gd name="connsiteY81" fmla="*/ 396875 h 1892300"/>
                <a:gd name="connsiteX82" fmla="*/ 1466850 w 1539875"/>
                <a:gd name="connsiteY82" fmla="*/ 403225 h 1892300"/>
                <a:gd name="connsiteX83" fmla="*/ 1447800 w 1539875"/>
                <a:gd name="connsiteY83" fmla="*/ 444500 h 1892300"/>
                <a:gd name="connsiteX84" fmla="*/ 1270000 w 1539875"/>
                <a:gd name="connsiteY84" fmla="*/ 479425 h 1892300"/>
                <a:gd name="connsiteX85" fmla="*/ 1209675 w 1539875"/>
                <a:gd name="connsiteY85" fmla="*/ 400050 h 1892300"/>
                <a:gd name="connsiteX86" fmla="*/ 1184275 w 1539875"/>
                <a:gd name="connsiteY86" fmla="*/ 342900 h 1892300"/>
                <a:gd name="connsiteX87" fmla="*/ 1143000 w 1539875"/>
                <a:gd name="connsiteY87" fmla="*/ 301625 h 1892300"/>
                <a:gd name="connsiteX88" fmla="*/ 1158875 w 1539875"/>
                <a:gd name="connsiteY88" fmla="*/ 247650 h 1892300"/>
                <a:gd name="connsiteX89" fmla="*/ 1196975 w 1539875"/>
                <a:gd name="connsiteY89" fmla="*/ 238125 h 1892300"/>
                <a:gd name="connsiteX90" fmla="*/ 1174750 w 1539875"/>
                <a:gd name="connsiteY90" fmla="*/ 187325 h 1892300"/>
                <a:gd name="connsiteX91" fmla="*/ 1158875 w 1539875"/>
                <a:gd name="connsiteY91" fmla="*/ 152400 h 1892300"/>
                <a:gd name="connsiteX92" fmla="*/ 1019175 w 1539875"/>
                <a:gd name="connsiteY92" fmla="*/ 193675 h 1892300"/>
                <a:gd name="connsiteX93" fmla="*/ 990600 w 1539875"/>
                <a:gd name="connsiteY93" fmla="*/ 142875 h 1892300"/>
                <a:gd name="connsiteX94" fmla="*/ 927100 w 1539875"/>
                <a:gd name="connsiteY94" fmla="*/ 95250 h 1892300"/>
                <a:gd name="connsiteX95" fmla="*/ 911225 w 1539875"/>
                <a:gd name="connsiteY95" fmla="*/ 19050 h 1892300"/>
                <a:gd name="connsiteX96" fmla="*/ 895350 w 1539875"/>
                <a:gd name="connsiteY96" fmla="*/ 0 h 1892300"/>
                <a:gd name="connsiteX97" fmla="*/ 793750 w 1539875"/>
                <a:gd name="connsiteY97" fmla="*/ 38100 h 1892300"/>
                <a:gd name="connsiteX98" fmla="*/ 790575 w 1539875"/>
                <a:gd name="connsiteY98" fmla="*/ 66675 h 1892300"/>
                <a:gd name="connsiteX99" fmla="*/ 787400 w 1539875"/>
                <a:gd name="connsiteY99" fmla="*/ 104775 h 1892300"/>
                <a:gd name="connsiteX100" fmla="*/ 822325 w 1539875"/>
                <a:gd name="connsiteY100" fmla="*/ 133350 h 1892300"/>
                <a:gd name="connsiteX101" fmla="*/ 809625 w 1539875"/>
                <a:gd name="connsiteY101" fmla="*/ 177800 h 1892300"/>
                <a:gd name="connsiteX102" fmla="*/ 739775 w 1539875"/>
                <a:gd name="connsiteY102" fmla="*/ 203200 h 1892300"/>
                <a:gd name="connsiteX103" fmla="*/ 695325 w 1539875"/>
                <a:gd name="connsiteY103" fmla="*/ 311150 h 1892300"/>
                <a:gd name="connsiteX104" fmla="*/ 647700 w 1539875"/>
                <a:gd name="connsiteY104" fmla="*/ 342900 h 1892300"/>
                <a:gd name="connsiteX105" fmla="*/ 654050 w 1539875"/>
                <a:gd name="connsiteY105" fmla="*/ 396875 h 1892300"/>
                <a:gd name="connsiteX106" fmla="*/ 606425 w 1539875"/>
                <a:gd name="connsiteY106" fmla="*/ 422275 h 1892300"/>
                <a:gd name="connsiteX107" fmla="*/ 577850 w 1539875"/>
                <a:gd name="connsiteY107" fmla="*/ 355600 h 1892300"/>
                <a:gd name="connsiteX108" fmla="*/ 520700 w 1539875"/>
                <a:gd name="connsiteY108" fmla="*/ 396875 h 1892300"/>
                <a:gd name="connsiteX109" fmla="*/ 469900 w 1539875"/>
                <a:gd name="connsiteY109" fmla="*/ 381000 h 1892300"/>
                <a:gd name="connsiteX110" fmla="*/ 466725 w 1539875"/>
                <a:gd name="connsiteY110" fmla="*/ 352425 h 1892300"/>
                <a:gd name="connsiteX111" fmla="*/ 422275 w 1539875"/>
                <a:gd name="connsiteY111" fmla="*/ 352425 h 1892300"/>
                <a:gd name="connsiteX112" fmla="*/ 406400 w 1539875"/>
                <a:gd name="connsiteY112" fmla="*/ 222250 h 1892300"/>
                <a:gd name="connsiteX113" fmla="*/ 352425 w 1539875"/>
                <a:gd name="connsiteY113" fmla="*/ 222250 h 1892300"/>
                <a:gd name="connsiteX114" fmla="*/ 276225 w 1539875"/>
                <a:gd name="connsiteY114" fmla="*/ 238125 h 1892300"/>
                <a:gd name="connsiteX115" fmla="*/ 276225 w 1539875"/>
                <a:gd name="connsiteY115" fmla="*/ 200025 h 1892300"/>
                <a:gd name="connsiteX116" fmla="*/ 177800 w 1539875"/>
                <a:gd name="connsiteY116" fmla="*/ 158750 h 1892300"/>
                <a:gd name="connsiteX117" fmla="*/ 177800 w 1539875"/>
                <a:gd name="connsiteY117" fmla="*/ 117475 h 1892300"/>
                <a:gd name="connsiteX118" fmla="*/ 114300 w 1539875"/>
                <a:gd name="connsiteY118" fmla="*/ 95250 h 1892300"/>
                <a:gd name="connsiteX119" fmla="*/ 63500 w 1539875"/>
                <a:gd name="connsiteY119" fmla="*/ 98425 h 189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1539875" h="1892300">
                  <a:moveTo>
                    <a:pt x="63500" y="98425"/>
                  </a:moveTo>
                  <a:lnTo>
                    <a:pt x="73025" y="149225"/>
                  </a:lnTo>
                  <a:lnTo>
                    <a:pt x="44450" y="196850"/>
                  </a:lnTo>
                  <a:lnTo>
                    <a:pt x="63500" y="234950"/>
                  </a:lnTo>
                  <a:lnTo>
                    <a:pt x="38100" y="288925"/>
                  </a:lnTo>
                  <a:lnTo>
                    <a:pt x="41275" y="358775"/>
                  </a:lnTo>
                  <a:lnTo>
                    <a:pt x="41275" y="358775"/>
                  </a:lnTo>
                  <a:lnTo>
                    <a:pt x="50800" y="409575"/>
                  </a:lnTo>
                  <a:lnTo>
                    <a:pt x="50800" y="476250"/>
                  </a:lnTo>
                  <a:lnTo>
                    <a:pt x="25400" y="520700"/>
                  </a:lnTo>
                  <a:lnTo>
                    <a:pt x="6350" y="593725"/>
                  </a:lnTo>
                  <a:lnTo>
                    <a:pt x="0" y="635000"/>
                  </a:lnTo>
                  <a:lnTo>
                    <a:pt x="12700" y="676275"/>
                  </a:lnTo>
                  <a:lnTo>
                    <a:pt x="6350" y="727075"/>
                  </a:lnTo>
                  <a:lnTo>
                    <a:pt x="41275" y="806450"/>
                  </a:lnTo>
                  <a:lnTo>
                    <a:pt x="25400" y="847725"/>
                  </a:lnTo>
                  <a:lnTo>
                    <a:pt x="15875" y="879475"/>
                  </a:lnTo>
                  <a:lnTo>
                    <a:pt x="47625" y="895350"/>
                  </a:lnTo>
                  <a:lnTo>
                    <a:pt x="47625" y="1041400"/>
                  </a:lnTo>
                  <a:lnTo>
                    <a:pt x="66675" y="1120775"/>
                  </a:lnTo>
                  <a:lnTo>
                    <a:pt x="79375" y="1181100"/>
                  </a:lnTo>
                  <a:lnTo>
                    <a:pt x="79375" y="1241425"/>
                  </a:lnTo>
                  <a:lnTo>
                    <a:pt x="82550" y="1311275"/>
                  </a:lnTo>
                  <a:lnTo>
                    <a:pt x="123825" y="1330325"/>
                  </a:lnTo>
                  <a:lnTo>
                    <a:pt x="152400" y="1425575"/>
                  </a:lnTo>
                  <a:lnTo>
                    <a:pt x="146050" y="1489075"/>
                  </a:lnTo>
                  <a:lnTo>
                    <a:pt x="120650" y="1546225"/>
                  </a:lnTo>
                  <a:lnTo>
                    <a:pt x="120650" y="1584325"/>
                  </a:lnTo>
                  <a:lnTo>
                    <a:pt x="133350" y="1622425"/>
                  </a:lnTo>
                  <a:lnTo>
                    <a:pt x="161925" y="1641475"/>
                  </a:lnTo>
                  <a:lnTo>
                    <a:pt x="165100" y="1711325"/>
                  </a:lnTo>
                  <a:lnTo>
                    <a:pt x="101600" y="1793875"/>
                  </a:lnTo>
                  <a:lnTo>
                    <a:pt x="161925" y="1892300"/>
                  </a:lnTo>
                  <a:lnTo>
                    <a:pt x="206375" y="1870075"/>
                  </a:lnTo>
                  <a:lnTo>
                    <a:pt x="244475" y="1825625"/>
                  </a:lnTo>
                  <a:lnTo>
                    <a:pt x="260350" y="1790700"/>
                  </a:lnTo>
                  <a:lnTo>
                    <a:pt x="304800" y="1787525"/>
                  </a:lnTo>
                  <a:lnTo>
                    <a:pt x="339725" y="1822450"/>
                  </a:lnTo>
                  <a:lnTo>
                    <a:pt x="358775" y="1806575"/>
                  </a:lnTo>
                  <a:lnTo>
                    <a:pt x="450850" y="1819275"/>
                  </a:lnTo>
                  <a:lnTo>
                    <a:pt x="466725" y="1790700"/>
                  </a:lnTo>
                  <a:lnTo>
                    <a:pt x="434975" y="1641475"/>
                  </a:lnTo>
                  <a:lnTo>
                    <a:pt x="381000" y="1584325"/>
                  </a:lnTo>
                  <a:lnTo>
                    <a:pt x="336550" y="1590675"/>
                  </a:lnTo>
                  <a:lnTo>
                    <a:pt x="336550" y="1504950"/>
                  </a:lnTo>
                  <a:lnTo>
                    <a:pt x="355600" y="1476375"/>
                  </a:lnTo>
                  <a:lnTo>
                    <a:pt x="314325" y="1422400"/>
                  </a:lnTo>
                  <a:lnTo>
                    <a:pt x="327025" y="1368425"/>
                  </a:lnTo>
                  <a:lnTo>
                    <a:pt x="361950" y="1349375"/>
                  </a:lnTo>
                  <a:lnTo>
                    <a:pt x="365125" y="1314450"/>
                  </a:lnTo>
                  <a:lnTo>
                    <a:pt x="333375" y="1298575"/>
                  </a:lnTo>
                  <a:lnTo>
                    <a:pt x="381000" y="1222375"/>
                  </a:lnTo>
                  <a:lnTo>
                    <a:pt x="438150" y="1203325"/>
                  </a:lnTo>
                  <a:lnTo>
                    <a:pt x="485775" y="1228725"/>
                  </a:lnTo>
                  <a:lnTo>
                    <a:pt x="546100" y="1203325"/>
                  </a:lnTo>
                  <a:lnTo>
                    <a:pt x="625475" y="1203325"/>
                  </a:lnTo>
                  <a:lnTo>
                    <a:pt x="628650" y="1187450"/>
                  </a:lnTo>
                  <a:lnTo>
                    <a:pt x="612775" y="1139825"/>
                  </a:lnTo>
                  <a:lnTo>
                    <a:pt x="638175" y="1069975"/>
                  </a:lnTo>
                  <a:lnTo>
                    <a:pt x="600075" y="917575"/>
                  </a:lnTo>
                  <a:lnTo>
                    <a:pt x="666750" y="927100"/>
                  </a:lnTo>
                  <a:lnTo>
                    <a:pt x="676275" y="946150"/>
                  </a:lnTo>
                  <a:lnTo>
                    <a:pt x="739775" y="911225"/>
                  </a:lnTo>
                  <a:lnTo>
                    <a:pt x="752475" y="920750"/>
                  </a:lnTo>
                  <a:lnTo>
                    <a:pt x="828675" y="841375"/>
                  </a:lnTo>
                  <a:lnTo>
                    <a:pt x="923925" y="942975"/>
                  </a:lnTo>
                  <a:lnTo>
                    <a:pt x="990600" y="920750"/>
                  </a:lnTo>
                  <a:lnTo>
                    <a:pt x="1047750" y="917575"/>
                  </a:lnTo>
                  <a:lnTo>
                    <a:pt x="1082675" y="946150"/>
                  </a:lnTo>
                  <a:lnTo>
                    <a:pt x="1108075" y="942975"/>
                  </a:lnTo>
                  <a:lnTo>
                    <a:pt x="1152525" y="911225"/>
                  </a:lnTo>
                  <a:lnTo>
                    <a:pt x="1222375" y="860425"/>
                  </a:lnTo>
                  <a:cubicBezTo>
                    <a:pt x="1221317" y="808567"/>
                    <a:pt x="1220258" y="756708"/>
                    <a:pt x="1219200" y="704850"/>
                  </a:cubicBezTo>
                  <a:lnTo>
                    <a:pt x="1250950" y="647700"/>
                  </a:lnTo>
                  <a:lnTo>
                    <a:pt x="1323975" y="669925"/>
                  </a:lnTo>
                  <a:lnTo>
                    <a:pt x="1336675" y="638175"/>
                  </a:lnTo>
                  <a:lnTo>
                    <a:pt x="1365250" y="546100"/>
                  </a:lnTo>
                  <a:lnTo>
                    <a:pt x="1412875" y="508000"/>
                  </a:lnTo>
                  <a:lnTo>
                    <a:pt x="1489075" y="501650"/>
                  </a:lnTo>
                  <a:lnTo>
                    <a:pt x="1514475" y="498475"/>
                  </a:lnTo>
                  <a:lnTo>
                    <a:pt x="1539875" y="454025"/>
                  </a:lnTo>
                  <a:lnTo>
                    <a:pt x="1501775" y="396875"/>
                  </a:lnTo>
                  <a:lnTo>
                    <a:pt x="1466850" y="403225"/>
                  </a:lnTo>
                  <a:lnTo>
                    <a:pt x="1447800" y="444500"/>
                  </a:lnTo>
                  <a:lnTo>
                    <a:pt x="1270000" y="479425"/>
                  </a:lnTo>
                  <a:lnTo>
                    <a:pt x="1209675" y="400050"/>
                  </a:lnTo>
                  <a:lnTo>
                    <a:pt x="1184275" y="342900"/>
                  </a:lnTo>
                  <a:lnTo>
                    <a:pt x="1143000" y="301625"/>
                  </a:lnTo>
                  <a:lnTo>
                    <a:pt x="1158875" y="247650"/>
                  </a:lnTo>
                  <a:lnTo>
                    <a:pt x="1196975" y="238125"/>
                  </a:lnTo>
                  <a:lnTo>
                    <a:pt x="1174750" y="187325"/>
                  </a:lnTo>
                  <a:lnTo>
                    <a:pt x="1158875" y="152400"/>
                  </a:lnTo>
                  <a:lnTo>
                    <a:pt x="1019175" y="193675"/>
                  </a:lnTo>
                  <a:lnTo>
                    <a:pt x="990600" y="142875"/>
                  </a:lnTo>
                  <a:lnTo>
                    <a:pt x="927100" y="95250"/>
                  </a:lnTo>
                  <a:lnTo>
                    <a:pt x="911225" y="19050"/>
                  </a:lnTo>
                  <a:lnTo>
                    <a:pt x="895350" y="0"/>
                  </a:lnTo>
                  <a:lnTo>
                    <a:pt x="793750" y="38100"/>
                  </a:lnTo>
                  <a:lnTo>
                    <a:pt x="790575" y="66675"/>
                  </a:lnTo>
                  <a:lnTo>
                    <a:pt x="787400" y="104775"/>
                  </a:lnTo>
                  <a:lnTo>
                    <a:pt x="822325" y="133350"/>
                  </a:lnTo>
                  <a:lnTo>
                    <a:pt x="809625" y="177800"/>
                  </a:lnTo>
                  <a:lnTo>
                    <a:pt x="739775" y="203200"/>
                  </a:lnTo>
                  <a:lnTo>
                    <a:pt x="695325" y="311150"/>
                  </a:lnTo>
                  <a:lnTo>
                    <a:pt x="647700" y="342900"/>
                  </a:lnTo>
                  <a:lnTo>
                    <a:pt x="654050" y="396875"/>
                  </a:lnTo>
                  <a:lnTo>
                    <a:pt x="606425" y="422275"/>
                  </a:lnTo>
                  <a:lnTo>
                    <a:pt x="577850" y="355600"/>
                  </a:lnTo>
                  <a:lnTo>
                    <a:pt x="520700" y="396875"/>
                  </a:lnTo>
                  <a:lnTo>
                    <a:pt x="469900" y="381000"/>
                  </a:lnTo>
                  <a:lnTo>
                    <a:pt x="466725" y="352425"/>
                  </a:lnTo>
                  <a:lnTo>
                    <a:pt x="422275" y="352425"/>
                  </a:lnTo>
                  <a:lnTo>
                    <a:pt x="406400" y="222250"/>
                  </a:lnTo>
                  <a:lnTo>
                    <a:pt x="352425" y="222250"/>
                  </a:lnTo>
                  <a:lnTo>
                    <a:pt x="276225" y="238125"/>
                  </a:lnTo>
                  <a:lnTo>
                    <a:pt x="276225" y="200025"/>
                  </a:lnTo>
                  <a:lnTo>
                    <a:pt x="177800" y="158750"/>
                  </a:lnTo>
                  <a:lnTo>
                    <a:pt x="177800" y="117475"/>
                  </a:lnTo>
                  <a:lnTo>
                    <a:pt x="114300" y="95250"/>
                  </a:lnTo>
                  <a:lnTo>
                    <a:pt x="63500" y="98425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</p:grpSp>
      <p:grpSp>
        <p:nvGrpSpPr>
          <p:cNvPr id="154" name="Grupo 54"/>
          <p:cNvGrpSpPr>
            <a:grpSpLocks/>
          </p:cNvGrpSpPr>
          <p:nvPr/>
        </p:nvGrpSpPr>
        <p:grpSpPr bwMode="auto">
          <a:xfrm>
            <a:off x="7679331" y="2555460"/>
            <a:ext cx="1099162" cy="1715537"/>
            <a:chOff x="5626100" y="247650"/>
            <a:chExt cx="4718050" cy="6356350"/>
          </a:xfrm>
        </p:grpSpPr>
        <p:sp>
          <p:nvSpPr>
            <p:cNvPr id="155" name="Forma libre 154">
              <a:extLst>
                <a:ext uri="{FF2B5EF4-FFF2-40B4-BE49-F238E27FC236}">
                  <a16:creationId xmlns:a16="http://schemas.microsoft.com/office/drawing/2014/main" id="{67BA6F68-26F5-4BBA-A91B-579BF10B8762}"/>
                </a:ext>
              </a:extLst>
            </p:cNvPr>
            <p:cNvSpPr/>
            <p:nvPr/>
          </p:nvSpPr>
          <p:spPr>
            <a:xfrm>
              <a:off x="7190399" y="247650"/>
              <a:ext cx="1896275" cy="1154911"/>
            </a:xfrm>
            <a:custGeom>
              <a:avLst/>
              <a:gdLst>
                <a:gd name="connsiteX0" fmla="*/ 261938 w 1895475"/>
                <a:gd name="connsiteY0" fmla="*/ 261938 h 1157288"/>
                <a:gd name="connsiteX1" fmla="*/ 209550 w 1895475"/>
                <a:gd name="connsiteY1" fmla="*/ 247650 h 1157288"/>
                <a:gd name="connsiteX2" fmla="*/ 180975 w 1895475"/>
                <a:gd name="connsiteY2" fmla="*/ 314325 h 1157288"/>
                <a:gd name="connsiteX3" fmla="*/ 152400 w 1895475"/>
                <a:gd name="connsiteY3" fmla="*/ 381000 h 1157288"/>
                <a:gd name="connsiteX4" fmla="*/ 95250 w 1895475"/>
                <a:gd name="connsiteY4" fmla="*/ 461963 h 1157288"/>
                <a:gd name="connsiteX5" fmla="*/ 19050 w 1895475"/>
                <a:gd name="connsiteY5" fmla="*/ 485775 h 1157288"/>
                <a:gd name="connsiteX6" fmla="*/ 0 w 1895475"/>
                <a:gd name="connsiteY6" fmla="*/ 547688 h 1157288"/>
                <a:gd name="connsiteX7" fmla="*/ 33338 w 1895475"/>
                <a:gd name="connsiteY7" fmla="*/ 581025 h 1157288"/>
                <a:gd name="connsiteX8" fmla="*/ 33338 w 1895475"/>
                <a:gd name="connsiteY8" fmla="*/ 623888 h 1157288"/>
                <a:gd name="connsiteX9" fmla="*/ 47625 w 1895475"/>
                <a:gd name="connsiteY9" fmla="*/ 681038 h 1157288"/>
                <a:gd name="connsiteX10" fmla="*/ 14288 w 1895475"/>
                <a:gd name="connsiteY10" fmla="*/ 747713 h 1157288"/>
                <a:gd name="connsiteX11" fmla="*/ 14288 w 1895475"/>
                <a:gd name="connsiteY11" fmla="*/ 809625 h 1157288"/>
                <a:gd name="connsiteX12" fmla="*/ 52388 w 1895475"/>
                <a:gd name="connsiteY12" fmla="*/ 828675 h 1157288"/>
                <a:gd name="connsiteX13" fmla="*/ 71438 w 1895475"/>
                <a:gd name="connsiteY13" fmla="*/ 866775 h 1157288"/>
                <a:gd name="connsiteX14" fmla="*/ 123825 w 1895475"/>
                <a:gd name="connsiteY14" fmla="*/ 900113 h 1157288"/>
                <a:gd name="connsiteX15" fmla="*/ 138113 w 1895475"/>
                <a:gd name="connsiteY15" fmla="*/ 952500 h 1157288"/>
                <a:gd name="connsiteX16" fmla="*/ 185738 w 1895475"/>
                <a:gd name="connsiteY16" fmla="*/ 1019175 h 1157288"/>
                <a:gd name="connsiteX17" fmla="*/ 219075 w 1895475"/>
                <a:gd name="connsiteY17" fmla="*/ 1095375 h 1157288"/>
                <a:gd name="connsiteX18" fmla="*/ 271463 w 1895475"/>
                <a:gd name="connsiteY18" fmla="*/ 1147763 h 1157288"/>
                <a:gd name="connsiteX19" fmla="*/ 319088 w 1895475"/>
                <a:gd name="connsiteY19" fmla="*/ 1157288 h 1157288"/>
                <a:gd name="connsiteX20" fmla="*/ 390525 w 1895475"/>
                <a:gd name="connsiteY20" fmla="*/ 1085850 h 1157288"/>
                <a:gd name="connsiteX21" fmla="*/ 395288 w 1895475"/>
                <a:gd name="connsiteY21" fmla="*/ 1014413 h 1157288"/>
                <a:gd name="connsiteX22" fmla="*/ 457200 w 1895475"/>
                <a:gd name="connsiteY22" fmla="*/ 966788 h 1157288"/>
                <a:gd name="connsiteX23" fmla="*/ 576263 w 1895475"/>
                <a:gd name="connsiteY23" fmla="*/ 957263 h 1157288"/>
                <a:gd name="connsiteX24" fmla="*/ 623888 w 1895475"/>
                <a:gd name="connsiteY24" fmla="*/ 1009650 h 1157288"/>
                <a:gd name="connsiteX25" fmla="*/ 676275 w 1895475"/>
                <a:gd name="connsiteY25" fmla="*/ 1009650 h 1157288"/>
                <a:gd name="connsiteX26" fmla="*/ 709613 w 1895475"/>
                <a:gd name="connsiteY26" fmla="*/ 947738 h 1157288"/>
                <a:gd name="connsiteX27" fmla="*/ 719138 w 1895475"/>
                <a:gd name="connsiteY27" fmla="*/ 895350 h 1157288"/>
                <a:gd name="connsiteX28" fmla="*/ 790575 w 1895475"/>
                <a:gd name="connsiteY28" fmla="*/ 900113 h 1157288"/>
                <a:gd name="connsiteX29" fmla="*/ 862013 w 1895475"/>
                <a:gd name="connsiteY29" fmla="*/ 885825 h 1157288"/>
                <a:gd name="connsiteX30" fmla="*/ 909638 w 1895475"/>
                <a:gd name="connsiteY30" fmla="*/ 823913 h 1157288"/>
                <a:gd name="connsiteX31" fmla="*/ 928688 w 1895475"/>
                <a:gd name="connsiteY31" fmla="*/ 771525 h 1157288"/>
                <a:gd name="connsiteX32" fmla="*/ 1009650 w 1895475"/>
                <a:gd name="connsiteY32" fmla="*/ 781050 h 1157288"/>
                <a:gd name="connsiteX33" fmla="*/ 1057275 w 1895475"/>
                <a:gd name="connsiteY33" fmla="*/ 804863 h 1157288"/>
                <a:gd name="connsiteX34" fmla="*/ 1181100 w 1895475"/>
                <a:gd name="connsiteY34" fmla="*/ 795338 h 1157288"/>
                <a:gd name="connsiteX35" fmla="*/ 1281113 w 1895475"/>
                <a:gd name="connsiteY35" fmla="*/ 781050 h 1157288"/>
                <a:gd name="connsiteX36" fmla="*/ 1347788 w 1895475"/>
                <a:gd name="connsiteY36" fmla="*/ 742950 h 1157288"/>
                <a:gd name="connsiteX37" fmla="*/ 1471613 w 1895475"/>
                <a:gd name="connsiteY37" fmla="*/ 700088 h 1157288"/>
                <a:gd name="connsiteX38" fmla="*/ 1585913 w 1895475"/>
                <a:gd name="connsiteY38" fmla="*/ 695325 h 1157288"/>
                <a:gd name="connsiteX39" fmla="*/ 1747838 w 1895475"/>
                <a:gd name="connsiteY39" fmla="*/ 700088 h 1157288"/>
                <a:gd name="connsiteX40" fmla="*/ 1790700 w 1895475"/>
                <a:gd name="connsiteY40" fmla="*/ 647700 h 1157288"/>
                <a:gd name="connsiteX41" fmla="*/ 1828800 w 1895475"/>
                <a:gd name="connsiteY41" fmla="*/ 623888 h 1157288"/>
                <a:gd name="connsiteX42" fmla="*/ 1895475 w 1895475"/>
                <a:gd name="connsiteY42" fmla="*/ 552450 h 1157288"/>
                <a:gd name="connsiteX43" fmla="*/ 1857375 w 1895475"/>
                <a:gd name="connsiteY43" fmla="*/ 457200 h 1157288"/>
                <a:gd name="connsiteX44" fmla="*/ 1795463 w 1895475"/>
                <a:gd name="connsiteY44" fmla="*/ 447675 h 1157288"/>
                <a:gd name="connsiteX45" fmla="*/ 1747838 w 1895475"/>
                <a:gd name="connsiteY45" fmla="*/ 409575 h 1157288"/>
                <a:gd name="connsiteX46" fmla="*/ 1695450 w 1895475"/>
                <a:gd name="connsiteY46" fmla="*/ 409575 h 1157288"/>
                <a:gd name="connsiteX47" fmla="*/ 1695450 w 1895475"/>
                <a:gd name="connsiteY47" fmla="*/ 447675 h 1157288"/>
                <a:gd name="connsiteX48" fmla="*/ 1647825 w 1895475"/>
                <a:gd name="connsiteY48" fmla="*/ 457200 h 1157288"/>
                <a:gd name="connsiteX49" fmla="*/ 1538288 w 1895475"/>
                <a:gd name="connsiteY49" fmla="*/ 414338 h 1157288"/>
                <a:gd name="connsiteX50" fmla="*/ 1481138 w 1895475"/>
                <a:gd name="connsiteY50" fmla="*/ 400050 h 1157288"/>
                <a:gd name="connsiteX51" fmla="*/ 1409700 w 1895475"/>
                <a:gd name="connsiteY51" fmla="*/ 361950 h 1157288"/>
                <a:gd name="connsiteX52" fmla="*/ 1357313 w 1895475"/>
                <a:gd name="connsiteY52" fmla="*/ 323850 h 1157288"/>
                <a:gd name="connsiteX53" fmla="*/ 1357313 w 1895475"/>
                <a:gd name="connsiteY53" fmla="*/ 233363 h 1157288"/>
                <a:gd name="connsiteX54" fmla="*/ 1352550 w 1895475"/>
                <a:gd name="connsiteY54" fmla="*/ 204788 h 1157288"/>
                <a:gd name="connsiteX55" fmla="*/ 1343025 w 1895475"/>
                <a:gd name="connsiteY55" fmla="*/ 114300 h 1157288"/>
                <a:gd name="connsiteX56" fmla="*/ 1281113 w 1895475"/>
                <a:gd name="connsiteY56" fmla="*/ 100013 h 1157288"/>
                <a:gd name="connsiteX57" fmla="*/ 1214438 w 1895475"/>
                <a:gd name="connsiteY57" fmla="*/ 38100 h 1157288"/>
                <a:gd name="connsiteX58" fmla="*/ 1104900 w 1895475"/>
                <a:gd name="connsiteY58" fmla="*/ 38100 h 1157288"/>
                <a:gd name="connsiteX59" fmla="*/ 1133475 w 1895475"/>
                <a:gd name="connsiteY59" fmla="*/ 0 h 1157288"/>
                <a:gd name="connsiteX60" fmla="*/ 1076325 w 1895475"/>
                <a:gd name="connsiteY60" fmla="*/ 76200 h 1157288"/>
                <a:gd name="connsiteX61" fmla="*/ 1000125 w 1895475"/>
                <a:gd name="connsiteY61" fmla="*/ 80963 h 1157288"/>
                <a:gd name="connsiteX62" fmla="*/ 971550 w 1895475"/>
                <a:gd name="connsiteY62" fmla="*/ 80963 h 1157288"/>
                <a:gd name="connsiteX63" fmla="*/ 933450 w 1895475"/>
                <a:gd name="connsiteY63" fmla="*/ 100013 h 1157288"/>
                <a:gd name="connsiteX64" fmla="*/ 804863 w 1895475"/>
                <a:gd name="connsiteY64" fmla="*/ 104775 h 1157288"/>
                <a:gd name="connsiteX65" fmla="*/ 800100 w 1895475"/>
                <a:gd name="connsiteY65" fmla="*/ 123825 h 1157288"/>
                <a:gd name="connsiteX66" fmla="*/ 676275 w 1895475"/>
                <a:gd name="connsiteY66" fmla="*/ 119063 h 1157288"/>
                <a:gd name="connsiteX67" fmla="*/ 619125 w 1895475"/>
                <a:gd name="connsiteY67" fmla="*/ 157163 h 1157288"/>
                <a:gd name="connsiteX68" fmla="*/ 576263 w 1895475"/>
                <a:gd name="connsiteY68" fmla="*/ 100013 h 1157288"/>
                <a:gd name="connsiteX69" fmla="*/ 538163 w 1895475"/>
                <a:gd name="connsiteY69" fmla="*/ 66675 h 1157288"/>
                <a:gd name="connsiteX70" fmla="*/ 452438 w 1895475"/>
                <a:gd name="connsiteY70" fmla="*/ 66675 h 1157288"/>
                <a:gd name="connsiteX71" fmla="*/ 347663 w 1895475"/>
                <a:gd name="connsiteY71" fmla="*/ 66675 h 1157288"/>
                <a:gd name="connsiteX72" fmla="*/ 347663 w 1895475"/>
                <a:gd name="connsiteY72" fmla="*/ 123825 h 1157288"/>
                <a:gd name="connsiteX73" fmla="*/ 366713 w 1895475"/>
                <a:gd name="connsiteY73" fmla="*/ 185738 h 1157288"/>
                <a:gd name="connsiteX74" fmla="*/ 323850 w 1895475"/>
                <a:gd name="connsiteY74" fmla="*/ 195263 h 1157288"/>
                <a:gd name="connsiteX75" fmla="*/ 261938 w 1895475"/>
                <a:gd name="connsiteY75" fmla="*/ 261938 h 1157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1895475" h="1157288">
                  <a:moveTo>
                    <a:pt x="261938" y="261938"/>
                  </a:moveTo>
                  <a:lnTo>
                    <a:pt x="209550" y="247650"/>
                  </a:lnTo>
                  <a:lnTo>
                    <a:pt x="180975" y="314325"/>
                  </a:lnTo>
                  <a:lnTo>
                    <a:pt x="152400" y="381000"/>
                  </a:lnTo>
                  <a:lnTo>
                    <a:pt x="95250" y="461963"/>
                  </a:lnTo>
                  <a:lnTo>
                    <a:pt x="19050" y="485775"/>
                  </a:lnTo>
                  <a:lnTo>
                    <a:pt x="0" y="547688"/>
                  </a:lnTo>
                  <a:lnTo>
                    <a:pt x="33338" y="581025"/>
                  </a:lnTo>
                  <a:lnTo>
                    <a:pt x="33338" y="623888"/>
                  </a:lnTo>
                  <a:lnTo>
                    <a:pt x="47625" y="681038"/>
                  </a:lnTo>
                  <a:lnTo>
                    <a:pt x="14288" y="747713"/>
                  </a:lnTo>
                  <a:lnTo>
                    <a:pt x="14288" y="809625"/>
                  </a:lnTo>
                  <a:lnTo>
                    <a:pt x="52388" y="828675"/>
                  </a:lnTo>
                  <a:lnTo>
                    <a:pt x="71438" y="866775"/>
                  </a:lnTo>
                  <a:lnTo>
                    <a:pt x="123825" y="900113"/>
                  </a:lnTo>
                  <a:lnTo>
                    <a:pt x="138113" y="952500"/>
                  </a:lnTo>
                  <a:lnTo>
                    <a:pt x="185738" y="1019175"/>
                  </a:lnTo>
                  <a:lnTo>
                    <a:pt x="219075" y="1095375"/>
                  </a:lnTo>
                  <a:lnTo>
                    <a:pt x="271463" y="1147763"/>
                  </a:lnTo>
                  <a:lnTo>
                    <a:pt x="319088" y="1157288"/>
                  </a:lnTo>
                  <a:lnTo>
                    <a:pt x="390525" y="1085850"/>
                  </a:lnTo>
                  <a:lnTo>
                    <a:pt x="395288" y="1014413"/>
                  </a:lnTo>
                  <a:lnTo>
                    <a:pt x="457200" y="966788"/>
                  </a:lnTo>
                  <a:lnTo>
                    <a:pt x="576263" y="957263"/>
                  </a:lnTo>
                  <a:lnTo>
                    <a:pt x="623888" y="1009650"/>
                  </a:lnTo>
                  <a:lnTo>
                    <a:pt x="676275" y="1009650"/>
                  </a:lnTo>
                  <a:lnTo>
                    <a:pt x="709613" y="947738"/>
                  </a:lnTo>
                  <a:lnTo>
                    <a:pt x="719138" y="895350"/>
                  </a:lnTo>
                  <a:lnTo>
                    <a:pt x="790575" y="900113"/>
                  </a:lnTo>
                  <a:lnTo>
                    <a:pt x="862013" y="885825"/>
                  </a:lnTo>
                  <a:lnTo>
                    <a:pt x="909638" y="823913"/>
                  </a:lnTo>
                  <a:lnTo>
                    <a:pt x="928688" y="771525"/>
                  </a:lnTo>
                  <a:lnTo>
                    <a:pt x="1009650" y="781050"/>
                  </a:lnTo>
                  <a:lnTo>
                    <a:pt x="1057275" y="804863"/>
                  </a:lnTo>
                  <a:lnTo>
                    <a:pt x="1181100" y="795338"/>
                  </a:lnTo>
                  <a:lnTo>
                    <a:pt x="1281113" y="781050"/>
                  </a:lnTo>
                  <a:lnTo>
                    <a:pt x="1347788" y="742950"/>
                  </a:lnTo>
                  <a:lnTo>
                    <a:pt x="1471613" y="700088"/>
                  </a:lnTo>
                  <a:lnTo>
                    <a:pt x="1585913" y="695325"/>
                  </a:lnTo>
                  <a:lnTo>
                    <a:pt x="1747838" y="700088"/>
                  </a:lnTo>
                  <a:lnTo>
                    <a:pt x="1790700" y="647700"/>
                  </a:lnTo>
                  <a:lnTo>
                    <a:pt x="1828800" y="623888"/>
                  </a:lnTo>
                  <a:lnTo>
                    <a:pt x="1895475" y="552450"/>
                  </a:lnTo>
                  <a:lnTo>
                    <a:pt x="1857375" y="457200"/>
                  </a:lnTo>
                  <a:lnTo>
                    <a:pt x="1795463" y="447675"/>
                  </a:lnTo>
                  <a:lnTo>
                    <a:pt x="1747838" y="409575"/>
                  </a:lnTo>
                  <a:lnTo>
                    <a:pt x="1695450" y="409575"/>
                  </a:lnTo>
                  <a:lnTo>
                    <a:pt x="1695450" y="447675"/>
                  </a:lnTo>
                  <a:lnTo>
                    <a:pt x="1647825" y="457200"/>
                  </a:lnTo>
                  <a:lnTo>
                    <a:pt x="1538288" y="414338"/>
                  </a:lnTo>
                  <a:lnTo>
                    <a:pt x="1481138" y="400050"/>
                  </a:lnTo>
                  <a:lnTo>
                    <a:pt x="1409700" y="361950"/>
                  </a:lnTo>
                  <a:lnTo>
                    <a:pt x="1357313" y="323850"/>
                  </a:lnTo>
                  <a:lnTo>
                    <a:pt x="1357313" y="233363"/>
                  </a:lnTo>
                  <a:lnTo>
                    <a:pt x="1352550" y="204788"/>
                  </a:lnTo>
                  <a:lnTo>
                    <a:pt x="1343025" y="114300"/>
                  </a:lnTo>
                  <a:lnTo>
                    <a:pt x="1281113" y="100013"/>
                  </a:lnTo>
                  <a:lnTo>
                    <a:pt x="1214438" y="38100"/>
                  </a:lnTo>
                  <a:lnTo>
                    <a:pt x="1104900" y="38100"/>
                  </a:lnTo>
                  <a:lnTo>
                    <a:pt x="1133475" y="0"/>
                  </a:lnTo>
                  <a:lnTo>
                    <a:pt x="1076325" y="76200"/>
                  </a:lnTo>
                  <a:lnTo>
                    <a:pt x="1000125" y="80963"/>
                  </a:lnTo>
                  <a:lnTo>
                    <a:pt x="971550" y="80963"/>
                  </a:lnTo>
                  <a:lnTo>
                    <a:pt x="933450" y="100013"/>
                  </a:lnTo>
                  <a:lnTo>
                    <a:pt x="804863" y="104775"/>
                  </a:lnTo>
                  <a:lnTo>
                    <a:pt x="800100" y="123825"/>
                  </a:lnTo>
                  <a:lnTo>
                    <a:pt x="676275" y="119063"/>
                  </a:lnTo>
                  <a:lnTo>
                    <a:pt x="619125" y="157163"/>
                  </a:lnTo>
                  <a:lnTo>
                    <a:pt x="576263" y="100013"/>
                  </a:lnTo>
                  <a:lnTo>
                    <a:pt x="538163" y="66675"/>
                  </a:lnTo>
                  <a:lnTo>
                    <a:pt x="452438" y="66675"/>
                  </a:lnTo>
                  <a:lnTo>
                    <a:pt x="347663" y="66675"/>
                  </a:lnTo>
                  <a:lnTo>
                    <a:pt x="347663" y="123825"/>
                  </a:lnTo>
                  <a:lnTo>
                    <a:pt x="366713" y="185738"/>
                  </a:lnTo>
                  <a:lnTo>
                    <a:pt x="323850" y="195263"/>
                  </a:lnTo>
                  <a:lnTo>
                    <a:pt x="261938" y="261938"/>
                  </a:lnTo>
                  <a:close/>
                </a:path>
              </a:pathLst>
            </a:custGeom>
            <a:solidFill>
              <a:srgbClr val="FFC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56" name="Forma libre 155">
              <a:extLst>
                <a:ext uri="{FF2B5EF4-FFF2-40B4-BE49-F238E27FC236}">
                  <a16:creationId xmlns:a16="http://schemas.microsoft.com/office/drawing/2014/main" id="{22735E82-C894-4349-AE72-42599365B6BC}"/>
                </a:ext>
              </a:extLst>
            </p:cNvPr>
            <p:cNvSpPr/>
            <p:nvPr/>
          </p:nvSpPr>
          <p:spPr>
            <a:xfrm>
              <a:off x="6229688" y="616699"/>
              <a:ext cx="1282624" cy="1567380"/>
            </a:xfrm>
            <a:custGeom>
              <a:avLst/>
              <a:gdLst>
                <a:gd name="connsiteX0" fmla="*/ 952500 w 1282700"/>
                <a:gd name="connsiteY0" fmla="*/ 234950 h 1568450"/>
                <a:gd name="connsiteX1" fmla="*/ 920750 w 1282700"/>
                <a:gd name="connsiteY1" fmla="*/ 152400 h 1568450"/>
                <a:gd name="connsiteX2" fmla="*/ 914400 w 1282700"/>
                <a:gd name="connsiteY2" fmla="*/ 107950 h 1568450"/>
                <a:gd name="connsiteX3" fmla="*/ 838200 w 1282700"/>
                <a:gd name="connsiteY3" fmla="*/ 0 h 1568450"/>
                <a:gd name="connsiteX4" fmla="*/ 749300 w 1282700"/>
                <a:gd name="connsiteY4" fmla="*/ 44450 h 1568450"/>
                <a:gd name="connsiteX5" fmla="*/ 762000 w 1282700"/>
                <a:gd name="connsiteY5" fmla="*/ 107950 h 1568450"/>
                <a:gd name="connsiteX6" fmla="*/ 717550 w 1282700"/>
                <a:gd name="connsiteY6" fmla="*/ 133350 h 1568450"/>
                <a:gd name="connsiteX7" fmla="*/ 679450 w 1282700"/>
                <a:gd name="connsiteY7" fmla="*/ 196850 h 1568450"/>
                <a:gd name="connsiteX8" fmla="*/ 596900 w 1282700"/>
                <a:gd name="connsiteY8" fmla="*/ 222250 h 1568450"/>
                <a:gd name="connsiteX9" fmla="*/ 539750 w 1282700"/>
                <a:gd name="connsiteY9" fmla="*/ 215900 h 1568450"/>
                <a:gd name="connsiteX10" fmla="*/ 539750 w 1282700"/>
                <a:gd name="connsiteY10" fmla="*/ 215900 h 1568450"/>
                <a:gd name="connsiteX11" fmla="*/ 330200 w 1282700"/>
                <a:gd name="connsiteY11" fmla="*/ 190500 h 1568450"/>
                <a:gd name="connsiteX12" fmla="*/ 222250 w 1282700"/>
                <a:gd name="connsiteY12" fmla="*/ 139700 h 1568450"/>
                <a:gd name="connsiteX13" fmla="*/ 222250 w 1282700"/>
                <a:gd name="connsiteY13" fmla="*/ 139700 h 1568450"/>
                <a:gd name="connsiteX14" fmla="*/ 146050 w 1282700"/>
                <a:gd name="connsiteY14" fmla="*/ 107950 h 1568450"/>
                <a:gd name="connsiteX15" fmla="*/ 120650 w 1282700"/>
                <a:gd name="connsiteY15" fmla="*/ 152400 h 1568450"/>
                <a:gd name="connsiteX16" fmla="*/ 0 w 1282700"/>
                <a:gd name="connsiteY16" fmla="*/ 165100 h 1568450"/>
                <a:gd name="connsiteX17" fmla="*/ 0 w 1282700"/>
                <a:gd name="connsiteY17" fmla="*/ 165100 h 1568450"/>
                <a:gd name="connsiteX18" fmla="*/ 50800 w 1282700"/>
                <a:gd name="connsiteY18" fmla="*/ 260350 h 1568450"/>
                <a:gd name="connsiteX19" fmla="*/ 50800 w 1282700"/>
                <a:gd name="connsiteY19" fmla="*/ 330200 h 1568450"/>
                <a:gd name="connsiteX20" fmla="*/ 114300 w 1282700"/>
                <a:gd name="connsiteY20" fmla="*/ 336550 h 1568450"/>
                <a:gd name="connsiteX21" fmla="*/ 203200 w 1282700"/>
                <a:gd name="connsiteY21" fmla="*/ 463550 h 1568450"/>
                <a:gd name="connsiteX22" fmla="*/ 190500 w 1282700"/>
                <a:gd name="connsiteY22" fmla="*/ 679450 h 1568450"/>
                <a:gd name="connsiteX23" fmla="*/ 247650 w 1282700"/>
                <a:gd name="connsiteY23" fmla="*/ 692150 h 1568450"/>
                <a:gd name="connsiteX24" fmla="*/ 273050 w 1282700"/>
                <a:gd name="connsiteY24" fmla="*/ 730250 h 1568450"/>
                <a:gd name="connsiteX25" fmla="*/ 323850 w 1282700"/>
                <a:gd name="connsiteY25" fmla="*/ 749300 h 1568450"/>
                <a:gd name="connsiteX26" fmla="*/ 361950 w 1282700"/>
                <a:gd name="connsiteY26" fmla="*/ 812800 h 1568450"/>
                <a:gd name="connsiteX27" fmla="*/ 374650 w 1282700"/>
                <a:gd name="connsiteY27" fmla="*/ 869950 h 1568450"/>
                <a:gd name="connsiteX28" fmla="*/ 450850 w 1282700"/>
                <a:gd name="connsiteY28" fmla="*/ 863600 h 1568450"/>
                <a:gd name="connsiteX29" fmla="*/ 450850 w 1282700"/>
                <a:gd name="connsiteY29" fmla="*/ 863600 h 1568450"/>
                <a:gd name="connsiteX30" fmla="*/ 501650 w 1282700"/>
                <a:gd name="connsiteY30" fmla="*/ 889000 h 1568450"/>
                <a:gd name="connsiteX31" fmla="*/ 558800 w 1282700"/>
                <a:gd name="connsiteY31" fmla="*/ 850900 h 1568450"/>
                <a:gd name="connsiteX32" fmla="*/ 596900 w 1282700"/>
                <a:gd name="connsiteY32" fmla="*/ 908050 h 1568450"/>
                <a:gd name="connsiteX33" fmla="*/ 635000 w 1282700"/>
                <a:gd name="connsiteY33" fmla="*/ 952500 h 1568450"/>
                <a:gd name="connsiteX34" fmla="*/ 723900 w 1282700"/>
                <a:gd name="connsiteY34" fmla="*/ 996950 h 1568450"/>
                <a:gd name="connsiteX35" fmla="*/ 723900 w 1282700"/>
                <a:gd name="connsiteY35" fmla="*/ 1016000 h 1568450"/>
                <a:gd name="connsiteX36" fmla="*/ 647700 w 1282700"/>
                <a:gd name="connsiteY36" fmla="*/ 1035050 h 1568450"/>
                <a:gd name="connsiteX37" fmla="*/ 590550 w 1282700"/>
                <a:gd name="connsiteY37" fmla="*/ 1054100 h 1568450"/>
                <a:gd name="connsiteX38" fmla="*/ 685800 w 1282700"/>
                <a:gd name="connsiteY38" fmla="*/ 1136650 h 1568450"/>
                <a:gd name="connsiteX39" fmla="*/ 673100 w 1282700"/>
                <a:gd name="connsiteY39" fmla="*/ 1212850 h 1568450"/>
                <a:gd name="connsiteX40" fmla="*/ 819150 w 1282700"/>
                <a:gd name="connsiteY40" fmla="*/ 1314450 h 1568450"/>
                <a:gd name="connsiteX41" fmla="*/ 895350 w 1282700"/>
                <a:gd name="connsiteY41" fmla="*/ 1447800 h 1568450"/>
                <a:gd name="connsiteX42" fmla="*/ 901700 w 1282700"/>
                <a:gd name="connsiteY42" fmla="*/ 1498600 h 1568450"/>
                <a:gd name="connsiteX43" fmla="*/ 996950 w 1282700"/>
                <a:gd name="connsiteY43" fmla="*/ 1460500 h 1568450"/>
                <a:gd name="connsiteX44" fmla="*/ 1060450 w 1282700"/>
                <a:gd name="connsiteY44" fmla="*/ 1524000 h 1568450"/>
                <a:gd name="connsiteX45" fmla="*/ 1143000 w 1282700"/>
                <a:gd name="connsiteY45" fmla="*/ 1568450 h 1568450"/>
                <a:gd name="connsiteX46" fmla="*/ 1219200 w 1282700"/>
                <a:gd name="connsiteY46" fmla="*/ 1568450 h 1568450"/>
                <a:gd name="connsiteX47" fmla="*/ 1238250 w 1282700"/>
                <a:gd name="connsiteY47" fmla="*/ 1479550 h 1568450"/>
                <a:gd name="connsiteX48" fmla="*/ 1238250 w 1282700"/>
                <a:gd name="connsiteY48" fmla="*/ 1479550 h 1568450"/>
                <a:gd name="connsiteX49" fmla="*/ 1282700 w 1282700"/>
                <a:gd name="connsiteY49" fmla="*/ 1377950 h 1568450"/>
                <a:gd name="connsiteX50" fmla="*/ 1250950 w 1282700"/>
                <a:gd name="connsiteY50" fmla="*/ 1308100 h 1568450"/>
                <a:gd name="connsiteX51" fmla="*/ 1168400 w 1282700"/>
                <a:gd name="connsiteY51" fmla="*/ 1270000 h 1568450"/>
                <a:gd name="connsiteX52" fmla="*/ 1117600 w 1282700"/>
                <a:gd name="connsiteY52" fmla="*/ 1276350 h 1568450"/>
                <a:gd name="connsiteX53" fmla="*/ 1054100 w 1282700"/>
                <a:gd name="connsiteY53" fmla="*/ 1143000 h 1568450"/>
                <a:gd name="connsiteX54" fmla="*/ 1047750 w 1282700"/>
                <a:gd name="connsiteY54" fmla="*/ 1104900 h 1568450"/>
                <a:gd name="connsiteX55" fmla="*/ 1047750 w 1282700"/>
                <a:gd name="connsiteY55" fmla="*/ 996950 h 1568450"/>
                <a:gd name="connsiteX56" fmla="*/ 1130300 w 1282700"/>
                <a:gd name="connsiteY56" fmla="*/ 927100 h 1568450"/>
                <a:gd name="connsiteX57" fmla="*/ 1149350 w 1282700"/>
                <a:gd name="connsiteY57" fmla="*/ 869950 h 1568450"/>
                <a:gd name="connsiteX58" fmla="*/ 1111250 w 1282700"/>
                <a:gd name="connsiteY58" fmla="*/ 831850 h 1568450"/>
                <a:gd name="connsiteX59" fmla="*/ 1136650 w 1282700"/>
                <a:gd name="connsiteY59" fmla="*/ 717550 h 1568450"/>
                <a:gd name="connsiteX60" fmla="*/ 1079500 w 1282700"/>
                <a:gd name="connsiteY60" fmla="*/ 603250 h 1568450"/>
                <a:gd name="connsiteX61" fmla="*/ 1009650 w 1282700"/>
                <a:gd name="connsiteY61" fmla="*/ 508000 h 1568450"/>
                <a:gd name="connsiteX62" fmla="*/ 933450 w 1282700"/>
                <a:gd name="connsiteY62" fmla="*/ 457200 h 1568450"/>
                <a:gd name="connsiteX63" fmla="*/ 927100 w 1282700"/>
                <a:gd name="connsiteY63" fmla="*/ 387350 h 1568450"/>
                <a:gd name="connsiteX64" fmla="*/ 965200 w 1282700"/>
                <a:gd name="connsiteY64" fmla="*/ 317500 h 1568450"/>
                <a:gd name="connsiteX65" fmla="*/ 952500 w 1282700"/>
                <a:gd name="connsiteY65" fmla="*/ 234950 h 1568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1282700" h="1568450">
                  <a:moveTo>
                    <a:pt x="952500" y="234950"/>
                  </a:moveTo>
                  <a:lnTo>
                    <a:pt x="920750" y="152400"/>
                  </a:lnTo>
                  <a:lnTo>
                    <a:pt x="914400" y="107950"/>
                  </a:lnTo>
                  <a:lnTo>
                    <a:pt x="838200" y="0"/>
                  </a:lnTo>
                  <a:lnTo>
                    <a:pt x="749300" y="44450"/>
                  </a:lnTo>
                  <a:lnTo>
                    <a:pt x="762000" y="107950"/>
                  </a:lnTo>
                  <a:lnTo>
                    <a:pt x="717550" y="133350"/>
                  </a:lnTo>
                  <a:lnTo>
                    <a:pt x="679450" y="196850"/>
                  </a:lnTo>
                  <a:lnTo>
                    <a:pt x="596900" y="222250"/>
                  </a:lnTo>
                  <a:lnTo>
                    <a:pt x="539750" y="215900"/>
                  </a:lnTo>
                  <a:lnTo>
                    <a:pt x="539750" y="215900"/>
                  </a:lnTo>
                  <a:lnTo>
                    <a:pt x="330200" y="190500"/>
                  </a:lnTo>
                  <a:lnTo>
                    <a:pt x="222250" y="139700"/>
                  </a:lnTo>
                  <a:lnTo>
                    <a:pt x="222250" y="139700"/>
                  </a:lnTo>
                  <a:lnTo>
                    <a:pt x="146050" y="107950"/>
                  </a:lnTo>
                  <a:lnTo>
                    <a:pt x="120650" y="152400"/>
                  </a:lnTo>
                  <a:lnTo>
                    <a:pt x="0" y="165100"/>
                  </a:lnTo>
                  <a:lnTo>
                    <a:pt x="0" y="165100"/>
                  </a:lnTo>
                  <a:lnTo>
                    <a:pt x="50800" y="260350"/>
                  </a:lnTo>
                  <a:lnTo>
                    <a:pt x="50800" y="330200"/>
                  </a:lnTo>
                  <a:lnTo>
                    <a:pt x="114300" y="336550"/>
                  </a:lnTo>
                  <a:lnTo>
                    <a:pt x="203200" y="463550"/>
                  </a:lnTo>
                  <a:lnTo>
                    <a:pt x="190500" y="679450"/>
                  </a:lnTo>
                  <a:lnTo>
                    <a:pt x="247650" y="692150"/>
                  </a:lnTo>
                  <a:lnTo>
                    <a:pt x="273050" y="730250"/>
                  </a:lnTo>
                  <a:lnTo>
                    <a:pt x="323850" y="749300"/>
                  </a:lnTo>
                  <a:lnTo>
                    <a:pt x="361950" y="812800"/>
                  </a:lnTo>
                  <a:lnTo>
                    <a:pt x="374650" y="869950"/>
                  </a:lnTo>
                  <a:lnTo>
                    <a:pt x="450850" y="863600"/>
                  </a:lnTo>
                  <a:lnTo>
                    <a:pt x="450850" y="863600"/>
                  </a:lnTo>
                  <a:lnTo>
                    <a:pt x="501650" y="889000"/>
                  </a:lnTo>
                  <a:lnTo>
                    <a:pt x="558800" y="850900"/>
                  </a:lnTo>
                  <a:lnTo>
                    <a:pt x="596900" y="908050"/>
                  </a:lnTo>
                  <a:lnTo>
                    <a:pt x="635000" y="952500"/>
                  </a:lnTo>
                  <a:lnTo>
                    <a:pt x="723900" y="996950"/>
                  </a:lnTo>
                  <a:lnTo>
                    <a:pt x="723900" y="1016000"/>
                  </a:lnTo>
                  <a:lnTo>
                    <a:pt x="647700" y="1035050"/>
                  </a:lnTo>
                  <a:lnTo>
                    <a:pt x="590550" y="1054100"/>
                  </a:lnTo>
                  <a:lnTo>
                    <a:pt x="685800" y="1136650"/>
                  </a:lnTo>
                  <a:lnTo>
                    <a:pt x="673100" y="1212850"/>
                  </a:lnTo>
                  <a:lnTo>
                    <a:pt x="819150" y="1314450"/>
                  </a:lnTo>
                  <a:lnTo>
                    <a:pt x="895350" y="1447800"/>
                  </a:lnTo>
                  <a:lnTo>
                    <a:pt x="901700" y="1498600"/>
                  </a:lnTo>
                  <a:lnTo>
                    <a:pt x="996950" y="1460500"/>
                  </a:lnTo>
                  <a:lnTo>
                    <a:pt x="1060450" y="1524000"/>
                  </a:lnTo>
                  <a:lnTo>
                    <a:pt x="1143000" y="1568450"/>
                  </a:lnTo>
                  <a:lnTo>
                    <a:pt x="1219200" y="1568450"/>
                  </a:lnTo>
                  <a:lnTo>
                    <a:pt x="1238250" y="1479550"/>
                  </a:lnTo>
                  <a:lnTo>
                    <a:pt x="1238250" y="1479550"/>
                  </a:lnTo>
                  <a:lnTo>
                    <a:pt x="1282700" y="1377950"/>
                  </a:lnTo>
                  <a:lnTo>
                    <a:pt x="1250950" y="1308100"/>
                  </a:lnTo>
                  <a:lnTo>
                    <a:pt x="1168400" y="1270000"/>
                  </a:lnTo>
                  <a:lnTo>
                    <a:pt x="1117600" y="1276350"/>
                  </a:lnTo>
                  <a:lnTo>
                    <a:pt x="1054100" y="1143000"/>
                  </a:lnTo>
                  <a:lnTo>
                    <a:pt x="1047750" y="1104900"/>
                  </a:lnTo>
                  <a:lnTo>
                    <a:pt x="1047750" y="996950"/>
                  </a:lnTo>
                  <a:lnTo>
                    <a:pt x="1130300" y="927100"/>
                  </a:lnTo>
                  <a:lnTo>
                    <a:pt x="1149350" y="869950"/>
                  </a:lnTo>
                  <a:lnTo>
                    <a:pt x="1111250" y="831850"/>
                  </a:lnTo>
                  <a:lnTo>
                    <a:pt x="1136650" y="717550"/>
                  </a:lnTo>
                  <a:lnTo>
                    <a:pt x="1079500" y="603250"/>
                  </a:lnTo>
                  <a:lnTo>
                    <a:pt x="1009650" y="508000"/>
                  </a:lnTo>
                  <a:lnTo>
                    <a:pt x="933450" y="457200"/>
                  </a:lnTo>
                  <a:lnTo>
                    <a:pt x="927100" y="387350"/>
                  </a:lnTo>
                  <a:lnTo>
                    <a:pt x="965200" y="317500"/>
                  </a:lnTo>
                  <a:lnTo>
                    <a:pt x="952500" y="23495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57" name="Forma libre 156">
              <a:extLst>
                <a:ext uri="{FF2B5EF4-FFF2-40B4-BE49-F238E27FC236}">
                  <a16:creationId xmlns:a16="http://schemas.microsoft.com/office/drawing/2014/main" id="{FC693866-AFE3-424F-88CC-49DBD40CE56C}"/>
                </a:ext>
              </a:extLst>
            </p:cNvPr>
            <p:cNvSpPr/>
            <p:nvPr/>
          </p:nvSpPr>
          <p:spPr>
            <a:xfrm>
              <a:off x="7296028" y="864181"/>
              <a:ext cx="1896272" cy="1411074"/>
            </a:xfrm>
            <a:custGeom>
              <a:avLst/>
              <a:gdLst>
                <a:gd name="connsiteX0" fmla="*/ 95250 w 1898650"/>
                <a:gd name="connsiteY0" fmla="*/ 533400 h 1409700"/>
                <a:gd name="connsiteX1" fmla="*/ 95250 w 1898650"/>
                <a:gd name="connsiteY1" fmla="*/ 533400 h 1409700"/>
                <a:gd name="connsiteX2" fmla="*/ 120650 w 1898650"/>
                <a:gd name="connsiteY2" fmla="*/ 654050 h 1409700"/>
                <a:gd name="connsiteX3" fmla="*/ 0 w 1898650"/>
                <a:gd name="connsiteY3" fmla="*/ 768350 h 1409700"/>
                <a:gd name="connsiteX4" fmla="*/ 19050 w 1898650"/>
                <a:gd name="connsiteY4" fmla="*/ 901700 h 1409700"/>
                <a:gd name="connsiteX5" fmla="*/ 44450 w 1898650"/>
                <a:gd name="connsiteY5" fmla="*/ 965200 h 1409700"/>
                <a:gd name="connsiteX6" fmla="*/ 69850 w 1898650"/>
                <a:gd name="connsiteY6" fmla="*/ 990600 h 1409700"/>
                <a:gd name="connsiteX7" fmla="*/ 139700 w 1898650"/>
                <a:gd name="connsiteY7" fmla="*/ 1022350 h 1409700"/>
                <a:gd name="connsiteX8" fmla="*/ 222250 w 1898650"/>
                <a:gd name="connsiteY8" fmla="*/ 1092200 h 1409700"/>
                <a:gd name="connsiteX9" fmla="*/ 254000 w 1898650"/>
                <a:gd name="connsiteY9" fmla="*/ 1136650 h 1409700"/>
                <a:gd name="connsiteX10" fmla="*/ 196850 w 1898650"/>
                <a:gd name="connsiteY10" fmla="*/ 1219200 h 1409700"/>
                <a:gd name="connsiteX11" fmla="*/ 196850 w 1898650"/>
                <a:gd name="connsiteY11" fmla="*/ 1295400 h 1409700"/>
                <a:gd name="connsiteX12" fmla="*/ 234950 w 1898650"/>
                <a:gd name="connsiteY12" fmla="*/ 1409700 h 1409700"/>
                <a:gd name="connsiteX13" fmla="*/ 323850 w 1898650"/>
                <a:gd name="connsiteY13" fmla="*/ 1327150 h 1409700"/>
                <a:gd name="connsiteX14" fmla="*/ 381000 w 1898650"/>
                <a:gd name="connsiteY14" fmla="*/ 1352550 h 1409700"/>
                <a:gd name="connsiteX15" fmla="*/ 381000 w 1898650"/>
                <a:gd name="connsiteY15" fmla="*/ 1352550 h 1409700"/>
                <a:gd name="connsiteX16" fmla="*/ 539750 w 1898650"/>
                <a:gd name="connsiteY16" fmla="*/ 1320800 h 1409700"/>
                <a:gd name="connsiteX17" fmla="*/ 609600 w 1898650"/>
                <a:gd name="connsiteY17" fmla="*/ 1320800 h 1409700"/>
                <a:gd name="connsiteX18" fmla="*/ 673100 w 1898650"/>
                <a:gd name="connsiteY18" fmla="*/ 1295400 h 1409700"/>
                <a:gd name="connsiteX19" fmla="*/ 768350 w 1898650"/>
                <a:gd name="connsiteY19" fmla="*/ 1327150 h 1409700"/>
                <a:gd name="connsiteX20" fmla="*/ 869950 w 1898650"/>
                <a:gd name="connsiteY20" fmla="*/ 1333500 h 1409700"/>
                <a:gd name="connsiteX21" fmla="*/ 895350 w 1898650"/>
                <a:gd name="connsiteY21" fmla="*/ 1270000 h 1409700"/>
                <a:gd name="connsiteX22" fmla="*/ 863600 w 1898650"/>
                <a:gd name="connsiteY22" fmla="*/ 1200150 h 1409700"/>
                <a:gd name="connsiteX23" fmla="*/ 927100 w 1898650"/>
                <a:gd name="connsiteY23" fmla="*/ 1130300 h 1409700"/>
                <a:gd name="connsiteX24" fmla="*/ 933450 w 1898650"/>
                <a:gd name="connsiteY24" fmla="*/ 1066800 h 1409700"/>
                <a:gd name="connsiteX25" fmla="*/ 863600 w 1898650"/>
                <a:gd name="connsiteY25" fmla="*/ 1047750 h 1409700"/>
                <a:gd name="connsiteX26" fmla="*/ 781050 w 1898650"/>
                <a:gd name="connsiteY26" fmla="*/ 971550 h 1409700"/>
                <a:gd name="connsiteX27" fmla="*/ 774700 w 1898650"/>
                <a:gd name="connsiteY27" fmla="*/ 869950 h 1409700"/>
                <a:gd name="connsiteX28" fmla="*/ 838200 w 1898650"/>
                <a:gd name="connsiteY28" fmla="*/ 831850 h 1409700"/>
                <a:gd name="connsiteX29" fmla="*/ 927100 w 1898650"/>
                <a:gd name="connsiteY29" fmla="*/ 742950 h 1409700"/>
                <a:gd name="connsiteX30" fmla="*/ 971550 w 1898650"/>
                <a:gd name="connsiteY30" fmla="*/ 704850 h 1409700"/>
                <a:gd name="connsiteX31" fmla="*/ 1047750 w 1898650"/>
                <a:gd name="connsiteY31" fmla="*/ 730250 h 1409700"/>
                <a:gd name="connsiteX32" fmla="*/ 1219200 w 1898650"/>
                <a:gd name="connsiteY32" fmla="*/ 742950 h 1409700"/>
                <a:gd name="connsiteX33" fmla="*/ 1282700 w 1898650"/>
                <a:gd name="connsiteY33" fmla="*/ 774700 h 1409700"/>
                <a:gd name="connsiteX34" fmla="*/ 1333500 w 1898650"/>
                <a:gd name="connsiteY34" fmla="*/ 755650 h 1409700"/>
                <a:gd name="connsiteX35" fmla="*/ 1371600 w 1898650"/>
                <a:gd name="connsiteY35" fmla="*/ 641350 h 1409700"/>
                <a:gd name="connsiteX36" fmla="*/ 1377950 w 1898650"/>
                <a:gd name="connsiteY36" fmla="*/ 552450 h 1409700"/>
                <a:gd name="connsiteX37" fmla="*/ 1403350 w 1898650"/>
                <a:gd name="connsiteY37" fmla="*/ 457200 h 1409700"/>
                <a:gd name="connsiteX38" fmla="*/ 1498600 w 1898650"/>
                <a:gd name="connsiteY38" fmla="*/ 488950 h 1409700"/>
                <a:gd name="connsiteX39" fmla="*/ 1581150 w 1898650"/>
                <a:gd name="connsiteY39" fmla="*/ 425450 h 1409700"/>
                <a:gd name="connsiteX40" fmla="*/ 1644650 w 1898650"/>
                <a:gd name="connsiteY40" fmla="*/ 419100 h 1409700"/>
                <a:gd name="connsiteX41" fmla="*/ 1739900 w 1898650"/>
                <a:gd name="connsiteY41" fmla="*/ 419100 h 1409700"/>
                <a:gd name="connsiteX42" fmla="*/ 1797050 w 1898650"/>
                <a:gd name="connsiteY42" fmla="*/ 361950 h 1409700"/>
                <a:gd name="connsiteX43" fmla="*/ 1797050 w 1898650"/>
                <a:gd name="connsiteY43" fmla="*/ 361950 h 1409700"/>
                <a:gd name="connsiteX44" fmla="*/ 1854200 w 1898650"/>
                <a:gd name="connsiteY44" fmla="*/ 317500 h 1409700"/>
                <a:gd name="connsiteX45" fmla="*/ 1898650 w 1898650"/>
                <a:gd name="connsiteY45" fmla="*/ 247650 h 1409700"/>
                <a:gd name="connsiteX46" fmla="*/ 1879600 w 1898650"/>
                <a:gd name="connsiteY46" fmla="*/ 171450 h 1409700"/>
                <a:gd name="connsiteX47" fmla="*/ 1847850 w 1898650"/>
                <a:gd name="connsiteY47" fmla="*/ 146050 h 1409700"/>
                <a:gd name="connsiteX48" fmla="*/ 1835150 w 1898650"/>
                <a:gd name="connsiteY48" fmla="*/ 38100 h 1409700"/>
                <a:gd name="connsiteX49" fmla="*/ 1797050 w 1898650"/>
                <a:gd name="connsiteY49" fmla="*/ 0 h 1409700"/>
                <a:gd name="connsiteX50" fmla="*/ 1670050 w 1898650"/>
                <a:gd name="connsiteY50" fmla="*/ 107950 h 1409700"/>
                <a:gd name="connsiteX51" fmla="*/ 1619250 w 1898650"/>
                <a:gd name="connsiteY51" fmla="*/ 127000 h 1409700"/>
                <a:gd name="connsiteX52" fmla="*/ 1543050 w 1898650"/>
                <a:gd name="connsiteY52" fmla="*/ 95250 h 1409700"/>
                <a:gd name="connsiteX53" fmla="*/ 1454150 w 1898650"/>
                <a:gd name="connsiteY53" fmla="*/ 107950 h 1409700"/>
                <a:gd name="connsiteX54" fmla="*/ 1320800 w 1898650"/>
                <a:gd name="connsiteY54" fmla="*/ 107950 h 1409700"/>
                <a:gd name="connsiteX55" fmla="*/ 1250950 w 1898650"/>
                <a:gd name="connsiteY55" fmla="*/ 152400 h 1409700"/>
                <a:gd name="connsiteX56" fmla="*/ 1162050 w 1898650"/>
                <a:gd name="connsiteY56" fmla="*/ 196850 h 1409700"/>
                <a:gd name="connsiteX57" fmla="*/ 1060450 w 1898650"/>
                <a:gd name="connsiteY57" fmla="*/ 196850 h 1409700"/>
                <a:gd name="connsiteX58" fmla="*/ 933450 w 1898650"/>
                <a:gd name="connsiteY58" fmla="*/ 209550 h 1409700"/>
                <a:gd name="connsiteX59" fmla="*/ 844550 w 1898650"/>
                <a:gd name="connsiteY59" fmla="*/ 190500 h 1409700"/>
                <a:gd name="connsiteX60" fmla="*/ 806450 w 1898650"/>
                <a:gd name="connsiteY60" fmla="*/ 254000 h 1409700"/>
                <a:gd name="connsiteX61" fmla="*/ 755650 w 1898650"/>
                <a:gd name="connsiteY61" fmla="*/ 298450 h 1409700"/>
                <a:gd name="connsiteX62" fmla="*/ 660400 w 1898650"/>
                <a:gd name="connsiteY62" fmla="*/ 304800 h 1409700"/>
                <a:gd name="connsiteX63" fmla="*/ 615950 w 1898650"/>
                <a:gd name="connsiteY63" fmla="*/ 349250 h 1409700"/>
                <a:gd name="connsiteX64" fmla="*/ 590550 w 1898650"/>
                <a:gd name="connsiteY64" fmla="*/ 419100 h 1409700"/>
                <a:gd name="connsiteX65" fmla="*/ 527050 w 1898650"/>
                <a:gd name="connsiteY65" fmla="*/ 412750 h 1409700"/>
                <a:gd name="connsiteX66" fmla="*/ 438150 w 1898650"/>
                <a:gd name="connsiteY66" fmla="*/ 368300 h 1409700"/>
                <a:gd name="connsiteX67" fmla="*/ 361950 w 1898650"/>
                <a:gd name="connsiteY67" fmla="*/ 368300 h 1409700"/>
                <a:gd name="connsiteX68" fmla="*/ 336550 w 1898650"/>
                <a:gd name="connsiteY68" fmla="*/ 412750 h 1409700"/>
                <a:gd name="connsiteX69" fmla="*/ 317500 w 1898650"/>
                <a:gd name="connsiteY69" fmla="*/ 450850 h 1409700"/>
                <a:gd name="connsiteX70" fmla="*/ 311150 w 1898650"/>
                <a:gd name="connsiteY70" fmla="*/ 501650 h 1409700"/>
                <a:gd name="connsiteX71" fmla="*/ 234950 w 1898650"/>
                <a:gd name="connsiteY71" fmla="*/ 565150 h 1409700"/>
                <a:gd name="connsiteX72" fmla="*/ 95250 w 1898650"/>
                <a:gd name="connsiteY72" fmla="*/ 533400 h 140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1898650" h="1409700">
                  <a:moveTo>
                    <a:pt x="95250" y="533400"/>
                  </a:moveTo>
                  <a:lnTo>
                    <a:pt x="95250" y="533400"/>
                  </a:lnTo>
                  <a:lnTo>
                    <a:pt x="120650" y="654050"/>
                  </a:lnTo>
                  <a:lnTo>
                    <a:pt x="0" y="768350"/>
                  </a:lnTo>
                  <a:lnTo>
                    <a:pt x="19050" y="901700"/>
                  </a:lnTo>
                  <a:lnTo>
                    <a:pt x="44450" y="965200"/>
                  </a:lnTo>
                  <a:lnTo>
                    <a:pt x="69850" y="990600"/>
                  </a:lnTo>
                  <a:lnTo>
                    <a:pt x="139700" y="1022350"/>
                  </a:lnTo>
                  <a:lnTo>
                    <a:pt x="222250" y="1092200"/>
                  </a:lnTo>
                  <a:lnTo>
                    <a:pt x="254000" y="1136650"/>
                  </a:lnTo>
                  <a:lnTo>
                    <a:pt x="196850" y="1219200"/>
                  </a:lnTo>
                  <a:lnTo>
                    <a:pt x="196850" y="1295400"/>
                  </a:lnTo>
                  <a:lnTo>
                    <a:pt x="234950" y="1409700"/>
                  </a:lnTo>
                  <a:lnTo>
                    <a:pt x="323850" y="1327150"/>
                  </a:lnTo>
                  <a:lnTo>
                    <a:pt x="381000" y="1352550"/>
                  </a:lnTo>
                  <a:lnTo>
                    <a:pt x="381000" y="1352550"/>
                  </a:lnTo>
                  <a:lnTo>
                    <a:pt x="539750" y="1320800"/>
                  </a:lnTo>
                  <a:lnTo>
                    <a:pt x="609600" y="1320800"/>
                  </a:lnTo>
                  <a:lnTo>
                    <a:pt x="673100" y="1295400"/>
                  </a:lnTo>
                  <a:lnTo>
                    <a:pt x="768350" y="1327150"/>
                  </a:lnTo>
                  <a:lnTo>
                    <a:pt x="869950" y="1333500"/>
                  </a:lnTo>
                  <a:lnTo>
                    <a:pt x="895350" y="1270000"/>
                  </a:lnTo>
                  <a:lnTo>
                    <a:pt x="863600" y="1200150"/>
                  </a:lnTo>
                  <a:lnTo>
                    <a:pt x="927100" y="1130300"/>
                  </a:lnTo>
                  <a:lnTo>
                    <a:pt x="933450" y="1066800"/>
                  </a:lnTo>
                  <a:lnTo>
                    <a:pt x="863600" y="1047750"/>
                  </a:lnTo>
                  <a:lnTo>
                    <a:pt x="781050" y="971550"/>
                  </a:lnTo>
                  <a:lnTo>
                    <a:pt x="774700" y="869950"/>
                  </a:lnTo>
                  <a:lnTo>
                    <a:pt x="838200" y="831850"/>
                  </a:lnTo>
                  <a:lnTo>
                    <a:pt x="927100" y="742950"/>
                  </a:lnTo>
                  <a:lnTo>
                    <a:pt x="971550" y="704850"/>
                  </a:lnTo>
                  <a:lnTo>
                    <a:pt x="1047750" y="730250"/>
                  </a:lnTo>
                  <a:lnTo>
                    <a:pt x="1219200" y="742950"/>
                  </a:lnTo>
                  <a:lnTo>
                    <a:pt x="1282700" y="774700"/>
                  </a:lnTo>
                  <a:lnTo>
                    <a:pt x="1333500" y="755650"/>
                  </a:lnTo>
                  <a:lnTo>
                    <a:pt x="1371600" y="641350"/>
                  </a:lnTo>
                  <a:lnTo>
                    <a:pt x="1377950" y="552450"/>
                  </a:lnTo>
                  <a:lnTo>
                    <a:pt x="1403350" y="457200"/>
                  </a:lnTo>
                  <a:lnTo>
                    <a:pt x="1498600" y="488950"/>
                  </a:lnTo>
                  <a:lnTo>
                    <a:pt x="1581150" y="425450"/>
                  </a:lnTo>
                  <a:lnTo>
                    <a:pt x="1644650" y="419100"/>
                  </a:lnTo>
                  <a:lnTo>
                    <a:pt x="1739900" y="419100"/>
                  </a:lnTo>
                  <a:lnTo>
                    <a:pt x="1797050" y="361950"/>
                  </a:lnTo>
                  <a:lnTo>
                    <a:pt x="1797050" y="361950"/>
                  </a:lnTo>
                  <a:lnTo>
                    <a:pt x="1854200" y="317500"/>
                  </a:lnTo>
                  <a:lnTo>
                    <a:pt x="1898650" y="247650"/>
                  </a:lnTo>
                  <a:lnTo>
                    <a:pt x="1879600" y="171450"/>
                  </a:lnTo>
                  <a:lnTo>
                    <a:pt x="1847850" y="146050"/>
                  </a:lnTo>
                  <a:lnTo>
                    <a:pt x="1835150" y="38100"/>
                  </a:lnTo>
                  <a:lnTo>
                    <a:pt x="1797050" y="0"/>
                  </a:lnTo>
                  <a:lnTo>
                    <a:pt x="1670050" y="107950"/>
                  </a:lnTo>
                  <a:lnTo>
                    <a:pt x="1619250" y="127000"/>
                  </a:lnTo>
                  <a:lnTo>
                    <a:pt x="1543050" y="95250"/>
                  </a:lnTo>
                  <a:lnTo>
                    <a:pt x="1454150" y="107950"/>
                  </a:lnTo>
                  <a:lnTo>
                    <a:pt x="1320800" y="107950"/>
                  </a:lnTo>
                  <a:lnTo>
                    <a:pt x="1250950" y="152400"/>
                  </a:lnTo>
                  <a:lnTo>
                    <a:pt x="1162050" y="196850"/>
                  </a:lnTo>
                  <a:lnTo>
                    <a:pt x="1060450" y="196850"/>
                  </a:lnTo>
                  <a:lnTo>
                    <a:pt x="933450" y="209550"/>
                  </a:lnTo>
                  <a:lnTo>
                    <a:pt x="844550" y="190500"/>
                  </a:lnTo>
                  <a:lnTo>
                    <a:pt x="806450" y="254000"/>
                  </a:lnTo>
                  <a:lnTo>
                    <a:pt x="755650" y="298450"/>
                  </a:lnTo>
                  <a:lnTo>
                    <a:pt x="660400" y="304800"/>
                  </a:lnTo>
                  <a:lnTo>
                    <a:pt x="615950" y="349250"/>
                  </a:lnTo>
                  <a:lnTo>
                    <a:pt x="590550" y="419100"/>
                  </a:lnTo>
                  <a:lnTo>
                    <a:pt x="527050" y="412750"/>
                  </a:lnTo>
                  <a:lnTo>
                    <a:pt x="438150" y="368300"/>
                  </a:lnTo>
                  <a:lnTo>
                    <a:pt x="361950" y="368300"/>
                  </a:lnTo>
                  <a:lnTo>
                    <a:pt x="336550" y="412750"/>
                  </a:lnTo>
                  <a:lnTo>
                    <a:pt x="317500" y="450850"/>
                  </a:lnTo>
                  <a:lnTo>
                    <a:pt x="311150" y="501650"/>
                  </a:lnTo>
                  <a:lnTo>
                    <a:pt x="234950" y="565150"/>
                  </a:lnTo>
                  <a:lnTo>
                    <a:pt x="95250" y="533400"/>
                  </a:lnTo>
                  <a:close/>
                </a:path>
              </a:pathLst>
            </a:custGeom>
            <a:solidFill>
              <a:srgbClr val="FFC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58" name="Forma libre 157">
              <a:extLst>
                <a:ext uri="{FF2B5EF4-FFF2-40B4-BE49-F238E27FC236}">
                  <a16:creationId xmlns:a16="http://schemas.microsoft.com/office/drawing/2014/main" id="{4E3E9447-EF24-4195-A9BC-0DF18D356D99}"/>
                </a:ext>
              </a:extLst>
            </p:cNvPr>
            <p:cNvSpPr/>
            <p:nvPr/>
          </p:nvSpPr>
          <p:spPr>
            <a:xfrm>
              <a:off x="6461064" y="1498080"/>
              <a:ext cx="397361" cy="464568"/>
            </a:xfrm>
            <a:custGeom>
              <a:avLst/>
              <a:gdLst>
                <a:gd name="connsiteX0" fmla="*/ 311150 w 393700"/>
                <a:gd name="connsiteY0" fmla="*/ 6350 h 463550"/>
                <a:gd name="connsiteX1" fmla="*/ 254000 w 393700"/>
                <a:gd name="connsiteY1" fmla="*/ 44450 h 463550"/>
                <a:gd name="connsiteX2" fmla="*/ 190500 w 393700"/>
                <a:gd name="connsiteY2" fmla="*/ 0 h 463550"/>
                <a:gd name="connsiteX3" fmla="*/ 139700 w 393700"/>
                <a:gd name="connsiteY3" fmla="*/ 12700 h 463550"/>
                <a:gd name="connsiteX4" fmla="*/ 127000 w 393700"/>
                <a:gd name="connsiteY4" fmla="*/ 44450 h 463550"/>
                <a:gd name="connsiteX5" fmla="*/ 101600 w 393700"/>
                <a:gd name="connsiteY5" fmla="*/ 63500 h 463550"/>
                <a:gd name="connsiteX6" fmla="*/ 76200 w 393700"/>
                <a:gd name="connsiteY6" fmla="*/ 114300 h 463550"/>
                <a:gd name="connsiteX7" fmla="*/ 76200 w 393700"/>
                <a:gd name="connsiteY7" fmla="*/ 171450 h 463550"/>
                <a:gd name="connsiteX8" fmla="*/ 95250 w 393700"/>
                <a:gd name="connsiteY8" fmla="*/ 222250 h 463550"/>
                <a:gd name="connsiteX9" fmla="*/ 88900 w 393700"/>
                <a:gd name="connsiteY9" fmla="*/ 279400 h 463550"/>
                <a:gd name="connsiteX10" fmla="*/ 63500 w 393700"/>
                <a:gd name="connsiteY10" fmla="*/ 330200 h 463550"/>
                <a:gd name="connsiteX11" fmla="*/ 19050 w 393700"/>
                <a:gd name="connsiteY11" fmla="*/ 374650 h 463550"/>
                <a:gd name="connsiteX12" fmla="*/ 0 w 393700"/>
                <a:gd name="connsiteY12" fmla="*/ 361950 h 463550"/>
                <a:gd name="connsiteX13" fmla="*/ 31750 w 393700"/>
                <a:gd name="connsiteY13" fmla="*/ 406400 h 463550"/>
                <a:gd name="connsiteX14" fmla="*/ 31750 w 393700"/>
                <a:gd name="connsiteY14" fmla="*/ 406400 h 463550"/>
                <a:gd name="connsiteX15" fmla="*/ 171450 w 393700"/>
                <a:gd name="connsiteY15" fmla="*/ 463550 h 463550"/>
                <a:gd name="connsiteX16" fmla="*/ 247650 w 393700"/>
                <a:gd name="connsiteY16" fmla="*/ 355600 h 463550"/>
                <a:gd name="connsiteX17" fmla="*/ 317500 w 393700"/>
                <a:gd name="connsiteY17" fmla="*/ 342900 h 463550"/>
                <a:gd name="connsiteX18" fmla="*/ 387350 w 393700"/>
                <a:gd name="connsiteY18" fmla="*/ 292100 h 463550"/>
                <a:gd name="connsiteX19" fmla="*/ 342900 w 393700"/>
                <a:gd name="connsiteY19" fmla="*/ 234950 h 463550"/>
                <a:gd name="connsiteX20" fmla="*/ 311150 w 393700"/>
                <a:gd name="connsiteY20" fmla="*/ 171450 h 463550"/>
                <a:gd name="connsiteX21" fmla="*/ 330200 w 393700"/>
                <a:gd name="connsiteY21" fmla="*/ 146050 h 463550"/>
                <a:gd name="connsiteX22" fmla="*/ 393700 w 393700"/>
                <a:gd name="connsiteY22" fmla="*/ 127000 h 463550"/>
                <a:gd name="connsiteX23" fmla="*/ 387350 w 393700"/>
                <a:gd name="connsiteY23" fmla="*/ 95250 h 463550"/>
                <a:gd name="connsiteX24" fmla="*/ 311150 w 393700"/>
                <a:gd name="connsiteY24" fmla="*/ 6350 h 46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93700" h="463550">
                  <a:moveTo>
                    <a:pt x="311150" y="6350"/>
                  </a:moveTo>
                  <a:lnTo>
                    <a:pt x="254000" y="44450"/>
                  </a:lnTo>
                  <a:lnTo>
                    <a:pt x="190500" y="0"/>
                  </a:lnTo>
                  <a:lnTo>
                    <a:pt x="139700" y="12700"/>
                  </a:lnTo>
                  <a:lnTo>
                    <a:pt x="127000" y="44450"/>
                  </a:lnTo>
                  <a:lnTo>
                    <a:pt x="101600" y="63500"/>
                  </a:lnTo>
                  <a:lnTo>
                    <a:pt x="76200" y="114300"/>
                  </a:lnTo>
                  <a:lnTo>
                    <a:pt x="76200" y="171450"/>
                  </a:lnTo>
                  <a:lnTo>
                    <a:pt x="95250" y="222250"/>
                  </a:lnTo>
                  <a:lnTo>
                    <a:pt x="88900" y="279400"/>
                  </a:lnTo>
                  <a:lnTo>
                    <a:pt x="63500" y="330200"/>
                  </a:lnTo>
                  <a:lnTo>
                    <a:pt x="19050" y="374650"/>
                  </a:lnTo>
                  <a:lnTo>
                    <a:pt x="0" y="361950"/>
                  </a:lnTo>
                  <a:lnTo>
                    <a:pt x="31750" y="406400"/>
                  </a:lnTo>
                  <a:lnTo>
                    <a:pt x="31750" y="406400"/>
                  </a:lnTo>
                  <a:lnTo>
                    <a:pt x="171450" y="463550"/>
                  </a:lnTo>
                  <a:lnTo>
                    <a:pt x="247650" y="355600"/>
                  </a:lnTo>
                  <a:lnTo>
                    <a:pt x="317500" y="342900"/>
                  </a:lnTo>
                  <a:lnTo>
                    <a:pt x="387350" y="292100"/>
                  </a:lnTo>
                  <a:lnTo>
                    <a:pt x="342900" y="234950"/>
                  </a:lnTo>
                  <a:lnTo>
                    <a:pt x="311150" y="171450"/>
                  </a:lnTo>
                  <a:lnTo>
                    <a:pt x="330200" y="146050"/>
                  </a:lnTo>
                  <a:lnTo>
                    <a:pt x="393700" y="127000"/>
                  </a:lnTo>
                  <a:lnTo>
                    <a:pt x="387350" y="95250"/>
                  </a:lnTo>
                  <a:lnTo>
                    <a:pt x="311150" y="635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59" name="Forma libre 158">
              <a:extLst>
                <a:ext uri="{FF2B5EF4-FFF2-40B4-BE49-F238E27FC236}">
                  <a16:creationId xmlns:a16="http://schemas.microsoft.com/office/drawing/2014/main" id="{DCF9FA8B-27C4-4F69-91A1-AA1E36AF0B31}"/>
                </a:ext>
              </a:extLst>
            </p:cNvPr>
            <p:cNvSpPr/>
            <p:nvPr/>
          </p:nvSpPr>
          <p:spPr>
            <a:xfrm>
              <a:off x="6425853" y="1841078"/>
              <a:ext cx="684067" cy="564430"/>
            </a:xfrm>
            <a:custGeom>
              <a:avLst/>
              <a:gdLst>
                <a:gd name="connsiteX0" fmla="*/ 0 w 679450"/>
                <a:gd name="connsiteY0" fmla="*/ 44450 h 565150"/>
                <a:gd name="connsiteX1" fmla="*/ 57150 w 679450"/>
                <a:gd name="connsiteY1" fmla="*/ 133350 h 565150"/>
                <a:gd name="connsiteX2" fmla="*/ 127000 w 679450"/>
                <a:gd name="connsiteY2" fmla="*/ 127000 h 565150"/>
                <a:gd name="connsiteX3" fmla="*/ 215900 w 679450"/>
                <a:gd name="connsiteY3" fmla="*/ 146050 h 565150"/>
                <a:gd name="connsiteX4" fmla="*/ 292100 w 679450"/>
                <a:gd name="connsiteY4" fmla="*/ 69850 h 565150"/>
                <a:gd name="connsiteX5" fmla="*/ 381000 w 679450"/>
                <a:gd name="connsiteY5" fmla="*/ 19050 h 565150"/>
                <a:gd name="connsiteX6" fmla="*/ 431800 w 679450"/>
                <a:gd name="connsiteY6" fmla="*/ 0 h 565150"/>
                <a:gd name="connsiteX7" fmla="*/ 469900 w 679450"/>
                <a:gd name="connsiteY7" fmla="*/ 38100 h 565150"/>
                <a:gd name="connsiteX8" fmla="*/ 571500 w 679450"/>
                <a:gd name="connsiteY8" fmla="*/ 88900 h 565150"/>
                <a:gd name="connsiteX9" fmla="*/ 635000 w 679450"/>
                <a:gd name="connsiteY9" fmla="*/ 146050 h 565150"/>
                <a:gd name="connsiteX10" fmla="*/ 673100 w 679450"/>
                <a:gd name="connsiteY10" fmla="*/ 241300 h 565150"/>
                <a:gd name="connsiteX11" fmla="*/ 679450 w 679450"/>
                <a:gd name="connsiteY11" fmla="*/ 273050 h 565150"/>
                <a:gd name="connsiteX12" fmla="*/ 615950 w 679450"/>
                <a:gd name="connsiteY12" fmla="*/ 292100 h 565150"/>
                <a:gd name="connsiteX13" fmla="*/ 571500 w 679450"/>
                <a:gd name="connsiteY13" fmla="*/ 349250 h 565150"/>
                <a:gd name="connsiteX14" fmla="*/ 533400 w 679450"/>
                <a:gd name="connsiteY14" fmla="*/ 381000 h 565150"/>
                <a:gd name="connsiteX15" fmla="*/ 482600 w 679450"/>
                <a:gd name="connsiteY15" fmla="*/ 400050 h 565150"/>
                <a:gd name="connsiteX16" fmla="*/ 457200 w 679450"/>
                <a:gd name="connsiteY16" fmla="*/ 476250 h 565150"/>
                <a:gd name="connsiteX17" fmla="*/ 438150 w 679450"/>
                <a:gd name="connsiteY17" fmla="*/ 514350 h 565150"/>
                <a:gd name="connsiteX18" fmla="*/ 438150 w 679450"/>
                <a:gd name="connsiteY18" fmla="*/ 514350 h 565150"/>
                <a:gd name="connsiteX19" fmla="*/ 374650 w 679450"/>
                <a:gd name="connsiteY19" fmla="*/ 533400 h 565150"/>
                <a:gd name="connsiteX20" fmla="*/ 330200 w 679450"/>
                <a:gd name="connsiteY20" fmla="*/ 565150 h 565150"/>
                <a:gd name="connsiteX21" fmla="*/ 266700 w 679450"/>
                <a:gd name="connsiteY21" fmla="*/ 501650 h 565150"/>
                <a:gd name="connsiteX22" fmla="*/ 266700 w 679450"/>
                <a:gd name="connsiteY22" fmla="*/ 501650 h 565150"/>
                <a:gd name="connsiteX23" fmla="*/ 177800 w 679450"/>
                <a:gd name="connsiteY23" fmla="*/ 393700 h 565150"/>
                <a:gd name="connsiteX24" fmla="*/ 107950 w 679450"/>
                <a:gd name="connsiteY24" fmla="*/ 374650 h 565150"/>
                <a:gd name="connsiteX25" fmla="*/ 133350 w 679450"/>
                <a:gd name="connsiteY25" fmla="*/ 298450 h 565150"/>
                <a:gd name="connsiteX26" fmla="*/ 76200 w 679450"/>
                <a:gd name="connsiteY26" fmla="*/ 228600 h 565150"/>
                <a:gd name="connsiteX27" fmla="*/ 38100 w 679450"/>
                <a:gd name="connsiteY27" fmla="*/ 139700 h 565150"/>
                <a:gd name="connsiteX28" fmla="*/ 38100 w 679450"/>
                <a:gd name="connsiteY28" fmla="*/ 139700 h 565150"/>
                <a:gd name="connsiteX29" fmla="*/ 0 w 679450"/>
                <a:gd name="connsiteY29" fmla="*/ 44450 h 565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79450" h="565150">
                  <a:moveTo>
                    <a:pt x="0" y="44450"/>
                  </a:moveTo>
                  <a:lnTo>
                    <a:pt x="57150" y="133350"/>
                  </a:lnTo>
                  <a:lnTo>
                    <a:pt x="127000" y="127000"/>
                  </a:lnTo>
                  <a:lnTo>
                    <a:pt x="215900" y="146050"/>
                  </a:lnTo>
                  <a:lnTo>
                    <a:pt x="292100" y="69850"/>
                  </a:lnTo>
                  <a:lnTo>
                    <a:pt x="381000" y="19050"/>
                  </a:lnTo>
                  <a:lnTo>
                    <a:pt x="431800" y="0"/>
                  </a:lnTo>
                  <a:lnTo>
                    <a:pt x="469900" y="38100"/>
                  </a:lnTo>
                  <a:lnTo>
                    <a:pt x="571500" y="88900"/>
                  </a:lnTo>
                  <a:lnTo>
                    <a:pt x="635000" y="146050"/>
                  </a:lnTo>
                  <a:lnTo>
                    <a:pt x="673100" y="241300"/>
                  </a:lnTo>
                  <a:lnTo>
                    <a:pt x="679450" y="273050"/>
                  </a:lnTo>
                  <a:lnTo>
                    <a:pt x="615950" y="292100"/>
                  </a:lnTo>
                  <a:lnTo>
                    <a:pt x="571500" y="349250"/>
                  </a:lnTo>
                  <a:lnTo>
                    <a:pt x="533400" y="381000"/>
                  </a:lnTo>
                  <a:lnTo>
                    <a:pt x="482600" y="400050"/>
                  </a:lnTo>
                  <a:lnTo>
                    <a:pt x="457200" y="476250"/>
                  </a:lnTo>
                  <a:lnTo>
                    <a:pt x="438150" y="514350"/>
                  </a:lnTo>
                  <a:lnTo>
                    <a:pt x="438150" y="514350"/>
                  </a:lnTo>
                  <a:lnTo>
                    <a:pt x="374650" y="533400"/>
                  </a:lnTo>
                  <a:lnTo>
                    <a:pt x="330200" y="565150"/>
                  </a:lnTo>
                  <a:lnTo>
                    <a:pt x="266700" y="501650"/>
                  </a:lnTo>
                  <a:lnTo>
                    <a:pt x="266700" y="501650"/>
                  </a:lnTo>
                  <a:lnTo>
                    <a:pt x="177800" y="393700"/>
                  </a:lnTo>
                  <a:lnTo>
                    <a:pt x="107950" y="374650"/>
                  </a:lnTo>
                  <a:lnTo>
                    <a:pt x="133350" y="298450"/>
                  </a:lnTo>
                  <a:lnTo>
                    <a:pt x="76200" y="228600"/>
                  </a:lnTo>
                  <a:lnTo>
                    <a:pt x="38100" y="139700"/>
                  </a:lnTo>
                  <a:lnTo>
                    <a:pt x="38100" y="139700"/>
                  </a:lnTo>
                  <a:lnTo>
                    <a:pt x="0" y="4445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60" name="Forma libre 159">
              <a:extLst>
                <a:ext uri="{FF2B5EF4-FFF2-40B4-BE49-F238E27FC236}">
                  <a16:creationId xmlns:a16="http://schemas.microsoft.com/office/drawing/2014/main" id="{C10D7B5C-B9AC-456D-98D9-FF4E51C23611}"/>
                </a:ext>
              </a:extLst>
            </p:cNvPr>
            <p:cNvSpPr/>
            <p:nvPr/>
          </p:nvSpPr>
          <p:spPr>
            <a:xfrm>
              <a:off x="6355435" y="2279598"/>
              <a:ext cx="548261" cy="716391"/>
            </a:xfrm>
            <a:custGeom>
              <a:avLst/>
              <a:gdLst>
                <a:gd name="connsiteX0" fmla="*/ 165100 w 546100"/>
                <a:gd name="connsiteY0" fmla="*/ 0 h 717550"/>
                <a:gd name="connsiteX1" fmla="*/ 222250 w 546100"/>
                <a:gd name="connsiteY1" fmla="*/ 6350 h 717550"/>
                <a:gd name="connsiteX2" fmla="*/ 279400 w 546100"/>
                <a:gd name="connsiteY2" fmla="*/ 63500 h 717550"/>
                <a:gd name="connsiteX3" fmla="*/ 298450 w 546100"/>
                <a:gd name="connsiteY3" fmla="*/ 120650 h 717550"/>
                <a:gd name="connsiteX4" fmla="*/ 355600 w 546100"/>
                <a:gd name="connsiteY4" fmla="*/ 171450 h 717550"/>
                <a:gd name="connsiteX5" fmla="*/ 482600 w 546100"/>
                <a:gd name="connsiteY5" fmla="*/ 114300 h 717550"/>
                <a:gd name="connsiteX6" fmla="*/ 546100 w 546100"/>
                <a:gd name="connsiteY6" fmla="*/ 203200 h 717550"/>
                <a:gd name="connsiteX7" fmla="*/ 508000 w 546100"/>
                <a:gd name="connsiteY7" fmla="*/ 247650 h 717550"/>
                <a:gd name="connsiteX8" fmla="*/ 476250 w 546100"/>
                <a:gd name="connsiteY8" fmla="*/ 311150 h 717550"/>
                <a:gd name="connsiteX9" fmla="*/ 501650 w 546100"/>
                <a:gd name="connsiteY9" fmla="*/ 381000 h 717550"/>
                <a:gd name="connsiteX10" fmla="*/ 539750 w 546100"/>
                <a:gd name="connsiteY10" fmla="*/ 406400 h 717550"/>
                <a:gd name="connsiteX11" fmla="*/ 495300 w 546100"/>
                <a:gd name="connsiteY11" fmla="*/ 476250 h 717550"/>
                <a:gd name="connsiteX12" fmla="*/ 469900 w 546100"/>
                <a:gd name="connsiteY12" fmla="*/ 533400 h 717550"/>
                <a:gd name="connsiteX13" fmla="*/ 431800 w 546100"/>
                <a:gd name="connsiteY13" fmla="*/ 571500 h 717550"/>
                <a:gd name="connsiteX14" fmla="*/ 438150 w 546100"/>
                <a:gd name="connsiteY14" fmla="*/ 628650 h 717550"/>
                <a:gd name="connsiteX15" fmla="*/ 374650 w 546100"/>
                <a:gd name="connsiteY15" fmla="*/ 666750 h 717550"/>
                <a:gd name="connsiteX16" fmla="*/ 349250 w 546100"/>
                <a:gd name="connsiteY16" fmla="*/ 717550 h 717550"/>
                <a:gd name="connsiteX17" fmla="*/ 298450 w 546100"/>
                <a:gd name="connsiteY17" fmla="*/ 685800 h 717550"/>
                <a:gd name="connsiteX18" fmla="*/ 241300 w 546100"/>
                <a:gd name="connsiteY18" fmla="*/ 673100 h 717550"/>
                <a:gd name="connsiteX19" fmla="*/ 241300 w 546100"/>
                <a:gd name="connsiteY19" fmla="*/ 590550 h 717550"/>
                <a:gd name="connsiteX20" fmla="*/ 241300 w 546100"/>
                <a:gd name="connsiteY20" fmla="*/ 590550 h 717550"/>
                <a:gd name="connsiteX21" fmla="*/ 222250 w 546100"/>
                <a:gd name="connsiteY21" fmla="*/ 520700 h 717550"/>
                <a:gd name="connsiteX22" fmla="*/ 228600 w 546100"/>
                <a:gd name="connsiteY22" fmla="*/ 457200 h 717550"/>
                <a:gd name="connsiteX23" fmla="*/ 171450 w 546100"/>
                <a:gd name="connsiteY23" fmla="*/ 444500 h 717550"/>
                <a:gd name="connsiteX24" fmla="*/ 107950 w 546100"/>
                <a:gd name="connsiteY24" fmla="*/ 495300 h 717550"/>
                <a:gd name="connsiteX25" fmla="*/ 63500 w 546100"/>
                <a:gd name="connsiteY25" fmla="*/ 444500 h 717550"/>
                <a:gd name="connsiteX26" fmla="*/ 88900 w 546100"/>
                <a:gd name="connsiteY26" fmla="*/ 393700 h 717550"/>
                <a:gd name="connsiteX27" fmla="*/ 57150 w 546100"/>
                <a:gd name="connsiteY27" fmla="*/ 330200 h 717550"/>
                <a:gd name="connsiteX28" fmla="*/ 0 w 546100"/>
                <a:gd name="connsiteY28" fmla="*/ 292100 h 717550"/>
                <a:gd name="connsiteX29" fmla="*/ 0 w 546100"/>
                <a:gd name="connsiteY29" fmla="*/ 241300 h 717550"/>
                <a:gd name="connsiteX30" fmla="*/ 57150 w 546100"/>
                <a:gd name="connsiteY30" fmla="*/ 254000 h 717550"/>
                <a:gd name="connsiteX31" fmla="*/ 139700 w 546100"/>
                <a:gd name="connsiteY31" fmla="*/ 209550 h 717550"/>
                <a:gd name="connsiteX32" fmla="*/ 184150 w 546100"/>
                <a:gd name="connsiteY32" fmla="*/ 95250 h 717550"/>
                <a:gd name="connsiteX33" fmla="*/ 184150 w 546100"/>
                <a:gd name="connsiteY33" fmla="*/ 95250 h 717550"/>
                <a:gd name="connsiteX34" fmla="*/ 165100 w 546100"/>
                <a:gd name="connsiteY34" fmla="*/ 0 h 71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46100" h="717550">
                  <a:moveTo>
                    <a:pt x="165100" y="0"/>
                  </a:moveTo>
                  <a:lnTo>
                    <a:pt x="222250" y="6350"/>
                  </a:lnTo>
                  <a:lnTo>
                    <a:pt x="279400" y="63500"/>
                  </a:lnTo>
                  <a:lnTo>
                    <a:pt x="298450" y="120650"/>
                  </a:lnTo>
                  <a:lnTo>
                    <a:pt x="355600" y="171450"/>
                  </a:lnTo>
                  <a:lnTo>
                    <a:pt x="482600" y="114300"/>
                  </a:lnTo>
                  <a:lnTo>
                    <a:pt x="546100" y="203200"/>
                  </a:lnTo>
                  <a:lnTo>
                    <a:pt x="508000" y="247650"/>
                  </a:lnTo>
                  <a:lnTo>
                    <a:pt x="476250" y="311150"/>
                  </a:lnTo>
                  <a:lnTo>
                    <a:pt x="501650" y="381000"/>
                  </a:lnTo>
                  <a:lnTo>
                    <a:pt x="539750" y="406400"/>
                  </a:lnTo>
                  <a:lnTo>
                    <a:pt x="495300" y="476250"/>
                  </a:lnTo>
                  <a:lnTo>
                    <a:pt x="469900" y="533400"/>
                  </a:lnTo>
                  <a:lnTo>
                    <a:pt x="431800" y="571500"/>
                  </a:lnTo>
                  <a:lnTo>
                    <a:pt x="438150" y="628650"/>
                  </a:lnTo>
                  <a:lnTo>
                    <a:pt x="374650" y="666750"/>
                  </a:lnTo>
                  <a:lnTo>
                    <a:pt x="349250" y="717550"/>
                  </a:lnTo>
                  <a:lnTo>
                    <a:pt x="298450" y="685800"/>
                  </a:lnTo>
                  <a:lnTo>
                    <a:pt x="241300" y="673100"/>
                  </a:lnTo>
                  <a:lnTo>
                    <a:pt x="241300" y="590550"/>
                  </a:lnTo>
                  <a:lnTo>
                    <a:pt x="241300" y="590550"/>
                  </a:lnTo>
                  <a:lnTo>
                    <a:pt x="222250" y="520700"/>
                  </a:lnTo>
                  <a:lnTo>
                    <a:pt x="228600" y="457200"/>
                  </a:lnTo>
                  <a:lnTo>
                    <a:pt x="171450" y="444500"/>
                  </a:lnTo>
                  <a:lnTo>
                    <a:pt x="107950" y="495300"/>
                  </a:lnTo>
                  <a:lnTo>
                    <a:pt x="63500" y="444500"/>
                  </a:lnTo>
                  <a:lnTo>
                    <a:pt x="88900" y="393700"/>
                  </a:lnTo>
                  <a:lnTo>
                    <a:pt x="57150" y="330200"/>
                  </a:lnTo>
                  <a:lnTo>
                    <a:pt x="0" y="292100"/>
                  </a:lnTo>
                  <a:lnTo>
                    <a:pt x="0" y="241300"/>
                  </a:lnTo>
                  <a:lnTo>
                    <a:pt x="57150" y="254000"/>
                  </a:lnTo>
                  <a:lnTo>
                    <a:pt x="139700" y="209550"/>
                  </a:lnTo>
                  <a:lnTo>
                    <a:pt x="184150" y="95250"/>
                  </a:lnTo>
                  <a:lnTo>
                    <a:pt x="184150" y="95250"/>
                  </a:lnTo>
                  <a:lnTo>
                    <a:pt x="165100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s-CL" dirty="0">
                  <a:solidFill>
                    <a:prstClr val="white"/>
                  </a:solidFill>
                </a:rPr>
                <a:t> </a:t>
              </a:r>
            </a:p>
          </p:txBody>
        </p:sp>
        <p:sp>
          <p:nvSpPr>
            <p:cNvPr id="161" name="Forma libre 160">
              <a:extLst>
                <a:ext uri="{FF2B5EF4-FFF2-40B4-BE49-F238E27FC236}">
                  <a16:creationId xmlns:a16="http://schemas.microsoft.com/office/drawing/2014/main" id="{2133AF4D-52D4-4E99-81A9-A00649E05339}"/>
                </a:ext>
              </a:extLst>
            </p:cNvPr>
            <p:cNvSpPr/>
            <p:nvPr/>
          </p:nvSpPr>
          <p:spPr>
            <a:xfrm>
              <a:off x="6873516" y="2131978"/>
              <a:ext cx="668976" cy="668632"/>
            </a:xfrm>
            <a:custGeom>
              <a:avLst/>
              <a:gdLst>
                <a:gd name="connsiteX0" fmla="*/ 330200 w 666750"/>
                <a:gd name="connsiteY0" fmla="*/ 0 h 666750"/>
                <a:gd name="connsiteX1" fmla="*/ 266700 w 666750"/>
                <a:gd name="connsiteY1" fmla="*/ 25400 h 666750"/>
                <a:gd name="connsiteX2" fmla="*/ 184150 w 666750"/>
                <a:gd name="connsiteY2" fmla="*/ 44450 h 666750"/>
                <a:gd name="connsiteX3" fmla="*/ 127000 w 666750"/>
                <a:gd name="connsiteY3" fmla="*/ 120650 h 666750"/>
                <a:gd name="connsiteX4" fmla="*/ 57150 w 666750"/>
                <a:gd name="connsiteY4" fmla="*/ 146050 h 666750"/>
                <a:gd name="connsiteX5" fmla="*/ 0 w 666750"/>
                <a:gd name="connsiteY5" fmla="*/ 241300 h 666750"/>
                <a:gd name="connsiteX6" fmla="*/ 69850 w 666750"/>
                <a:gd name="connsiteY6" fmla="*/ 323850 h 666750"/>
                <a:gd name="connsiteX7" fmla="*/ 63500 w 666750"/>
                <a:gd name="connsiteY7" fmla="*/ 400050 h 666750"/>
                <a:gd name="connsiteX8" fmla="*/ 25400 w 666750"/>
                <a:gd name="connsiteY8" fmla="*/ 438150 h 666750"/>
                <a:gd name="connsiteX9" fmla="*/ 25400 w 666750"/>
                <a:gd name="connsiteY9" fmla="*/ 488950 h 666750"/>
                <a:gd name="connsiteX10" fmla="*/ 50800 w 666750"/>
                <a:gd name="connsiteY10" fmla="*/ 533400 h 666750"/>
                <a:gd name="connsiteX11" fmla="*/ 38100 w 666750"/>
                <a:gd name="connsiteY11" fmla="*/ 577850 h 666750"/>
                <a:gd name="connsiteX12" fmla="*/ 88900 w 666750"/>
                <a:gd name="connsiteY12" fmla="*/ 603250 h 666750"/>
                <a:gd name="connsiteX13" fmla="*/ 133350 w 666750"/>
                <a:gd name="connsiteY13" fmla="*/ 622300 h 666750"/>
                <a:gd name="connsiteX14" fmla="*/ 152400 w 666750"/>
                <a:gd name="connsiteY14" fmla="*/ 666750 h 666750"/>
                <a:gd name="connsiteX15" fmla="*/ 190500 w 666750"/>
                <a:gd name="connsiteY15" fmla="*/ 596900 h 666750"/>
                <a:gd name="connsiteX16" fmla="*/ 260350 w 666750"/>
                <a:gd name="connsiteY16" fmla="*/ 520700 h 666750"/>
                <a:gd name="connsiteX17" fmla="*/ 355600 w 666750"/>
                <a:gd name="connsiteY17" fmla="*/ 495300 h 666750"/>
                <a:gd name="connsiteX18" fmla="*/ 355600 w 666750"/>
                <a:gd name="connsiteY18" fmla="*/ 495300 h 666750"/>
                <a:gd name="connsiteX19" fmla="*/ 469900 w 666750"/>
                <a:gd name="connsiteY19" fmla="*/ 514350 h 666750"/>
                <a:gd name="connsiteX20" fmla="*/ 527050 w 666750"/>
                <a:gd name="connsiteY20" fmla="*/ 469900 h 666750"/>
                <a:gd name="connsiteX21" fmla="*/ 596900 w 666750"/>
                <a:gd name="connsiteY21" fmla="*/ 469900 h 666750"/>
                <a:gd name="connsiteX22" fmla="*/ 647700 w 666750"/>
                <a:gd name="connsiteY22" fmla="*/ 438150 h 666750"/>
                <a:gd name="connsiteX23" fmla="*/ 647700 w 666750"/>
                <a:gd name="connsiteY23" fmla="*/ 438150 h 666750"/>
                <a:gd name="connsiteX24" fmla="*/ 666750 w 666750"/>
                <a:gd name="connsiteY24" fmla="*/ 279400 h 666750"/>
                <a:gd name="connsiteX25" fmla="*/ 666750 w 666750"/>
                <a:gd name="connsiteY25" fmla="*/ 279400 h 666750"/>
                <a:gd name="connsiteX26" fmla="*/ 660400 w 666750"/>
                <a:gd name="connsiteY26" fmla="*/ 158750 h 666750"/>
                <a:gd name="connsiteX27" fmla="*/ 596900 w 666750"/>
                <a:gd name="connsiteY27" fmla="*/ 101600 h 666750"/>
                <a:gd name="connsiteX28" fmla="*/ 596900 w 666750"/>
                <a:gd name="connsiteY28" fmla="*/ 82550 h 666750"/>
                <a:gd name="connsiteX29" fmla="*/ 520700 w 666750"/>
                <a:gd name="connsiteY29" fmla="*/ 95250 h 666750"/>
                <a:gd name="connsiteX30" fmla="*/ 438150 w 666750"/>
                <a:gd name="connsiteY30" fmla="*/ 63500 h 666750"/>
                <a:gd name="connsiteX31" fmla="*/ 330200 w 666750"/>
                <a:gd name="connsiteY31" fmla="*/ 0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66750" h="666750">
                  <a:moveTo>
                    <a:pt x="330200" y="0"/>
                  </a:moveTo>
                  <a:lnTo>
                    <a:pt x="266700" y="25400"/>
                  </a:lnTo>
                  <a:lnTo>
                    <a:pt x="184150" y="44450"/>
                  </a:lnTo>
                  <a:lnTo>
                    <a:pt x="127000" y="120650"/>
                  </a:lnTo>
                  <a:lnTo>
                    <a:pt x="57150" y="146050"/>
                  </a:lnTo>
                  <a:lnTo>
                    <a:pt x="0" y="241300"/>
                  </a:lnTo>
                  <a:lnTo>
                    <a:pt x="69850" y="323850"/>
                  </a:lnTo>
                  <a:lnTo>
                    <a:pt x="63500" y="400050"/>
                  </a:lnTo>
                  <a:lnTo>
                    <a:pt x="25400" y="438150"/>
                  </a:lnTo>
                  <a:lnTo>
                    <a:pt x="25400" y="488950"/>
                  </a:lnTo>
                  <a:lnTo>
                    <a:pt x="50800" y="533400"/>
                  </a:lnTo>
                  <a:lnTo>
                    <a:pt x="38100" y="577850"/>
                  </a:lnTo>
                  <a:lnTo>
                    <a:pt x="88900" y="603250"/>
                  </a:lnTo>
                  <a:lnTo>
                    <a:pt x="133350" y="622300"/>
                  </a:lnTo>
                  <a:lnTo>
                    <a:pt x="152400" y="666750"/>
                  </a:lnTo>
                  <a:lnTo>
                    <a:pt x="190500" y="596900"/>
                  </a:lnTo>
                  <a:lnTo>
                    <a:pt x="260350" y="520700"/>
                  </a:lnTo>
                  <a:lnTo>
                    <a:pt x="355600" y="495300"/>
                  </a:lnTo>
                  <a:lnTo>
                    <a:pt x="355600" y="495300"/>
                  </a:lnTo>
                  <a:lnTo>
                    <a:pt x="469900" y="514350"/>
                  </a:lnTo>
                  <a:lnTo>
                    <a:pt x="527050" y="469900"/>
                  </a:lnTo>
                  <a:lnTo>
                    <a:pt x="596900" y="469900"/>
                  </a:lnTo>
                  <a:lnTo>
                    <a:pt x="647700" y="438150"/>
                  </a:lnTo>
                  <a:lnTo>
                    <a:pt x="647700" y="438150"/>
                  </a:lnTo>
                  <a:lnTo>
                    <a:pt x="666750" y="279400"/>
                  </a:lnTo>
                  <a:lnTo>
                    <a:pt x="666750" y="279400"/>
                  </a:lnTo>
                  <a:lnTo>
                    <a:pt x="660400" y="158750"/>
                  </a:lnTo>
                  <a:lnTo>
                    <a:pt x="596900" y="101600"/>
                  </a:lnTo>
                  <a:lnTo>
                    <a:pt x="596900" y="82550"/>
                  </a:lnTo>
                  <a:lnTo>
                    <a:pt x="520700" y="95250"/>
                  </a:lnTo>
                  <a:lnTo>
                    <a:pt x="438150" y="63500"/>
                  </a:lnTo>
                  <a:lnTo>
                    <a:pt x="330200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62" name="Forma libre 161">
              <a:extLst>
                <a:ext uri="{FF2B5EF4-FFF2-40B4-BE49-F238E27FC236}">
                  <a16:creationId xmlns:a16="http://schemas.microsoft.com/office/drawing/2014/main" id="{D2F45076-1794-428D-96DF-736315560ACB}"/>
                </a:ext>
              </a:extLst>
            </p:cNvPr>
            <p:cNvSpPr/>
            <p:nvPr/>
          </p:nvSpPr>
          <p:spPr>
            <a:xfrm>
              <a:off x="8100813" y="985751"/>
              <a:ext cx="1634717" cy="1471858"/>
            </a:xfrm>
            <a:custGeom>
              <a:avLst/>
              <a:gdLst>
                <a:gd name="connsiteX0" fmla="*/ 609600 w 1631950"/>
                <a:gd name="connsiteY0" fmla="*/ 400050 h 1473200"/>
                <a:gd name="connsiteX1" fmla="*/ 603250 w 1631950"/>
                <a:gd name="connsiteY1" fmla="*/ 488950 h 1473200"/>
                <a:gd name="connsiteX2" fmla="*/ 584200 w 1631950"/>
                <a:gd name="connsiteY2" fmla="*/ 565150 h 1473200"/>
                <a:gd name="connsiteX3" fmla="*/ 558800 w 1631950"/>
                <a:gd name="connsiteY3" fmla="*/ 641350 h 1473200"/>
                <a:gd name="connsiteX4" fmla="*/ 533400 w 1631950"/>
                <a:gd name="connsiteY4" fmla="*/ 704850 h 1473200"/>
                <a:gd name="connsiteX5" fmla="*/ 450850 w 1631950"/>
                <a:gd name="connsiteY5" fmla="*/ 698500 h 1473200"/>
                <a:gd name="connsiteX6" fmla="*/ 400050 w 1631950"/>
                <a:gd name="connsiteY6" fmla="*/ 666750 h 1473200"/>
                <a:gd name="connsiteX7" fmla="*/ 330200 w 1631950"/>
                <a:gd name="connsiteY7" fmla="*/ 647700 h 1473200"/>
                <a:gd name="connsiteX8" fmla="*/ 266700 w 1631950"/>
                <a:gd name="connsiteY8" fmla="*/ 654050 h 1473200"/>
                <a:gd name="connsiteX9" fmla="*/ 165100 w 1631950"/>
                <a:gd name="connsiteY9" fmla="*/ 609600 h 1473200"/>
                <a:gd name="connsiteX10" fmla="*/ 107950 w 1631950"/>
                <a:gd name="connsiteY10" fmla="*/ 660400 h 1473200"/>
                <a:gd name="connsiteX11" fmla="*/ 44450 w 1631950"/>
                <a:gd name="connsiteY11" fmla="*/ 736600 h 1473200"/>
                <a:gd name="connsiteX12" fmla="*/ 0 w 1631950"/>
                <a:gd name="connsiteY12" fmla="*/ 768350 h 1473200"/>
                <a:gd name="connsiteX13" fmla="*/ 0 w 1631950"/>
                <a:gd name="connsiteY13" fmla="*/ 825500 h 1473200"/>
                <a:gd name="connsiteX14" fmla="*/ 50800 w 1631950"/>
                <a:gd name="connsiteY14" fmla="*/ 882650 h 1473200"/>
                <a:gd name="connsiteX15" fmla="*/ 120650 w 1631950"/>
                <a:gd name="connsiteY15" fmla="*/ 908050 h 1473200"/>
                <a:gd name="connsiteX16" fmla="*/ 171450 w 1631950"/>
                <a:gd name="connsiteY16" fmla="*/ 927100 h 1473200"/>
                <a:gd name="connsiteX17" fmla="*/ 158750 w 1631950"/>
                <a:gd name="connsiteY17" fmla="*/ 990600 h 1473200"/>
                <a:gd name="connsiteX18" fmla="*/ 127000 w 1631950"/>
                <a:gd name="connsiteY18" fmla="*/ 1054100 h 1473200"/>
                <a:gd name="connsiteX19" fmla="*/ 95250 w 1631950"/>
                <a:gd name="connsiteY19" fmla="*/ 1092200 h 1473200"/>
                <a:gd name="connsiteX20" fmla="*/ 133350 w 1631950"/>
                <a:gd name="connsiteY20" fmla="*/ 1162050 h 1473200"/>
                <a:gd name="connsiteX21" fmla="*/ 82550 w 1631950"/>
                <a:gd name="connsiteY21" fmla="*/ 1257300 h 1473200"/>
                <a:gd name="connsiteX22" fmla="*/ 139700 w 1631950"/>
                <a:gd name="connsiteY22" fmla="*/ 1314450 h 1473200"/>
                <a:gd name="connsiteX23" fmla="*/ 209550 w 1631950"/>
                <a:gd name="connsiteY23" fmla="*/ 1371600 h 1473200"/>
                <a:gd name="connsiteX24" fmla="*/ 266700 w 1631950"/>
                <a:gd name="connsiteY24" fmla="*/ 1435100 h 1473200"/>
                <a:gd name="connsiteX25" fmla="*/ 285750 w 1631950"/>
                <a:gd name="connsiteY25" fmla="*/ 1473200 h 1473200"/>
                <a:gd name="connsiteX26" fmla="*/ 438150 w 1631950"/>
                <a:gd name="connsiteY26" fmla="*/ 1403350 h 1473200"/>
                <a:gd name="connsiteX27" fmla="*/ 552450 w 1631950"/>
                <a:gd name="connsiteY27" fmla="*/ 1289050 h 1473200"/>
                <a:gd name="connsiteX28" fmla="*/ 571500 w 1631950"/>
                <a:gd name="connsiteY28" fmla="*/ 1168400 h 1473200"/>
                <a:gd name="connsiteX29" fmla="*/ 635000 w 1631950"/>
                <a:gd name="connsiteY29" fmla="*/ 1098550 h 1473200"/>
                <a:gd name="connsiteX30" fmla="*/ 698500 w 1631950"/>
                <a:gd name="connsiteY30" fmla="*/ 1009650 h 1473200"/>
                <a:gd name="connsiteX31" fmla="*/ 793750 w 1631950"/>
                <a:gd name="connsiteY31" fmla="*/ 1016000 h 1473200"/>
                <a:gd name="connsiteX32" fmla="*/ 850900 w 1631950"/>
                <a:gd name="connsiteY32" fmla="*/ 1092200 h 1473200"/>
                <a:gd name="connsiteX33" fmla="*/ 939800 w 1631950"/>
                <a:gd name="connsiteY33" fmla="*/ 1085850 h 1473200"/>
                <a:gd name="connsiteX34" fmla="*/ 1035050 w 1631950"/>
                <a:gd name="connsiteY34" fmla="*/ 1079500 h 1473200"/>
                <a:gd name="connsiteX35" fmla="*/ 1104900 w 1631950"/>
                <a:gd name="connsiteY35" fmla="*/ 1060450 h 1473200"/>
                <a:gd name="connsiteX36" fmla="*/ 1200150 w 1631950"/>
                <a:gd name="connsiteY36" fmla="*/ 1111250 h 1473200"/>
                <a:gd name="connsiteX37" fmla="*/ 1289050 w 1631950"/>
                <a:gd name="connsiteY37" fmla="*/ 958850 h 1473200"/>
                <a:gd name="connsiteX38" fmla="*/ 1365250 w 1631950"/>
                <a:gd name="connsiteY38" fmla="*/ 762000 h 1473200"/>
                <a:gd name="connsiteX39" fmla="*/ 1416050 w 1631950"/>
                <a:gd name="connsiteY39" fmla="*/ 685800 h 1473200"/>
                <a:gd name="connsiteX40" fmla="*/ 1581150 w 1631950"/>
                <a:gd name="connsiteY40" fmla="*/ 590550 h 1473200"/>
                <a:gd name="connsiteX41" fmla="*/ 1593850 w 1631950"/>
                <a:gd name="connsiteY41" fmla="*/ 520700 h 1473200"/>
                <a:gd name="connsiteX42" fmla="*/ 1581150 w 1631950"/>
                <a:gd name="connsiteY42" fmla="*/ 412750 h 1473200"/>
                <a:gd name="connsiteX43" fmla="*/ 1581150 w 1631950"/>
                <a:gd name="connsiteY43" fmla="*/ 412750 h 1473200"/>
                <a:gd name="connsiteX44" fmla="*/ 1606550 w 1631950"/>
                <a:gd name="connsiteY44" fmla="*/ 311150 h 1473200"/>
                <a:gd name="connsiteX45" fmla="*/ 1631950 w 1631950"/>
                <a:gd name="connsiteY45" fmla="*/ 215900 h 1473200"/>
                <a:gd name="connsiteX46" fmla="*/ 1504950 w 1631950"/>
                <a:gd name="connsiteY46" fmla="*/ 114300 h 1473200"/>
                <a:gd name="connsiteX47" fmla="*/ 1409700 w 1631950"/>
                <a:gd name="connsiteY47" fmla="*/ 76200 h 1473200"/>
                <a:gd name="connsiteX48" fmla="*/ 1365250 w 1631950"/>
                <a:gd name="connsiteY48" fmla="*/ 44450 h 1473200"/>
                <a:gd name="connsiteX49" fmla="*/ 1320800 w 1631950"/>
                <a:gd name="connsiteY49" fmla="*/ 69850 h 1473200"/>
                <a:gd name="connsiteX50" fmla="*/ 1263650 w 1631950"/>
                <a:gd name="connsiteY50" fmla="*/ 0 h 1473200"/>
                <a:gd name="connsiteX51" fmla="*/ 1143000 w 1631950"/>
                <a:gd name="connsiteY51" fmla="*/ 50800 h 1473200"/>
                <a:gd name="connsiteX52" fmla="*/ 1143000 w 1631950"/>
                <a:gd name="connsiteY52" fmla="*/ 165100 h 1473200"/>
                <a:gd name="connsiteX53" fmla="*/ 1111250 w 1631950"/>
                <a:gd name="connsiteY53" fmla="*/ 222250 h 1473200"/>
                <a:gd name="connsiteX54" fmla="*/ 1066800 w 1631950"/>
                <a:gd name="connsiteY54" fmla="*/ 260350 h 1473200"/>
                <a:gd name="connsiteX55" fmla="*/ 1066800 w 1631950"/>
                <a:gd name="connsiteY55" fmla="*/ 260350 h 1473200"/>
                <a:gd name="connsiteX56" fmla="*/ 977900 w 1631950"/>
                <a:gd name="connsiteY56" fmla="*/ 285750 h 1473200"/>
                <a:gd name="connsiteX57" fmla="*/ 939800 w 1631950"/>
                <a:gd name="connsiteY57" fmla="*/ 330200 h 1473200"/>
                <a:gd name="connsiteX58" fmla="*/ 812800 w 1631950"/>
                <a:gd name="connsiteY58" fmla="*/ 330200 h 1473200"/>
                <a:gd name="connsiteX59" fmla="*/ 711200 w 1631950"/>
                <a:gd name="connsiteY59" fmla="*/ 368300 h 1473200"/>
                <a:gd name="connsiteX60" fmla="*/ 609600 w 1631950"/>
                <a:gd name="connsiteY60" fmla="*/ 400050 h 147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631950" h="1473200">
                  <a:moveTo>
                    <a:pt x="609600" y="400050"/>
                  </a:moveTo>
                  <a:lnTo>
                    <a:pt x="603250" y="488950"/>
                  </a:lnTo>
                  <a:lnTo>
                    <a:pt x="584200" y="565150"/>
                  </a:lnTo>
                  <a:lnTo>
                    <a:pt x="558800" y="641350"/>
                  </a:lnTo>
                  <a:lnTo>
                    <a:pt x="533400" y="704850"/>
                  </a:lnTo>
                  <a:lnTo>
                    <a:pt x="450850" y="698500"/>
                  </a:lnTo>
                  <a:lnTo>
                    <a:pt x="400050" y="666750"/>
                  </a:lnTo>
                  <a:lnTo>
                    <a:pt x="330200" y="647700"/>
                  </a:lnTo>
                  <a:lnTo>
                    <a:pt x="266700" y="654050"/>
                  </a:lnTo>
                  <a:lnTo>
                    <a:pt x="165100" y="609600"/>
                  </a:lnTo>
                  <a:lnTo>
                    <a:pt x="107950" y="660400"/>
                  </a:lnTo>
                  <a:lnTo>
                    <a:pt x="44450" y="736600"/>
                  </a:lnTo>
                  <a:lnTo>
                    <a:pt x="0" y="768350"/>
                  </a:lnTo>
                  <a:lnTo>
                    <a:pt x="0" y="825500"/>
                  </a:lnTo>
                  <a:lnTo>
                    <a:pt x="50800" y="882650"/>
                  </a:lnTo>
                  <a:lnTo>
                    <a:pt x="120650" y="908050"/>
                  </a:lnTo>
                  <a:lnTo>
                    <a:pt x="171450" y="927100"/>
                  </a:lnTo>
                  <a:lnTo>
                    <a:pt x="158750" y="990600"/>
                  </a:lnTo>
                  <a:lnTo>
                    <a:pt x="127000" y="1054100"/>
                  </a:lnTo>
                  <a:lnTo>
                    <a:pt x="95250" y="1092200"/>
                  </a:lnTo>
                  <a:lnTo>
                    <a:pt x="133350" y="1162050"/>
                  </a:lnTo>
                  <a:lnTo>
                    <a:pt x="82550" y="1257300"/>
                  </a:lnTo>
                  <a:lnTo>
                    <a:pt x="139700" y="1314450"/>
                  </a:lnTo>
                  <a:lnTo>
                    <a:pt x="209550" y="1371600"/>
                  </a:lnTo>
                  <a:lnTo>
                    <a:pt x="266700" y="1435100"/>
                  </a:lnTo>
                  <a:lnTo>
                    <a:pt x="285750" y="1473200"/>
                  </a:lnTo>
                  <a:lnTo>
                    <a:pt x="438150" y="1403350"/>
                  </a:lnTo>
                  <a:lnTo>
                    <a:pt x="552450" y="1289050"/>
                  </a:lnTo>
                  <a:lnTo>
                    <a:pt x="571500" y="1168400"/>
                  </a:lnTo>
                  <a:lnTo>
                    <a:pt x="635000" y="1098550"/>
                  </a:lnTo>
                  <a:lnTo>
                    <a:pt x="698500" y="1009650"/>
                  </a:lnTo>
                  <a:lnTo>
                    <a:pt x="793750" y="1016000"/>
                  </a:lnTo>
                  <a:lnTo>
                    <a:pt x="850900" y="1092200"/>
                  </a:lnTo>
                  <a:lnTo>
                    <a:pt x="939800" y="1085850"/>
                  </a:lnTo>
                  <a:lnTo>
                    <a:pt x="1035050" y="1079500"/>
                  </a:lnTo>
                  <a:lnTo>
                    <a:pt x="1104900" y="1060450"/>
                  </a:lnTo>
                  <a:lnTo>
                    <a:pt x="1200150" y="1111250"/>
                  </a:lnTo>
                  <a:lnTo>
                    <a:pt x="1289050" y="958850"/>
                  </a:lnTo>
                  <a:lnTo>
                    <a:pt x="1365250" y="762000"/>
                  </a:lnTo>
                  <a:lnTo>
                    <a:pt x="1416050" y="685800"/>
                  </a:lnTo>
                  <a:lnTo>
                    <a:pt x="1581150" y="590550"/>
                  </a:lnTo>
                  <a:lnTo>
                    <a:pt x="1593850" y="520700"/>
                  </a:lnTo>
                  <a:lnTo>
                    <a:pt x="1581150" y="412750"/>
                  </a:lnTo>
                  <a:lnTo>
                    <a:pt x="1581150" y="412750"/>
                  </a:lnTo>
                  <a:lnTo>
                    <a:pt x="1606550" y="311150"/>
                  </a:lnTo>
                  <a:lnTo>
                    <a:pt x="1631950" y="215900"/>
                  </a:lnTo>
                  <a:lnTo>
                    <a:pt x="1504950" y="114300"/>
                  </a:lnTo>
                  <a:lnTo>
                    <a:pt x="1409700" y="76200"/>
                  </a:lnTo>
                  <a:lnTo>
                    <a:pt x="1365250" y="44450"/>
                  </a:lnTo>
                  <a:lnTo>
                    <a:pt x="1320800" y="69850"/>
                  </a:lnTo>
                  <a:lnTo>
                    <a:pt x="1263650" y="0"/>
                  </a:lnTo>
                  <a:lnTo>
                    <a:pt x="1143000" y="50800"/>
                  </a:lnTo>
                  <a:lnTo>
                    <a:pt x="1143000" y="165100"/>
                  </a:lnTo>
                  <a:lnTo>
                    <a:pt x="1111250" y="222250"/>
                  </a:lnTo>
                  <a:lnTo>
                    <a:pt x="1066800" y="260350"/>
                  </a:lnTo>
                  <a:lnTo>
                    <a:pt x="1066800" y="260350"/>
                  </a:lnTo>
                  <a:lnTo>
                    <a:pt x="977900" y="285750"/>
                  </a:lnTo>
                  <a:lnTo>
                    <a:pt x="939800" y="330200"/>
                  </a:lnTo>
                  <a:lnTo>
                    <a:pt x="812800" y="330200"/>
                  </a:lnTo>
                  <a:lnTo>
                    <a:pt x="711200" y="368300"/>
                  </a:lnTo>
                  <a:lnTo>
                    <a:pt x="609600" y="40005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63" name="Forma libre 162">
              <a:extLst>
                <a:ext uri="{FF2B5EF4-FFF2-40B4-BE49-F238E27FC236}">
                  <a16:creationId xmlns:a16="http://schemas.microsoft.com/office/drawing/2014/main" id="{4A5F6FD0-98CC-48B1-B753-F96993C0CB88}"/>
                </a:ext>
              </a:extLst>
            </p:cNvPr>
            <p:cNvSpPr/>
            <p:nvPr/>
          </p:nvSpPr>
          <p:spPr>
            <a:xfrm>
              <a:off x="8734581" y="1563205"/>
              <a:ext cx="1247416" cy="1467518"/>
            </a:xfrm>
            <a:custGeom>
              <a:avLst/>
              <a:gdLst>
                <a:gd name="connsiteX0" fmla="*/ 996950 w 1250950"/>
                <a:gd name="connsiteY0" fmla="*/ 0 h 1466850"/>
                <a:gd name="connsiteX1" fmla="*/ 825500 w 1250950"/>
                <a:gd name="connsiteY1" fmla="*/ 120650 h 1466850"/>
                <a:gd name="connsiteX2" fmla="*/ 774700 w 1250950"/>
                <a:gd name="connsiteY2" fmla="*/ 196850 h 1466850"/>
                <a:gd name="connsiteX3" fmla="*/ 723900 w 1250950"/>
                <a:gd name="connsiteY3" fmla="*/ 361950 h 1466850"/>
                <a:gd name="connsiteX4" fmla="*/ 590550 w 1250950"/>
                <a:gd name="connsiteY4" fmla="*/ 565150 h 1466850"/>
                <a:gd name="connsiteX5" fmla="*/ 495300 w 1250950"/>
                <a:gd name="connsiteY5" fmla="*/ 508000 h 1466850"/>
                <a:gd name="connsiteX6" fmla="*/ 444500 w 1250950"/>
                <a:gd name="connsiteY6" fmla="*/ 527050 h 1466850"/>
                <a:gd name="connsiteX7" fmla="*/ 311150 w 1250950"/>
                <a:gd name="connsiteY7" fmla="*/ 527050 h 1466850"/>
                <a:gd name="connsiteX8" fmla="*/ 203200 w 1250950"/>
                <a:gd name="connsiteY8" fmla="*/ 603250 h 1466850"/>
                <a:gd name="connsiteX9" fmla="*/ 152400 w 1250950"/>
                <a:gd name="connsiteY9" fmla="*/ 666750 h 1466850"/>
                <a:gd name="connsiteX10" fmla="*/ 82550 w 1250950"/>
                <a:gd name="connsiteY10" fmla="*/ 704850 h 1466850"/>
                <a:gd name="connsiteX11" fmla="*/ 120650 w 1250950"/>
                <a:gd name="connsiteY11" fmla="*/ 768350 h 1466850"/>
                <a:gd name="connsiteX12" fmla="*/ 88900 w 1250950"/>
                <a:gd name="connsiteY12" fmla="*/ 844550 h 1466850"/>
                <a:gd name="connsiteX13" fmla="*/ 6350 w 1250950"/>
                <a:gd name="connsiteY13" fmla="*/ 946150 h 1466850"/>
                <a:gd name="connsiteX14" fmla="*/ 31750 w 1250950"/>
                <a:gd name="connsiteY14" fmla="*/ 1060450 h 1466850"/>
                <a:gd name="connsiteX15" fmla="*/ 0 w 1250950"/>
                <a:gd name="connsiteY15" fmla="*/ 1206500 h 1466850"/>
                <a:gd name="connsiteX16" fmla="*/ 25400 w 1250950"/>
                <a:gd name="connsiteY16" fmla="*/ 1295400 h 1466850"/>
                <a:gd name="connsiteX17" fmla="*/ 95250 w 1250950"/>
                <a:gd name="connsiteY17" fmla="*/ 1263650 h 1466850"/>
                <a:gd name="connsiteX18" fmla="*/ 234950 w 1250950"/>
                <a:gd name="connsiteY18" fmla="*/ 1327150 h 1466850"/>
                <a:gd name="connsiteX19" fmla="*/ 285750 w 1250950"/>
                <a:gd name="connsiteY19" fmla="*/ 1371600 h 1466850"/>
                <a:gd name="connsiteX20" fmla="*/ 457200 w 1250950"/>
                <a:gd name="connsiteY20" fmla="*/ 1365250 h 1466850"/>
                <a:gd name="connsiteX21" fmla="*/ 615950 w 1250950"/>
                <a:gd name="connsiteY21" fmla="*/ 1441450 h 1466850"/>
                <a:gd name="connsiteX22" fmla="*/ 641350 w 1250950"/>
                <a:gd name="connsiteY22" fmla="*/ 1466850 h 1466850"/>
                <a:gd name="connsiteX23" fmla="*/ 800100 w 1250950"/>
                <a:gd name="connsiteY23" fmla="*/ 1358900 h 1466850"/>
                <a:gd name="connsiteX24" fmla="*/ 857250 w 1250950"/>
                <a:gd name="connsiteY24" fmla="*/ 1250950 h 1466850"/>
                <a:gd name="connsiteX25" fmla="*/ 933450 w 1250950"/>
                <a:gd name="connsiteY25" fmla="*/ 1257300 h 1466850"/>
                <a:gd name="connsiteX26" fmla="*/ 939800 w 1250950"/>
                <a:gd name="connsiteY26" fmla="*/ 1168400 h 1466850"/>
                <a:gd name="connsiteX27" fmla="*/ 1035050 w 1250950"/>
                <a:gd name="connsiteY27" fmla="*/ 1162050 h 1466850"/>
                <a:gd name="connsiteX28" fmla="*/ 1123950 w 1250950"/>
                <a:gd name="connsiteY28" fmla="*/ 1060450 h 1466850"/>
                <a:gd name="connsiteX29" fmla="*/ 1155700 w 1250950"/>
                <a:gd name="connsiteY29" fmla="*/ 977900 h 1466850"/>
                <a:gd name="connsiteX30" fmla="*/ 1187450 w 1250950"/>
                <a:gd name="connsiteY30" fmla="*/ 933450 h 1466850"/>
                <a:gd name="connsiteX31" fmla="*/ 1174750 w 1250950"/>
                <a:gd name="connsiteY31" fmla="*/ 654050 h 1466850"/>
                <a:gd name="connsiteX32" fmla="*/ 1136650 w 1250950"/>
                <a:gd name="connsiteY32" fmla="*/ 615950 h 1466850"/>
                <a:gd name="connsiteX33" fmla="*/ 1168400 w 1250950"/>
                <a:gd name="connsiteY33" fmla="*/ 476250 h 1466850"/>
                <a:gd name="connsiteX34" fmla="*/ 1219200 w 1250950"/>
                <a:gd name="connsiteY34" fmla="*/ 438150 h 1466850"/>
                <a:gd name="connsiteX35" fmla="*/ 1250950 w 1250950"/>
                <a:gd name="connsiteY35" fmla="*/ 393700 h 1466850"/>
                <a:gd name="connsiteX36" fmla="*/ 1212850 w 1250950"/>
                <a:gd name="connsiteY36" fmla="*/ 234950 h 1466850"/>
                <a:gd name="connsiteX37" fmla="*/ 1193800 w 1250950"/>
                <a:gd name="connsiteY37" fmla="*/ 107950 h 1466850"/>
                <a:gd name="connsiteX38" fmla="*/ 1111250 w 1250950"/>
                <a:gd name="connsiteY38" fmla="*/ 44450 h 1466850"/>
                <a:gd name="connsiteX39" fmla="*/ 1035050 w 1250950"/>
                <a:gd name="connsiteY39" fmla="*/ 38100 h 1466850"/>
                <a:gd name="connsiteX40" fmla="*/ 996950 w 1250950"/>
                <a:gd name="connsiteY40" fmla="*/ 0 h 146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250950" h="1466850">
                  <a:moveTo>
                    <a:pt x="996950" y="0"/>
                  </a:moveTo>
                  <a:lnTo>
                    <a:pt x="825500" y="120650"/>
                  </a:lnTo>
                  <a:lnTo>
                    <a:pt x="774700" y="196850"/>
                  </a:lnTo>
                  <a:lnTo>
                    <a:pt x="723900" y="361950"/>
                  </a:lnTo>
                  <a:lnTo>
                    <a:pt x="590550" y="565150"/>
                  </a:lnTo>
                  <a:lnTo>
                    <a:pt x="495300" y="508000"/>
                  </a:lnTo>
                  <a:lnTo>
                    <a:pt x="444500" y="527050"/>
                  </a:lnTo>
                  <a:lnTo>
                    <a:pt x="311150" y="527050"/>
                  </a:lnTo>
                  <a:lnTo>
                    <a:pt x="203200" y="603250"/>
                  </a:lnTo>
                  <a:lnTo>
                    <a:pt x="152400" y="666750"/>
                  </a:lnTo>
                  <a:lnTo>
                    <a:pt x="82550" y="704850"/>
                  </a:lnTo>
                  <a:lnTo>
                    <a:pt x="120650" y="768350"/>
                  </a:lnTo>
                  <a:lnTo>
                    <a:pt x="88900" y="844550"/>
                  </a:lnTo>
                  <a:lnTo>
                    <a:pt x="6350" y="946150"/>
                  </a:lnTo>
                  <a:lnTo>
                    <a:pt x="31750" y="1060450"/>
                  </a:lnTo>
                  <a:lnTo>
                    <a:pt x="0" y="1206500"/>
                  </a:lnTo>
                  <a:lnTo>
                    <a:pt x="25400" y="1295400"/>
                  </a:lnTo>
                  <a:lnTo>
                    <a:pt x="95250" y="1263650"/>
                  </a:lnTo>
                  <a:lnTo>
                    <a:pt x="234950" y="1327150"/>
                  </a:lnTo>
                  <a:lnTo>
                    <a:pt x="285750" y="1371600"/>
                  </a:lnTo>
                  <a:lnTo>
                    <a:pt x="457200" y="1365250"/>
                  </a:lnTo>
                  <a:lnTo>
                    <a:pt x="615950" y="1441450"/>
                  </a:lnTo>
                  <a:lnTo>
                    <a:pt x="641350" y="1466850"/>
                  </a:lnTo>
                  <a:lnTo>
                    <a:pt x="800100" y="1358900"/>
                  </a:lnTo>
                  <a:lnTo>
                    <a:pt x="857250" y="1250950"/>
                  </a:lnTo>
                  <a:lnTo>
                    <a:pt x="933450" y="1257300"/>
                  </a:lnTo>
                  <a:lnTo>
                    <a:pt x="939800" y="1168400"/>
                  </a:lnTo>
                  <a:lnTo>
                    <a:pt x="1035050" y="1162050"/>
                  </a:lnTo>
                  <a:lnTo>
                    <a:pt x="1123950" y="1060450"/>
                  </a:lnTo>
                  <a:lnTo>
                    <a:pt x="1155700" y="977900"/>
                  </a:lnTo>
                  <a:lnTo>
                    <a:pt x="1187450" y="933450"/>
                  </a:lnTo>
                  <a:lnTo>
                    <a:pt x="1174750" y="654050"/>
                  </a:lnTo>
                  <a:lnTo>
                    <a:pt x="1136650" y="615950"/>
                  </a:lnTo>
                  <a:lnTo>
                    <a:pt x="1168400" y="476250"/>
                  </a:lnTo>
                  <a:lnTo>
                    <a:pt x="1219200" y="438150"/>
                  </a:lnTo>
                  <a:lnTo>
                    <a:pt x="1250950" y="393700"/>
                  </a:lnTo>
                  <a:lnTo>
                    <a:pt x="1212850" y="234950"/>
                  </a:lnTo>
                  <a:lnTo>
                    <a:pt x="1193800" y="107950"/>
                  </a:lnTo>
                  <a:lnTo>
                    <a:pt x="1111250" y="44450"/>
                  </a:lnTo>
                  <a:lnTo>
                    <a:pt x="1035050" y="38100"/>
                  </a:lnTo>
                  <a:lnTo>
                    <a:pt x="996950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64" name="Forma libre 163">
              <a:extLst>
                <a:ext uri="{FF2B5EF4-FFF2-40B4-BE49-F238E27FC236}">
                  <a16:creationId xmlns:a16="http://schemas.microsoft.com/office/drawing/2014/main" id="{361A25A0-C72F-4F7B-8231-4D165AE1945B}"/>
                </a:ext>
              </a:extLst>
            </p:cNvPr>
            <p:cNvSpPr/>
            <p:nvPr/>
          </p:nvSpPr>
          <p:spPr>
            <a:xfrm>
              <a:off x="8623923" y="2557471"/>
              <a:ext cx="1720227" cy="1402390"/>
            </a:xfrm>
            <a:custGeom>
              <a:avLst/>
              <a:gdLst>
                <a:gd name="connsiteX0" fmla="*/ 1327150 w 1720850"/>
                <a:gd name="connsiteY0" fmla="*/ 0 h 1403350"/>
                <a:gd name="connsiteX1" fmla="*/ 1257300 w 1720850"/>
                <a:gd name="connsiteY1" fmla="*/ 101600 h 1403350"/>
                <a:gd name="connsiteX2" fmla="*/ 1130300 w 1720850"/>
                <a:gd name="connsiteY2" fmla="*/ 203200 h 1403350"/>
                <a:gd name="connsiteX3" fmla="*/ 1073150 w 1720850"/>
                <a:gd name="connsiteY3" fmla="*/ 285750 h 1403350"/>
                <a:gd name="connsiteX4" fmla="*/ 1035050 w 1720850"/>
                <a:gd name="connsiteY4" fmla="*/ 336550 h 1403350"/>
                <a:gd name="connsiteX5" fmla="*/ 1003300 w 1720850"/>
                <a:gd name="connsiteY5" fmla="*/ 311150 h 1403350"/>
                <a:gd name="connsiteX6" fmla="*/ 920750 w 1720850"/>
                <a:gd name="connsiteY6" fmla="*/ 406400 h 1403350"/>
                <a:gd name="connsiteX7" fmla="*/ 787400 w 1720850"/>
                <a:gd name="connsiteY7" fmla="*/ 476250 h 1403350"/>
                <a:gd name="connsiteX8" fmla="*/ 692150 w 1720850"/>
                <a:gd name="connsiteY8" fmla="*/ 495300 h 1403350"/>
                <a:gd name="connsiteX9" fmla="*/ 590550 w 1720850"/>
                <a:gd name="connsiteY9" fmla="*/ 406400 h 1403350"/>
                <a:gd name="connsiteX10" fmla="*/ 393700 w 1720850"/>
                <a:gd name="connsiteY10" fmla="*/ 393700 h 1403350"/>
                <a:gd name="connsiteX11" fmla="*/ 234950 w 1720850"/>
                <a:gd name="connsiteY11" fmla="*/ 311150 h 1403350"/>
                <a:gd name="connsiteX12" fmla="*/ 152400 w 1720850"/>
                <a:gd name="connsiteY12" fmla="*/ 330200 h 1403350"/>
                <a:gd name="connsiteX13" fmla="*/ 152400 w 1720850"/>
                <a:gd name="connsiteY13" fmla="*/ 330200 h 1403350"/>
                <a:gd name="connsiteX14" fmla="*/ 63500 w 1720850"/>
                <a:gd name="connsiteY14" fmla="*/ 241300 h 1403350"/>
                <a:gd name="connsiteX15" fmla="*/ 0 w 1720850"/>
                <a:gd name="connsiteY15" fmla="*/ 298450 h 1403350"/>
                <a:gd name="connsiteX16" fmla="*/ 57150 w 1720850"/>
                <a:gd name="connsiteY16" fmla="*/ 361950 h 1403350"/>
                <a:gd name="connsiteX17" fmla="*/ 133350 w 1720850"/>
                <a:gd name="connsiteY17" fmla="*/ 387350 h 1403350"/>
                <a:gd name="connsiteX18" fmla="*/ 228600 w 1720850"/>
                <a:gd name="connsiteY18" fmla="*/ 400050 h 1403350"/>
                <a:gd name="connsiteX19" fmla="*/ 298450 w 1720850"/>
                <a:gd name="connsiteY19" fmla="*/ 450850 h 1403350"/>
                <a:gd name="connsiteX20" fmla="*/ 374650 w 1720850"/>
                <a:gd name="connsiteY20" fmla="*/ 527050 h 1403350"/>
                <a:gd name="connsiteX21" fmla="*/ 438150 w 1720850"/>
                <a:gd name="connsiteY21" fmla="*/ 577850 h 1403350"/>
                <a:gd name="connsiteX22" fmla="*/ 469900 w 1720850"/>
                <a:gd name="connsiteY22" fmla="*/ 654050 h 1403350"/>
                <a:gd name="connsiteX23" fmla="*/ 539750 w 1720850"/>
                <a:gd name="connsiteY23" fmla="*/ 768350 h 1403350"/>
                <a:gd name="connsiteX24" fmla="*/ 660400 w 1720850"/>
                <a:gd name="connsiteY24" fmla="*/ 876300 h 1403350"/>
                <a:gd name="connsiteX25" fmla="*/ 666750 w 1720850"/>
                <a:gd name="connsiteY25" fmla="*/ 984250 h 1403350"/>
                <a:gd name="connsiteX26" fmla="*/ 679450 w 1720850"/>
                <a:gd name="connsiteY26" fmla="*/ 1060450 h 1403350"/>
                <a:gd name="connsiteX27" fmla="*/ 698500 w 1720850"/>
                <a:gd name="connsiteY27" fmla="*/ 1155700 h 1403350"/>
                <a:gd name="connsiteX28" fmla="*/ 844550 w 1720850"/>
                <a:gd name="connsiteY28" fmla="*/ 1174750 h 1403350"/>
                <a:gd name="connsiteX29" fmla="*/ 965200 w 1720850"/>
                <a:gd name="connsiteY29" fmla="*/ 1270000 h 1403350"/>
                <a:gd name="connsiteX30" fmla="*/ 1041400 w 1720850"/>
                <a:gd name="connsiteY30" fmla="*/ 1295400 h 1403350"/>
                <a:gd name="connsiteX31" fmla="*/ 1060450 w 1720850"/>
                <a:gd name="connsiteY31" fmla="*/ 1403350 h 1403350"/>
                <a:gd name="connsiteX32" fmla="*/ 1060450 w 1720850"/>
                <a:gd name="connsiteY32" fmla="*/ 1403350 h 1403350"/>
                <a:gd name="connsiteX33" fmla="*/ 1130300 w 1720850"/>
                <a:gd name="connsiteY33" fmla="*/ 1250950 h 1403350"/>
                <a:gd name="connsiteX34" fmla="*/ 1187450 w 1720850"/>
                <a:gd name="connsiteY34" fmla="*/ 1212850 h 1403350"/>
                <a:gd name="connsiteX35" fmla="*/ 1250950 w 1720850"/>
                <a:gd name="connsiteY35" fmla="*/ 1162050 h 1403350"/>
                <a:gd name="connsiteX36" fmla="*/ 1346200 w 1720850"/>
                <a:gd name="connsiteY36" fmla="*/ 1225550 h 1403350"/>
                <a:gd name="connsiteX37" fmla="*/ 1397000 w 1720850"/>
                <a:gd name="connsiteY37" fmla="*/ 1130300 h 1403350"/>
                <a:gd name="connsiteX38" fmla="*/ 1428750 w 1720850"/>
                <a:gd name="connsiteY38" fmla="*/ 990600 h 1403350"/>
                <a:gd name="connsiteX39" fmla="*/ 1530350 w 1720850"/>
                <a:gd name="connsiteY39" fmla="*/ 914400 h 1403350"/>
                <a:gd name="connsiteX40" fmla="*/ 1651000 w 1720850"/>
                <a:gd name="connsiteY40" fmla="*/ 889000 h 1403350"/>
                <a:gd name="connsiteX41" fmla="*/ 1644650 w 1720850"/>
                <a:gd name="connsiteY41" fmla="*/ 749300 h 1403350"/>
                <a:gd name="connsiteX42" fmla="*/ 1657350 w 1720850"/>
                <a:gd name="connsiteY42" fmla="*/ 666750 h 1403350"/>
                <a:gd name="connsiteX43" fmla="*/ 1689100 w 1720850"/>
                <a:gd name="connsiteY43" fmla="*/ 584200 h 1403350"/>
                <a:gd name="connsiteX44" fmla="*/ 1720850 w 1720850"/>
                <a:gd name="connsiteY44" fmla="*/ 508000 h 1403350"/>
                <a:gd name="connsiteX45" fmla="*/ 1638300 w 1720850"/>
                <a:gd name="connsiteY45" fmla="*/ 444500 h 1403350"/>
                <a:gd name="connsiteX46" fmla="*/ 1549400 w 1720850"/>
                <a:gd name="connsiteY46" fmla="*/ 387350 h 1403350"/>
                <a:gd name="connsiteX47" fmla="*/ 1549400 w 1720850"/>
                <a:gd name="connsiteY47" fmla="*/ 311150 h 1403350"/>
                <a:gd name="connsiteX48" fmla="*/ 1473200 w 1720850"/>
                <a:gd name="connsiteY48" fmla="*/ 234950 h 1403350"/>
                <a:gd name="connsiteX49" fmla="*/ 1422400 w 1720850"/>
                <a:gd name="connsiteY49" fmla="*/ 177800 h 1403350"/>
                <a:gd name="connsiteX50" fmla="*/ 1390650 w 1720850"/>
                <a:gd name="connsiteY50" fmla="*/ 107950 h 1403350"/>
                <a:gd name="connsiteX51" fmla="*/ 1327150 w 1720850"/>
                <a:gd name="connsiteY51" fmla="*/ 0 h 140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720850" h="1403350">
                  <a:moveTo>
                    <a:pt x="1327150" y="0"/>
                  </a:moveTo>
                  <a:lnTo>
                    <a:pt x="1257300" y="101600"/>
                  </a:lnTo>
                  <a:lnTo>
                    <a:pt x="1130300" y="203200"/>
                  </a:lnTo>
                  <a:lnTo>
                    <a:pt x="1073150" y="285750"/>
                  </a:lnTo>
                  <a:lnTo>
                    <a:pt x="1035050" y="336550"/>
                  </a:lnTo>
                  <a:lnTo>
                    <a:pt x="1003300" y="311150"/>
                  </a:lnTo>
                  <a:lnTo>
                    <a:pt x="920750" y="406400"/>
                  </a:lnTo>
                  <a:lnTo>
                    <a:pt x="787400" y="476250"/>
                  </a:lnTo>
                  <a:lnTo>
                    <a:pt x="692150" y="495300"/>
                  </a:lnTo>
                  <a:lnTo>
                    <a:pt x="590550" y="406400"/>
                  </a:lnTo>
                  <a:lnTo>
                    <a:pt x="393700" y="393700"/>
                  </a:lnTo>
                  <a:lnTo>
                    <a:pt x="234950" y="311150"/>
                  </a:lnTo>
                  <a:lnTo>
                    <a:pt x="152400" y="330200"/>
                  </a:lnTo>
                  <a:lnTo>
                    <a:pt x="152400" y="330200"/>
                  </a:lnTo>
                  <a:lnTo>
                    <a:pt x="63500" y="241300"/>
                  </a:lnTo>
                  <a:lnTo>
                    <a:pt x="0" y="298450"/>
                  </a:lnTo>
                  <a:lnTo>
                    <a:pt x="57150" y="361950"/>
                  </a:lnTo>
                  <a:lnTo>
                    <a:pt x="133350" y="387350"/>
                  </a:lnTo>
                  <a:lnTo>
                    <a:pt x="228600" y="400050"/>
                  </a:lnTo>
                  <a:lnTo>
                    <a:pt x="298450" y="450850"/>
                  </a:lnTo>
                  <a:lnTo>
                    <a:pt x="374650" y="527050"/>
                  </a:lnTo>
                  <a:lnTo>
                    <a:pt x="438150" y="577850"/>
                  </a:lnTo>
                  <a:lnTo>
                    <a:pt x="469900" y="654050"/>
                  </a:lnTo>
                  <a:lnTo>
                    <a:pt x="539750" y="768350"/>
                  </a:lnTo>
                  <a:lnTo>
                    <a:pt x="660400" y="876300"/>
                  </a:lnTo>
                  <a:lnTo>
                    <a:pt x="666750" y="984250"/>
                  </a:lnTo>
                  <a:lnTo>
                    <a:pt x="679450" y="1060450"/>
                  </a:lnTo>
                  <a:lnTo>
                    <a:pt x="698500" y="1155700"/>
                  </a:lnTo>
                  <a:lnTo>
                    <a:pt x="844550" y="1174750"/>
                  </a:lnTo>
                  <a:lnTo>
                    <a:pt x="965200" y="1270000"/>
                  </a:lnTo>
                  <a:lnTo>
                    <a:pt x="1041400" y="1295400"/>
                  </a:lnTo>
                  <a:lnTo>
                    <a:pt x="1060450" y="1403350"/>
                  </a:lnTo>
                  <a:lnTo>
                    <a:pt x="1060450" y="1403350"/>
                  </a:lnTo>
                  <a:lnTo>
                    <a:pt x="1130300" y="1250950"/>
                  </a:lnTo>
                  <a:lnTo>
                    <a:pt x="1187450" y="1212850"/>
                  </a:lnTo>
                  <a:lnTo>
                    <a:pt x="1250950" y="1162050"/>
                  </a:lnTo>
                  <a:lnTo>
                    <a:pt x="1346200" y="1225550"/>
                  </a:lnTo>
                  <a:lnTo>
                    <a:pt x="1397000" y="1130300"/>
                  </a:lnTo>
                  <a:lnTo>
                    <a:pt x="1428750" y="990600"/>
                  </a:lnTo>
                  <a:lnTo>
                    <a:pt x="1530350" y="914400"/>
                  </a:lnTo>
                  <a:lnTo>
                    <a:pt x="1651000" y="889000"/>
                  </a:lnTo>
                  <a:lnTo>
                    <a:pt x="1644650" y="749300"/>
                  </a:lnTo>
                  <a:lnTo>
                    <a:pt x="1657350" y="666750"/>
                  </a:lnTo>
                  <a:lnTo>
                    <a:pt x="1689100" y="584200"/>
                  </a:lnTo>
                  <a:lnTo>
                    <a:pt x="1720850" y="508000"/>
                  </a:lnTo>
                  <a:lnTo>
                    <a:pt x="1638300" y="444500"/>
                  </a:lnTo>
                  <a:lnTo>
                    <a:pt x="1549400" y="387350"/>
                  </a:lnTo>
                  <a:lnTo>
                    <a:pt x="1549400" y="311150"/>
                  </a:lnTo>
                  <a:lnTo>
                    <a:pt x="1473200" y="234950"/>
                  </a:lnTo>
                  <a:lnTo>
                    <a:pt x="1422400" y="177800"/>
                  </a:lnTo>
                  <a:lnTo>
                    <a:pt x="1390650" y="107950"/>
                  </a:lnTo>
                  <a:lnTo>
                    <a:pt x="1327150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65" name="Forma libre 164">
              <a:extLst>
                <a:ext uri="{FF2B5EF4-FFF2-40B4-BE49-F238E27FC236}">
                  <a16:creationId xmlns:a16="http://schemas.microsoft.com/office/drawing/2014/main" id="{3B4E0954-382C-4719-AE66-8239A046FEB3}"/>
                </a:ext>
              </a:extLst>
            </p:cNvPr>
            <p:cNvSpPr/>
            <p:nvPr/>
          </p:nvSpPr>
          <p:spPr>
            <a:xfrm>
              <a:off x="8528353" y="2014749"/>
              <a:ext cx="412452" cy="768495"/>
            </a:xfrm>
            <a:custGeom>
              <a:avLst/>
              <a:gdLst>
                <a:gd name="connsiteX0" fmla="*/ 311150 w 412750"/>
                <a:gd name="connsiteY0" fmla="*/ 0 h 768350"/>
                <a:gd name="connsiteX1" fmla="*/ 355600 w 412750"/>
                <a:gd name="connsiteY1" fmla="*/ 44450 h 768350"/>
                <a:gd name="connsiteX2" fmla="*/ 412750 w 412750"/>
                <a:gd name="connsiteY2" fmla="*/ 101600 h 768350"/>
                <a:gd name="connsiteX3" fmla="*/ 361950 w 412750"/>
                <a:gd name="connsiteY3" fmla="*/ 152400 h 768350"/>
                <a:gd name="connsiteX4" fmla="*/ 279400 w 412750"/>
                <a:gd name="connsiteY4" fmla="*/ 209550 h 768350"/>
                <a:gd name="connsiteX5" fmla="*/ 279400 w 412750"/>
                <a:gd name="connsiteY5" fmla="*/ 311150 h 768350"/>
                <a:gd name="connsiteX6" fmla="*/ 273050 w 412750"/>
                <a:gd name="connsiteY6" fmla="*/ 361950 h 768350"/>
                <a:gd name="connsiteX7" fmla="*/ 184150 w 412750"/>
                <a:gd name="connsiteY7" fmla="*/ 482600 h 768350"/>
                <a:gd name="connsiteX8" fmla="*/ 196850 w 412750"/>
                <a:gd name="connsiteY8" fmla="*/ 565150 h 768350"/>
                <a:gd name="connsiteX9" fmla="*/ 165100 w 412750"/>
                <a:gd name="connsiteY9" fmla="*/ 711200 h 768350"/>
                <a:gd name="connsiteX10" fmla="*/ 190500 w 412750"/>
                <a:gd name="connsiteY10" fmla="*/ 768350 h 768350"/>
                <a:gd name="connsiteX11" fmla="*/ 0 w 412750"/>
                <a:gd name="connsiteY11" fmla="*/ 628650 h 768350"/>
                <a:gd name="connsiteX12" fmla="*/ 38100 w 412750"/>
                <a:gd name="connsiteY12" fmla="*/ 520700 h 768350"/>
                <a:gd name="connsiteX13" fmla="*/ 63500 w 412750"/>
                <a:gd name="connsiteY13" fmla="*/ 393700 h 768350"/>
                <a:gd name="connsiteX14" fmla="*/ 95250 w 412750"/>
                <a:gd name="connsiteY14" fmla="*/ 323850 h 768350"/>
                <a:gd name="connsiteX15" fmla="*/ 177800 w 412750"/>
                <a:gd name="connsiteY15" fmla="*/ 222250 h 768350"/>
                <a:gd name="connsiteX16" fmla="*/ 177800 w 412750"/>
                <a:gd name="connsiteY16" fmla="*/ 127000 h 768350"/>
                <a:gd name="connsiteX17" fmla="*/ 311150 w 412750"/>
                <a:gd name="connsiteY17" fmla="*/ 0 h 768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12750" h="768350">
                  <a:moveTo>
                    <a:pt x="311150" y="0"/>
                  </a:moveTo>
                  <a:lnTo>
                    <a:pt x="355600" y="44450"/>
                  </a:lnTo>
                  <a:lnTo>
                    <a:pt x="412750" y="101600"/>
                  </a:lnTo>
                  <a:lnTo>
                    <a:pt x="361950" y="152400"/>
                  </a:lnTo>
                  <a:lnTo>
                    <a:pt x="279400" y="209550"/>
                  </a:lnTo>
                  <a:lnTo>
                    <a:pt x="279400" y="311150"/>
                  </a:lnTo>
                  <a:lnTo>
                    <a:pt x="273050" y="361950"/>
                  </a:lnTo>
                  <a:lnTo>
                    <a:pt x="184150" y="482600"/>
                  </a:lnTo>
                  <a:lnTo>
                    <a:pt x="196850" y="565150"/>
                  </a:lnTo>
                  <a:lnTo>
                    <a:pt x="165100" y="711200"/>
                  </a:lnTo>
                  <a:lnTo>
                    <a:pt x="190500" y="768350"/>
                  </a:lnTo>
                  <a:lnTo>
                    <a:pt x="0" y="628650"/>
                  </a:lnTo>
                  <a:lnTo>
                    <a:pt x="38100" y="520700"/>
                  </a:lnTo>
                  <a:lnTo>
                    <a:pt x="63500" y="393700"/>
                  </a:lnTo>
                  <a:lnTo>
                    <a:pt x="95250" y="323850"/>
                  </a:lnTo>
                  <a:lnTo>
                    <a:pt x="177800" y="222250"/>
                  </a:lnTo>
                  <a:lnTo>
                    <a:pt x="177800" y="127000"/>
                  </a:lnTo>
                  <a:lnTo>
                    <a:pt x="311150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66" name="Forma libre 165">
              <a:extLst>
                <a:ext uri="{FF2B5EF4-FFF2-40B4-BE49-F238E27FC236}">
                  <a16:creationId xmlns:a16="http://schemas.microsoft.com/office/drawing/2014/main" id="{EF9178D8-A96E-486B-A79C-66EB2A9D98AE}"/>
                </a:ext>
              </a:extLst>
            </p:cNvPr>
            <p:cNvSpPr/>
            <p:nvPr/>
          </p:nvSpPr>
          <p:spPr>
            <a:xfrm>
              <a:off x="8588712" y="2926520"/>
              <a:ext cx="633768" cy="755468"/>
            </a:xfrm>
            <a:custGeom>
              <a:avLst/>
              <a:gdLst>
                <a:gd name="connsiteX0" fmla="*/ 12700 w 628650"/>
                <a:gd name="connsiteY0" fmla="*/ 0 h 755650"/>
                <a:gd name="connsiteX1" fmla="*/ 101600 w 628650"/>
                <a:gd name="connsiteY1" fmla="*/ 38100 h 755650"/>
                <a:gd name="connsiteX2" fmla="*/ 203200 w 628650"/>
                <a:gd name="connsiteY2" fmla="*/ 50800 h 755650"/>
                <a:gd name="connsiteX3" fmla="*/ 323850 w 628650"/>
                <a:gd name="connsiteY3" fmla="*/ 107950 h 755650"/>
                <a:gd name="connsiteX4" fmla="*/ 412750 w 628650"/>
                <a:gd name="connsiteY4" fmla="*/ 209550 h 755650"/>
                <a:gd name="connsiteX5" fmla="*/ 482600 w 628650"/>
                <a:gd name="connsiteY5" fmla="*/ 266700 h 755650"/>
                <a:gd name="connsiteX6" fmla="*/ 482600 w 628650"/>
                <a:gd name="connsiteY6" fmla="*/ 330200 h 755650"/>
                <a:gd name="connsiteX7" fmla="*/ 609600 w 628650"/>
                <a:gd name="connsiteY7" fmla="*/ 444500 h 755650"/>
                <a:gd name="connsiteX8" fmla="*/ 628650 w 628650"/>
                <a:gd name="connsiteY8" fmla="*/ 482600 h 755650"/>
                <a:gd name="connsiteX9" fmla="*/ 615950 w 628650"/>
                <a:gd name="connsiteY9" fmla="*/ 552450 h 755650"/>
                <a:gd name="connsiteX10" fmla="*/ 539750 w 628650"/>
                <a:gd name="connsiteY10" fmla="*/ 596900 h 755650"/>
                <a:gd name="connsiteX11" fmla="*/ 501650 w 628650"/>
                <a:gd name="connsiteY11" fmla="*/ 673100 h 755650"/>
                <a:gd name="connsiteX12" fmla="*/ 438150 w 628650"/>
                <a:gd name="connsiteY12" fmla="*/ 755650 h 755650"/>
                <a:gd name="connsiteX13" fmla="*/ 374650 w 628650"/>
                <a:gd name="connsiteY13" fmla="*/ 673100 h 755650"/>
                <a:gd name="connsiteX14" fmla="*/ 304800 w 628650"/>
                <a:gd name="connsiteY14" fmla="*/ 628650 h 755650"/>
                <a:gd name="connsiteX15" fmla="*/ 336550 w 628650"/>
                <a:gd name="connsiteY15" fmla="*/ 552450 h 755650"/>
                <a:gd name="connsiteX16" fmla="*/ 273050 w 628650"/>
                <a:gd name="connsiteY16" fmla="*/ 450850 h 755650"/>
                <a:gd name="connsiteX17" fmla="*/ 158750 w 628650"/>
                <a:gd name="connsiteY17" fmla="*/ 298450 h 755650"/>
                <a:gd name="connsiteX18" fmla="*/ 44450 w 628650"/>
                <a:gd name="connsiteY18" fmla="*/ 336550 h 755650"/>
                <a:gd name="connsiteX19" fmla="*/ 44450 w 628650"/>
                <a:gd name="connsiteY19" fmla="*/ 266700 h 755650"/>
                <a:gd name="connsiteX20" fmla="*/ 6350 w 628650"/>
                <a:gd name="connsiteY20" fmla="*/ 152400 h 755650"/>
                <a:gd name="connsiteX21" fmla="*/ 0 w 628650"/>
                <a:gd name="connsiteY21" fmla="*/ 57150 h 755650"/>
                <a:gd name="connsiteX22" fmla="*/ 12700 w 628650"/>
                <a:gd name="connsiteY22" fmla="*/ 0 h 755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28650" h="755650">
                  <a:moveTo>
                    <a:pt x="12700" y="0"/>
                  </a:moveTo>
                  <a:lnTo>
                    <a:pt x="101600" y="38100"/>
                  </a:lnTo>
                  <a:lnTo>
                    <a:pt x="203200" y="50800"/>
                  </a:lnTo>
                  <a:lnTo>
                    <a:pt x="323850" y="107950"/>
                  </a:lnTo>
                  <a:lnTo>
                    <a:pt x="412750" y="209550"/>
                  </a:lnTo>
                  <a:lnTo>
                    <a:pt x="482600" y="266700"/>
                  </a:lnTo>
                  <a:lnTo>
                    <a:pt x="482600" y="330200"/>
                  </a:lnTo>
                  <a:lnTo>
                    <a:pt x="609600" y="444500"/>
                  </a:lnTo>
                  <a:lnTo>
                    <a:pt x="628650" y="482600"/>
                  </a:lnTo>
                  <a:lnTo>
                    <a:pt x="615950" y="552450"/>
                  </a:lnTo>
                  <a:lnTo>
                    <a:pt x="539750" y="596900"/>
                  </a:lnTo>
                  <a:lnTo>
                    <a:pt x="501650" y="673100"/>
                  </a:lnTo>
                  <a:lnTo>
                    <a:pt x="438150" y="755650"/>
                  </a:lnTo>
                  <a:lnTo>
                    <a:pt x="374650" y="673100"/>
                  </a:lnTo>
                  <a:lnTo>
                    <a:pt x="304800" y="628650"/>
                  </a:lnTo>
                  <a:lnTo>
                    <a:pt x="336550" y="552450"/>
                  </a:lnTo>
                  <a:lnTo>
                    <a:pt x="273050" y="450850"/>
                  </a:lnTo>
                  <a:lnTo>
                    <a:pt x="158750" y="298450"/>
                  </a:lnTo>
                  <a:lnTo>
                    <a:pt x="44450" y="336550"/>
                  </a:lnTo>
                  <a:lnTo>
                    <a:pt x="44450" y="266700"/>
                  </a:lnTo>
                  <a:lnTo>
                    <a:pt x="6350" y="152400"/>
                  </a:lnTo>
                  <a:lnTo>
                    <a:pt x="0" y="57150"/>
                  </a:lnTo>
                  <a:lnTo>
                    <a:pt x="12700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67" name="Forma libre 166">
              <a:extLst>
                <a:ext uri="{FF2B5EF4-FFF2-40B4-BE49-F238E27FC236}">
                  <a16:creationId xmlns:a16="http://schemas.microsoft.com/office/drawing/2014/main" id="{EA6D79CF-0C52-4586-A80C-A3585BA9C843}"/>
                </a:ext>
              </a:extLst>
            </p:cNvPr>
            <p:cNvSpPr/>
            <p:nvPr/>
          </p:nvSpPr>
          <p:spPr>
            <a:xfrm>
              <a:off x="8312069" y="2739825"/>
              <a:ext cx="291734" cy="534036"/>
            </a:xfrm>
            <a:custGeom>
              <a:avLst/>
              <a:gdLst>
                <a:gd name="connsiteX0" fmla="*/ 104775 w 290512"/>
                <a:gd name="connsiteY0" fmla="*/ 0 h 538162"/>
                <a:gd name="connsiteX1" fmla="*/ 104775 w 290512"/>
                <a:gd name="connsiteY1" fmla="*/ 61912 h 538162"/>
                <a:gd name="connsiteX2" fmla="*/ 119062 w 290512"/>
                <a:gd name="connsiteY2" fmla="*/ 119062 h 538162"/>
                <a:gd name="connsiteX3" fmla="*/ 209550 w 290512"/>
                <a:gd name="connsiteY3" fmla="*/ 109537 h 538162"/>
                <a:gd name="connsiteX4" fmla="*/ 271462 w 290512"/>
                <a:gd name="connsiteY4" fmla="*/ 133350 h 538162"/>
                <a:gd name="connsiteX5" fmla="*/ 261937 w 290512"/>
                <a:gd name="connsiteY5" fmla="*/ 176212 h 538162"/>
                <a:gd name="connsiteX6" fmla="*/ 261937 w 290512"/>
                <a:gd name="connsiteY6" fmla="*/ 247650 h 538162"/>
                <a:gd name="connsiteX7" fmla="*/ 238125 w 290512"/>
                <a:gd name="connsiteY7" fmla="*/ 304800 h 538162"/>
                <a:gd name="connsiteX8" fmla="*/ 257175 w 290512"/>
                <a:gd name="connsiteY8" fmla="*/ 371475 h 538162"/>
                <a:gd name="connsiteX9" fmla="*/ 290512 w 290512"/>
                <a:gd name="connsiteY9" fmla="*/ 423862 h 538162"/>
                <a:gd name="connsiteX10" fmla="*/ 290512 w 290512"/>
                <a:gd name="connsiteY10" fmla="*/ 471487 h 538162"/>
                <a:gd name="connsiteX11" fmla="*/ 276225 w 290512"/>
                <a:gd name="connsiteY11" fmla="*/ 504825 h 538162"/>
                <a:gd name="connsiteX12" fmla="*/ 157162 w 290512"/>
                <a:gd name="connsiteY12" fmla="*/ 519112 h 538162"/>
                <a:gd name="connsiteX13" fmla="*/ 142875 w 290512"/>
                <a:gd name="connsiteY13" fmla="*/ 538162 h 538162"/>
                <a:gd name="connsiteX14" fmla="*/ 100012 w 290512"/>
                <a:gd name="connsiteY14" fmla="*/ 419100 h 538162"/>
                <a:gd name="connsiteX15" fmla="*/ 109537 w 290512"/>
                <a:gd name="connsiteY15" fmla="*/ 376237 h 538162"/>
                <a:gd name="connsiteX16" fmla="*/ 80962 w 290512"/>
                <a:gd name="connsiteY16" fmla="*/ 271462 h 538162"/>
                <a:gd name="connsiteX17" fmla="*/ 0 w 290512"/>
                <a:gd name="connsiteY17" fmla="*/ 223837 h 538162"/>
                <a:gd name="connsiteX18" fmla="*/ 19050 w 290512"/>
                <a:gd name="connsiteY18" fmla="*/ 114300 h 538162"/>
                <a:gd name="connsiteX19" fmla="*/ 104775 w 290512"/>
                <a:gd name="connsiteY19" fmla="*/ 0 h 53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512" h="538162">
                  <a:moveTo>
                    <a:pt x="104775" y="0"/>
                  </a:moveTo>
                  <a:lnTo>
                    <a:pt x="104775" y="61912"/>
                  </a:lnTo>
                  <a:lnTo>
                    <a:pt x="119062" y="119062"/>
                  </a:lnTo>
                  <a:lnTo>
                    <a:pt x="209550" y="109537"/>
                  </a:lnTo>
                  <a:lnTo>
                    <a:pt x="271462" y="133350"/>
                  </a:lnTo>
                  <a:lnTo>
                    <a:pt x="261937" y="176212"/>
                  </a:lnTo>
                  <a:lnTo>
                    <a:pt x="261937" y="247650"/>
                  </a:lnTo>
                  <a:lnTo>
                    <a:pt x="238125" y="304800"/>
                  </a:lnTo>
                  <a:lnTo>
                    <a:pt x="257175" y="371475"/>
                  </a:lnTo>
                  <a:lnTo>
                    <a:pt x="290512" y="423862"/>
                  </a:lnTo>
                  <a:lnTo>
                    <a:pt x="290512" y="471487"/>
                  </a:lnTo>
                  <a:lnTo>
                    <a:pt x="276225" y="504825"/>
                  </a:lnTo>
                  <a:lnTo>
                    <a:pt x="157162" y="519112"/>
                  </a:lnTo>
                  <a:lnTo>
                    <a:pt x="142875" y="538162"/>
                  </a:lnTo>
                  <a:lnTo>
                    <a:pt x="100012" y="419100"/>
                  </a:lnTo>
                  <a:lnTo>
                    <a:pt x="109537" y="376237"/>
                  </a:lnTo>
                  <a:lnTo>
                    <a:pt x="80962" y="271462"/>
                  </a:lnTo>
                  <a:lnTo>
                    <a:pt x="0" y="223837"/>
                  </a:lnTo>
                  <a:lnTo>
                    <a:pt x="19050" y="114300"/>
                  </a:lnTo>
                  <a:lnTo>
                    <a:pt x="104775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68" name="Forma libre 167">
              <a:extLst>
                <a:ext uri="{FF2B5EF4-FFF2-40B4-BE49-F238E27FC236}">
                  <a16:creationId xmlns:a16="http://schemas.microsoft.com/office/drawing/2014/main" id="{EC006618-396F-4B7F-AA6B-CAFA853D649A}"/>
                </a:ext>
              </a:extLst>
            </p:cNvPr>
            <p:cNvSpPr/>
            <p:nvPr/>
          </p:nvSpPr>
          <p:spPr>
            <a:xfrm>
              <a:off x="8055542" y="2283938"/>
              <a:ext cx="598560" cy="547063"/>
            </a:xfrm>
            <a:custGeom>
              <a:avLst/>
              <a:gdLst>
                <a:gd name="connsiteX0" fmla="*/ 119063 w 600075"/>
                <a:gd name="connsiteY0" fmla="*/ 0 h 552450"/>
                <a:gd name="connsiteX1" fmla="*/ 190500 w 600075"/>
                <a:gd name="connsiteY1" fmla="*/ 52387 h 552450"/>
                <a:gd name="connsiteX2" fmla="*/ 271463 w 600075"/>
                <a:gd name="connsiteY2" fmla="*/ 128587 h 552450"/>
                <a:gd name="connsiteX3" fmla="*/ 300038 w 600075"/>
                <a:gd name="connsiteY3" fmla="*/ 195262 h 552450"/>
                <a:gd name="connsiteX4" fmla="*/ 404813 w 600075"/>
                <a:gd name="connsiteY4" fmla="*/ 176212 h 552450"/>
                <a:gd name="connsiteX5" fmla="*/ 471488 w 600075"/>
                <a:gd name="connsiteY5" fmla="*/ 152400 h 552450"/>
                <a:gd name="connsiteX6" fmla="*/ 471488 w 600075"/>
                <a:gd name="connsiteY6" fmla="*/ 152400 h 552450"/>
                <a:gd name="connsiteX7" fmla="*/ 504825 w 600075"/>
                <a:gd name="connsiteY7" fmla="*/ 204787 h 552450"/>
                <a:gd name="connsiteX8" fmla="*/ 481013 w 600075"/>
                <a:gd name="connsiteY8" fmla="*/ 295275 h 552450"/>
                <a:gd name="connsiteX9" fmla="*/ 442913 w 600075"/>
                <a:gd name="connsiteY9" fmla="*/ 338137 h 552450"/>
                <a:gd name="connsiteX10" fmla="*/ 447675 w 600075"/>
                <a:gd name="connsiteY10" fmla="*/ 376237 h 552450"/>
                <a:gd name="connsiteX11" fmla="*/ 600075 w 600075"/>
                <a:gd name="connsiteY11" fmla="*/ 495300 h 552450"/>
                <a:gd name="connsiteX12" fmla="*/ 509588 w 600075"/>
                <a:gd name="connsiteY12" fmla="*/ 552450 h 552450"/>
                <a:gd name="connsiteX13" fmla="*/ 409575 w 600075"/>
                <a:gd name="connsiteY13" fmla="*/ 552450 h 552450"/>
                <a:gd name="connsiteX14" fmla="*/ 390525 w 600075"/>
                <a:gd name="connsiteY14" fmla="*/ 461962 h 552450"/>
                <a:gd name="connsiteX15" fmla="*/ 357188 w 600075"/>
                <a:gd name="connsiteY15" fmla="*/ 419100 h 552450"/>
                <a:gd name="connsiteX16" fmla="*/ 314325 w 600075"/>
                <a:gd name="connsiteY16" fmla="*/ 466725 h 552450"/>
                <a:gd name="connsiteX17" fmla="*/ 261938 w 600075"/>
                <a:gd name="connsiteY17" fmla="*/ 523875 h 552450"/>
                <a:gd name="connsiteX18" fmla="*/ 257175 w 600075"/>
                <a:gd name="connsiteY18" fmla="*/ 452437 h 552450"/>
                <a:gd name="connsiteX19" fmla="*/ 271463 w 600075"/>
                <a:gd name="connsiteY19" fmla="*/ 385762 h 552450"/>
                <a:gd name="connsiteX20" fmla="*/ 357188 w 600075"/>
                <a:gd name="connsiteY20" fmla="*/ 352425 h 552450"/>
                <a:gd name="connsiteX21" fmla="*/ 257175 w 600075"/>
                <a:gd name="connsiteY21" fmla="*/ 257175 h 552450"/>
                <a:gd name="connsiteX22" fmla="*/ 47625 w 600075"/>
                <a:gd name="connsiteY22" fmla="*/ 347662 h 552450"/>
                <a:gd name="connsiteX23" fmla="*/ 0 w 600075"/>
                <a:gd name="connsiteY23" fmla="*/ 290512 h 552450"/>
                <a:gd name="connsiteX24" fmla="*/ 19050 w 600075"/>
                <a:gd name="connsiteY24" fmla="*/ 233362 h 552450"/>
                <a:gd name="connsiteX25" fmla="*/ 57150 w 600075"/>
                <a:gd name="connsiteY25" fmla="*/ 142875 h 552450"/>
                <a:gd name="connsiteX26" fmla="*/ 90488 w 600075"/>
                <a:gd name="connsiteY26" fmla="*/ 71437 h 552450"/>
                <a:gd name="connsiteX27" fmla="*/ 119063 w 600075"/>
                <a:gd name="connsiteY27" fmla="*/ 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0075" h="552450">
                  <a:moveTo>
                    <a:pt x="119063" y="0"/>
                  </a:moveTo>
                  <a:lnTo>
                    <a:pt x="190500" y="52387"/>
                  </a:lnTo>
                  <a:lnTo>
                    <a:pt x="271463" y="128587"/>
                  </a:lnTo>
                  <a:lnTo>
                    <a:pt x="300038" y="195262"/>
                  </a:lnTo>
                  <a:lnTo>
                    <a:pt x="404813" y="176212"/>
                  </a:lnTo>
                  <a:lnTo>
                    <a:pt x="471488" y="152400"/>
                  </a:lnTo>
                  <a:lnTo>
                    <a:pt x="471488" y="152400"/>
                  </a:lnTo>
                  <a:lnTo>
                    <a:pt x="504825" y="204787"/>
                  </a:lnTo>
                  <a:lnTo>
                    <a:pt x="481013" y="295275"/>
                  </a:lnTo>
                  <a:lnTo>
                    <a:pt x="442913" y="338137"/>
                  </a:lnTo>
                  <a:lnTo>
                    <a:pt x="447675" y="376237"/>
                  </a:lnTo>
                  <a:lnTo>
                    <a:pt x="600075" y="495300"/>
                  </a:lnTo>
                  <a:lnTo>
                    <a:pt x="509588" y="552450"/>
                  </a:lnTo>
                  <a:lnTo>
                    <a:pt x="409575" y="552450"/>
                  </a:lnTo>
                  <a:lnTo>
                    <a:pt x="390525" y="461962"/>
                  </a:lnTo>
                  <a:lnTo>
                    <a:pt x="357188" y="419100"/>
                  </a:lnTo>
                  <a:lnTo>
                    <a:pt x="314325" y="466725"/>
                  </a:lnTo>
                  <a:lnTo>
                    <a:pt x="261938" y="523875"/>
                  </a:lnTo>
                  <a:lnTo>
                    <a:pt x="257175" y="452437"/>
                  </a:lnTo>
                  <a:lnTo>
                    <a:pt x="271463" y="385762"/>
                  </a:lnTo>
                  <a:lnTo>
                    <a:pt x="357188" y="352425"/>
                  </a:lnTo>
                  <a:lnTo>
                    <a:pt x="257175" y="257175"/>
                  </a:lnTo>
                  <a:lnTo>
                    <a:pt x="47625" y="347662"/>
                  </a:lnTo>
                  <a:lnTo>
                    <a:pt x="0" y="290512"/>
                  </a:lnTo>
                  <a:lnTo>
                    <a:pt x="19050" y="233362"/>
                  </a:lnTo>
                  <a:lnTo>
                    <a:pt x="57150" y="142875"/>
                  </a:lnTo>
                  <a:lnTo>
                    <a:pt x="90488" y="71437"/>
                  </a:lnTo>
                  <a:lnTo>
                    <a:pt x="119063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69" name="Forma libre 168">
              <a:extLst>
                <a:ext uri="{FF2B5EF4-FFF2-40B4-BE49-F238E27FC236}">
                  <a16:creationId xmlns:a16="http://schemas.microsoft.com/office/drawing/2014/main" id="{0595B440-AAC5-4B9F-855D-1341002DF9B1}"/>
                </a:ext>
              </a:extLst>
            </p:cNvPr>
            <p:cNvSpPr/>
            <p:nvPr/>
          </p:nvSpPr>
          <p:spPr>
            <a:xfrm>
              <a:off x="7547523" y="2192763"/>
              <a:ext cx="578437" cy="633898"/>
            </a:xfrm>
            <a:custGeom>
              <a:avLst/>
              <a:gdLst>
                <a:gd name="connsiteX0" fmla="*/ 576262 w 581025"/>
                <a:gd name="connsiteY0" fmla="*/ 47625 h 628650"/>
                <a:gd name="connsiteX1" fmla="*/ 581025 w 581025"/>
                <a:gd name="connsiteY1" fmla="*/ 114300 h 628650"/>
                <a:gd name="connsiteX2" fmla="*/ 538162 w 581025"/>
                <a:gd name="connsiteY2" fmla="*/ 214312 h 628650"/>
                <a:gd name="connsiteX3" fmla="*/ 495300 w 581025"/>
                <a:gd name="connsiteY3" fmla="*/ 309562 h 628650"/>
                <a:gd name="connsiteX4" fmla="*/ 476250 w 581025"/>
                <a:gd name="connsiteY4" fmla="*/ 395287 h 628650"/>
                <a:gd name="connsiteX5" fmla="*/ 538162 w 581025"/>
                <a:gd name="connsiteY5" fmla="*/ 452437 h 628650"/>
                <a:gd name="connsiteX6" fmla="*/ 466725 w 581025"/>
                <a:gd name="connsiteY6" fmla="*/ 514350 h 628650"/>
                <a:gd name="connsiteX7" fmla="*/ 323850 w 581025"/>
                <a:gd name="connsiteY7" fmla="*/ 552450 h 628650"/>
                <a:gd name="connsiteX8" fmla="*/ 280987 w 581025"/>
                <a:gd name="connsiteY8" fmla="*/ 623887 h 628650"/>
                <a:gd name="connsiteX9" fmla="*/ 228600 w 581025"/>
                <a:gd name="connsiteY9" fmla="*/ 628650 h 628650"/>
                <a:gd name="connsiteX10" fmla="*/ 214312 w 581025"/>
                <a:gd name="connsiteY10" fmla="*/ 561975 h 628650"/>
                <a:gd name="connsiteX11" fmla="*/ 171450 w 581025"/>
                <a:gd name="connsiteY11" fmla="*/ 571500 h 628650"/>
                <a:gd name="connsiteX12" fmla="*/ 166687 w 581025"/>
                <a:gd name="connsiteY12" fmla="*/ 590550 h 628650"/>
                <a:gd name="connsiteX13" fmla="*/ 90487 w 581025"/>
                <a:gd name="connsiteY13" fmla="*/ 609600 h 628650"/>
                <a:gd name="connsiteX14" fmla="*/ 90487 w 581025"/>
                <a:gd name="connsiteY14" fmla="*/ 533400 h 628650"/>
                <a:gd name="connsiteX15" fmla="*/ 0 w 581025"/>
                <a:gd name="connsiteY15" fmla="*/ 404812 h 628650"/>
                <a:gd name="connsiteX16" fmla="*/ 23812 w 581025"/>
                <a:gd name="connsiteY16" fmla="*/ 328612 h 628650"/>
                <a:gd name="connsiteX17" fmla="*/ 23812 w 581025"/>
                <a:gd name="connsiteY17" fmla="*/ 247650 h 628650"/>
                <a:gd name="connsiteX18" fmla="*/ 23812 w 581025"/>
                <a:gd name="connsiteY18" fmla="*/ 180975 h 628650"/>
                <a:gd name="connsiteX19" fmla="*/ 23812 w 581025"/>
                <a:gd name="connsiteY19" fmla="*/ 180975 h 628650"/>
                <a:gd name="connsiteX20" fmla="*/ 4762 w 581025"/>
                <a:gd name="connsiteY20" fmla="*/ 85725 h 628650"/>
                <a:gd name="connsiteX21" fmla="*/ 71437 w 581025"/>
                <a:gd name="connsiteY21" fmla="*/ 19050 h 628650"/>
                <a:gd name="connsiteX22" fmla="*/ 147637 w 581025"/>
                <a:gd name="connsiteY22" fmla="*/ 71437 h 628650"/>
                <a:gd name="connsiteX23" fmla="*/ 223837 w 581025"/>
                <a:gd name="connsiteY23" fmla="*/ 42862 h 628650"/>
                <a:gd name="connsiteX24" fmla="*/ 285750 w 581025"/>
                <a:gd name="connsiteY24" fmla="*/ 42862 h 628650"/>
                <a:gd name="connsiteX25" fmla="*/ 314325 w 581025"/>
                <a:gd name="connsiteY25" fmla="*/ 14287 h 628650"/>
                <a:gd name="connsiteX26" fmla="*/ 371475 w 581025"/>
                <a:gd name="connsiteY26" fmla="*/ 9525 h 628650"/>
                <a:gd name="connsiteX27" fmla="*/ 438150 w 581025"/>
                <a:gd name="connsiteY27" fmla="*/ 0 h 628650"/>
                <a:gd name="connsiteX28" fmla="*/ 504825 w 581025"/>
                <a:gd name="connsiteY28" fmla="*/ 19050 h 628650"/>
                <a:gd name="connsiteX29" fmla="*/ 576262 w 581025"/>
                <a:gd name="connsiteY29" fmla="*/ 47625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81025" h="628650">
                  <a:moveTo>
                    <a:pt x="576262" y="47625"/>
                  </a:moveTo>
                  <a:lnTo>
                    <a:pt x="581025" y="114300"/>
                  </a:lnTo>
                  <a:lnTo>
                    <a:pt x="538162" y="214312"/>
                  </a:lnTo>
                  <a:lnTo>
                    <a:pt x="495300" y="309562"/>
                  </a:lnTo>
                  <a:lnTo>
                    <a:pt x="476250" y="395287"/>
                  </a:lnTo>
                  <a:lnTo>
                    <a:pt x="538162" y="452437"/>
                  </a:lnTo>
                  <a:lnTo>
                    <a:pt x="466725" y="514350"/>
                  </a:lnTo>
                  <a:lnTo>
                    <a:pt x="323850" y="552450"/>
                  </a:lnTo>
                  <a:lnTo>
                    <a:pt x="280987" y="623887"/>
                  </a:lnTo>
                  <a:lnTo>
                    <a:pt x="228600" y="628650"/>
                  </a:lnTo>
                  <a:lnTo>
                    <a:pt x="214312" y="561975"/>
                  </a:lnTo>
                  <a:lnTo>
                    <a:pt x="171450" y="571500"/>
                  </a:lnTo>
                  <a:lnTo>
                    <a:pt x="166687" y="590550"/>
                  </a:lnTo>
                  <a:lnTo>
                    <a:pt x="90487" y="609600"/>
                  </a:lnTo>
                  <a:lnTo>
                    <a:pt x="90487" y="533400"/>
                  </a:lnTo>
                  <a:lnTo>
                    <a:pt x="0" y="404812"/>
                  </a:lnTo>
                  <a:lnTo>
                    <a:pt x="23812" y="328612"/>
                  </a:lnTo>
                  <a:lnTo>
                    <a:pt x="23812" y="247650"/>
                  </a:lnTo>
                  <a:lnTo>
                    <a:pt x="23812" y="180975"/>
                  </a:lnTo>
                  <a:lnTo>
                    <a:pt x="23812" y="180975"/>
                  </a:lnTo>
                  <a:lnTo>
                    <a:pt x="4762" y="85725"/>
                  </a:lnTo>
                  <a:lnTo>
                    <a:pt x="71437" y="19050"/>
                  </a:lnTo>
                  <a:lnTo>
                    <a:pt x="147637" y="71437"/>
                  </a:lnTo>
                  <a:lnTo>
                    <a:pt x="223837" y="42862"/>
                  </a:lnTo>
                  <a:lnTo>
                    <a:pt x="285750" y="42862"/>
                  </a:lnTo>
                  <a:lnTo>
                    <a:pt x="314325" y="14287"/>
                  </a:lnTo>
                  <a:lnTo>
                    <a:pt x="371475" y="9525"/>
                  </a:lnTo>
                  <a:lnTo>
                    <a:pt x="438150" y="0"/>
                  </a:lnTo>
                  <a:lnTo>
                    <a:pt x="504825" y="19050"/>
                  </a:lnTo>
                  <a:lnTo>
                    <a:pt x="576262" y="47625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70" name="Forma libre 169">
              <a:extLst>
                <a:ext uri="{FF2B5EF4-FFF2-40B4-BE49-F238E27FC236}">
                  <a16:creationId xmlns:a16="http://schemas.microsoft.com/office/drawing/2014/main" id="{FBE8CD75-1854-4E29-BEF2-4607509AB60C}"/>
                </a:ext>
              </a:extLst>
            </p:cNvPr>
            <p:cNvSpPr/>
            <p:nvPr/>
          </p:nvSpPr>
          <p:spPr>
            <a:xfrm>
              <a:off x="7854346" y="2583522"/>
              <a:ext cx="508022" cy="321291"/>
            </a:xfrm>
            <a:custGeom>
              <a:avLst/>
              <a:gdLst>
                <a:gd name="connsiteX0" fmla="*/ 0 w 509587"/>
                <a:gd name="connsiteY0" fmla="*/ 252413 h 323850"/>
                <a:gd name="connsiteX1" fmla="*/ 71437 w 509587"/>
                <a:gd name="connsiteY1" fmla="*/ 223838 h 323850"/>
                <a:gd name="connsiteX2" fmla="*/ 109537 w 509587"/>
                <a:gd name="connsiteY2" fmla="*/ 190500 h 323850"/>
                <a:gd name="connsiteX3" fmla="*/ 152400 w 509587"/>
                <a:gd name="connsiteY3" fmla="*/ 176213 h 323850"/>
                <a:gd name="connsiteX4" fmla="*/ 247650 w 509587"/>
                <a:gd name="connsiteY4" fmla="*/ 90488 h 323850"/>
                <a:gd name="connsiteX5" fmla="*/ 361950 w 509587"/>
                <a:gd name="connsiteY5" fmla="*/ 38100 h 323850"/>
                <a:gd name="connsiteX6" fmla="*/ 457200 w 509587"/>
                <a:gd name="connsiteY6" fmla="*/ 0 h 323850"/>
                <a:gd name="connsiteX7" fmla="*/ 509587 w 509587"/>
                <a:gd name="connsiteY7" fmla="*/ 42863 h 323850"/>
                <a:gd name="connsiteX8" fmla="*/ 452437 w 509587"/>
                <a:gd name="connsiteY8" fmla="*/ 71438 h 323850"/>
                <a:gd name="connsiteX9" fmla="*/ 433387 w 509587"/>
                <a:gd name="connsiteY9" fmla="*/ 133350 h 323850"/>
                <a:gd name="connsiteX10" fmla="*/ 433387 w 509587"/>
                <a:gd name="connsiteY10" fmla="*/ 133350 h 323850"/>
                <a:gd name="connsiteX11" fmla="*/ 419100 w 509587"/>
                <a:gd name="connsiteY11" fmla="*/ 228600 h 323850"/>
                <a:gd name="connsiteX12" fmla="*/ 457200 w 509587"/>
                <a:gd name="connsiteY12" fmla="*/ 261938 h 323850"/>
                <a:gd name="connsiteX13" fmla="*/ 381000 w 509587"/>
                <a:gd name="connsiteY13" fmla="*/ 295275 h 323850"/>
                <a:gd name="connsiteX14" fmla="*/ 304800 w 509587"/>
                <a:gd name="connsiteY14" fmla="*/ 280988 h 323850"/>
                <a:gd name="connsiteX15" fmla="*/ 252412 w 509587"/>
                <a:gd name="connsiteY15" fmla="*/ 285750 h 323850"/>
                <a:gd name="connsiteX16" fmla="*/ 185737 w 509587"/>
                <a:gd name="connsiteY16" fmla="*/ 276225 h 323850"/>
                <a:gd name="connsiteX17" fmla="*/ 185737 w 509587"/>
                <a:gd name="connsiteY17" fmla="*/ 276225 h 323850"/>
                <a:gd name="connsiteX18" fmla="*/ 114300 w 509587"/>
                <a:gd name="connsiteY18" fmla="*/ 271463 h 323850"/>
                <a:gd name="connsiteX19" fmla="*/ 61912 w 509587"/>
                <a:gd name="connsiteY19" fmla="*/ 323850 h 323850"/>
                <a:gd name="connsiteX20" fmla="*/ 0 w 509587"/>
                <a:gd name="connsiteY20" fmla="*/ 252413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09587" h="323850">
                  <a:moveTo>
                    <a:pt x="0" y="252413"/>
                  </a:moveTo>
                  <a:lnTo>
                    <a:pt x="71437" y="223838"/>
                  </a:lnTo>
                  <a:lnTo>
                    <a:pt x="109537" y="190500"/>
                  </a:lnTo>
                  <a:lnTo>
                    <a:pt x="152400" y="176213"/>
                  </a:lnTo>
                  <a:lnTo>
                    <a:pt x="247650" y="90488"/>
                  </a:lnTo>
                  <a:lnTo>
                    <a:pt x="361950" y="38100"/>
                  </a:lnTo>
                  <a:lnTo>
                    <a:pt x="457200" y="0"/>
                  </a:lnTo>
                  <a:lnTo>
                    <a:pt x="509587" y="42863"/>
                  </a:lnTo>
                  <a:lnTo>
                    <a:pt x="452437" y="71438"/>
                  </a:lnTo>
                  <a:lnTo>
                    <a:pt x="433387" y="133350"/>
                  </a:lnTo>
                  <a:lnTo>
                    <a:pt x="433387" y="133350"/>
                  </a:lnTo>
                  <a:lnTo>
                    <a:pt x="419100" y="228600"/>
                  </a:lnTo>
                  <a:lnTo>
                    <a:pt x="457200" y="261938"/>
                  </a:lnTo>
                  <a:lnTo>
                    <a:pt x="381000" y="295275"/>
                  </a:lnTo>
                  <a:lnTo>
                    <a:pt x="304800" y="280988"/>
                  </a:lnTo>
                  <a:lnTo>
                    <a:pt x="252412" y="285750"/>
                  </a:lnTo>
                  <a:lnTo>
                    <a:pt x="185737" y="276225"/>
                  </a:lnTo>
                  <a:lnTo>
                    <a:pt x="185737" y="276225"/>
                  </a:lnTo>
                  <a:lnTo>
                    <a:pt x="114300" y="271463"/>
                  </a:lnTo>
                  <a:lnTo>
                    <a:pt x="61912" y="323850"/>
                  </a:lnTo>
                  <a:lnTo>
                    <a:pt x="0" y="252413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71" name="Forma libre 170">
              <a:extLst>
                <a:ext uri="{FF2B5EF4-FFF2-40B4-BE49-F238E27FC236}">
                  <a16:creationId xmlns:a16="http://schemas.microsoft.com/office/drawing/2014/main" id="{51807AC6-E275-4F9D-97AF-97849F4B0E5A}"/>
                </a:ext>
              </a:extLst>
            </p:cNvPr>
            <p:cNvSpPr/>
            <p:nvPr/>
          </p:nvSpPr>
          <p:spPr>
            <a:xfrm>
              <a:off x="7175310" y="2622596"/>
              <a:ext cx="487899" cy="777178"/>
            </a:xfrm>
            <a:custGeom>
              <a:avLst/>
              <a:gdLst>
                <a:gd name="connsiteX0" fmla="*/ 342900 w 485775"/>
                <a:gd name="connsiteY0" fmla="*/ 0 h 776287"/>
                <a:gd name="connsiteX1" fmla="*/ 438150 w 485775"/>
                <a:gd name="connsiteY1" fmla="*/ 109537 h 776287"/>
                <a:gd name="connsiteX2" fmla="*/ 423862 w 485775"/>
                <a:gd name="connsiteY2" fmla="*/ 195262 h 776287"/>
                <a:gd name="connsiteX3" fmla="*/ 461962 w 485775"/>
                <a:gd name="connsiteY3" fmla="*/ 233362 h 776287"/>
                <a:gd name="connsiteX4" fmla="*/ 471487 w 485775"/>
                <a:gd name="connsiteY4" fmla="*/ 271462 h 776287"/>
                <a:gd name="connsiteX5" fmla="*/ 385762 w 485775"/>
                <a:gd name="connsiteY5" fmla="*/ 266700 h 776287"/>
                <a:gd name="connsiteX6" fmla="*/ 404812 w 485775"/>
                <a:gd name="connsiteY6" fmla="*/ 333375 h 776287"/>
                <a:gd name="connsiteX7" fmla="*/ 414337 w 485775"/>
                <a:gd name="connsiteY7" fmla="*/ 371475 h 776287"/>
                <a:gd name="connsiteX8" fmla="*/ 400050 w 485775"/>
                <a:gd name="connsiteY8" fmla="*/ 461962 h 776287"/>
                <a:gd name="connsiteX9" fmla="*/ 423862 w 485775"/>
                <a:gd name="connsiteY9" fmla="*/ 533400 h 776287"/>
                <a:gd name="connsiteX10" fmla="*/ 428625 w 485775"/>
                <a:gd name="connsiteY10" fmla="*/ 600075 h 776287"/>
                <a:gd name="connsiteX11" fmla="*/ 485775 w 485775"/>
                <a:gd name="connsiteY11" fmla="*/ 638175 h 776287"/>
                <a:gd name="connsiteX12" fmla="*/ 457200 w 485775"/>
                <a:gd name="connsiteY12" fmla="*/ 695325 h 776287"/>
                <a:gd name="connsiteX13" fmla="*/ 442912 w 485775"/>
                <a:gd name="connsiteY13" fmla="*/ 776287 h 776287"/>
                <a:gd name="connsiteX14" fmla="*/ 347662 w 485775"/>
                <a:gd name="connsiteY14" fmla="*/ 747712 h 776287"/>
                <a:gd name="connsiteX15" fmla="*/ 252412 w 485775"/>
                <a:gd name="connsiteY15" fmla="*/ 738187 h 776287"/>
                <a:gd name="connsiteX16" fmla="*/ 200025 w 485775"/>
                <a:gd name="connsiteY16" fmla="*/ 695325 h 776287"/>
                <a:gd name="connsiteX17" fmla="*/ 190500 w 485775"/>
                <a:gd name="connsiteY17" fmla="*/ 638175 h 776287"/>
                <a:gd name="connsiteX18" fmla="*/ 133350 w 485775"/>
                <a:gd name="connsiteY18" fmla="*/ 623887 h 776287"/>
                <a:gd name="connsiteX19" fmla="*/ 104775 w 485775"/>
                <a:gd name="connsiteY19" fmla="*/ 576262 h 776287"/>
                <a:gd name="connsiteX20" fmla="*/ 147637 w 485775"/>
                <a:gd name="connsiteY20" fmla="*/ 481012 h 776287"/>
                <a:gd name="connsiteX21" fmla="*/ 133350 w 485775"/>
                <a:gd name="connsiteY21" fmla="*/ 400050 h 776287"/>
                <a:gd name="connsiteX22" fmla="*/ 28575 w 485775"/>
                <a:gd name="connsiteY22" fmla="*/ 342900 h 776287"/>
                <a:gd name="connsiteX23" fmla="*/ 0 w 485775"/>
                <a:gd name="connsiteY23" fmla="*/ 247650 h 776287"/>
                <a:gd name="connsiteX24" fmla="*/ 47625 w 485775"/>
                <a:gd name="connsiteY24" fmla="*/ 204787 h 776287"/>
                <a:gd name="connsiteX25" fmla="*/ 133350 w 485775"/>
                <a:gd name="connsiteY25" fmla="*/ 157162 h 776287"/>
                <a:gd name="connsiteX26" fmla="*/ 214312 w 485775"/>
                <a:gd name="connsiteY26" fmla="*/ 185737 h 776287"/>
                <a:gd name="connsiteX27" fmla="*/ 257175 w 485775"/>
                <a:gd name="connsiteY27" fmla="*/ 123825 h 776287"/>
                <a:gd name="connsiteX28" fmla="*/ 300037 w 485775"/>
                <a:gd name="connsiteY28" fmla="*/ 52387 h 776287"/>
                <a:gd name="connsiteX29" fmla="*/ 342900 w 485775"/>
                <a:gd name="connsiteY29" fmla="*/ 0 h 77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5775" h="776287">
                  <a:moveTo>
                    <a:pt x="342900" y="0"/>
                  </a:moveTo>
                  <a:lnTo>
                    <a:pt x="438150" y="109537"/>
                  </a:lnTo>
                  <a:lnTo>
                    <a:pt x="423862" y="195262"/>
                  </a:lnTo>
                  <a:lnTo>
                    <a:pt x="461962" y="233362"/>
                  </a:lnTo>
                  <a:lnTo>
                    <a:pt x="471487" y="271462"/>
                  </a:lnTo>
                  <a:lnTo>
                    <a:pt x="385762" y="266700"/>
                  </a:lnTo>
                  <a:lnTo>
                    <a:pt x="404812" y="333375"/>
                  </a:lnTo>
                  <a:lnTo>
                    <a:pt x="414337" y="371475"/>
                  </a:lnTo>
                  <a:lnTo>
                    <a:pt x="400050" y="461962"/>
                  </a:lnTo>
                  <a:lnTo>
                    <a:pt x="423862" y="533400"/>
                  </a:lnTo>
                  <a:lnTo>
                    <a:pt x="428625" y="600075"/>
                  </a:lnTo>
                  <a:lnTo>
                    <a:pt x="485775" y="638175"/>
                  </a:lnTo>
                  <a:lnTo>
                    <a:pt x="457200" y="695325"/>
                  </a:lnTo>
                  <a:lnTo>
                    <a:pt x="442912" y="776287"/>
                  </a:lnTo>
                  <a:lnTo>
                    <a:pt x="347662" y="747712"/>
                  </a:lnTo>
                  <a:lnTo>
                    <a:pt x="252412" y="738187"/>
                  </a:lnTo>
                  <a:lnTo>
                    <a:pt x="200025" y="695325"/>
                  </a:lnTo>
                  <a:lnTo>
                    <a:pt x="190500" y="638175"/>
                  </a:lnTo>
                  <a:lnTo>
                    <a:pt x="133350" y="623887"/>
                  </a:lnTo>
                  <a:lnTo>
                    <a:pt x="104775" y="576262"/>
                  </a:lnTo>
                  <a:lnTo>
                    <a:pt x="147637" y="481012"/>
                  </a:lnTo>
                  <a:lnTo>
                    <a:pt x="133350" y="400050"/>
                  </a:lnTo>
                  <a:lnTo>
                    <a:pt x="28575" y="342900"/>
                  </a:lnTo>
                  <a:lnTo>
                    <a:pt x="0" y="247650"/>
                  </a:lnTo>
                  <a:lnTo>
                    <a:pt x="47625" y="204787"/>
                  </a:lnTo>
                  <a:lnTo>
                    <a:pt x="133350" y="157162"/>
                  </a:lnTo>
                  <a:lnTo>
                    <a:pt x="214312" y="185737"/>
                  </a:lnTo>
                  <a:lnTo>
                    <a:pt x="257175" y="123825"/>
                  </a:lnTo>
                  <a:lnTo>
                    <a:pt x="300037" y="52387"/>
                  </a:lnTo>
                  <a:lnTo>
                    <a:pt x="342900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72" name="Forma libre 171">
              <a:extLst>
                <a:ext uri="{FF2B5EF4-FFF2-40B4-BE49-F238E27FC236}">
                  <a16:creationId xmlns:a16="http://schemas.microsoft.com/office/drawing/2014/main" id="{B7A4A994-6C67-4E6F-9E59-5F149F4AF953}"/>
                </a:ext>
              </a:extLst>
            </p:cNvPr>
            <p:cNvSpPr/>
            <p:nvPr/>
          </p:nvSpPr>
          <p:spPr>
            <a:xfrm>
              <a:off x="7597822" y="2831001"/>
              <a:ext cx="809813" cy="499305"/>
            </a:xfrm>
            <a:custGeom>
              <a:avLst/>
              <a:gdLst>
                <a:gd name="connsiteX0" fmla="*/ 152400 w 804863"/>
                <a:gd name="connsiteY0" fmla="*/ 0 h 495300"/>
                <a:gd name="connsiteX1" fmla="*/ 200025 w 804863"/>
                <a:gd name="connsiteY1" fmla="*/ 38100 h 495300"/>
                <a:gd name="connsiteX2" fmla="*/ 261938 w 804863"/>
                <a:gd name="connsiteY2" fmla="*/ 52387 h 495300"/>
                <a:gd name="connsiteX3" fmla="*/ 314325 w 804863"/>
                <a:gd name="connsiteY3" fmla="*/ 85725 h 495300"/>
                <a:gd name="connsiteX4" fmla="*/ 381000 w 804863"/>
                <a:gd name="connsiteY4" fmla="*/ 52387 h 495300"/>
                <a:gd name="connsiteX5" fmla="*/ 428625 w 804863"/>
                <a:gd name="connsiteY5" fmla="*/ 76200 h 495300"/>
                <a:gd name="connsiteX6" fmla="*/ 471488 w 804863"/>
                <a:gd name="connsiteY6" fmla="*/ 66675 h 495300"/>
                <a:gd name="connsiteX7" fmla="*/ 542925 w 804863"/>
                <a:gd name="connsiteY7" fmla="*/ 71437 h 495300"/>
                <a:gd name="connsiteX8" fmla="*/ 595313 w 804863"/>
                <a:gd name="connsiteY8" fmla="*/ 90487 h 495300"/>
                <a:gd name="connsiteX9" fmla="*/ 695325 w 804863"/>
                <a:gd name="connsiteY9" fmla="*/ 71437 h 495300"/>
                <a:gd name="connsiteX10" fmla="*/ 690563 w 804863"/>
                <a:gd name="connsiteY10" fmla="*/ 142875 h 495300"/>
                <a:gd name="connsiteX11" fmla="*/ 790575 w 804863"/>
                <a:gd name="connsiteY11" fmla="*/ 190500 h 495300"/>
                <a:gd name="connsiteX12" fmla="*/ 804863 w 804863"/>
                <a:gd name="connsiteY12" fmla="*/ 295275 h 495300"/>
                <a:gd name="connsiteX13" fmla="*/ 781050 w 804863"/>
                <a:gd name="connsiteY13" fmla="*/ 347662 h 495300"/>
                <a:gd name="connsiteX14" fmla="*/ 709613 w 804863"/>
                <a:gd name="connsiteY14" fmla="*/ 381000 h 495300"/>
                <a:gd name="connsiteX15" fmla="*/ 628650 w 804863"/>
                <a:gd name="connsiteY15" fmla="*/ 342900 h 495300"/>
                <a:gd name="connsiteX16" fmla="*/ 581025 w 804863"/>
                <a:gd name="connsiteY16" fmla="*/ 352425 h 495300"/>
                <a:gd name="connsiteX17" fmla="*/ 523875 w 804863"/>
                <a:gd name="connsiteY17" fmla="*/ 333375 h 495300"/>
                <a:gd name="connsiteX18" fmla="*/ 461963 w 804863"/>
                <a:gd name="connsiteY18" fmla="*/ 342900 h 495300"/>
                <a:gd name="connsiteX19" fmla="*/ 428625 w 804863"/>
                <a:gd name="connsiteY19" fmla="*/ 366712 h 495300"/>
                <a:gd name="connsiteX20" fmla="*/ 333375 w 804863"/>
                <a:gd name="connsiteY20" fmla="*/ 376237 h 495300"/>
                <a:gd name="connsiteX21" fmla="*/ 309563 w 804863"/>
                <a:gd name="connsiteY21" fmla="*/ 423862 h 495300"/>
                <a:gd name="connsiteX22" fmla="*/ 252413 w 804863"/>
                <a:gd name="connsiteY22" fmla="*/ 495300 h 495300"/>
                <a:gd name="connsiteX23" fmla="*/ 152400 w 804863"/>
                <a:gd name="connsiteY23" fmla="*/ 495300 h 495300"/>
                <a:gd name="connsiteX24" fmla="*/ 76200 w 804863"/>
                <a:gd name="connsiteY24" fmla="*/ 490537 h 495300"/>
                <a:gd name="connsiteX25" fmla="*/ 104775 w 804863"/>
                <a:gd name="connsiteY25" fmla="*/ 433387 h 495300"/>
                <a:gd name="connsiteX26" fmla="*/ 52388 w 804863"/>
                <a:gd name="connsiteY26" fmla="*/ 395287 h 495300"/>
                <a:gd name="connsiteX27" fmla="*/ 33338 w 804863"/>
                <a:gd name="connsiteY27" fmla="*/ 328612 h 495300"/>
                <a:gd name="connsiteX28" fmla="*/ 33338 w 804863"/>
                <a:gd name="connsiteY28" fmla="*/ 238125 h 495300"/>
                <a:gd name="connsiteX29" fmla="*/ 33338 w 804863"/>
                <a:gd name="connsiteY29" fmla="*/ 238125 h 495300"/>
                <a:gd name="connsiteX30" fmla="*/ 19050 w 804863"/>
                <a:gd name="connsiteY30" fmla="*/ 147637 h 495300"/>
                <a:gd name="connsiteX31" fmla="*/ 0 w 804863"/>
                <a:gd name="connsiteY31" fmla="*/ 95250 h 495300"/>
                <a:gd name="connsiteX32" fmla="*/ 57150 w 804863"/>
                <a:gd name="connsiteY32" fmla="*/ 85725 h 495300"/>
                <a:gd name="connsiteX33" fmla="*/ 152400 w 804863"/>
                <a:gd name="connsiteY33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804863" h="495300">
                  <a:moveTo>
                    <a:pt x="152400" y="0"/>
                  </a:moveTo>
                  <a:lnTo>
                    <a:pt x="200025" y="38100"/>
                  </a:lnTo>
                  <a:lnTo>
                    <a:pt x="261938" y="52387"/>
                  </a:lnTo>
                  <a:lnTo>
                    <a:pt x="314325" y="85725"/>
                  </a:lnTo>
                  <a:lnTo>
                    <a:pt x="381000" y="52387"/>
                  </a:lnTo>
                  <a:lnTo>
                    <a:pt x="428625" y="76200"/>
                  </a:lnTo>
                  <a:lnTo>
                    <a:pt x="471488" y="66675"/>
                  </a:lnTo>
                  <a:lnTo>
                    <a:pt x="542925" y="71437"/>
                  </a:lnTo>
                  <a:lnTo>
                    <a:pt x="595313" y="90487"/>
                  </a:lnTo>
                  <a:lnTo>
                    <a:pt x="695325" y="71437"/>
                  </a:lnTo>
                  <a:lnTo>
                    <a:pt x="690563" y="142875"/>
                  </a:lnTo>
                  <a:lnTo>
                    <a:pt x="790575" y="190500"/>
                  </a:lnTo>
                  <a:lnTo>
                    <a:pt x="804863" y="295275"/>
                  </a:lnTo>
                  <a:lnTo>
                    <a:pt x="781050" y="347662"/>
                  </a:lnTo>
                  <a:lnTo>
                    <a:pt x="709613" y="381000"/>
                  </a:lnTo>
                  <a:lnTo>
                    <a:pt x="628650" y="342900"/>
                  </a:lnTo>
                  <a:lnTo>
                    <a:pt x="581025" y="352425"/>
                  </a:lnTo>
                  <a:lnTo>
                    <a:pt x="523875" y="333375"/>
                  </a:lnTo>
                  <a:lnTo>
                    <a:pt x="461963" y="342900"/>
                  </a:lnTo>
                  <a:lnTo>
                    <a:pt x="428625" y="366712"/>
                  </a:lnTo>
                  <a:lnTo>
                    <a:pt x="333375" y="376237"/>
                  </a:lnTo>
                  <a:lnTo>
                    <a:pt x="309563" y="423862"/>
                  </a:lnTo>
                  <a:lnTo>
                    <a:pt x="252413" y="495300"/>
                  </a:lnTo>
                  <a:lnTo>
                    <a:pt x="152400" y="495300"/>
                  </a:lnTo>
                  <a:lnTo>
                    <a:pt x="76200" y="490537"/>
                  </a:lnTo>
                  <a:lnTo>
                    <a:pt x="104775" y="433387"/>
                  </a:lnTo>
                  <a:lnTo>
                    <a:pt x="52388" y="395287"/>
                  </a:lnTo>
                  <a:lnTo>
                    <a:pt x="33338" y="328612"/>
                  </a:lnTo>
                  <a:lnTo>
                    <a:pt x="33338" y="238125"/>
                  </a:lnTo>
                  <a:lnTo>
                    <a:pt x="33338" y="238125"/>
                  </a:lnTo>
                  <a:lnTo>
                    <a:pt x="19050" y="147637"/>
                  </a:lnTo>
                  <a:lnTo>
                    <a:pt x="0" y="95250"/>
                  </a:lnTo>
                  <a:lnTo>
                    <a:pt x="57150" y="85725"/>
                  </a:lnTo>
                  <a:lnTo>
                    <a:pt x="152400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73" name="Forma libre 172">
              <a:extLst>
                <a:ext uri="{FF2B5EF4-FFF2-40B4-BE49-F238E27FC236}">
                  <a16:creationId xmlns:a16="http://schemas.microsoft.com/office/drawing/2014/main" id="{9AB8C1C2-DCB9-4E62-856E-5EFC6616428D}"/>
                </a:ext>
              </a:extLst>
            </p:cNvPr>
            <p:cNvSpPr/>
            <p:nvPr/>
          </p:nvSpPr>
          <p:spPr>
            <a:xfrm>
              <a:off x="7074712" y="2648647"/>
              <a:ext cx="372213" cy="191038"/>
            </a:xfrm>
            <a:custGeom>
              <a:avLst/>
              <a:gdLst>
                <a:gd name="connsiteX0" fmla="*/ 0 w 371475"/>
                <a:gd name="connsiteY0" fmla="*/ 114300 h 190500"/>
                <a:gd name="connsiteX1" fmla="*/ 76200 w 371475"/>
                <a:gd name="connsiteY1" fmla="*/ 33338 h 190500"/>
                <a:gd name="connsiteX2" fmla="*/ 171450 w 371475"/>
                <a:gd name="connsiteY2" fmla="*/ 14288 h 190500"/>
                <a:gd name="connsiteX3" fmla="*/ 223838 w 371475"/>
                <a:gd name="connsiteY3" fmla="*/ 47625 h 190500"/>
                <a:gd name="connsiteX4" fmla="*/ 333375 w 371475"/>
                <a:gd name="connsiteY4" fmla="*/ 0 h 190500"/>
                <a:gd name="connsiteX5" fmla="*/ 371475 w 371475"/>
                <a:gd name="connsiteY5" fmla="*/ 14288 h 190500"/>
                <a:gd name="connsiteX6" fmla="*/ 338138 w 371475"/>
                <a:gd name="connsiteY6" fmla="*/ 85725 h 190500"/>
                <a:gd name="connsiteX7" fmla="*/ 271463 w 371475"/>
                <a:gd name="connsiteY7" fmla="*/ 119063 h 190500"/>
                <a:gd name="connsiteX8" fmla="*/ 195263 w 371475"/>
                <a:gd name="connsiteY8" fmla="*/ 95250 h 190500"/>
                <a:gd name="connsiteX9" fmla="*/ 114300 w 371475"/>
                <a:gd name="connsiteY9" fmla="*/ 152400 h 190500"/>
                <a:gd name="connsiteX10" fmla="*/ 80963 w 371475"/>
                <a:gd name="connsiteY10" fmla="*/ 190500 h 190500"/>
                <a:gd name="connsiteX11" fmla="*/ 0 w 371475"/>
                <a:gd name="connsiteY11" fmla="*/ 1143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1475" h="190500">
                  <a:moveTo>
                    <a:pt x="0" y="114300"/>
                  </a:moveTo>
                  <a:lnTo>
                    <a:pt x="76200" y="33338"/>
                  </a:lnTo>
                  <a:lnTo>
                    <a:pt x="171450" y="14288"/>
                  </a:lnTo>
                  <a:lnTo>
                    <a:pt x="223838" y="47625"/>
                  </a:lnTo>
                  <a:lnTo>
                    <a:pt x="333375" y="0"/>
                  </a:lnTo>
                  <a:lnTo>
                    <a:pt x="371475" y="14288"/>
                  </a:lnTo>
                  <a:lnTo>
                    <a:pt x="338138" y="85725"/>
                  </a:lnTo>
                  <a:lnTo>
                    <a:pt x="271463" y="119063"/>
                  </a:lnTo>
                  <a:lnTo>
                    <a:pt x="195263" y="95250"/>
                  </a:lnTo>
                  <a:lnTo>
                    <a:pt x="114300" y="152400"/>
                  </a:lnTo>
                  <a:lnTo>
                    <a:pt x="80963" y="190500"/>
                  </a:lnTo>
                  <a:lnTo>
                    <a:pt x="0" y="11430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74" name="Forma libre 173">
              <a:extLst>
                <a:ext uri="{FF2B5EF4-FFF2-40B4-BE49-F238E27FC236}">
                  <a16:creationId xmlns:a16="http://schemas.microsoft.com/office/drawing/2014/main" id="{FD600E2B-8877-4659-880D-F1BF22B5F8C6}"/>
                </a:ext>
              </a:extLst>
            </p:cNvPr>
            <p:cNvSpPr/>
            <p:nvPr/>
          </p:nvSpPr>
          <p:spPr>
            <a:xfrm>
              <a:off x="6818186" y="2757193"/>
              <a:ext cx="337005" cy="195378"/>
            </a:xfrm>
            <a:custGeom>
              <a:avLst/>
              <a:gdLst>
                <a:gd name="connsiteX0" fmla="*/ 71437 w 342900"/>
                <a:gd name="connsiteY0" fmla="*/ 0 h 195262"/>
                <a:gd name="connsiteX1" fmla="*/ 38100 w 342900"/>
                <a:gd name="connsiteY1" fmla="*/ 71437 h 195262"/>
                <a:gd name="connsiteX2" fmla="*/ 0 w 342900"/>
                <a:gd name="connsiteY2" fmla="*/ 119062 h 195262"/>
                <a:gd name="connsiteX3" fmla="*/ 28575 w 342900"/>
                <a:gd name="connsiteY3" fmla="*/ 161925 h 195262"/>
                <a:gd name="connsiteX4" fmla="*/ 104775 w 342900"/>
                <a:gd name="connsiteY4" fmla="*/ 161925 h 195262"/>
                <a:gd name="connsiteX5" fmla="*/ 166687 w 342900"/>
                <a:gd name="connsiteY5" fmla="*/ 161925 h 195262"/>
                <a:gd name="connsiteX6" fmla="*/ 228600 w 342900"/>
                <a:gd name="connsiteY6" fmla="*/ 185737 h 195262"/>
                <a:gd name="connsiteX7" fmla="*/ 319087 w 342900"/>
                <a:gd name="connsiteY7" fmla="*/ 176212 h 195262"/>
                <a:gd name="connsiteX8" fmla="*/ 342900 w 342900"/>
                <a:gd name="connsiteY8" fmla="*/ 195262 h 195262"/>
                <a:gd name="connsiteX9" fmla="*/ 333375 w 342900"/>
                <a:gd name="connsiteY9" fmla="*/ 128587 h 195262"/>
                <a:gd name="connsiteX10" fmla="*/ 280987 w 342900"/>
                <a:gd name="connsiteY10" fmla="*/ 38100 h 195262"/>
                <a:gd name="connsiteX11" fmla="*/ 223837 w 342900"/>
                <a:gd name="connsiteY11" fmla="*/ 76200 h 195262"/>
                <a:gd name="connsiteX12" fmla="*/ 161925 w 342900"/>
                <a:gd name="connsiteY12" fmla="*/ 42862 h 195262"/>
                <a:gd name="connsiteX13" fmla="*/ 161925 w 342900"/>
                <a:gd name="connsiteY13" fmla="*/ 0 h 195262"/>
                <a:gd name="connsiteX14" fmla="*/ 71437 w 342900"/>
                <a:gd name="connsiteY14" fmla="*/ 0 h 195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42900" h="195262">
                  <a:moveTo>
                    <a:pt x="71437" y="0"/>
                  </a:moveTo>
                  <a:lnTo>
                    <a:pt x="38100" y="71437"/>
                  </a:lnTo>
                  <a:lnTo>
                    <a:pt x="0" y="119062"/>
                  </a:lnTo>
                  <a:lnTo>
                    <a:pt x="28575" y="161925"/>
                  </a:lnTo>
                  <a:lnTo>
                    <a:pt x="104775" y="161925"/>
                  </a:lnTo>
                  <a:lnTo>
                    <a:pt x="166687" y="161925"/>
                  </a:lnTo>
                  <a:lnTo>
                    <a:pt x="228600" y="185737"/>
                  </a:lnTo>
                  <a:lnTo>
                    <a:pt x="319087" y="176212"/>
                  </a:lnTo>
                  <a:lnTo>
                    <a:pt x="342900" y="195262"/>
                  </a:lnTo>
                  <a:lnTo>
                    <a:pt x="333375" y="128587"/>
                  </a:lnTo>
                  <a:lnTo>
                    <a:pt x="280987" y="38100"/>
                  </a:lnTo>
                  <a:lnTo>
                    <a:pt x="223837" y="76200"/>
                  </a:lnTo>
                  <a:lnTo>
                    <a:pt x="161925" y="42862"/>
                  </a:lnTo>
                  <a:lnTo>
                    <a:pt x="161925" y="0"/>
                  </a:lnTo>
                  <a:lnTo>
                    <a:pt x="71437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75" name="Forma libre 174">
              <a:extLst>
                <a:ext uri="{FF2B5EF4-FFF2-40B4-BE49-F238E27FC236}">
                  <a16:creationId xmlns:a16="http://schemas.microsoft.com/office/drawing/2014/main" id="{66742149-B05B-4249-96DE-342F9A7C336C}"/>
                </a:ext>
              </a:extLst>
            </p:cNvPr>
            <p:cNvSpPr/>
            <p:nvPr/>
          </p:nvSpPr>
          <p:spPr>
            <a:xfrm>
              <a:off x="6224657" y="2735482"/>
              <a:ext cx="397364" cy="468911"/>
            </a:xfrm>
            <a:custGeom>
              <a:avLst/>
              <a:gdLst>
                <a:gd name="connsiteX0" fmla="*/ 295275 w 395287"/>
                <a:gd name="connsiteY0" fmla="*/ 28575 h 471488"/>
                <a:gd name="connsiteX1" fmla="*/ 247650 w 395287"/>
                <a:gd name="connsiteY1" fmla="*/ 71438 h 471488"/>
                <a:gd name="connsiteX2" fmla="*/ 180975 w 395287"/>
                <a:gd name="connsiteY2" fmla="*/ 33338 h 471488"/>
                <a:gd name="connsiteX3" fmla="*/ 180975 w 395287"/>
                <a:gd name="connsiteY3" fmla="*/ 0 h 471488"/>
                <a:gd name="connsiteX4" fmla="*/ 166687 w 395287"/>
                <a:gd name="connsiteY4" fmla="*/ 38100 h 471488"/>
                <a:gd name="connsiteX5" fmla="*/ 61912 w 395287"/>
                <a:gd name="connsiteY5" fmla="*/ 28575 h 471488"/>
                <a:gd name="connsiteX6" fmla="*/ 0 w 395287"/>
                <a:gd name="connsiteY6" fmla="*/ 76200 h 471488"/>
                <a:gd name="connsiteX7" fmla="*/ 61912 w 395287"/>
                <a:gd name="connsiteY7" fmla="*/ 147638 h 471488"/>
                <a:gd name="connsiteX8" fmla="*/ 114300 w 395287"/>
                <a:gd name="connsiteY8" fmla="*/ 204788 h 471488"/>
                <a:gd name="connsiteX9" fmla="*/ 128587 w 395287"/>
                <a:gd name="connsiteY9" fmla="*/ 295275 h 471488"/>
                <a:gd name="connsiteX10" fmla="*/ 123825 w 395287"/>
                <a:gd name="connsiteY10" fmla="*/ 457200 h 471488"/>
                <a:gd name="connsiteX11" fmla="*/ 142875 w 395287"/>
                <a:gd name="connsiteY11" fmla="*/ 471488 h 471488"/>
                <a:gd name="connsiteX12" fmla="*/ 223837 w 395287"/>
                <a:gd name="connsiteY12" fmla="*/ 452438 h 471488"/>
                <a:gd name="connsiteX13" fmla="*/ 276225 w 395287"/>
                <a:gd name="connsiteY13" fmla="*/ 461963 h 471488"/>
                <a:gd name="connsiteX14" fmla="*/ 276225 w 395287"/>
                <a:gd name="connsiteY14" fmla="*/ 461963 h 471488"/>
                <a:gd name="connsiteX15" fmla="*/ 261937 w 395287"/>
                <a:gd name="connsiteY15" fmla="*/ 395288 h 471488"/>
                <a:gd name="connsiteX16" fmla="*/ 323850 w 395287"/>
                <a:gd name="connsiteY16" fmla="*/ 342900 h 471488"/>
                <a:gd name="connsiteX17" fmla="*/ 395287 w 395287"/>
                <a:gd name="connsiteY17" fmla="*/ 271463 h 471488"/>
                <a:gd name="connsiteX18" fmla="*/ 352425 w 395287"/>
                <a:gd name="connsiteY18" fmla="*/ 223838 h 471488"/>
                <a:gd name="connsiteX19" fmla="*/ 352425 w 395287"/>
                <a:gd name="connsiteY19" fmla="*/ 123825 h 471488"/>
                <a:gd name="connsiteX20" fmla="*/ 314325 w 395287"/>
                <a:gd name="connsiteY20" fmla="*/ 80963 h 471488"/>
                <a:gd name="connsiteX21" fmla="*/ 295275 w 395287"/>
                <a:gd name="connsiteY21" fmla="*/ 28575 h 471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95287" h="471488">
                  <a:moveTo>
                    <a:pt x="295275" y="28575"/>
                  </a:moveTo>
                  <a:lnTo>
                    <a:pt x="247650" y="71438"/>
                  </a:lnTo>
                  <a:lnTo>
                    <a:pt x="180975" y="33338"/>
                  </a:lnTo>
                  <a:lnTo>
                    <a:pt x="180975" y="0"/>
                  </a:lnTo>
                  <a:lnTo>
                    <a:pt x="166687" y="38100"/>
                  </a:lnTo>
                  <a:lnTo>
                    <a:pt x="61912" y="28575"/>
                  </a:lnTo>
                  <a:lnTo>
                    <a:pt x="0" y="76200"/>
                  </a:lnTo>
                  <a:lnTo>
                    <a:pt x="61912" y="147638"/>
                  </a:lnTo>
                  <a:lnTo>
                    <a:pt x="114300" y="204788"/>
                  </a:lnTo>
                  <a:lnTo>
                    <a:pt x="128587" y="295275"/>
                  </a:lnTo>
                  <a:lnTo>
                    <a:pt x="123825" y="457200"/>
                  </a:lnTo>
                  <a:lnTo>
                    <a:pt x="142875" y="471488"/>
                  </a:lnTo>
                  <a:lnTo>
                    <a:pt x="223837" y="452438"/>
                  </a:lnTo>
                  <a:lnTo>
                    <a:pt x="276225" y="461963"/>
                  </a:lnTo>
                  <a:lnTo>
                    <a:pt x="276225" y="461963"/>
                  </a:lnTo>
                  <a:lnTo>
                    <a:pt x="261937" y="395288"/>
                  </a:lnTo>
                  <a:lnTo>
                    <a:pt x="323850" y="342900"/>
                  </a:lnTo>
                  <a:lnTo>
                    <a:pt x="395287" y="271463"/>
                  </a:lnTo>
                  <a:lnTo>
                    <a:pt x="352425" y="223838"/>
                  </a:lnTo>
                  <a:lnTo>
                    <a:pt x="352425" y="123825"/>
                  </a:lnTo>
                  <a:lnTo>
                    <a:pt x="314325" y="80963"/>
                  </a:lnTo>
                  <a:lnTo>
                    <a:pt x="295275" y="28575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76" name="Forma libre 175">
              <a:extLst>
                <a:ext uri="{FF2B5EF4-FFF2-40B4-BE49-F238E27FC236}">
                  <a16:creationId xmlns:a16="http://schemas.microsoft.com/office/drawing/2014/main" id="{6279067D-1195-4BB8-8D58-45ED89DF58ED}"/>
                </a:ext>
              </a:extLst>
            </p:cNvPr>
            <p:cNvSpPr/>
            <p:nvPr/>
          </p:nvSpPr>
          <p:spPr>
            <a:xfrm>
              <a:off x="5626100" y="5557632"/>
              <a:ext cx="668976" cy="1046368"/>
            </a:xfrm>
            <a:custGeom>
              <a:avLst/>
              <a:gdLst>
                <a:gd name="connsiteX0" fmla="*/ 444500 w 673100"/>
                <a:gd name="connsiteY0" fmla="*/ 0 h 1047750"/>
                <a:gd name="connsiteX1" fmla="*/ 450850 w 673100"/>
                <a:gd name="connsiteY1" fmla="*/ 120650 h 1047750"/>
                <a:gd name="connsiteX2" fmla="*/ 400050 w 673100"/>
                <a:gd name="connsiteY2" fmla="*/ 279400 h 1047750"/>
                <a:gd name="connsiteX3" fmla="*/ 304800 w 673100"/>
                <a:gd name="connsiteY3" fmla="*/ 387350 h 1047750"/>
                <a:gd name="connsiteX4" fmla="*/ 298450 w 673100"/>
                <a:gd name="connsiteY4" fmla="*/ 425450 h 1047750"/>
                <a:gd name="connsiteX5" fmla="*/ 57150 w 673100"/>
                <a:gd name="connsiteY5" fmla="*/ 520700 h 1047750"/>
                <a:gd name="connsiteX6" fmla="*/ 57150 w 673100"/>
                <a:gd name="connsiteY6" fmla="*/ 603250 h 1047750"/>
                <a:gd name="connsiteX7" fmla="*/ 38100 w 673100"/>
                <a:gd name="connsiteY7" fmla="*/ 660400 h 1047750"/>
                <a:gd name="connsiteX8" fmla="*/ 25400 w 673100"/>
                <a:gd name="connsiteY8" fmla="*/ 774700 h 1047750"/>
                <a:gd name="connsiteX9" fmla="*/ 6350 w 673100"/>
                <a:gd name="connsiteY9" fmla="*/ 838200 h 1047750"/>
                <a:gd name="connsiteX10" fmla="*/ 0 w 673100"/>
                <a:gd name="connsiteY10" fmla="*/ 933450 h 1047750"/>
                <a:gd name="connsiteX11" fmla="*/ 76200 w 673100"/>
                <a:gd name="connsiteY11" fmla="*/ 933450 h 1047750"/>
                <a:gd name="connsiteX12" fmla="*/ 107950 w 673100"/>
                <a:gd name="connsiteY12" fmla="*/ 1003300 h 1047750"/>
                <a:gd name="connsiteX13" fmla="*/ 165100 w 673100"/>
                <a:gd name="connsiteY13" fmla="*/ 958850 h 1047750"/>
                <a:gd name="connsiteX14" fmla="*/ 203200 w 673100"/>
                <a:gd name="connsiteY14" fmla="*/ 996950 h 1047750"/>
                <a:gd name="connsiteX15" fmla="*/ 285750 w 673100"/>
                <a:gd name="connsiteY15" fmla="*/ 1047750 h 1047750"/>
                <a:gd name="connsiteX16" fmla="*/ 590550 w 673100"/>
                <a:gd name="connsiteY16" fmla="*/ 749300 h 1047750"/>
                <a:gd name="connsiteX17" fmla="*/ 660400 w 673100"/>
                <a:gd name="connsiteY17" fmla="*/ 749300 h 1047750"/>
                <a:gd name="connsiteX18" fmla="*/ 660400 w 673100"/>
                <a:gd name="connsiteY18" fmla="*/ 635000 h 1047750"/>
                <a:gd name="connsiteX19" fmla="*/ 641350 w 673100"/>
                <a:gd name="connsiteY19" fmla="*/ 546100 h 1047750"/>
                <a:gd name="connsiteX20" fmla="*/ 673100 w 673100"/>
                <a:gd name="connsiteY20" fmla="*/ 406400 h 1047750"/>
                <a:gd name="connsiteX21" fmla="*/ 673100 w 673100"/>
                <a:gd name="connsiteY21" fmla="*/ 406400 h 1047750"/>
                <a:gd name="connsiteX22" fmla="*/ 628650 w 673100"/>
                <a:gd name="connsiteY22" fmla="*/ 317500 h 1047750"/>
                <a:gd name="connsiteX23" fmla="*/ 628650 w 673100"/>
                <a:gd name="connsiteY23" fmla="*/ 247650 h 1047750"/>
                <a:gd name="connsiteX24" fmla="*/ 577850 w 673100"/>
                <a:gd name="connsiteY24" fmla="*/ 247650 h 1047750"/>
                <a:gd name="connsiteX25" fmla="*/ 488950 w 673100"/>
                <a:gd name="connsiteY25" fmla="*/ 82550 h 1047750"/>
                <a:gd name="connsiteX26" fmla="*/ 444500 w 673100"/>
                <a:gd name="connsiteY26" fmla="*/ 0 h 104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73100" h="1047750">
                  <a:moveTo>
                    <a:pt x="444500" y="0"/>
                  </a:moveTo>
                  <a:lnTo>
                    <a:pt x="450850" y="120650"/>
                  </a:lnTo>
                  <a:lnTo>
                    <a:pt x="400050" y="279400"/>
                  </a:lnTo>
                  <a:lnTo>
                    <a:pt x="304800" y="387350"/>
                  </a:lnTo>
                  <a:lnTo>
                    <a:pt x="298450" y="425450"/>
                  </a:lnTo>
                  <a:lnTo>
                    <a:pt x="57150" y="520700"/>
                  </a:lnTo>
                  <a:lnTo>
                    <a:pt x="57150" y="603250"/>
                  </a:lnTo>
                  <a:lnTo>
                    <a:pt x="38100" y="660400"/>
                  </a:lnTo>
                  <a:lnTo>
                    <a:pt x="25400" y="774700"/>
                  </a:lnTo>
                  <a:lnTo>
                    <a:pt x="6350" y="838200"/>
                  </a:lnTo>
                  <a:lnTo>
                    <a:pt x="0" y="933450"/>
                  </a:lnTo>
                  <a:lnTo>
                    <a:pt x="76200" y="933450"/>
                  </a:lnTo>
                  <a:lnTo>
                    <a:pt x="107950" y="1003300"/>
                  </a:lnTo>
                  <a:lnTo>
                    <a:pt x="165100" y="958850"/>
                  </a:lnTo>
                  <a:lnTo>
                    <a:pt x="203200" y="996950"/>
                  </a:lnTo>
                  <a:lnTo>
                    <a:pt x="285750" y="1047750"/>
                  </a:lnTo>
                  <a:lnTo>
                    <a:pt x="590550" y="749300"/>
                  </a:lnTo>
                  <a:lnTo>
                    <a:pt x="660400" y="749300"/>
                  </a:lnTo>
                  <a:lnTo>
                    <a:pt x="660400" y="635000"/>
                  </a:lnTo>
                  <a:lnTo>
                    <a:pt x="641350" y="546100"/>
                  </a:lnTo>
                  <a:lnTo>
                    <a:pt x="673100" y="406400"/>
                  </a:lnTo>
                  <a:lnTo>
                    <a:pt x="673100" y="406400"/>
                  </a:lnTo>
                  <a:lnTo>
                    <a:pt x="628650" y="317500"/>
                  </a:lnTo>
                  <a:lnTo>
                    <a:pt x="628650" y="247650"/>
                  </a:lnTo>
                  <a:lnTo>
                    <a:pt x="577850" y="247650"/>
                  </a:lnTo>
                  <a:lnTo>
                    <a:pt x="488950" y="82550"/>
                  </a:lnTo>
                  <a:lnTo>
                    <a:pt x="444500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77" name="Forma libre 176">
              <a:extLst>
                <a:ext uri="{FF2B5EF4-FFF2-40B4-BE49-F238E27FC236}">
                  <a16:creationId xmlns:a16="http://schemas.microsoft.com/office/drawing/2014/main" id="{6D20A39E-58C3-4329-BD65-A2E477F48C78}"/>
                </a:ext>
              </a:extLst>
            </p:cNvPr>
            <p:cNvSpPr/>
            <p:nvPr/>
          </p:nvSpPr>
          <p:spPr>
            <a:xfrm>
              <a:off x="6536511" y="2930863"/>
              <a:ext cx="819876" cy="429834"/>
            </a:xfrm>
            <a:custGeom>
              <a:avLst/>
              <a:gdLst>
                <a:gd name="connsiteX0" fmla="*/ 276225 w 819150"/>
                <a:gd name="connsiteY0" fmla="*/ 9525 h 428625"/>
                <a:gd name="connsiteX1" fmla="*/ 241300 w 819150"/>
                <a:gd name="connsiteY1" fmla="*/ 28575 h 428625"/>
                <a:gd name="connsiteX2" fmla="*/ 200025 w 819150"/>
                <a:gd name="connsiteY2" fmla="*/ 88900 h 428625"/>
                <a:gd name="connsiteX3" fmla="*/ 133350 w 819150"/>
                <a:gd name="connsiteY3" fmla="*/ 73025 h 428625"/>
                <a:gd name="connsiteX4" fmla="*/ 0 w 819150"/>
                <a:gd name="connsiteY4" fmla="*/ 193675 h 428625"/>
                <a:gd name="connsiteX5" fmla="*/ 12700 w 819150"/>
                <a:gd name="connsiteY5" fmla="*/ 222250 h 428625"/>
                <a:gd name="connsiteX6" fmla="*/ 28575 w 819150"/>
                <a:gd name="connsiteY6" fmla="*/ 269875 h 428625"/>
                <a:gd name="connsiteX7" fmla="*/ 130175 w 819150"/>
                <a:gd name="connsiteY7" fmla="*/ 254000 h 428625"/>
                <a:gd name="connsiteX8" fmla="*/ 193675 w 819150"/>
                <a:gd name="connsiteY8" fmla="*/ 276225 h 428625"/>
                <a:gd name="connsiteX9" fmla="*/ 276225 w 819150"/>
                <a:gd name="connsiteY9" fmla="*/ 346075 h 428625"/>
                <a:gd name="connsiteX10" fmla="*/ 374650 w 819150"/>
                <a:gd name="connsiteY10" fmla="*/ 342900 h 428625"/>
                <a:gd name="connsiteX11" fmla="*/ 469900 w 819150"/>
                <a:gd name="connsiteY11" fmla="*/ 381000 h 428625"/>
                <a:gd name="connsiteX12" fmla="*/ 527050 w 819150"/>
                <a:gd name="connsiteY12" fmla="*/ 428625 h 428625"/>
                <a:gd name="connsiteX13" fmla="*/ 612775 w 819150"/>
                <a:gd name="connsiteY13" fmla="*/ 419100 h 428625"/>
                <a:gd name="connsiteX14" fmla="*/ 736600 w 819150"/>
                <a:gd name="connsiteY14" fmla="*/ 415925 h 428625"/>
                <a:gd name="connsiteX15" fmla="*/ 809625 w 819150"/>
                <a:gd name="connsiteY15" fmla="*/ 377825 h 428625"/>
                <a:gd name="connsiteX16" fmla="*/ 819150 w 819150"/>
                <a:gd name="connsiteY16" fmla="*/ 352425 h 428625"/>
                <a:gd name="connsiteX17" fmla="*/ 768350 w 819150"/>
                <a:gd name="connsiteY17" fmla="*/ 327025 h 428625"/>
                <a:gd name="connsiteX18" fmla="*/ 730250 w 819150"/>
                <a:gd name="connsiteY18" fmla="*/ 288925 h 428625"/>
                <a:gd name="connsiteX19" fmla="*/ 762000 w 819150"/>
                <a:gd name="connsiteY19" fmla="*/ 206375 h 428625"/>
                <a:gd name="connsiteX20" fmla="*/ 771525 w 819150"/>
                <a:gd name="connsiteY20" fmla="*/ 127000 h 428625"/>
                <a:gd name="connsiteX21" fmla="*/ 727075 w 819150"/>
                <a:gd name="connsiteY21" fmla="*/ 92075 h 428625"/>
                <a:gd name="connsiteX22" fmla="*/ 631825 w 819150"/>
                <a:gd name="connsiteY22" fmla="*/ 50800 h 428625"/>
                <a:gd name="connsiteX23" fmla="*/ 574675 w 819150"/>
                <a:gd name="connsiteY23" fmla="*/ 25400 h 428625"/>
                <a:gd name="connsiteX24" fmla="*/ 469900 w 819150"/>
                <a:gd name="connsiteY24" fmla="*/ 25400 h 428625"/>
                <a:gd name="connsiteX25" fmla="*/ 434975 w 819150"/>
                <a:gd name="connsiteY25" fmla="*/ 0 h 428625"/>
                <a:gd name="connsiteX26" fmla="*/ 276225 w 819150"/>
                <a:gd name="connsiteY26" fmla="*/ 9525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819150" h="428625">
                  <a:moveTo>
                    <a:pt x="276225" y="9525"/>
                  </a:moveTo>
                  <a:lnTo>
                    <a:pt x="241300" y="28575"/>
                  </a:lnTo>
                  <a:lnTo>
                    <a:pt x="200025" y="88900"/>
                  </a:lnTo>
                  <a:lnTo>
                    <a:pt x="133350" y="73025"/>
                  </a:lnTo>
                  <a:lnTo>
                    <a:pt x="0" y="193675"/>
                  </a:lnTo>
                  <a:lnTo>
                    <a:pt x="12700" y="222250"/>
                  </a:lnTo>
                  <a:lnTo>
                    <a:pt x="28575" y="269875"/>
                  </a:lnTo>
                  <a:lnTo>
                    <a:pt x="130175" y="254000"/>
                  </a:lnTo>
                  <a:lnTo>
                    <a:pt x="193675" y="276225"/>
                  </a:lnTo>
                  <a:lnTo>
                    <a:pt x="276225" y="346075"/>
                  </a:lnTo>
                  <a:lnTo>
                    <a:pt x="374650" y="342900"/>
                  </a:lnTo>
                  <a:lnTo>
                    <a:pt x="469900" y="381000"/>
                  </a:lnTo>
                  <a:lnTo>
                    <a:pt x="527050" y="428625"/>
                  </a:lnTo>
                  <a:lnTo>
                    <a:pt x="612775" y="419100"/>
                  </a:lnTo>
                  <a:lnTo>
                    <a:pt x="736600" y="415925"/>
                  </a:lnTo>
                  <a:lnTo>
                    <a:pt x="809625" y="377825"/>
                  </a:lnTo>
                  <a:lnTo>
                    <a:pt x="819150" y="352425"/>
                  </a:lnTo>
                  <a:lnTo>
                    <a:pt x="768350" y="327025"/>
                  </a:lnTo>
                  <a:lnTo>
                    <a:pt x="730250" y="288925"/>
                  </a:lnTo>
                  <a:lnTo>
                    <a:pt x="762000" y="206375"/>
                  </a:lnTo>
                  <a:lnTo>
                    <a:pt x="771525" y="127000"/>
                  </a:lnTo>
                  <a:lnTo>
                    <a:pt x="727075" y="92075"/>
                  </a:lnTo>
                  <a:lnTo>
                    <a:pt x="631825" y="50800"/>
                  </a:lnTo>
                  <a:lnTo>
                    <a:pt x="574675" y="25400"/>
                  </a:lnTo>
                  <a:lnTo>
                    <a:pt x="469900" y="25400"/>
                  </a:lnTo>
                  <a:lnTo>
                    <a:pt x="434975" y="0"/>
                  </a:lnTo>
                  <a:lnTo>
                    <a:pt x="276225" y="9525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78" name="Forma libre 177">
              <a:extLst>
                <a:ext uri="{FF2B5EF4-FFF2-40B4-BE49-F238E27FC236}">
                  <a16:creationId xmlns:a16="http://schemas.microsoft.com/office/drawing/2014/main" id="{096FB176-C624-44E9-A443-55E522A9BBFD}"/>
                </a:ext>
              </a:extLst>
            </p:cNvPr>
            <p:cNvSpPr/>
            <p:nvPr/>
          </p:nvSpPr>
          <p:spPr>
            <a:xfrm>
              <a:off x="6244777" y="3217420"/>
              <a:ext cx="578441" cy="338658"/>
            </a:xfrm>
            <a:custGeom>
              <a:avLst/>
              <a:gdLst>
                <a:gd name="connsiteX0" fmla="*/ 441325 w 577850"/>
                <a:gd name="connsiteY0" fmla="*/ 9525 h 342900"/>
                <a:gd name="connsiteX1" fmla="*/ 387350 w 577850"/>
                <a:gd name="connsiteY1" fmla="*/ 19050 h 342900"/>
                <a:gd name="connsiteX2" fmla="*/ 365125 w 577850"/>
                <a:gd name="connsiteY2" fmla="*/ 6350 h 342900"/>
                <a:gd name="connsiteX3" fmla="*/ 336550 w 577850"/>
                <a:gd name="connsiteY3" fmla="*/ 12700 h 342900"/>
                <a:gd name="connsiteX4" fmla="*/ 285750 w 577850"/>
                <a:gd name="connsiteY4" fmla="*/ 15875 h 342900"/>
                <a:gd name="connsiteX5" fmla="*/ 222250 w 577850"/>
                <a:gd name="connsiteY5" fmla="*/ 0 h 342900"/>
                <a:gd name="connsiteX6" fmla="*/ 174625 w 577850"/>
                <a:gd name="connsiteY6" fmla="*/ 15875 h 342900"/>
                <a:gd name="connsiteX7" fmla="*/ 98425 w 577850"/>
                <a:gd name="connsiteY7" fmla="*/ 12700 h 342900"/>
                <a:gd name="connsiteX8" fmla="*/ 38100 w 577850"/>
                <a:gd name="connsiteY8" fmla="*/ 41275 h 342900"/>
                <a:gd name="connsiteX9" fmla="*/ 0 w 577850"/>
                <a:gd name="connsiteY9" fmla="*/ 47625 h 342900"/>
                <a:gd name="connsiteX10" fmla="*/ 3175 w 577850"/>
                <a:gd name="connsiteY10" fmla="*/ 66675 h 342900"/>
                <a:gd name="connsiteX11" fmla="*/ 136525 w 577850"/>
                <a:gd name="connsiteY11" fmla="*/ 130175 h 342900"/>
                <a:gd name="connsiteX12" fmla="*/ 200025 w 577850"/>
                <a:gd name="connsiteY12" fmla="*/ 200025 h 342900"/>
                <a:gd name="connsiteX13" fmla="*/ 244475 w 577850"/>
                <a:gd name="connsiteY13" fmla="*/ 244475 h 342900"/>
                <a:gd name="connsiteX14" fmla="*/ 339725 w 577850"/>
                <a:gd name="connsiteY14" fmla="*/ 276225 h 342900"/>
                <a:gd name="connsiteX15" fmla="*/ 447675 w 577850"/>
                <a:gd name="connsiteY15" fmla="*/ 288925 h 342900"/>
                <a:gd name="connsiteX16" fmla="*/ 523875 w 577850"/>
                <a:gd name="connsiteY16" fmla="*/ 342900 h 342900"/>
                <a:gd name="connsiteX17" fmla="*/ 577850 w 577850"/>
                <a:gd name="connsiteY17" fmla="*/ 292100 h 342900"/>
                <a:gd name="connsiteX18" fmla="*/ 539750 w 577850"/>
                <a:gd name="connsiteY18" fmla="*/ 177800 h 342900"/>
                <a:gd name="connsiteX19" fmla="*/ 527050 w 577850"/>
                <a:gd name="connsiteY19" fmla="*/ 85725 h 342900"/>
                <a:gd name="connsiteX20" fmla="*/ 504825 w 577850"/>
                <a:gd name="connsiteY20" fmla="*/ 47625 h 342900"/>
                <a:gd name="connsiteX21" fmla="*/ 441325 w 577850"/>
                <a:gd name="connsiteY21" fmla="*/ 952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77850" h="342900">
                  <a:moveTo>
                    <a:pt x="441325" y="9525"/>
                  </a:moveTo>
                  <a:lnTo>
                    <a:pt x="387350" y="19050"/>
                  </a:lnTo>
                  <a:lnTo>
                    <a:pt x="365125" y="6350"/>
                  </a:lnTo>
                  <a:lnTo>
                    <a:pt x="336550" y="12700"/>
                  </a:lnTo>
                  <a:lnTo>
                    <a:pt x="285750" y="15875"/>
                  </a:lnTo>
                  <a:lnTo>
                    <a:pt x="222250" y="0"/>
                  </a:lnTo>
                  <a:lnTo>
                    <a:pt x="174625" y="15875"/>
                  </a:lnTo>
                  <a:lnTo>
                    <a:pt x="98425" y="12700"/>
                  </a:lnTo>
                  <a:lnTo>
                    <a:pt x="38100" y="41275"/>
                  </a:lnTo>
                  <a:lnTo>
                    <a:pt x="0" y="47625"/>
                  </a:lnTo>
                  <a:lnTo>
                    <a:pt x="3175" y="66675"/>
                  </a:lnTo>
                  <a:lnTo>
                    <a:pt x="136525" y="130175"/>
                  </a:lnTo>
                  <a:lnTo>
                    <a:pt x="200025" y="200025"/>
                  </a:lnTo>
                  <a:lnTo>
                    <a:pt x="244475" y="244475"/>
                  </a:lnTo>
                  <a:lnTo>
                    <a:pt x="339725" y="276225"/>
                  </a:lnTo>
                  <a:lnTo>
                    <a:pt x="447675" y="288925"/>
                  </a:lnTo>
                  <a:lnTo>
                    <a:pt x="523875" y="342900"/>
                  </a:lnTo>
                  <a:lnTo>
                    <a:pt x="577850" y="292100"/>
                  </a:lnTo>
                  <a:lnTo>
                    <a:pt x="539750" y="177800"/>
                  </a:lnTo>
                  <a:lnTo>
                    <a:pt x="527050" y="85725"/>
                  </a:lnTo>
                  <a:lnTo>
                    <a:pt x="504825" y="47625"/>
                  </a:lnTo>
                  <a:lnTo>
                    <a:pt x="441325" y="9525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79" name="Forma libre 178">
              <a:extLst>
                <a:ext uri="{FF2B5EF4-FFF2-40B4-BE49-F238E27FC236}">
                  <a16:creationId xmlns:a16="http://schemas.microsoft.com/office/drawing/2014/main" id="{08B844C1-4A6A-4F1A-88D3-451728FC9153}"/>
                </a:ext>
              </a:extLst>
            </p:cNvPr>
            <p:cNvSpPr/>
            <p:nvPr/>
          </p:nvSpPr>
          <p:spPr>
            <a:xfrm>
              <a:off x="6169330" y="3338990"/>
              <a:ext cx="306823" cy="438517"/>
            </a:xfrm>
            <a:custGeom>
              <a:avLst/>
              <a:gdLst>
                <a:gd name="connsiteX0" fmla="*/ 95250 w 307975"/>
                <a:gd name="connsiteY0" fmla="*/ 0 h 441325"/>
                <a:gd name="connsiteX1" fmla="*/ 184150 w 307975"/>
                <a:gd name="connsiteY1" fmla="*/ 28575 h 441325"/>
                <a:gd name="connsiteX2" fmla="*/ 222250 w 307975"/>
                <a:gd name="connsiteY2" fmla="*/ 63500 h 441325"/>
                <a:gd name="connsiteX3" fmla="*/ 238125 w 307975"/>
                <a:gd name="connsiteY3" fmla="*/ 95250 h 441325"/>
                <a:gd name="connsiteX4" fmla="*/ 307975 w 307975"/>
                <a:gd name="connsiteY4" fmla="*/ 152400 h 441325"/>
                <a:gd name="connsiteX5" fmla="*/ 273050 w 307975"/>
                <a:gd name="connsiteY5" fmla="*/ 165100 h 441325"/>
                <a:gd name="connsiteX6" fmla="*/ 247650 w 307975"/>
                <a:gd name="connsiteY6" fmla="*/ 238125 h 441325"/>
                <a:gd name="connsiteX7" fmla="*/ 222250 w 307975"/>
                <a:gd name="connsiteY7" fmla="*/ 342900 h 441325"/>
                <a:gd name="connsiteX8" fmla="*/ 234950 w 307975"/>
                <a:gd name="connsiteY8" fmla="*/ 390525 h 441325"/>
                <a:gd name="connsiteX9" fmla="*/ 228600 w 307975"/>
                <a:gd name="connsiteY9" fmla="*/ 441325 h 441325"/>
                <a:gd name="connsiteX10" fmla="*/ 133350 w 307975"/>
                <a:gd name="connsiteY10" fmla="*/ 441325 h 441325"/>
                <a:gd name="connsiteX11" fmla="*/ 41275 w 307975"/>
                <a:gd name="connsiteY11" fmla="*/ 403225 h 441325"/>
                <a:gd name="connsiteX12" fmla="*/ 34925 w 307975"/>
                <a:gd name="connsiteY12" fmla="*/ 285750 h 441325"/>
                <a:gd name="connsiteX13" fmla="*/ 0 w 307975"/>
                <a:gd name="connsiteY13" fmla="*/ 247650 h 441325"/>
                <a:gd name="connsiteX14" fmla="*/ 104775 w 307975"/>
                <a:gd name="connsiteY14" fmla="*/ 168275 h 441325"/>
                <a:gd name="connsiteX15" fmla="*/ 95250 w 307975"/>
                <a:gd name="connsiteY15" fmla="*/ 0 h 441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7975" h="441325">
                  <a:moveTo>
                    <a:pt x="95250" y="0"/>
                  </a:moveTo>
                  <a:lnTo>
                    <a:pt x="184150" y="28575"/>
                  </a:lnTo>
                  <a:lnTo>
                    <a:pt x="222250" y="63500"/>
                  </a:lnTo>
                  <a:lnTo>
                    <a:pt x="238125" y="95250"/>
                  </a:lnTo>
                  <a:lnTo>
                    <a:pt x="307975" y="152400"/>
                  </a:lnTo>
                  <a:lnTo>
                    <a:pt x="273050" y="165100"/>
                  </a:lnTo>
                  <a:lnTo>
                    <a:pt x="247650" y="238125"/>
                  </a:lnTo>
                  <a:lnTo>
                    <a:pt x="222250" y="342900"/>
                  </a:lnTo>
                  <a:lnTo>
                    <a:pt x="234950" y="390525"/>
                  </a:lnTo>
                  <a:lnTo>
                    <a:pt x="228600" y="441325"/>
                  </a:lnTo>
                  <a:lnTo>
                    <a:pt x="133350" y="441325"/>
                  </a:lnTo>
                  <a:lnTo>
                    <a:pt x="41275" y="403225"/>
                  </a:lnTo>
                  <a:lnTo>
                    <a:pt x="34925" y="285750"/>
                  </a:lnTo>
                  <a:lnTo>
                    <a:pt x="0" y="247650"/>
                  </a:lnTo>
                  <a:lnTo>
                    <a:pt x="104775" y="168275"/>
                  </a:lnTo>
                  <a:cubicBezTo>
                    <a:pt x="105833" y="113242"/>
                    <a:pt x="106892" y="58208"/>
                    <a:pt x="95250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80" name="Forma libre 179">
              <a:extLst>
                <a:ext uri="{FF2B5EF4-FFF2-40B4-BE49-F238E27FC236}">
                  <a16:creationId xmlns:a16="http://schemas.microsoft.com/office/drawing/2014/main" id="{CF04ABBD-FA3D-45F4-8CD7-73BAADBBEA28}"/>
                </a:ext>
              </a:extLst>
            </p:cNvPr>
            <p:cNvSpPr/>
            <p:nvPr/>
          </p:nvSpPr>
          <p:spPr>
            <a:xfrm>
              <a:off x="5771966" y="3556078"/>
              <a:ext cx="915443" cy="620872"/>
            </a:xfrm>
            <a:custGeom>
              <a:avLst/>
              <a:gdLst>
                <a:gd name="connsiteX0" fmla="*/ 352425 w 914400"/>
                <a:gd name="connsiteY0" fmla="*/ 34925 h 625475"/>
                <a:gd name="connsiteX1" fmla="*/ 304800 w 914400"/>
                <a:gd name="connsiteY1" fmla="*/ 60325 h 625475"/>
                <a:gd name="connsiteX2" fmla="*/ 244475 w 914400"/>
                <a:gd name="connsiteY2" fmla="*/ 28575 h 625475"/>
                <a:gd name="connsiteX3" fmla="*/ 222250 w 914400"/>
                <a:gd name="connsiteY3" fmla="*/ 0 h 625475"/>
                <a:gd name="connsiteX4" fmla="*/ 193675 w 914400"/>
                <a:gd name="connsiteY4" fmla="*/ 38100 h 625475"/>
                <a:gd name="connsiteX5" fmla="*/ 200025 w 914400"/>
                <a:gd name="connsiteY5" fmla="*/ 127000 h 625475"/>
                <a:gd name="connsiteX6" fmla="*/ 193675 w 914400"/>
                <a:gd name="connsiteY6" fmla="*/ 171450 h 625475"/>
                <a:gd name="connsiteX7" fmla="*/ 171450 w 914400"/>
                <a:gd name="connsiteY7" fmla="*/ 187325 h 625475"/>
                <a:gd name="connsiteX8" fmla="*/ 193675 w 914400"/>
                <a:gd name="connsiteY8" fmla="*/ 238125 h 625475"/>
                <a:gd name="connsiteX9" fmla="*/ 165100 w 914400"/>
                <a:gd name="connsiteY9" fmla="*/ 295275 h 625475"/>
                <a:gd name="connsiteX10" fmla="*/ 79375 w 914400"/>
                <a:gd name="connsiteY10" fmla="*/ 292100 h 625475"/>
                <a:gd name="connsiteX11" fmla="*/ 6350 w 914400"/>
                <a:gd name="connsiteY11" fmla="*/ 263525 h 625475"/>
                <a:gd name="connsiteX12" fmla="*/ 0 w 914400"/>
                <a:gd name="connsiteY12" fmla="*/ 330200 h 625475"/>
                <a:gd name="connsiteX13" fmla="*/ 63500 w 914400"/>
                <a:gd name="connsiteY13" fmla="*/ 355600 h 625475"/>
                <a:gd name="connsiteX14" fmla="*/ 85725 w 914400"/>
                <a:gd name="connsiteY14" fmla="*/ 428625 h 625475"/>
                <a:gd name="connsiteX15" fmla="*/ 117475 w 914400"/>
                <a:gd name="connsiteY15" fmla="*/ 438150 h 625475"/>
                <a:gd name="connsiteX16" fmla="*/ 177800 w 914400"/>
                <a:gd name="connsiteY16" fmla="*/ 454025 h 625475"/>
                <a:gd name="connsiteX17" fmla="*/ 206375 w 914400"/>
                <a:gd name="connsiteY17" fmla="*/ 431800 h 625475"/>
                <a:gd name="connsiteX18" fmla="*/ 257175 w 914400"/>
                <a:gd name="connsiteY18" fmla="*/ 447675 h 625475"/>
                <a:gd name="connsiteX19" fmla="*/ 317500 w 914400"/>
                <a:gd name="connsiteY19" fmla="*/ 447675 h 625475"/>
                <a:gd name="connsiteX20" fmla="*/ 406400 w 914400"/>
                <a:gd name="connsiteY20" fmla="*/ 482600 h 625475"/>
                <a:gd name="connsiteX21" fmla="*/ 425450 w 914400"/>
                <a:gd name="connsiteY21" fmla="*/ 549275 h 625475"/>
                <a:gd name="connsiteX22" fmla="*/ 568325 w 914400"/>
                <a:gd name="connsiteY22" fmla="*/ 571500 h 625475"/>
                <a:gd name="connsiteX23" fmla="*/ 590550 w 914400"/>
                <a:gd name="connsiteY23" fmla="*/ 625475 h 625475"/>
                <a:gd name="connsiteX24" fmla="*/ 708025 w 914400"/>
                <a:gd name="connsiteY24" fmla="*/ 549275 h 625475"/>
                <a:gd name="connsiteX25" fmla="*/ 819150 w 914400"/>
                <a:gd name="connsiteY25" fmla="*/ 561975 h 625475"/>
                <a:gd name="connsiteX26" fmla="*/ 914400 w 914400"/>
                <a:gd name="connsiteY26" fmla="*/ 517525 h 625475"/>
                <a:gd name="connsiteX27" fmla="*/ 847725 w 914400"/>
                <a:gd name="connsiteY27" fmla="*/ 488950 h 625475"/>
                <a:gd name="connsiteX28" fmla="*/ 784225 w 914400"/>
                <a:gd name="connsiteY28" fmla="*/ 447675 h 625475"/>
                <a:gd name="connsiteX29" fmla="*/ 704850 w 914400"/>
                <a:gd name="connsiteY29" fmla="*/ 412750 h 625475"/>
                <a:gd name="connsiteX30" fmla="*/ 654050 w 914400"/>
                <a:gd name="connsiteY30" fmla="*/ 358775 h 625475"/>
                <a:gd name="connsiteX31" fmla="*/ 660400 w 914400"/>
                <a:gd name="connsiteY31" fmla="*/ 295275 h 625475"/>
                <a:gd name="connsiteX32" fmla="*/ 552450 w 914400"/>
                <a:gd name="connsiteY32" fmla="*/ 263525 h 625475"/>
                <a:gd name="connsiteX33" fmla="*/ 466725 w 914400"/>
                <a:gd name="connsiteY33" fmla="*/ 254000 h 625475"/>
                <a:gd name="connsiteX34" fmla="*/ 419100 w 914400"/>
                <a:gd name="connsiteY34" fmla="*/ 212725 h 625475"/>
                <a:gd name="connsiteX35" fmla="*/ 403225 w 914400"/>
                <a:gd name="connsiteY35" fmla="*/ 127000 h 625475"/>
                <a:gd name="connsiteX36" fmla="*/ 409575 w 914400"/>
                <a:gd name="connsiteY36" fmla="*/ 76200 h 625475"/>
                <a:gd name="connsiteX37" fmla="*/ 352425 w 914400"/>
                <a:gd name="connsiteY37" fmla="*/ 34925 h 62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914400" h="625475">
                  <a:moveTo>
                    <a:pt x="352425" y="34925"/>
                  </a:moveTo>
                  <a:lnTo>
                    <a:pt x="304800" y="60325"/>
                  </a:lnTo>
                  <a:lnTo>
                    <a:pt x="244475" y="28575"/>
                  </a:lnTo>
                  <a:lnTo>
                    <a:pt x="222250" y="0"/>
                  </a:lnTo>
                  <a:lnTo>
                    <a:pt x="193675" y="38100"/>
                  </a:lnTo>
                  <a:lnTo>
                    <a:pt x="200025" y="127000"/>
                  </a:lnTo>
                  <a:lnTo>
                    <a:pt x="193675" y="171450"/>
                  </a:lnTo>
                  <a:lnTo>
                    <a:pt x="171450" y="187325"/>
                  </a:lnTo>
                  <a:lnTo>
                    <a:pt x="193675" y="238125"/>
                  </a:lnTo>
                  <a:lnTo>
                    <a:pt x="165100" y="295275"/>
                  </a:lnTo>
                  <a:lnTo>
                    <a:pt x="79375" y="292100"/>
                  </a:lnTo>
                  <a:lnTo>
                    <a:pt x="6350" y="263525"/>
                  </a:lnTo>
                  <a:lnTo>
                    <a:pt x="0" y="330200"/>
                  </a:lnTo>
                  <a:lnTo>
                    <a:pt x="63500" y="355600"/>
                  </a:lnTo>
                  <a:lnTo>
                    <a:pt x="85725" y="428625"/>
                  </a:lnTo>
                  <a:lnTo>
                    <a:pt x="117475" y="438150"/>
                  </a:lnTo>
                  <a:lnTo>
                    <a:pt x="177800" y="454025"/>
                  </a:lnTo>
                  <a:lnTo>
                    <a:pt x="206375" y="431800"/>
                  </a:lnTo>
                  <a:lnTo>
                    <a:pt x="257175" y="447675"/>
                  </a:lnTo>
                  <a:lnTo>
                    <a:pt x="317500" y="447675"/>
                  </a:lnTo>
                  <a:lnTo>
                    <a:pt x="406400" y="482600"/>
                  </a:lnTo>
                  <a:lnTo>
                    <a:pt x="425450" y="549275"/>
                  </a:lnTo>
                  <a:lnTo>
                    <a:pt x="568325" y="571500"/>
                  </a:lnTo>
                  <a:lnTo>
                    <a:pt x="590550" y="625475"/>
                  </a:lnTo>
                  <a:lnTo>
                    <a:pt x="708025" y="549275"/>
                  </a:lnTo>
                  <a:lnTo>
                    <a:pt x="819150" y="561975"/>
                  </a:lnTo>
                  <a:lnTo>
                    <a:pt x="914400" y="517525"/>
                  </a:lnTo>
                  <a:lnTo>
                    <a:pt x="847725" y="488950"/>
                  </a:lnTo>
                  <a:lnTo>
                    <a:pt x="784225" y="447675"/>
                  </a:lnTo>
                  <a:lnTo>
                    <a:pt x="704850" y="412750"/>
                  </a:lnTo>
                  <a:lnTo>
                    <a:pt x="654050" y="358775"/>
                  </a:lnTo>
                  <a:lnTo>
                    <a:pt x="660400" y="295275"/>
                  </a:lnTo>
                  <a:lnTo>
                    <a:pt x="552450" y="263525"/>
                  </a:lnTo>
                  <a:lnTo>
                    <a:pt x="466725" y="254000"/>
                  </a:lnTo>
                  <a:lnTo>
                    <a:pt x="419100" y="212725"/>
                  </a:lnTo>
                  <a:lnTo>
                    <a:pt x="403225" y="127000"/>
                  </a:lnTo>
                  <a:lnTo>
                    <a:pt x="409575" y="76200"/>
                  </a:lnTo>
                  <a:lnTo>
                    <a:pt x="352425" y="34925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81" name="Forma libre 180">
              <a:extLst>
                <a:ext uri="{FF2B5EF4-FFF2-40B4-BE49-F238E27FC236}">
                  <a16:creationId xmlns:a16="http://schemas.microsoft.com/office/drawing/2014/main" id="{B14B5177-0C82-4AEE-83AC-E8384EA0ECD6}"/>
                </a:ext>
              </a:extLst>
            </p:cNvPr>
            <p:cNvSpPr/>
            <p:nvPr/>
          </p:nvSpPr>
          <p:spPr>
            <a:xfrm>
              <a:off x="7130040" y="3338990"/>
              <a:ext cx="543230" cy="490619"/>
            </a:xfrm>
            <a:custGeom>
              <a:avLst/>
              <a:gdLst>
                <a:gd name="connsiteX0" fmla="*/ 0 w 539750"/>
                <a:gd name="connsiteY0" fmla="*/ 34925 h 488950"/>
                <a:gd name="connsiteX1" fmla="*/ 123825 w 539750"/>
                <a:gd name="connsiteY1" fmla="*/ 34925 h 488950"/>
                <a:gd name="connsiteX2" fmla="*/ 234950 w 539750"/>
                <a:gd name="connsiteY2" fmla="*/ 0 h 488950"/>
                <a:gd name="connsiteX3" fmla="*/ 295275 w 539750"/>
                <a:gd name="connsiteY3" fmla="*/ 31750 h 488950"/>
                <a:gd name="connsiteX4" fmla="*/ 387350 w 539750"/>
                <a:gd name="connsiteY4" fmla="*/ 57150 h 488950"/>
                <a:gd name="connsiteX5" fmla="*/ 425450 w 539750"/>
                <a:gd name="connsiteY5" fmla="*/ 88900 h 488950"/>
                <a:gd name="connsiteX6" fmla="*/ 488950 w 539750"/>
                <a:gd name="connsiteY6" fmla="*/ 79375 h 488950"/>
                <a:gd name="connsiteX7" fmla="*/ 482600 w 539750"/>
                <a:gd name="connsiteY7" fmla="*/ 149225 h 488950"/>
                <a:gd name="connsiteX8" fmla="*/ 511175 w 539750"/>
                <a:gd name="connsiteY8" fmla="*/ 190500 h 488950"/>
                <a:gd name="connsiteX9" fmla="*/ 485775 w 539750"/>
                <a:gd name="connsiteY9" fmla="*/ 212725 h 488950"/>
                <a:gd name="connsiteX10" fmla="*/ 501650 w 539750"/>
                <a:gd name="connsiteY10" fmla="*/ 273050 h 488950"/>
                <a:gd name="connsiteX11" fmla="*/ 539750 w 539750"/>
                <a:gd name="connsiteY11" fmla="*/ 279400 h 488950"/>
                <a:gd name="connsiteX12" fmla="*/ 476250 w 539750"/>
                <a:gd name="connsiteY12" fmla="*/ 327025 h 488950"/>
                <a:gd name="connsiteX13" fmla="*/ 466725 w 539750"/>
                <a:gd name="connsiteY13" fmla="*/ 393700 h 488950"/>
                <a:gd name="connsiteX14" fmla="*/ 469900 w 539750"/>
                <a:gd name="connsiteY14" fmla="*/ 415925 h 488950"/>
                <a:gd name="connsiteX15" fmla="*/ 349250 w 539750"/>
                <a:gd name="connsiteY15" fmla="*/ 415925 h 488950"/>
                <a:gd name="connsiteX16" fmla="*/ 288925 w 539750"/>
                <a:gd name="connsiteY16" fmla="*/ 454025 h 488950"/>
                <a:gd name="connsiteX17" fmla="*/ 241300 w 539750"/>
                <a:gd name="connsiteY17" fmla="*/ 488950 h 488950"/>
                <a:gd name="connsiteX18" fmla="*/ 206375 w 539750"/>
                <a:gd name="connsiteY18" fmla="*/ 485775 h 488950"/>
                <a:gd name="connsiteX19" fmla="*/ 130175 w 539750"/>
                <a:gd name="connsiteY19" fmla="*/ 371475 h 488950"/>
                <a:gd name="connsiteX20" fmla="*/ 111125 w 539750"/>
                <a:gd name="connsiteY20" fmla="*/ 276225 h 488950"/>
                <a:gd name="connsiteX21" fmla="*/ 66675 w 539750"/>
                <a:gd name="connsiteY21" fmla="*/ 238125 h 488950"/>
                <a:gd name="connsiteX22" fmla="*/ 88900 w 539750"/>
                <a:gd name="connsiteY22" fmla="*/ 177800 h 488950"/>
                <a:gd name="connsiteX23" fmla="*/ 22225 w 539750"/>
                <a:gd name="connsiteY23" fmla="*/ 92075 h 488950"/>
                <a:gd name="connsiteX24" fmla="*/ 0 w 539750"/>
                <a:gd name="connsiteY24" fmla="*/ 34925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39750" h="488950">
                  <a:moveTo>
                    <a:pt x="0" y="34925"/>
                  </a:moveTo>
                  <a:lnTo>
                    <a:pt x="123825" y="34925"/>
                  </a:lnTo>
                  <a:lnTo>
                    <a:pt x="234950" y="0"/>
                  </a:lnTo>
                  <a:lnTo>
                    <a:pt x="295275" y="31750"/>
                  </a:lnTo>
                  <a:lnTo>
                    <a:pt x="387350" y="57150"/>
                  </a:lnTo>
                  <a:lnTo>
                    <a:pt x="425450" y="88900"/>
                  </a:lnTo>
                  <a:lnTo>
                    <a:pt x="488950" y="79375"/>
                  </a:lnTo>
                  <a:lnTo>
                    <a:pt x="482600" y="149225"/>
                  </a:lnTo>
                  <a:lnTo>
                    <a:pt x="511175" y="190500"/>
                  </a:lnTo>
                  <a:lnTo>
                    <a:pt x="485775" y="212725"/>
                  </a:lnTo>
                  <a:lnTo>
                    <a:pt x="501650" y="273050"/>
                  </a:lnTo>
                  <a:lnTo>
                    <a:pt x="539750" y="279400"/>
                  </a:lnTo>
                  <a:lnTo>
                    <a:pt x="476250" y="327025"/>
                  </a:lnTo>
                  <a:lnTo>
                    <a:pt x="466725" y="393700"/>
                  </a:lnTo>
                  <a:lnTo>
                    <a:pt x="469900" y="415925"/>
                  </a:lnTo>
                  <a:lnTo>
                    <a:pt x="349250" y="415925"/>
                  </a:lnTo>
                  <a:lnTo>
                    <a:pt x="288925" y="454025"/>
                  </a:lnTo>
                  <a:lnTo>
                    <a:pt x="241300" y="488950"/>
                  </a:lnTo>
                  <a:lnTo>
                    <a:pt x="206375" y="485775"/>
                  </a:lnTo>
                  <a:lnTo>
                    <a:pt x="130175" y="371475"/>
                  </a:lnTo>
                  <a:lnTo>
                    <a:pt x="111125" y="276225"/>
                  </a:lnTo>
                  <a:lnTo>
                    <a:pt x="66675" y="238125"/>
                  </a:lnTo>
                  <a:lnTo>
                    <a:pt x="88900" y="177800"/>
                  </a:lnTo>
                  <a:lnTo>
                    <a:pt x="22225" y="92075"/>
                  </a:lnTo>
                  <a:lnTo>
                    <a:pt x="0" y="34925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82" name="Forma libre 181">
              <a:extLst>
                <a:ext uri="{FF2B5EF4-FFF2-40B4-BE49-F238E27FC236}">
                  <a16:creationId xmlns:a16="http://schemas.microsoft.com/office/drawing/2014/main" id="{9638FC0D-6108-4FCA-8C0A-E7783370343E}"/>
                </a:ext>
              </a:extLst>
            </p:cNvPr>
            <p:cNvSpPr/>
            <p:nvPr/>
          </p:nvSpPr>
          <p:spPr>
            <a:xfrm>
              <a:off x="6788006" y="3317279"/>
              <a:ext cx="543230" cy="677316"/>
            </a:xfrm>
            <a:custGeom>
              <a:avLst/>
              <a:gdLst>
                <a:gd name="connsiteX0" fmla="*/ 28575 w 539750"/>
                <a:gd name="connsiteY0" fmla="*/ 0 h 676275"/>
                <a:gd name="connsiteX1" fmla="*/ 28575 w 539750"/>
                <a:gd name="connsiteY1" fmla="*/ 0 h 676275"/>
                <a:gd name="connsiteX2" fmla="*/ 136525 w 539750"/>
                <a:gd name="connsiteY2" fmla="*/ 12700 h 676275"/>
                <a:gd name="connsiteX3" fmla="*/ 203200 w 539750"/>
                <a:gd name="connsiteY3" fmla="*/ 63500 h 676275"/>
                <a:gd name="connsiteX4" fmla="*/ 276225 w 539750"/>
                <a:gd name="connsiteY4" fmla="*/ 76200 h 676275"/>
                <a:gd name="connsiteX5" fmla="*/ 311150 w 539750"/>
                <a:gd name="connsiteY5" fmla="*/ 136525 h 676275"/>
                <a:gd name="connsiteX6" fmla="*/ 387350 w 539750"/>
                <a:gd name="connsiteY6" fmla="*/ 219075 h 676275"/>
                <a:gd name="connsiteX7" fmla="*/ 396875 w 539750"/>
                <a:gd name="connsiteY7" fmla="*/ 266700 h 676275"/>
                <a:gd name="connsiteX8" fmla="*/ 441325 w 539750"/>
                <a:gd name="connsiteY8" fmla="*/ 304800 h 676275"/>
                <a:gd name="connsiteX9" fmla="*/ 460375 w 539750"/>
                <a:gd name="connsiteY9" fmla="*/ 425450 h 676275"/>
                <a:gd name="connsiteX10" fmla="*/ 536575 w 539750"/>
                <a:gd name="connsiteY10" fmla="*/ 536575 h 676275"/>
                <a:gd name="connsiteX11" fmla="*/ 539750 w 539750"/>
                <a:gd name="connsiteY11" fmla="*/ 584200 h 676275"/>
                <a:gd name="connsiteX12" fmla="*/ 412750 w 539750"/>
                <a:gd name="connsiteY12" fmla="*/ 596900 h 676275"/>
                <a:gd name="connsiteX13" fmla="*/ 403225 w 539750"/>
                <a:gd name="connsiteY13" fmla="*/ 663575 h 676275"/>
                <a:gd name="connsiteX14" fmla="*/ 358775 w 539750"/>
                <a:gd name="connsiteY14" fmla="*/ 676275 h 676275"/>
                <a:gd name="connsiteX15" fmla="*/ 333375 w 539750"/>
                <a:gd name="connsiteY15" fmla="*/ 600075 h 676275"/>
                <a:gd name="connsiteX16" fmla="*/ 238125 w 539750"/>
                <a:gd name="connsiteY16" fmla="*/ 530225 h 676275"/>
                <a:gd name="connsiteX17" fmla="*/ 238125 w 539750"/>
                <a:gd name="connsiteY17" fmla="*/ 460375 h 676275"/>
                <a:gd name="connsiteX18" fmla="*/ 200025 w 539750"/>
                <a:gd name="connsiteY18" fmla="*/ 400050 h 676275"/>
                <a:gd name="connsiteX19" fmla="*/ 161925 w 539750"/>
                <a:gd name="connsiteY19" fmla="*/ 330200 h 676275"/>
                <a:gd name="connsiteX20" fmla="*/ 142875 w 539750"/>
                <a:gd name="connsiteY20" fmla="*/ 285750 h 676275"/>
                <a:gd name="connsiteX21" fmla="*/ 107950 w 539750"/>
                <a:gd name="connsiteY21" fmla="*/ 200025 h 676275"/>
                <a:gd name="connsiteX22" fmla="*/ 111125 w 539750"/>
                <a:gd name="connsiteY22" fmla="*/ 146050 h 676275"/>
                <a:gd name="connsiteX23" fmla="*/ 53975 w 539750"/>
                <a:gd name="connsiteY23" fmla="*/ 88900 h 676275"/>
                <a:gd name="connsiteX24" fmla="*/ 0 w 539750"/>
                <a:gd name="connsiteY24" fmla="*/ 44450 h 676275"/>
                <a:gd name="connsiteX25" fmla="*/ 28575 w 539750"/>
                <a:gd name="connsiteY25" fmla="*/ 0 h 6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39750" h="676275">
                  <a:moveTo>
                    <a:pt x="28575" y="0"/>
                  </a:moveTo>
                  <a:lnTo>
                    <a:pt x="28575" y="0"/>
                  </a:lnTo>
                  <a:lnTo>
                    <a:pt x="136525" y="12700"/>
                  </a:lnTo>
                  <a:lnTo>
                    <a:pt x="203200" y="63500"/>
                  </a:lnTo>
                  <a:lnTo>
                    <a:pt x="276225" y="76200"/>
                  </a:lnTo>
                  <a:lnTo>
                    <a:pt x="311150" y="136525"/>
                  </a:lnTo>
                  <a:lnTo>
                    <a:pt x="387350" y="219075"/>
                  </a:lnTo>
                  <a:lnTo>
                    <a:pt x="396875" y="266700"/>
                  </a:lnTo>
                  <a:lnTo>
                    <a:pt x="441325" y="304800"/>
                  </a:lnTo>
                  <a:lnTo>
                    <a:pt x="460375" y="425450"/>
                  </a:lnTo>
                  <a:lnTo>
                    <a:pt x="536575" y="536575"/>
                  </a:lnTo>
                  <a:lnTo>
                    <a:pt x="539750" y="584200"/>
                  </a:lnTo>
                  <a:lnTo>
                    <a:pt x="412750" y="596900"/>
                  </a:lnTo>
                  <a:lnTo>
                    <a:pt x="403225" y="663575"/>
                  </a:lnTo>
                  <a:lnTo>
                    <a:pt x="358775" y="676275"/>
                  </a:lnTo>
                  <a:lnTo>
                    <a:pt x="333375" y="600075"/>
                  </a:lnTo>
                  <a:lnTo>
                    <a:pt x="238125" y="530225"/>
                  </a:lnTo>
                  <a:lnTo>
                    <a:pt x="238125" y="460375"/>
                  </a:lnTo>
                  <a:lnTo>
                    <a:pt x="200025" y="400050"/>
                  </a:lnTo>
                  <a:lnTo>
                    <a:pt x="161925" y="330200"/>
                  </a:lnTo>
                  <a:lnTo>
                    <a:pt x="142875" y="285750"/>
                  </a:lnTo>
                  <a:lnTo>
                    <a:pt x="107950" y="200025"/>
                  </a:lnTo>
                  <a:lnTo>
                    <a:pt x="111125" y="146050"/>
                  </a:lnTo>
                  <a:lnTo>
                    <a:pt x="53975" y="88900"/>
                  </a:lnTo>
                  <a:lnTo>
                    <a:pt x="0" y="44450"/>
                  </a:lnTo>
                  <a:lnTo>
                    <a:pt x="28575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83" name="Forma libre 182">
              <a:extLst>
                <a:ext uri="{FF2B5EF4-FFF2-40B4-BE49-F238E27FC236}">
                  <a16:creationId xmlns:a16="http://schemas.microsoft.com/office/drawing/2014/main" id="{5457487A-A55C-49F4-925D-28D46C6ABD13}"/>
                </a:ext>
              </a:extLst>
            </p:cNvPr>
            <p:cNvSpPr/>
            <p:nvPr/>
          </p:nvSpPr>
          <p:spPr>
            <a:xfrm>
              <a:off x="6657229" y="3447532"/>
              <a:ext cx="352093" cy="395102"/>
            </a:xfrm>
            <a:custGeom>
              <a:avLst/>
              <a:gdLst>
                <a:gd name="connsiteX0" fmla="*/ 180975 w 352425"/>
                <a:gd name="connsiteY0" fmla="*/ 0 h 393700"/>
                <a:gd name="connsiteX1" fmla="*/ 190500 w 352425"/>
                <a:gd name="connsiteY1" fmla="*/ 57150 h 393700"/>
                <a:gd name="connsiteX2" fmla="*/ 133350 w 352425"/>
                <a:gd name="connsiteY2" fmla="*/ 104775 h 393700"/>
                <a:gd name="connsiteX3" fmla="*/ 107950 w 352425"/>
                <a:gd name="connsiteY3" fmla="*/ 133350 h 393700"/>
                <a:gd name="connsiteX4" fmla="*/ 12700 w 352425"/>
                <a:gd name="connsiteY4" fmla="*/ 85725 h 393700"/>
                <a:gd name="connsiteX5" fmla="*/ 0 w 352425"/>
                <a:gd name="connsiteY5" fmla="*/ 95250 h 393700"/>
                <a:gd name="connsiteX6" fmla="*/ 38100 w 352425"/>
                <a:gd name="connsiteY6" fmla="*/ 146050 h 393700"/>
                <a:gd name="connsiteX7" fmla="*/ 12700 w 352425"/>
                <a:gd name="connsiteY7" fmla="*/ 193675 h 393700"/>
                <a:gd name="connsiteX8" fmla="*/ 73025 w 352425"/>
                <a:gd name="connsiteY8" fmla="*/ 279400 h 393700"/>
                <a:gd name="connsiteX9" fmla="*/ 98425 w 352425"/>
                <a:gd name="connsiteY9" fmla="*/ 333375 h 393700"/>
                <a:gd name="connsiteX10" fmla="*/ 225425 w 352425"/>
                <a:gd name="connsiteY10" fmla="*/ 355600 h 393700"/>
                <a:gd name="connsiteX11" fmla="*/ 288925 w 352425"/>
                <a:gd name="connsiteY11" fmla="*/ 393700 h 393700"/>
                <a:gd name="connsiteX12" fmla="*/ 352425 w 352425"/>
                <a:gd name="connsiteY12" fmla="*/ 352425 h 393700"/>
                <a:gd name="connsiteX13" fmla="*/ 323850 w 352425"/>
                <a:gd name="connsiteY13" fmla="*/ 292100 h 393700"/>
                <a:gd name="connsiteX14" fmla="*/ 273050 w 352425"/>
                <a:gd name="connsiteY14" fmla="*/ 187325 h 393700"/>
                <a:gd name="connsiteX15" fmla="*/ 263525 w 352425"/>
                <a:gd name="connsiteY15" fmla="*/ 142875 h 393700"/>
                <a:gd name="connsiteX16" fmla="*/ 209550 w 352425"/>
                <a:gd name="connsiteY16" fmla="*/ 73025 h 393700"/>
                <a:gd name="connsiteX17" fmla="*/ 180975 w 352425"/>
                <a:gd name="connsiteY17" fmla="*/ 0 h 39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52425" h="393700">
                  <a:moveTo>
                    <a:pt x="180975" y="0"/>
                  </a:moveTo>
                  <a:lnTo>
                    <a:pt x="190500" y="57150"/>
                  </a:lnTo>
                  <a:lnTo>
                    <a:pt x="133350" y="104775"/>
                  </a:lnTo>
                  <a:lnTo>
                    <a:pt x="107950" y="133350"/>
                  </a:lnTo>
                  <a:lnTo>
                    <a:pt x="12700" y="85725"/>
                  </a:lnTo>
                  <a:lnTo>
                    <a:pt x="0" y="95250"/>
                  </a:lnTo>
                  <a:lnTo>
                    <a:pt x="38100" y="146050"/>
                  </a:lnTo>
                  <a:lnTo>
                    <a:pt x="12700" y="193675"/>
                  </a:lnTo>
                  <a:lnTo>
                    <a:pt x="73025" y="279400"/>
                  </a:lnTo>
                  <a:lnTo>
                    <a:pt x="98425" y="333375"/>
                  </a:lnTo>
                  <a:lnTo>
                    <a:pt x="225425" y="355600"/>
                  </a:lnTo>
                  <a:lnTo>
                    <a:pt x="288925" y="393700"/>
                  </a:lnTo>
                  <a:lnTo>
                    <a:pt x="352425" y="352425"/>
                  </a:lnTo>
                  <a:lnTo>
                    <a:pt x="323850" y="292100"/>
                  </a:lnTo>
                  <a:lnTo>
                    <a:pt x="273050" y="187325"/>
                  </a:lnTo>
                  <a:lnTo>
                    <a:pt x="263525" y="142875"/>
                  </a:lnTo>
                  <a:lnTo>
                    <a:pt x="209550" y="73025"/>
                  </a:lnTo>
                  <a:lnTo>
                    <a:pt x="180975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84" name="Forma libre 183">
              <a:extLst>
                <a:ext uri="{FF2B5EF4-FFF2-40B4-BE49-F238E27FC236}">
                  <a16:creationId xmlns:a16="http://schemas.microsoft.com/office/drawing/2014/main" id="{262531DF-7681-4D81-8C72-46B0671BD06A}"/>
                </a:ext>
              </a:extLst>
            </p:cNvPr>
            <p:cNvSpPr/>
            <p:nvPr/>
          </p:nvSpPr>
          <p:spPr>
            <a:xfrm>
              <a:off x="6425853" y="3517001"/>
              <a:ext cx="1262508" cy="699026"/>
            </a:xfrm>
            <a:custGeom>
              <a:avLst/>
              <a:gdLst>
                <a:gd name="connsiteX0" fmla="*/ 171450 w 1263650"/>
                <a:gd name="connsiteY0" fmla="*/ 6350 h 698500"/>
                <a:gd name="connsiteX1" fmla="*/ 117475 w 1263650"/>
                <a:gd name="connsiteY1" fmla="*/ 19050 h 698500"/>
                <a:gd name="connsiteX2" fmla="*/ 73025 w 1263650"/>
                <a:gd name="connsiteY2" fmla="*/ 0 h 698500"/>
                <a:gd name="connsiteX3" fmla="*/ 44450 w 1263650"/>
                <a:gd name="connsiteY3" fmla="*/ 31750 h 698500"/>
                <a:gd name="connsiteX4" fmla="*/ 6350 w 1263650"/>
                <a:gd name="connsiteY4" fmla="*/ 95250 h 698500"/>
                <a:gd name="connsiteX5" fmla="*/ 15875 w 1263650"/>
                <a:gd name="connsiteY5" fmla="*/ 152400 h 698500"/>
                <a:gd name="connsiteX6" fmla="*/ 22225 w 1263650"/>
                <a:gd name="connsiteY6" fmla="*/ 190500 h 698500"/>
                <a:gd name="connsiteX7" fmla="*/ 0 w 1263650"/>
                <a:gd name="connsiteY7" fmla="*/ 212725 h 698500"/>
                <a:gd name="connsiteX8" fmla="*/ 31750 w 1263650"/>
                <a:gd name="connsiteY8" fmla="*/ 250825 h 698500"/>
                <a:gd name="connsiteX9" fmla="*/ 6350 w 1263650"/>
                <a:gd name="connsiteY9" fmla="*/ 282575 h 698500"/>
                <a:gd name="connsiteX10" fmla="*/ 41275 w 1263650"/>
                <a:gd name="connsiteY10" fmla="*/ 323850 h 698500"/>
                <a:gd name="connsiteX11" fmla="*/ 41275 w 1263650"/>
                <a:gd name="connsiteY11" fmla="*/ 387350 h 698500"/>
                <a:gd name="connsiteX12" fmla="*/ 69850 w 1263650"/>
                <a:gd name="connsiteY12" fmla="*/ 438150 h 698500"/>
                <a:gd name="connsiteX13" fmla="*/ 196850 w 1263650"/>
                <a:gd name="connsiteY13" fmla="*/ 495300 h 698500"/>
                <a:gd name="connsiteX14" fmla="*/ 241300 w 1263650"/>
                <a:gd name="connsiteY14" fmla="*/ 498475 h 698500"/>
                <a:gd name="connsiteX15" fmla="*/ 314325 w 1263650"/>
                <a:gd name="connsiteY15" fmla="*/ 542925 h 698500"/>
                <a:gd name="connsiteX16" fmla="*/ 387350 w 1263650"/>
                <a:gd name="connsiteY16" fmla="*/ 568325 h 698500"/>
                <a:gd name="connsiteX17" fmla="*/ 501650 w 1263650"/>
                <a:gd name="connsiteY17" fmla="*/ 574675 h 698500"/>
                <a:gd name="connsiteX18" fmla="*/ 520700 w 1263650"/>
                <a:gd name="connsiteY18" fmla="*/ 628650 h 698500"/>
                <a:gd name="connsiteX19" fmla="*/ 692150 w 1263650"/>
                <a:gd name="connsiteY19" fmla="*/ 698500 h 698500"/>
                <a:gd name="connsiteX20" fmla="*/ 790575 w 1263650"/>
                <a:gd name="connsiteY20" fmla="*/ 641350 h 698500"/>
                <a:gd name="connsiteX21" fmla="*/ 885825 w 1263650"/>
                <a:gd name="connsiteY21" fmla="*/ 660400 h 698500"/>
                <a:gd name="connsiteX22" fmla="*/ 939800 w 1263650"/>
                <a:gd name="connsiteY22" fmla="*/ 682625 h 698500"/>
                <a:gd name="connsiteX23" fmla="*/ 1006475 w 1263650"/>
                <a:gd name="connsiteY23" fmla="*/ 641350 h 698500"/>
                <a:gd name="connsiteX24" fmla="*/ 1082675 w 1263650"/>
                <a:gd name="connsiteY24" fmla="*/ 657225 h 698500"/>
                <a:gd name="connsiteX25" fmla="*/ 1104900 w 1263650"/>
                <a:gd name="connsiteY25" fmla="*/ 631825 h 698500"/>
                <a:gd name="connsiteX26" fmla="*/ 1158875 w 1263650"/>
                <a:gd name="connsiteY26" fmla="*/ 574675 h 698500"/>
                <a:gd name="connsiteX27" fmla="*/ 1203325 w 1263650"/>
                <a:gd name="connsiteY27" fmla="*/ 590550 h 698500"/>
                <a:gd name="connsiteX28" fmla="*/ 1260475 w 1263650"/>
                <a:gd name="connsiteY28" fmla="*/ 546100 h 698500"/>
                <a:gd name="connsiteX29" fmla="*/ 1263650 w 1263650"/>
                <a:gd name="connsiteY29" fmla="*/ 488950 h 698500"/>
                <a:gd name="connsiteX30" fmla="*/ 1235075 w 1263650"/>
                <a:gd name="connsiteY30" fmla="*/ 434975 h 698500"/>
                <a:gd name="connsiteX31" fmla="*/ 1206500 w 1263650"/>
                <a:gd name="connsiteY31" fmla="*/ 355600 h 698500"/>
                <a:gd name="connsiteX32" fmla="*/ 1193800 w 1263650"/>
                <a:gd name="connsiteY32" fmla="*/ 298450 h 698500"/>
                <a:gd name="connsiteX33" fmla="*/ 1200150 w 1263650"/>
                <a:gd name="connsiteY33" fmla="*/ 273050 h 698500"/>
                <a:gd name="connsiteX34" fmla="*/ 1136650 w 1263650"/>
                <a:gd name="connsiteY34" fmla="*/ 288925 h 698500"/>
                <a:gd name="connsiteX35" fmla="*/ 1079500 w 1263650"/>
                <a:gd name="connsiteY35" fmla="*/ 266700 h 698500"/>
                <a:gd name="connsiteX36" fmla="*/ 949325 w 1263650"/>
                <a:gd name="connsiteY36" fmla="*/ 323850 h 698500"/>
                <a:gd name="connsiteX37" fmla="*/ 908050 w 1263650"/>
                <a:gd name="connsiteY37" fmla="*/ 327025 h 698500"/>
                <a:gd name="connsiteX38" fmla="*/ 917575 w 1263650"/>
                <a:gd name="connsiteY38" fmla="*/ 412750 h 698500"/>
                <a:gd name="connsiteX39" fmla="*/ 844550 w 1263650"/>
                <a:gd name="connsiteY39" fmla="*/ 409575 h 698500"/>
                <a:gd name="connsiteX40" fmla="*/ 796925 w 1263650"/>
                <a:gd name="connsiteY40" fmla="*/ 419100 h 698500"/>
                <a:gd name="connsiteX41" fmla="*/ 781050 w 1263650"/>
                <a:gd name="connsiteY41" fmla="*/ 482600 h 698500"/>
                <a:gd name="connsiteX42" fmla="*/ 704850 w 1263650"/>
                <a:gd name="connsiteY42" fmla="*/ 498475 h 698500"/>
                <a:gd name="connsiteX43" fmla="*/ 688975 w 1263650"/>
                <a:gd name="connsiteY43" fmla="*/ 450850 h 698500"/>
                <a:gd name="connsiteX44" fmla="*/ 644525 w 1263650"/>
                <a:gd name="connsiteY44" fmla="*/ 384175 h 698500"/>
                <a:gd name="connsiteX45" fmla="*/ 590550 w 1263650"/>
                <a:gd name="connsiteY45" fmla="*/ 342900 h 698500"/>
                <a:gd name="connsiteX46" fmla="*/ 549275 w 1263650"/>
                <a:gd name="connsiteY46" fmla="*/ 323850 h 698500"/>
                <a:gd name="connsiteX47" fmla="*/ 485775 w 1263650"/>
                <a:gd name="connsiteY47" fmla="*/ 349250 h 698500"/>
                <a:gd name="connsiteX48" fmla="*/ 441325 w 1263650"/>
                <a:gd name="connsiteY48" fmla="*/ 311150 h 698500"/>
                <a:gd name="connsiteX49" fmla="*/ 342900 w 1263650"/>
                <a:gd name="connsiteY49" fmla="*/ 295275 h 698500"/>
                <a:gd name="connsiteX50" fmla="*/ 288925 w 1263650"/>
                <a:gd name="connsiteY50" fmla="*/ 263525 h 698500"/>
                <a:gd name="connsiteX51" fmla="*/ 257175 w 1263650"/>
                <a:gd name="connsiteY51" fmla="*/ 212725 h 698500"/>
                <a:gd name="connsiteX52" fmla="*/ 228600 w 1263650"/>
                <a:gd name="connsiteY52" fmla="*/ 149225 h 698500"/>
                <a:gd name="connsiteX53" fmla="*/ 225425 w 1263650"/>
                <a:gd name="connsiteY53" fmla="*/ 82550 h 698500"/>
                <a:gd name="connsiteX54" fmla="*/ 222250 w 1263650"/>
                <a:gd name="connsiteY54" fmla="*/ 44450 h 698500"/>
                <a:gd name="connsiteX55" fmla="*/ 171450 w 1263650"/>
                <a:gd name="connsiteY55" fmla="*/ 6350 h 69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263650" h="698500">
                  <a:moveTo>
                    <a:pt x="171450" y="6350"/>
                  </a:moveTo>
                  <a:lnTo>
                    <a:pt x="117475" y="19050"/>
                  </a:lnTo>
                  <a:lnTo>
                    <a:pt x="73025" y="0"/>
                  </a:lnTo>
                  <a:lnTo>
                    <a:pt x="44450" y="31750"/>
                  </a:lnTo>
                  <a:lnTo>
                    <a:pt x="6350" y="95250"/>
                  </a:lnTo>
                  <a:lnTo>
                    <a:pt x="15875" y="152400"/>
                  </a:lnTo>
                  <a:lnTo>
                    <a:pt x="22225" y="190500"/>
                  </a:lnTo>
                  <a:lnTo>
                    <a:pt x="0" y="212725"/>
                  </a:lnTo>
                  <a:lnTo>
                    <a:pt x="31750" y="250825"/>
                  </a:lnTo>
                  <a:lnTo>
                    <a:pt x="6350" y="282575"/>
                  </a:lnTo>
                  <a:lnTo>
                    <a:pt x="41275" y="323850"/>
                  </a:lnTo>
                  <a:lnTo>
                    <a:pt x="41275" y="387350"/>
                  </a:lnTo>
                  <a:lnTo>
                    <a:pt x="69850" y="438150"/>
                  </a:lnTo>
                  <a:lnTo>
                    <a:pt x="196850" y="495300"/>
                  </a:lnTo>
                  <a:lnTo>
                    <a:pt x="241300" y="498475"/>
                  </a:lnTo>
                  <a:lnTo>
                    <a:pt x="314325" y="542925"/>
                  </a:lnTo>
                  <a:lnTo>
                    <a:pt x="387350" y="568325"/>
                  </a:lnTo>
                  <a:lnTo>
                    <a:pt x="501650" y="574675"/>
                  </a:lnTo>
                  <a:lnTo>
                    <a:pt x="520700" y="628650"/>
                  </a:lnTo>
                  <a:lnTo>
                    <a:pt x="692150" y="698500"/>
                  </a:lnTo>
                  <a:lnTo>
                    <a:pt x="790575" y="641350"/>
                  </a:lnTo>
                  <a:lnTo>
                    <a:pt x="885825" y="660400"/>
                  </a:lnTo>
                  <a:lnTo>
                    <a:pt x="939800" y="682625"/>
                  </a:lnTo>
                  <a:lnTo>
                    <a:pt x="1006475" y="641350"/>
                  </a:lnTo>
                  <a:lnTo>
                    <a:pt x="1082675" y="657225"/>
                  </a:lnTo>
                  <a:lnTo>
                    <a:pt x="1104900" y="631825"/>
                  </a:lnTo>
                  <a:lnTo>
                    <a:pt x="1158875" y="574675"/>
                  </a:lnTo>
                  <a:lnTo>
                    <a:pt x="1203325" y="590550"/>
                  </a:lnTo>
                  <a:lnTo>
                    <a:pt x="1260475" y="546100"/>
                  </a:lnTo>
                  <a:lnTo>
                    <a:pt x="1263650" y="488950"/>
                  </a:lnTo>
                  <a:lnTo>
                    <a:pt x="1235075" y="434975"/>
                  </a:lnTo>
                  <a:lnTo>
                    <a:pt x="1206500" y="355600"/>
                  </a:lnTo>
                  <a:lnTo>
                    <a:pt x="1193800" y="298450"/>
                  </a:lnTo>
                  <a:lnTo>
                    <a:pt x="1200150" y="273050"/>
                  </a:lnTo>
                  <a:lnTo>
                    <a:pt x="1136650" y="288925"/>
                  </a:lnTo>
                  <a:lnTo>
                    <a:pt x="1079500" y="266700"/>
                  </a:lnTo>
                  <a:lnTo>
                    <a:pt x="949325" y="323850"/>
                  </a:lnTo>
                  <a:lnTo>
                    <a:pt x="908050" y="327025"/>
                  </a:lnTo>
                  <a:lnTo>
                    <a:pt x="917575" y="412750"/>
                  </a:lnTo>
                  <a:lnTo>
                    <a:pt x="844550" y="409575"/>
                  </a:lnTo>
                  <a:lnTo>
                    <a:pt x="796925" y="419100"/>
                  </a:lnTo>
                  <a:lnTo>
                    <a:pt x="781050" y="482600"/>
                  </a:lnTo>
                  <a:lnTo>
                    <a:pt x="704850" y="498475"/>
                  </a:lnTo>
                  <a:lnTo>
                    <a:pt x="688975" y="450850"/>
                  </a:lnTo>
                  <a:lnTo>
                    <a:pt x="644525" y="384175"/>
                  </a:lnTo>
                  <a:lnTo>
                    <a:pt x="590550" y="342900"/>
                  </a:lnTo>
                  <a:lnTo>
                    <a:pt x="549275" y="323850"/>
                  </a:lnTo>
                  <a:lnTo>
                    <a:pt x="485775" y="349250"/>
                  </a:lnTo>
                  <a:lnTo>
                    <a:pt x="441325" y="311150"/>
                  </a:lnTo>
                  <a:lnTo>
                    <a:pt x="342900" y="295275"/>
                  </a:lnTo>
                  <a:lnTo>
                    <a:pt x="288925" y="263525"/>
                  </a:lnTo>
                  <a:lnTo>
                    <a:pt x="257175" y="212725"/>
                  </a:lnTo>
                  <a:lnTo>
                    <a:pt x="228600" y="149225"/>
                  </a:lnTo>
                  <a:lnTo>
                    <a:pt x="225425" y="82550"/>
                  </a:lnTo>
                  <a:lnTo>
                    <a:pt x="222250" y="44450"/>
                  </a:lnTo>
                  <a:lnTo>
                    <a:pt x="171450" y="635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85" name="Forma libre 184">
              <a:extLst>
                <a:ext uri="{FF2B5EF4-FFF2-40B4-BE49-F238E27FC236}">
                  <a16:creationId xmlns:a16="http://schemas.microsoft.com/office/drawing/2014/main" id="{CFE3A588-E78B-4B2D-93F7-84520A210F99}"/>
                </a:ext>
              </a:extLst>
            </p:cNvPr>
            <p:cNvSpPr/>
            <p:nvPr/>
          </p:nvSpPr>
          <p:spPr>
            <a:xfrm>
              <a:off x="5847416" y="4016306"/>
              <a:ext cx="1337954" cy="1037681"/>
            </a:xfrm>
            <a:custGeom>
              <a:avLst/>
              <a:gdLst>
                <a:gd name="connsiteX0" fmla="*/ 250825 w 1333500"/>
                <a:gd name="connsiteY0" fmla="*/ 3175 h 1035050"/>
                <a:gd name="connsiteX1" fmla="*/ 225425 w 1333500"/>
                <a:gd name="connsiteY1" fmla="*/ 9525 h 1035050"/>
                <a:gd name="connsiteX2" fmla="*/ 177800 w 1333500"/>
                <a:gd name="connsiteY2" fmla="*/ 41275 h 1035050"/>
                <a:gd name="connsiteX3" fmla="*/ 142875 w 1333500"/>
                <a:gd name="connsiteY3" fmla="*/ 0 h 1035050"/>
                <a:gd name="connsiteX4" fmla="*/ 111125 w 1333500"/>
                <a:gd name="connsiteY4" fmla="*/ 6350 h 1035050"/>
                <a:gd name="connsiteX5" fmla="*/ 57150 w 1333500"/>
                <a:gd name="connsiteY5" fmla="*/ 9525 h 1035050"/>
                <a:gd name="connsiteX6" fmla="*/ 85725 w 1333500"/>
                <a:gd name="connsiteY6" fmla="*/ 76200 h 1035050"/>
                <a:gd name="connsiteX7" fmla="*/ 31750 w 1333500"/>
                <a:gd name="connsiteY7" fmla="*/ 107950 h 1035050"/>
                <a:gd name="connsiteX8" fmla="*/ 0 w 1333500"/>
                <a:gd name="connsiteY8" fmla="*/ 136525 h 1035050"/>
                <a:gd name="connsiteX9" fmla="*/ 88900 w 1333500"/>
                <a:gd name="connsiteY9" fmla="*/ 184150 h 1035050"/>
                <a:gd name="connsiteX10" fmla="*/ 79375 w 1333500"/>
                <a:gd name="connsiteY10" fmla="*/ 228600 h 1035050"/>
                <a:gd name="connsiteX11" fmla="*/ 60325 w 1333500"/>
                <a:gd name="connsiteY11" fmla="*/ 269875 h 1035050"/>
                <a:gd name="connsiteX12" fmla="*/ 85725 w 1333500"/>
                <a:gd name="connsiteY12" fmla="*/ 317500 h 1035050"/>
                <a:gd name="connsiteX13" fmla="*/ 104775 w 1333500"/>
                <a:gd name="connsiteY13" fmla="*/ 361950 h 1035050"/>
                <a:gd name="connsiteX14" fmla="*/ 161925 w 1333500"/>
                <a:gd name="connsiteY14" fmla="*/ 314325 h 1035050"/>
                <a:gd name="connsiteX15" fmla="*/ 190500 w 1333500"/>
                <a:gd name="connsiteY15" fmla="*/ 317500 h 1035050"/>
                <a:gd name="connsiteX16" fmla="*/ 209550 w 1333500"/>
                <a:gd name="connsiteY16" fmla="*/ 339725 h 1035050"/>
                <a:gd name="connsiteX17" fmla="*/ 254000 w 1333500"/>
                <a:gd name="connsiteY17" fmla="*/ 285750 h 1035050"/>
                <a:gd name="connsiteX18" fmla="*/ 314325 w 1333500"/>
                <a:gd name="connsiteY18" fmla="*/ 263525 h 1035050"/>
                <a:gd name="connsiteX19" fmla="*/ 368300 w 1333500"/>
                <a:gd name="connsiteY19" fmla="*/ 311150 h 1035050"/>
                <a:gd name="connsiteX20" fmla="*/ 409575 w 1333500"/>
                <a:gd name="connsiteY20" fmla="*/ 285750 h 1035050"/>
                <a:gd name="connsiteX21" fmla="*/ 466725 w 1333500"/>
                <a:gd name="connsiteY21" fmla="*/ 301625 h 1035050"/>
                <a:gd name="connsiteX22" fmla="*/ 463550 w 1333500"/>
                <a:gd name="connsiteY22" fmla="*/ 371475 h 1035050"/>
                <a:gd name="connsiteX23" fmla="*/ 495300 w 1333500"/>
                <a:gd name="connsiteY23" fmla="*/ 447675 h 1035050"/>
                <a:gd name="connsiteX24" fmla="*/ 542925 w 1333500"/>
                <a:gd name="connsiteY24" fmla="*/ 517525 h 1035050"/>
                <a:gd name="connsiteX25" fmla="*/ 568325 w 1333500"/>
                <a:gd name="connsiteY25" fmla="*/ 517525 h 1035050"/>
                <a:gd name="connsiteX26" fmla="*/ 574675 w 1333500"/>
                <a:gd name="connsiteY26" fmla="*/ 542925 h 1035050"/>
                <a:gd name="connsiteX27" fmla="*/ 495300 w 1333500"/>
                <a:gd name="connsiteY27" fmla="*/ 631825 h 1035050"/>
                <a:gd name="connsiteX28" fmla="*/ 504825 w 1333500"/>
                <a:gd name="connsiteY28" fmla="*/ 739775 h 1035050"/>
                <a:gd name="connsiteX29" fmla="*/ 450850 w 1333500"/>
                <a:gd name="connsiteY29" fmla="*/ 765175 h 1035050"/>
                <a:gd name="connsiteX30" fmla="*/ 374650 w 1333500"/>
                <a:gd name="connsiteY30" fmla="*/ 771525 h 1035050"/>
                <a:gd name="connsiteX31" fmla="*/ 333375 w 1333500"/>
                <a:gd name="connsiteY31" fmla="*/ 758825 h 1035050"/>
                <a:gd name="connsiteX32" fmla="*/ 320675 w 1333500"/>
                <a:gd name="connsiteY32" fmla="*/ 787400 h 1035050"/>
                <a:gd name="connsiteX33" fmla="*/ 298450 w 1333500"/>
                <a:gd name="connsiteY33" fmla="*/ 847725 h 1035050"/>
                <a:gd name="connsiteX34" fmla="*/ 276225 w 1333500"/>
                <a:gd name="connsiteY34" fmla="*/ 904875 h 1035050"/>
                <a:gd name="connsiteX35" fmla="*/ 333375 w 1333500"/>
                <a:gd name="connsiteY35" fmla="*/ 952500 h 1035050"/>
                <a:gd name="connsiteX36" fmla="*/ 517525 w 1333500"/>
                <a:gd name="connsiteY36" fmla="*/ 952500 h 1035050"/>
                <a:gd name="connsiteX37" fmla="*/ 539750 w 1333500"/>
                <a:gd name="connsiteY37" fmla="*/ 1003300 h 1035050"/>
                <a:gd name="connsiteX38" fmla="*/ 619125 w 1333500"/>
                <a:gd name="connsiteY38" fmla="*/ 993775 h 1035050"/>
                <a:gd name="connsiteX39" fmla="*/ 692150 w 1333500"/>
                <a:gd name="connsiteY39" fmla="*/ 1035050 h 1035050"/>
                <a:gd name="connsiteX40" fmla="*/ 762000 w 1333500"/>
                <a:gd name="connsiteY40" fmla="*/ 1022350 h 1035050"/>
                <a:gd name="connsiteX41" fmla="*/ 790575 w 1333500"/>
                <a:gd name="connsiteY41" fmla="*/ 993775 h 1035050"/>
                <a:gd name="connsiteX42" fmla="*/ 828675 w 1333500"/>
                <a:gd name="connsiteY42" fmla="*/ 958850 h 1035050"/>
                <a:gd name="connsiteX43" fmla="*/ 904875 w 1333500"/>
                <a:gd name="connsiteY43" fmla="*/ 908050 h 1035050"/>
                <a:gd name="connsiteX44" fmla="*/ 958850 w 1333500"/>
                <a:gd name="connsiteY44" fmla="*/ 914400 h 1035050"/>
                <a:gd name="connsiteX45" fmla="*/ 990600 w 1333500"/>
                <a:gd name="connsiteY45" fmla="*/ 933450 h 1035050"/>
                <a:gd name="connsiteX46" fmla="*/ 993775 w 1333500"/>
                <a:gd name="connsiteY46" fmla="*/ 901700 h 1035050"/>
                <a:gd name="connsiteX47" fmla="*/ 968375 w 1333500"/>
                <a:gd name="connsiteY47" fmla="*/ 800100 h 1035050"/>
                <a:gd name="connsiteX48" fmla="*/ 1019175 w 1333500"/>
                <a:gd name="connsiteY48" fmla="*/ 765175 h 1035050"/>
                <a:gd name="connsiteX49" fmla="*/ 1108075 w 1333500"/>
                <a:gd name="connsiteY49" fmla="*/ 781050 h 1035050"/>
                <a:gd name="connsiteX50" fmla="*/ 1143000 w 1333500"/>
                <a:gd name="connsiteY50" fmla="*/ 733425 h 1035050"/>
                <a:gd name="connsiteX51" fmla="*/ 1219200 w 1333500"/>
                <a:gd name="connsiteY51" fmla="*/ 679450 h 1035050"/>
                <a:gd name="connsiteX52" fmla="*/ 1292225 w 1333500"/>
                <a:gd name="connsiteY52" fmla="*/ 657225 h 1035050"/>
                <a:gd name="connsiteX53" fmla="*/ 1298575 w 1333500"/>
                <a:gd name="connsiteY53" fmla="*/ 492125 h 1035050"/>
                <a:gd name="connsiteX54" fmla="*/ 1333500 w 1333500"/>
                <a:gd name="connsiteY54" fmla="*/ 450850 h 1035050"/>
                <a:gd name="connsiteX55" fmla="*/ 1276350 w 1333500"/>
                <a:gd name="connsiteY55" fmla="*/ 377825 h 1035050"/>
                <a:gd name="connsiteX56" fmla="*/ 1276350 w 1333500"/>
                <a:gd name="connsiteY56" fmla="*/ 250825 h 1035050"/>
                <a:gd name="connsiteX57" fmla="*/ 1276350 w 1333500"/>
                <a:gd name="connsiteY57" fmla="*/ 212725 h 1035050"/>
                <a:gd name="connsiteX58" fmla="*/ 1104900 w 1333500"/>
                <a:gd name="connsiteY58" fmla="*/ 152400 h 1035050"/>
                <a:gd name="connsiteX59" fmla="*/ 1073150 w 1333500"/>
                <a:gd name="connsiteY59" fmla="*/ 158750 h 1035050"/>
                <a:gd name="connsiteX60" fmla="*/ 1066800 w 1333500"/>
                <a:gd name="connsiteY60" fmla="*/ 101600 h 1035050"/>
                <a:gd name="connsiteX61" fmla="*/ 958850 w 1333500"/>
                <a:gd name="connsiteY61" fmla="*/ 92075 h 1035050"/>
                <a:gd name="connsiteX62" fmla="*/ 879475 w 1333500"/>
                <a:gd name="connsiteY62" fmla="*/ 53975 h 1035050"/>
                <a:gd name="connsiteX63" fmla="*/ 831850 w 1333500"/>
                <a:gd name="connsiteY63" fmla="*/ 95250 h 1035050"/>
                <a:gd name="connsiteX64" fmla="*/ 787400 w 1333500"/>
                <a:gd name="connsiteY64" fmla="*/ 136525 h 1035050"/>
                <a:gd name="connsiteX65" fmla="*/ 730250 w 1333500"/>
                <a:gd name="connsiteY65" fmla="*/ 120650 h 1035050"/>
                <a:gd name="connsiteX66" fmla="*/ 704850 w 1333500"/>
                <a:gd name="connsiteY66" fmla="*/ 133350 h 1035050"/>
                <a:gd name="connsiteX67" fmla="*/ 650875 w 1333500"/>
                <a:gd name="connsiteY67" fmla="*/ 123825 h 1035050"/>
                <a:gd name="connsiteX68" fmla="*/ 590550 w 1333500"/>
                <a:gd name="connsiteY68" fmla="*/ 152400 h 1035050"/>
                <a:gd name="connsiteX69" fmla="*/ 536575 w 1333500"/>
                <a:gd name="connsiteY69" fmla="*/ 196850 h 1035050"/>
                <a:gd name="connsiteX70" fmla="*/ 501650 w 1333500"/>
                <a:gd name="connsiteY70" fmla="*/ 222250 h 1035050"/>
                <a:gd name="connsiteX71" fmla="*/ 460375 w 1333500"/>
                <a:gd name="connsiteY71" fmla="*/ 142875 h 1035050"/>
                <a:gd name="connsiteX72" fmla="*/ 377825 w 1333500"/>
                <a:gd name="connsiteY72" fmla="*/ 107950 h 1035050"/>
                <a:gd name="connsiteX73" fmla="*/ 317500 w 1333500"/>
                <a:gd name="connsiteY73" fmla="*/ 92075 h 1035050"/>
                <a:gd name="connsiteX74" fmla="*/ 250825 w 1333500"/>
                <a:gd name="connsiteY74" fmla="*/ 3175 h 1035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1333500" h="1035050">
                  <a:moveTo>
                    <a:pt x="250825" y="3175"/>
                  </a:moveTo>
                  <a:lnTo>
                    <a:pt x="225425" y="9525"/>
                  </a:lnTo>
                  <a:lnTo>
                    <a:pt x="177800" y="41275"/>
                  </a:lnTo>
                  <a:lnTo>
                    <a:pt x="142875" y="0"/>
                  </a:lnTo>
                  <a:lnTo>
                    <a:pt x="111125" y="6350"/>
                  </a:lnTo>
                  <a:lnTo>
                    <a:pt x="57150" y="9525"/>
                  </a:lnTo>
                  <a:lnTo>
                    <a:pt x="85725" y="76200"/>
                  </a:lnTo>
                  <a:lnTo>
                    <a:pt x="31750" y="107950"/>
                  </a:lnTo>
                  <a:lnTo>
                    <a:pt x="0" y="136525"/>
                  </a:lnTo>
                  <a:lnTo>
                    <a:pt x="88900" y="184150"/>
                  </a:lnTo>
                  <a:lnTo>
                    <a:pt x="79375" y="228600"/>
                  </a:lnTo>
                  <a:lnTo>
                    <a:pt x="60325" y="269875"/>
                  </a:lnTo>
                  <a:lnTo>
                    <a:pt x="85725" y="317500"/>
                  </a:lnTo>
                  <a:lnTo>
                    <a:pt x="104775" y="361950"/>
                  </a:lnTo>
                  <a:lnTo>
                    <a:pt x="161925" y="314325"/>
                  </a:lnTo>
                  <a:lnTo>
                    <a:pt x="190500" y="317500"/>
                  </a:lnTo>
                  <a:lnTo>
                    <a:pt x="209550" y="339725"/>
                  </a:lnTo>
                  <a:lnTo>
                    <a:pt x="254000" y="285750"/>
                  </a:lnTo>
                  <a:lnTo>
                    <a:pt x="314325" y="263525"/>
                  </a:lnTo>
                  <a:lnTo>
                    <a:pt x="368300" y="311150"/>
                  </a:lnTo>
                  <a:lnTo>
                    <a:pt x="409575" y="285750"/>
                  </a:lnTo>
                  <a:lnTo>
                    <a:pt x="466725" y="301625"/>
                  </a:lnTo>
                  <a:lnTo>
                    <a:pt x="463550" y="371475"/>
                  </a:lnTo>
                  <a:lnTo>
                    <a:pt x="495300" y="447675"/>
                  </a:lnTo>
                  <a:lnTo>
                    <a:pt x="542925" y="517525"/>
                  </a:lnTo>
                  <a:lnTo>
                    <a:pt x="568325" y="517525"/>
                  </a:lnTo>
                  <a:lnTo>
                    <a:pt x="574675" y="542925"/>
                  </a:lnTo>
                  <a:lnTo>
                    <a:pt x="495300" y="631825"/>
                  </a:lnTo>
                  <a:lnTo>
                    <a:pt x="504825" y="739775"/>
                  </a:lnTo>
                  <a:lnTo>
                    <a:pt x="450850" y="765175"/>
                  </a:lnTo>
                  <a:lnTo>
                    <a:pt x="374650" y="771525"/>
                  </a:lnTo>
                  <a:lnTo>
                    <a:pt x="333375" y="758825"/>
                  </a:lnTo>
                  <a:lnTo>
                    <a:pt x="320675" y="787400"/>
                  </a:lnTo>
                  <a:lnTo>
                    <a:pt x="298450" y="847725"/>
                  </a:lnTo>
                  <a:lnTo>
                    <a:pt x="276225" y="904875"/>
                  </a:lnTo>
                  <a:lnTo>
                    <a:pt x="333375" y="952500"/>
                  </a:lnTo>
                  <a:lnTo>
                    <a:pt x="517525" y="952500"/>
                  </a:lnTo>
                  <a:lnTo>
                    <a:pt x="539750" y="1003300"/>
                  </a:lnTo>
                  <a:lnTo>
                    <a:pt x="619125" y="993775"/>
                  </a:lnTo>
                  <a:lnTo>
                    <a:pt x="692150" y="1035050"/>
                  </a:lnTo>
                  <a:lnTo>
                    <a:pt x="762000" y="1022350"/>
                  </a:lnTo>
                  <a:lnTo>
                    <a:pt x="790575" y="993775"/>
                  </a:lnTo>
                  <a:lnTo>
                    <a:pt x="828675" y="958850"/>
                  </a:lnTo>
                  <a:lnTo>
                    <a:pt x="904875" y="908050"/>
                  </a:lnTo>
                  <a:lnTo>
                    <a:pt x="958850" y="914400"/>
                  </a:lnTo>
                  <a:lnTo>
                    <a:pt x="990600" y="933450"/>
                  </a:lnTo>
                  <a:lnTo>
                    <a:pt x="993775" y="901700"/>
                  </a:lnTo>
                  <a:lnTo>
                    <a:pt x="968375" y="800100"/>
                  </a:lnTo>
                  <a:lnTo>
                    <a:pt x="1019175" y="765175"/>
                  </a:lnTo>
                  <a:lnTo>
                    <a:pt x="1108075" y="781050"/>
                  </a:lnTo>
                  <a:lnTo>
                    <a:pt x="1143000" y="733425"/>
                  </a:lnTo>
                  <a:lnTo>
                    <a:pt x="1219200" y="679450"/>
                  </a:lnTo>
                  <a:lnTo>
                    <a:pt x="1292225" y="657225"/>
                  </a:lnTo>
                  <a:lnTo>
                    <a:pt x="1298575" y="492125"/>
                  </a:lnTo>
                  <a:lnTo>
                    <a:pt x="1333500" y="450850"/>
                  </a:lnTo>
                  <a:lnTo>
                    <a:pt x="1276350" y="377825"/>
                  </a:lnTo>
                  <a:lnTo>
                    <a:pt x="1276350" y="250825"/>
                  </a:lnTo>
                  <a:lnTo>
                    <a:pt x="1276350" y="212725"/>
                  </a:lnTo>
                  <a:lnTo>
                    <a:pt x="1104900" y="152400"/>
                  </a:lnTo>
                  <a:lnTo>
                    <a:pt x="1073150" y="158750"/>
                  </a:lnTo>
                  <a:lnTo>
                    <a:pt x="1066800" y="101600"/>
                  </a:lnTo>
                  <a:lnTo>
                    <a:pt x="958850" y="92075"/>
                  </a:lnTo>
                  <a:lnTo>
                    <a:pt x="879475" y="53975"/>
                  </a:lnTo>
                  <a:lnTo>
                    <a:pt x="831850" y="95250"/>
                  </a:lnTo>
                  <a:lnTo>
                    <a:pt x="787400" y="136525"/>
                  </a:lnTo>
                  <a:lnTo>
                    <a:pt x="730250" y="120650"/>
                  </a:lnTo>
                  <a:lnTo>
                    <a:pt x="704850" y="133350"/>
                  </a:lnTo>
                  <a:lnTo>
                    <a:pt x="650875" y="123825"/>
                  </a:lnTo>
                  <a:lnTo>
                    <a:pt x="590550" y="152400"/>
                  </a:lnTo>
                  <a:lnTo>
                    <a:pt x="536575" y="196850"/>
                  </a:lnTo>
                  <a:lnTo>
                    <a:pt x="501650" y="222250"/>
                  </a:lnTo>
                  <a:lnTo>
                    <a:pt x="460375" y="142875"/>
                  </a:lnTo>
                  <a:lnTo>
                    <a:pt x="377825" y="107950"/>
                  </a:lnTo>
                  <a:lnTo>
                    <a:pt x="317500" y="92075"/>
                  </a:lnTo>
                  <a:lnTo>
                    <a:pt x="250825" y="3175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86" name="Forma libre 185">
              <a:extLst>
                <a:ext uri="{FF2B5EF4-FFF2-40B4-BE49-F238E27FC236}">
                  <a16:creationId xmlns:a16="http://schemas.microsoft.com/office/drawing/2014/main" id="{2477A0B0-7C83-4983-8AE9-4E0F05F32828}"/>
                </a:ext>
              </a:extLst>
            </p:cNvPr>
            <p:cNvSpPr/>
            <p:nvPr/>
          </p:nvSpPr>
          <p:spPr>
            <a:xfrm>
              <a:off x="5927894" y="4328913"/>
              <a:ext cx="452691" cy="455884"/>
            </a:xfrm>
            <a:custGeom>
              <a:avLst/>
              <a:gdLst>
                <a:gd name="connsiteX0" fmla="*/ 358775 w 457200"/>
                <a:gd name="connsiteY0" fmla="*/ 0 h 454025"/>
                <a:gd name="connsiteX1" fmla="*/ 317500 w 457200"/>
                <a:gd name="connsiteY1" fmla="*/ 0 h 454025"/>
                <a:gd name="connsiteX2" fmla="*/ 269875 w 457200"/>
                <a:gd name="connsiteY2" fmla="*/ 53975 h 454025"/>
                <a:gd name="connsiteX3" fmla="*/ 250825 w 457200"/>
                <a:gd name="connsiteY3" fmla="*/ 15875 h 454025"/>
                <a:gd name="connsiteX4" fmla="*/ 206375 w 457200"/>
                <a:gd name="connsiteY4" fmla="*/ 3175 h 454025"/>
                <a:gd name="connsiteX5" fmla="*/ 158750 w 457200"/>
                <a:gd name="connsiteY5" fmla="*/ 19050 h 454025"/>
                <a:gd name="connsiteX6" fmla="*/ 133350 w 457200"/>
                <a:gd name="connsiteY6" fmla="*/ 50800 h 454025"/>
                <a:gd name="connsiteX7" fmla="*/ 104775 w 457200"/>
                <a:gd name="connsiteY7" fmla="*/ 28575 h 454025"/>
                <a:gd name="connsiteX8" fmla="*/ 53975 w 457200"/>
                <a:gd name="connsiteY8" fmla="*/ 88900 h 454025"/>
                <a:gd name="connsiteX9" fmla="*/ 76200 w 457200"/>
                <a:gd name="connsiteY9" fmla="*/ 212725 h 454025"/>
                <a:gd name="connsiteX10" fmla="*/ 63500 w 457200"/>
                <a:gd name="connsiteY10" fmla="*/ 285750 h 454025"/>
                <a:gd name="connsiteX11" fmla="*/ 50800 w 457200"/>
                <a:gd name="connsiteY11" fmla="*/ 339725 h 454025"/>
                <a:gd name="connsiteX12" fmla="*/ 0 w 457200"/>
                <a:gd name="connsiteY12" fmla="*/ 365125 h 454025"/>
                <a:gd name="connsiteX13" fmla="*/ 25400 w 457200"/>
                <a:gd name="connsiteY13" fmla="*/ 403225 h 454025"/>
                <a:gd name="connsiteX14" fmla="*/ 92075 w 457200"/>
                <a:gd name="connsiteY14" fmla="*/ 441325 h 454025"/>
                <a:gd name="connsiteX15" fmla="*/ 123825 w 457200"/>
                <a:gd name="connsiteY15" fmla="*/ 434975 h 454025"/>
                <a:gd name="connsiteX16" fmla="*/ 212725 w 457200"/>
                <a:gd name="connsiteY16" fmla="*/ 454025 h 454025"/>
                <a:gd name="connsiteX17" fmla="*/ 263525 w 457200"/>
                <a:gd name="connsiteY17" fmla="*/ 412750 h 454025"/>
                <a:gd name="connsiteX18" fmla="*/ 333375 w 457200"/>
                <a:gd name="connsiteY18" fmla="*/ 419100 h 454025"/>
                <a:gd name="connsiteX19" fmla="*/ 393700 w 457200"/>
                <a:gd name="connsiteY19" fmla="*/ 396875 h 454025"/>
                <a:gd name="connsiteX20" fmla="*/ 393700 w 457200"/>
                <a:gd name="connsiteY20" fmla="*/ 307975 h 454025"/>
                <a:gd name="connsiteX21" fmla="*/ 457200 w 457200"/>
                <a:gd name="connsiteY21" fmla="*/ 231775 h 454025"/>
                <a:gd name="connsiteX22" fmla="*/ 425450 w 457200"/>
                <a:gd name="connsiteY22" fmla="*/ 174625 h 454025"/>
                <a:gd name="connsiteX23" fmla="*/ 368300 w 457200"/>
                <a:gd name="connsiteY23" fmla="*/ 76200 h 454025"/>
                <a:gd name="connsiteX24" fmla="*/ 358775 w 457200"/>
                <a:gd name="connsiteY24" fmla="*/ 0 h 454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57200" h="454025">
                  <a:moveTo>
                    <a:pt x="358775" y="0"/>
                  </a:moveTo>
                  <a:lnTo>
                    <a:pt x="317500" y="0"/>
                  </a:lnTo>
                  <a:lnTo>
                    <a:pt x="269875" y="53975"/>
                  </a:lnTo>
                  <a:lnTo>
                    <a:pt x="250825" y="15875"/>
                  </a:lnTo>
                  <a:lnTo>
                    <a:pt x="206375" y="3175"/>
                  </a:lnTo>
                  <a:lnTo>
                    <a:pt x="158750" y="19050"/>
                  </a:lnTo>
                  <a:lnTo>
                    <a:pt x="133350" y="50800"/>
                  </a:lnTo>
                  <a:lnTo>
                    <a:pt x="104775" y="28575"/>
                  </a:lnTo>
                  <a:lnTo>
                    <a:pt x="53975" y="88900"/>
                  </a:lnTo>
                  <a:lnTo>
                    <a:pt x="76200" y="212725"/>
                  </a:lnTo>
                  <a:lnTo>
                    <a:pt x="63500" y="285750"/>
                  </a:lnTo>
                  <a:lnTo>
                    <a:pt x="50800" y="339725"/>
                  </a:lnTo>
                  <a:lnTo>
                    <a:pt x="0" y="365125"/>
                  </a:lnTo>
                  <a:lnTo>
                    <a:pt x="25400" y="403225"/>
                  </a:lnTo>
                  <a:lnTo>
                    <a:pt x="92075" y="441325"/>
                  </a:lnTo>
                  <a:lnTo>
                    <a:pt x="123825" y="434975"/>
                  </a:lnTo>
                  <a:lnTo>
                    <a:pt x="212725" y="454025"/>
                  </a:lnTo>
                  <a:lnTo>
                    <a:pt x="263525" y="412750"/>
                  </a:lnTo>
                  <a:lnTo>
                    <a:pt x="333375" y="419100"/>
                  </a:lnTo>
                  <a:lnTo>
                    <a:pt x="393700" y="396875"/>
                  </a:lnTo>
                  <a:lnTo>
                    <a:pt x="393700" y="307975"/>
                  </a:lnTo>
                  <a:lnTo>
                    <a:pt x="457200" y="231775"/>
                  </a:lnTo>
                  <a:lnTo>
                    <a:pt x="425450" y="174625"/>
                  </a:lnTo>
                  <a:lnTo>
                    <a:pt x="368300" y="76200"/>
                  </a:lnTo>
                  <a:lnTo>
                    <a:pt x="358775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87" name="Forma libre 186">
              <a:extLst>
                <a:ext uri="{FF2B5EF4-FFF2-40B4-BE49-F238E27FC236}">
                  <a16:creationId xmlns:a16="http://schemas.microsoft.com/office/drawing/2014/main" id="{B370E7EC-D6D7-4F31-A348-724DBE4F446C}"/>
                </a:ext>
              </a:extLst>
            </p:cNvPr>
            <p:cNvSpPr/>
            <p:nvPr/>
          </p:nvSpPr>
          <p:spPr>
            <a:xfrm>
              <a:off x="5867535" y="4724013"/>
              <a:ext cx="266583" cy="204065"/>
            </a:xfrm>
            <a:custGeom>
              <a:avLst/>
              <a:gdLst>
                <a:gd name="connsiteX0" fmla="*/ 25400 w 266700"/>
                <a:gd name="connsiteY0" fmla="*/ 0 h 203200"/>
                <a:gd name="connsiteX1" fmla="*/ 120650 w 266700"/>
                <a:gd name="connsiteY1" fmla="*/ 63500 h 203200"/>
                <a:gd name="connsiteX2" fmla="*/ 193675 w 266700"/>
                <a:gd name="connsiteY2" fmla="*/ 76200 h 203200"/>
                <a:gd name="connsiteX3" fmla="*/ 247650 w 266700"/>
                <a:gd name="connsiteY3" fmla="*/ 76200 h 203200"/>
                <a:gd name="connsiteX4" fmla="*/ 266700 w 266700"/>
                <a:gd name="connsiteY4" fmla="*/ 92075 h 203200"/>
                <a:gd name="connsiteX5" fmla="*/ 247650 w 266700"/>
                <a:gd name="connsiteY5" fmla="*/ 139700 h 203200"/>
                <a:gd name="connsiteX6" fmla="*/ 215900 w 266700"/>
                <a:gd name="connsiteY6" fmla="*/ 180975 h 203200"/>
                <a:gd name="connsiteX7" fmla="*/ 184150 w 266700"/>
                <a:gd name="connsiteY7" fmla="*/ 152400 h 203200"/>
                <a:gd name="connsiteX8" fmla="*/ 111125 w 266700"/>
                <a:gd name="connsiteY8" fmla="*/ 200025 h 203200"/>
                <a:gd name="connsiteX9" fmla="*/ 31750 w 266700"/>
                <a:gd name="connsiteY9" fmla="*/ 203200 h 203200"/>
                <a:gd name="connsiteX10" fmla="*/ 0 w 266700"/>
                <a:gd name="connsiteY10" fmla="*/ 155575 h 203200"/>
                <a:gd name="connsiteX11" fmla="*/ 28575 w 266700"/>
                <a:gd name="connsiteY11" fmla="*/ 127000 h 203200"/>
                <a:gd name="connsiteX12" fmla="*/ 28575 w 266700"/>
                <a:gd name="connsiteY12" fmla="*/ 107950 h 203200"/>
                <a:gd name="connsiteX13" fmla="*/ 6350 w 266700"/>
                <a:gd name="connsiteY13" fmla="*/ 76200 h 203200"/>
                <a:gd name="connsiteX14" fmla="*/ 25400 w 266700"/>
                <a:gd name="connsiteY14" fmla="*/ 0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66700" h="203200">
                  <a:moveTo>
                    <a:pt x="25400" y="0"/>
                  </a:moveTo>
                  <a:lnTo>
                    <a:pt x="120650" y="63500"/>
                  </a:lnTo>
                  <a:lnTo>
                    <a:pt x="193675" y="76200"/>
                  </a:lnTo>
                  <a:lnTo>
                    <a:pt x="247650" y="76200"/>
                  </a:lnTo>
                  <a:lnTo>
                    <a:pt x="266700" y="92075"/>
                  </a:lnTo>
                  <a:lnTo>
                    <a:pt x="247650" y="139700"/>
                  </a:lnTo>
                  <a:lnTo>
                    <a:pt x="215900" y="180975"/>
                  </a:lnTo>
                  <a:lnTo>
                    <a:pt x="184150" y="152400"/>
                  </a:lnTo>
                  <a:lnTo>
                    <a:pt x="111125" y="200025"/>
                  </a:lnTo>
                  <a:lnTo>
                    <a:pt x="31750" y="203200"/>
                  </a:lnTo>
                  <a:lnTo>
                    <a:pt x="0" y="155575"/>
                  </a:lnTo>
                  <a:lnTo>
                    <a:pt x="28575" y="127000"/>
                  </a:lnTo>
                  <a:lnTo>
                    <a:pt x="28575" y="107950"/>
                  </a:lnTo>
                  <a:lnTo>
                    <a:pt x="6350" y="76200"/>
                  </a:lnTo>
                  <a:lnTo>
                    <a:pt x="25400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88" name="Forma libre 187">
              <a:extLst>
                <a:ext uri="{FF2B5EF4-FFF2-40B4-BE49-F238E27FC236}">
                  <a16:creationId xmlns:a16="http://schemas.microsoft.com/office/drawing/2014/main" id="{64907C9C-FE12-4D9F-86A8-A5B56F1BFE2A}"/>
                </a:ext>
              </a:extLst>
            </p:cNvPr>
            <p:cNvSpPr/>
            <p:nvPr/>
          </p:nvSpPr>
          <p:spPr>
            <a:xfrm>
              <a:off x="5953042" y="4910710"/>
              <a:ext cx="397364" cy="269190"/>
            </a:xfrm>
            <a:custGeom>
              <a:avLst/>
              <a:gdLst>
                <a:gd name="connsiteX0" fmla="*/ 92075 w 396875"/>
                <a:gd name="connsiteY0" fmla="*/ 0 h 266700"/>
                <a:gd name="connsiteX1" fmla="*/ 28575 w 396875"/>
                <a:gd name="connsiteY1" fmla="*/ 38100 h 266700"/>
                <a:gd name="connsiteX2" fmla="*/ 0 w 396875"/>
                <a:gd name="connsiteY2" fmla="*/ 47625 h 266700"/>
                <a:gd name="connsiteX3" fmla="*/ 60325 w 396875"/>
                <a:gd name="connsiteY3" fmla="*/ 88900 h 266700"/>
                <a:gd name="connsiteX4" fmla="*/ 98425 w 396875"/>
                <a:gd name="connsiteY4" fmla="*/ 165100 h 266700"/>
                <a:gd name="connsiteX5" fmla="*/ 120650 w 396875"/>
                <a:gd name="connsiteY5" fmla="*/ 203200 h 266700"/>
                <a:gd name="connsiteX6" fmla="*/ 177800 w 396875"/>
                <a:gd name="connsiteY6" fmla="*/ 225425 h 266700"/>
                <a:gd name="connsiteX7" fmla="*/ 203200 w 396875"/>
                <a:gd name="connsiteY7" fmla="*/ 266700 h 266700"/>
                <a:gd name="connsiteX8" fmla="*/ 234950 w 396875"/>
                <a:gd name="connsiteY8" fmla="*/ 238125 h 266700"/>
                <a:gd name="connsiteX9" fmla="*/ 301625 w 396875"/>
                <a:gd name="connsiteY9" fmla="*/ 238125 h 266700"/>
                <a:gd name="connsiteX10" fmla="*/ 339725 w 396875"/>
                <a:gd name="connsiteY10" fmla="*/ 247650 h 266700"/>
                <a:gd name="connsiteX11" fmla="*/ 377825 w 396875"/>
                <a:gd name="connsiteY11" fmla="*/ 161925 h 266700"/>
                <a:gd name="connsiteX12" fmla="*/ 396875 w 396875"/>
                <a:gd name="connsiteY12" fmla="*/ 117475 h 266700"/>
                <a:gd name="connsiteX13" fmla="*/ 384175 w 396875"/>
                <a:gd name="connsiteY13" fmla="*/ 85725 h 266700"/>
                <a:gd name="connsiteX14" fmla="*/ 212725 w 396875"/>
                <a:gd name="connsiteY14" fmla="*/ 85725 h 266700"/>
                <a:gd name="connsiteX15" fmla="*/ 92075 w 396875"/>
                <a:gd name="connsiteY15" fmla="*/ 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6875" h="266700">
                  <a:moveTo>
                    <a:pt x="92075" y="0"/>
                  </a:moveTo>
                  <a:lnTo>
                    <a:pt x="28575" y="38100"/>
                  </a:lnTo>
                  <a:lnTo>
                    <a:pt x="0" y="47625"/>
                  </a:lnTo>
                  <a:lnTo>
                    <a:pt x="60325" y="88900"/>
                  </a:lnTo>
                  <a:lnTo>
                    <a:pt x="98425" y="165100"/>
                  </a:lnTo>
                  <a:lnTo>
                    <a:pt x="120650" y="203200"/>
                  </a:lnTo>
                  <a:lnTo>
                    <a:pt x="177800" y="225425"/>
                  </a:lnTo>
                  <a:lnTo>
                    <a:pt x="203200" y="266700"/>
                  </a:lnTo>
                  <a:lnTo>
                    <a:pt x="234950" y="238125"/>
                  </a:lnTo>
                  <a:lnTo>
                    <a:pt x="301625" y="238125"/>
                  </a:lnTo>
                  <a:lnTo>
                    <a:pt x="339725" y="247650"/>
                  </a:lnTo>
                  <a:lnTo>
                    <a:pt x="377825" y="161925"/>
                  </a:lnTo>
                  <a:lnTo>
                    <a:pt x="396875" y="117475"/>
                  </a:lnTo>
                  <a:lnTo>
                    <a:pt x="384175" y="85725"/>
                  </a:lnTo>
                  <a:lnTo>
                    <a:pt x="212725" y="85725"/>
                  </a:lnTo>
                  <a:lnTo>
                    <a:pt x="92075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89" name="Forma libre 188">
              <a:extLst>
                <a:ext uri="{FF2B5EF4-FFF2-40B4-BE49-F238E27FC236}">
                  <a16:creationId xmlns:a16="http://schemas.microsoft.com/office/drawing/2014/main" id="{AAD983C2-D998-4FE7-B836-CF5339C6B0B7}"/>
                </a:ext>
              </a:extLst>
            </p:cNvPr>
            <p:cNvSpPr/>
            <p:nvPr/>
          </p:nvSpPr>
          <p:spPr>
            <a:xfrm>
              <a:off x="6134119" y="4945444"/>
              <a:ext cx="739397" cy="507986"/>
            </a:xfrm>
            <a:custGeom>
              <a:avLst/>
              <a:gdLst>
                <a:gd name="connsiteX0" fmla="*/ 73025 w 739775"/>
                <a:gd name="connsiteY0" fmla="*/ 225425 h 511175"/>
                <a:gd name="connsiteX1" fmla="*/ 41275 w 739775"/>
                <a:gd name="connsiteY1" fmla="*/ 247650 h 511175"/>
                <a:gd name="connsiteX2" fmla="*/ 28575 w 739775"/>
                <a:gd name="connsiteY2" fmla="*/ 295275 h 511175"/>
                <a:gd name="connsiteX3" fmla="*/ 0 w 739775"/>
                <a:gd name="connsiteY3" fmla="*/ 349250 h 511175"/>
                <a:gd name="connsiteX4" fmla="*/ 28575 w 739775"/>
                <a:gd name="connsiteY4" fmla="*/ 365125 h 511175"/>
                <a:gd name="connsiteX5" fmla="*/ 85725 w 739775"/>
                <a:gd name="connsiteY5" fmla="*/ 320675 h 511175"/>
                <a:gd name="connsiteX6" fmla="*/ 146050 w 739775"/>
                <a:gd name="connsiteY6" fmla="*/ 342900 h 511175"/>
                <a:gd name="connsiteX7" fmla="*/ 165100 w 739775"/>
                <a:gd name="connsiteY7" fmla="*/ 361950 h 511175"/>
                <a:gd name="connsiteX8" fmla="*/ 333375 w 739775"/>
                <a:gd name="connsiteY8" fmla="*/ 400050 h 511175"/>
                <a:gd name="connsiteX9" fmla="*/ 406400 w 739775"/>
                <a:gd name="connsiteY9" fmla="*/ 434975 h 511175"/>
                <a:gd name="connsiteX10" fmla="*/ 530225 w 739775"/>
                <a:gd name="connsiteY10" fmla="*/ 511175 h 511175"/>
                <a:gd name="connsiteX11" fmla="*/ 603250 w 739775"/>
                <a:gd name="connsiteY11" fmla="*/ 463550 h 511175"/>
                <a:gd name="connsiteX12" fmla="*/ 615950 w 739775"/>
                <a:gd name="connsiteY12" fmla="*/ 412750 h 511175"/>
                <a:gd name="connsiteX13" fmla="*/ 692150 w 739775"/>
                <a:gd name="connsiteY13" fmla="*/ 406400 h 511175"/>
                <a:gd name="connsiteX14" fmla="*/ 739775 w 739775"/>
                <a:gd name="connsiteY14" fmla="*/ 365125 h 511175"/>
                <a:gd name="connsiteX15" fmla="*/ 711200 w 739775"/>
                <a:gd name="connsiteY15" fmla="*/ 269875 h 511175"/>
                <a:gd name="connsiteX16" fmla="*/ 644525 w 739775"/>
                <a:gd name="connsiteY16" fmla="*/ 257175 h 511175"/>
                <a:gd name="connsiteX17" fmla="*/ 644525 w 739775"/>
                <a:gd name="connsiteY17" fmla="*/ 184150 h 511175"/>
                <a:gd name="connsiteX18" fmla="*/ 666750 w 739775"/>
                <a:gd name="connsiteY18" fmla="*/ 111125 h 511175"/>
                <a:gd name="connsiteX19" fmla="*/ 685800 w 739775"/>
                <a:gd name="connsiteY19" fmla="*/ 57150 h 511175"/>
                <a:gd name="connsiteX20" fmla="*/ 679450 w 739775"/>
                <a:gd name="connsiteY20" fmla="*/ 9525 h 511175"/>
                <a:gd name="connsiteX21" fmla="*/ 635000 w 739775"/>
                <a:gd name="connsiteY21" fmla="*/ 0 h 511175"/>
                <a:gd name="connsiteX22" fmla="*/ 590550 w 739775"/>
                <a:gd name="connsiteY22" fmla="*/ 47625 h 511175"/>
                <a:gd name="connsiteX23" fmla="*/ 571500 w 739775"/>
                <a:gd name="connsiteY23" fmla="*/ 41275 h 511175"/>
                <a:gd name="connsiteX24" fmla="*/ 549275 w 739775"/>
                <a:gd name="connsiteY24" fmla="*/ 73025 h 511175"/>
                <a:gd name="connsiteX25" fmla="*/ 482600 w 739775"/>
                <a:gd name="connsiteY25" fmla="*/ 107950 h 511175"/>
                <a:gd name="connsiteX26" fmla="*/ 460375 w 739775"/>
                <a:gd name="connsiteY26" fmla="*/ 142875 h 511175"/>
                <a:gd name="connsiteX27" fmla="*/ 422275 w 739775"/>
                <a:gd name="connsiteY27" fmla="*/ 149225 h 511175"/>
                <a:gd name="connsiteX28" fmla="*/ 336550 w 739775"/>
                <a:gd name="connsiteY28" fmla="*/ 98425 h 511175"/>
                <a:gd name="connsiteX29" fmla="*/ 263525 w 739775"/>
                <a:gd name="connsiteY29" fmla="*/ 92075 h 511175"/>
                <a:gd name="connsiteX30" fmla="*/ 231775 w 739775"/>
                <a:gd name="connsiteY30" fmla="*/ 104775 h 511175"/>
                <a:gd name="connsiteX31" fmla="*/ 200025 w 739775"/>
                <a:gd name="connsiteY31" fmla="*/ 174625 h 511175"/>
                <a:gd name="connsiteX32" fmla="*/ 193675 w 739775"/>
                <a:gd name="connsiteY32" fmla="*/ 209550 h 511175"/>
                <a:gd name="connsiteX33" fmla="*/ 168275 w 739775"/>
                <a:gd name="connsiteY33" fmla="*/ 263525 h 511175"/>
                <a:gd name="connsiteX34" fmla="*/ 73025 w 739775"/>
                <a:gd name="connsiteY34" fmla="*/ 225425 h 511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9775" h="511175">
                  <a:moveTo>
                    <a:pt x="73025" y="225425"/>
                  </a:moveTo>
                  <a:lnTo>
                    <a:pt x="41275" y="247650"/>
                  </a:lnTo>
                  <a:lnTo>
                    <a:pt x="28575" y="295275"/>
                  </a:lnTo>
                  <a:lnTo>
                    <a:pt x="0" y="349250"/>
                  </a:lnTo>
                  <a:lnTo>
                    <a:pt x="28575" y="365125"/>
                  </a:lnTo>
                  <a:lnTo>
                    <a:pt x="85725" y="320675"/>
                  </a:lnTo>
                  <a:lnTo>
                    <a:pt x="146050" y="342900"/>
                  </a:lnTo>
                  <a:lnTo>
                    <a:pt x="165100" y="361950"/>
                  </a:lnTo>
                  <a:lnTo>
                    <a:pt x="333375" y="400050"/>
                  </a:lnTo>
                  <a:lnTo>
                    <a:pt x="406400" y="434975"/>
                  </a:lnTo>
                  <a:lnTo>
                    <a:pt x="530225" y="511175"/>
                  </a:lnTo>
                  <a:lnTo>
                    <a:pt x="603250" y="463550"/>
                  </a:lnTo>
                  <a:lnTo>
                    <a:pt x="615950" y="412750"/>
                  </a:lnTo>
                  <a:lnTo>
                    <a:pt x="692150" y="406400"/>
                  </a:lnTo>
                  <a:lnTo>
                    <a:pt x="739775" y="365125"/>
                  </a:lnTo>
                  <a:lnTo>
                    <a:pt x="711200" y="269875"/>
                  </a:lnTo>
                  <a:lnTo>
                    <a:pt x="644525" y="257175"/>
                  </a:lnTo>
                  <a:lnTo>
                    <a:pt x="644525" y="184150"/>
                  </a:lnTo>
                  <a:lnTo>
                    <a:pt x="666750" y="111125"/>
                  </a:lnTo>
                  <a:lnTo>
                    <a:pt x="685800" y="57150"/>
                  </a:lnTo>
                  <a:lnTo>
                    <a:pt x="679450" y="9525"/>
                  </a:lnTo>
                  <a:lnTo>
                    <a:pt x="635000" y="0"/>
                  </a:lnTo>
                  <a:lnTo>
                    <a:pt x="590550" y="47625"/>
                  </a:lnTo>
                  <a:lnTo>
                    <a:pt x="571500" y="41275"/>
                  </a:lnTo>
                  <a:lnTo>
                    <a:pt x="549275" y="73025"/>
                  </a:lnTo>
                  <a:lnTo>
                    <a:pt x="482600" y="107950"/>
                  </a:lnTo>
                  <a:lnTo>
                    <a:pt x="460375" y="142875"/>
                  </a:lnTo>
                  <a:lnTo>
                    <a:pt x="422275" y="149225"/>
                  </a:lnTo>
                  <a:lnTo>
                    <a:pt x="336550" y="98425"/>
                  </a:lnTo>
                  <a:lnTo>
                    <a:pt x="263525" y="92075"/>
                  </a:lnTo>
                  <a:lnTo>
                    <a:pt x="231775" y="104775"/>
                  </a:lnTo>
                  <a:lnTo>
                    <a:pt x="200025" y="174625"/>
                  </a:lnTo>
                  <a:lnTo>
                    <a:pt x="193675" y="209550"/>
                  </a:lnTo>
                  <a:lnTo>
                    <a:pt x="168275" y="263525"/>
                  </a:lnTo>
                  <a:lnTo>
                    <a:pt x="73025" y="225425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  <p:sp>
          <p:nvSpPr>
            <p:cNvPr id="190" name="Forma libre 189">
              <a:extLst>
                <a:ext uri="{FF2B5EF4-FFF2-40B4-BE49-F238E27FC236}">
                  <a16:creationId xmlns:a16="http://schemas.microsoft.com/office/drawing/2014/main" id="{CC7BE6AA-D07C-455D-B26B-215181D68E66}"/>
                </a:ext>
              </a:extLst>
            </p:cNvPr>
            <p:cNvSpPr/>
            <p:nvPr/>
          </p:nvSpPr>
          <p:spPr>
            <a:xfrm>
              <a:off x="6088851" y="5314493"/>
              <a:ext cx="774605" cy="729417"/>
            </a:xfrm>
            <a:custGeom>
              <a:avLst/>
              <a:gdLst>
                <a:gd name="connsiteX0" fmla="*/ 0 w 774700"/>
                <a:gd name="connsiteY0" fmla="*/ 209550 h 727075"/>
                <a:gd name="connsiteX1" fmla="*/ 69850 w 774700"/>
                <a:gd name="connsiteY1" fmla="*/ 320675 h 727075"/>
                <a:gd name="connsiteX2" fmla="*/ 101600 w 774700"/>
                <a:gd name="connsiteY2" fmla="*/ 374650 h 727075"/>
                <a:gd name="connsiteX3" fmla="*/ 114300 w 774700"/>
                <a:gd name="connsiteY3" fmla="*/ 431800 h 727075"/>
                <a:gd name="connsiteX4" fmla="*/ 146050 w 774700"/>
                <a:gd name="connsiteY4" fmla="*/ 469900 h 727075"/>
                <a:gd name="connsiteX5" fmla="*/ 184150 w 774700"/>
                <a:gd name="connsiteY5" fmla="*/ 479425 h 727075"/>
                <a:gd name="connsiteX6" fmla="*/ 206375 w 774700"/>
                <a:gd name="connsiteY6" fmla="*/ 517525 h 727075"/>
                <a:gd name="connsiteX7" fmla="*/ 209550 w 774700"/>
                <a:gd name="connsiteY7" fmla="*/ 558800 h 727075"/>
                <a:gd name="connsiteX8" fmla="*/ 247650 w 774700"/>
                <a:gd name="connsiteY8" fmla="*/ 619125 h 727075"/>
                <a:gd name="connsiteX9" fmla="*/ 269875 w 774700"/>
                <a:gd name="connsiteY9" fmla="*/ 676275 h 727075"/>
                <a:gd name="connsiteX10" fmla="*/ 361950 w 774700"/>
                <a:gd name="connsiteY10" fmla="*/ 673100 h 727075"/>
                <a:gd name="connsiteX11" fmla="*/ 425450 w 774700"/>
                <a:gd name="connsiteY11" fmla="*/ 698500 h 727075"/>
                <a:gd name="connsiteX12" fmla="*/ 460375 w 774700"/>
                <a:gd name="connsiteY12" fmla="*/ 720725 h 727075"/>
                <a:gd name="connsiteX13" fmla="*/ 517525 w 774700"/>
                <a:gd name="connsiteY13" fmla="*/ 720725 h 727075"/>
                <a:gd name="connsiteX14" fmla="*/ 600075 w 774700"/>
                <a:gd name="connsiteY14" fmla="*/ 727075 h 727075"/>
                <a:gd name="connsiteX15" fmla="*/ 638175 w 774700"/>
                <a:gd name="connsiteY15" fmla="*/ 723900 h 727075"/>
                <a:gd name="connsiteX16" fmla="*/ 695325 w 774700"/>
                <a:gd name="connsiteY16" fmla="*/ 727075 h 727075"/>
                <a:gd name="connsiteX17" fmla="*/ 695325 w 774700"/>
                <a:gd name="connsiteY17" fmla="*/ 641350 h 727075"/>
                <a:gd name="connsiteX18" fmla="*/ 644525 w 774700"/>
                <a:gd name="connsiteY18" fmla="*/ 596900 h 727075"/>
                <a:gd name="connsiteX19" fmla="*/ 612775 w 774700"/>
                <a:gd name="connsiteY19" fmla="*/ 561975 h 727075"/>
                <a:gd name="connsiteX20" fmla="*/ 574675 w 774700"/>
                <a:gd name="connsiteY20" fmla="*/ 523875 h 727075"/>
                <a:gd name="connsiteX21" fmla="*/ 508000 w 774700"/>
                <a:gd name="connsiteY21" fmla="*/ 479425 h 727075"/>
                <a:gd name="connsiteX22" fmla="*/ 520700 w 774700"/>
                <a:gd name="connsiteY22" fmla="*/ 431800 h 727075"/>
                <a:gd name="connsiteX23" fmla="*/ 479425 w 774700"/>
                <a:gd name="connsiteY23" fmla="*/ 409575 h 727075"/>
                <a:gd name="connsiteX24" fmla="*/ 523875 w 774700"/>
                <a:gd name="connsiteY24" fmla="*/ 342900 h 727075"/>
                <a:gd name="connsiteX25" fmla="*/ 612775 w 774700"/>
                <a:gd name="connsiteY25" fmla="*/ 311150 h 727075"/>
                <a:gd name="connsiteX26" fmla="*/ 600075 w 774700"/>
                <a:gd name="connsiteY26" fmla="*/ 212725 h 727075"/>
                <a:gd name="connsiteX27" fmla="*/ 641350 w 774700"/>
                <a:gd name="connsiteY27" fmla="*/ 187325 h 727075"/>
                <a:gd name="connsiteX28" fmla="*/ 669925 w 774700"/>
                <a:gd name="connsiteY28" fmla="*/ 187325 h 727075"/>
                <a:gd name="connsiteX29" fmla="*/ 742950 w 774700"/>
                <a:gd name="connsiteY29" fmla="*/ 190500 h 727075"/>
                <a:gd name="connsiteX30" fmla="*/ 771525 w 774700"/>
                <a:gd name="connsiteY30" fmla="*/ 149225 h 727075"/>
                <a:gd name="connsiteX31" fmla="*/ 774700 w 774700"/>
                <a:gd name="connsiteY31" fmla="*/ 57150 h 727075"/>
                <a:gd name="connsiteX32" fmla="*/ 733425 w 774700"/>
                <a:gd name="connsiteY32" fmla="*/ 53975 h 727075"/>
                <a:gd name="connsiteX33" fmla="*/ 688975 w 774700"/>
                <a:gd name="connsiteY33" fmla="*/ 63500 h 727075"/>
                <a:gd name="connsiteX34" fmla="*/ 676275 w 774700"/>
                <a:gd name="connsiteY34" fmla="*/ 101600 h 727075"/>
                <a:gd name="connsiteX35" fmla="*/ 644525 w 774700"/>
                <a:gd name="connsiteY35" fmla="*/ 120650 h 727075"/>
                <a:gd name="connsiteX36" fmla="*/ 533400 w 774700"/>
                <a:gd name="connsiteY36" fmla="*/ 171450 h 727075"/>
                <a:gd name="connsiteX37" fmla="*/ 469900 w 774700"/>
                <a:gd name="connsiteY37" fmla="*/ 95250 h 727075"/>
                <a:gd name="connsiteX38" fmla="*/ 374650 w 774700"/>
                <a:gd name="connsiteY38" fmla="*/ 50800 h 727075"/>
                <a:gd name="connsiteX39" fmla="*/ 247650 w 774700"/>
                <a:gd name="connsiteY39" fmla="*/ 28575 h 727075"/>
                <a:gd name="connsiteX40" fmla="*/ 142875 w 774700"/>
                <a:gd name="connsiteY40" fmla="*/ 0 h 727075"/>
                <a:gd name="connsiteX41" fmla="*/ 95250 w 774700"/>
                <a:gd name="connsiteY41" fmla="*/ 19050 h 727075"/>
                <a:gd name="connsiteX42" fmla="*/ 19050 w 774700"/>
                <a:gd name="connsiteY42" fmla="*/ 9525 h 727075"/>
                <a:gd name="connsiteX43" fmla="*/ 3175 w 774700"/>
                <a:gd name="connsiteY43" fmla="*/ 50800 h 727075"/>
                <a:gd name="connsiteX44" fmla="*/ 38100 w 774700"/>
                <a:gd name="connsiteY44" fmla="*/ 79375 h 727075"/>
                <a:gd name="connsiteX45" fmla="*/ 47625 w 774700"/>
                <a:gd name="connsiteY45" fmla="*/ 107950 h 727075"/>
                <a:gd name="connsiteX46" fmla="*/ 0 w 774700"/>
                <a:gd name="connsiteY46" fmla="*/ 209550 h 72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774700" h="727075">
                  <a:moveTo>
                    <a:pt x="0" y="209550"/>
                  </a:moveTo>
                  <a:lnTo>
                    <a:pt x="69850" y="320675"/>
                  </a:lnTo>
                  <a:lnTo>
                    <a:pt x="101600" y="374650"/>
                  </a:lnTo>
                  <a:lnTo>
                    <a:pt x="114300" y="431800"/>
                  </a:lnTo>
                  <a:lnTo>
                    <a:pt x="146050" y="469900"/>
                  </a:lnTo>
                  <a:lnTo>
                    <a:pt x="184150" y="479425"/>
                  </a:lnTo>
                  <a:lnTo>
                    <a:pt x="206375" y="517525"/>
                  </a:lnTo>
                  <a:lnTo>
                    <a:pt x="209550" y="558800"/>
                  </a:lnTo>
                  <a:lnTo>
                    <a:pt x="247650" y="619125"/>
                  </a:lnTo>
                  <a:lnTo>
                    <a:pt x="269875" y="676275"/>
                  </a:lnTo>
                  <a:lnTo>
                    <a:pt x="361950" y="673100"/>
                  </a:lnTo>
                  <a:lnTo>
                    <a:pt x="425450" y="698500"/>
                  </a:lnTo>
                  <a:lnTo>
                    <a:pt x="460375" y="720725"/>
                  </a:lnTo>
                  <a:lnTo>
                    <a:pt x="517525" y="720725"/>
                  </a:lnTo>
                  <a:lnTo>
                    <a:pt x="600075" y="727075"/>
                  </a:lnTo>
                  <a:lnTo>
                    <a:pt x="638175" y="723900"/>
                  </a:lnTo>
                  <a:lnTo>
                    <a:pt x="695325" y="727075"/>
                  </a:lnTo>
                  <a:lnTo>
                    <a:pt x="695325" y="641350"/>
                  </a:lnTo>
                  <a:lnTo>
                    <a:pt x="644525" y="596900"/>
                  </a:lnTo>
                  <a:lnTo>
                    <a:pt x="612775" y="561975"/>
                  </a:lnTo>
                  <a:lnTo>
                    <a:pt x="574675" y="523875"/>
                  </a:lnTo>
                  <a:lnTo>
                    <a:pt x="508000" y="479425"/>
                  </a:lnTo>
                  <a:lnTo>
                    <a:pt x="520700" y="431800"/>
                  </a:lnTo>
                  <a:lnTo>
                    <a:pt x="479425" y="409575"/>
                  </a:lnTo>
                  <a:lnTo>
                    <a:pt x="523875" y="342900"/>
                  </a:lnTo>
                  <a:lnTo>
                    <a:pt x="612775" y="311150"/>
                  </a:lnTo>
                  <a:lnTo>
                    <a:pt x="600075" y="212725"/>
                  </a:lnTo>
                  <a:lnTo>
                    <a:pt x="641350" y="187325"/>
                  </a:lnTo>
                  <a:lnTo>
                    <a:pt x="669925" y="187325"/>
                  </a:lnTo>
                  <a:lnTo>
                    <a:pt x="742950" y="190500"/>
                  </a:lnTo>
                  <a:lnTo>
                    <a:pt x="771525" y="149225"/>
                  </a:lnTo>
                  <a:lnTo>
                    <a:pt x="774700" y="57150"/>
                  </a:lnTo>
                  <a:lnTo>
                    <a:pt x="733425" y="53975"/>
                  </a:lnTo>
                  <a:lnTo>
                    <a:pt x="688975" y="63500"/>
                  </a:lnTo>
                  <a:lnTo>
                    <a:pt x="676275" y="101600"/>
                  </a:lnTo>
                  <a:lnTo>
                    <a:pt x="644525" y="120650"/>
                  </a:lnTo>
                  <a:lnTo>
                    <a:pt x="533400" y="171450"/>
                  </a:lnTo>
                  <a:lnTo>
                    <a:pt x="469900" y="95250"/>
                  </a:lnTo>
                  <a:lnTo>
                    <a:pt x="374650" y="50800"/>
                  </a:lnTo>
                  <a:lnTo>
                    <a:pt x="247650" y="28575"/>
                  </a:lnTo>
                  <a:lnTo>
                    <a:pt x="142875" y="0"/>
                  </a:lnTo>
                  <a:lnTo>
                    <a:pt x="95250" y="19050"/>
                  </a:lnTo>
                  <a:lnTo>
                    <a:pt x="19050" y="9525"/>
                  </a:lnTo>
                  <a:lnTo>
                    <a:pt x="3175" y="50800"/>
                  </a:lnTo>
                  <a:lnTo>
                    <a:pt x="38100" y="79375"/>
                  </a:lnTo>
                  <a:lnTo>
                    <a:pt x="47625" y="107950"/>
                  </a:lnTo>
                  <a:lnTo>
                    <a:pt x="0" y="20955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solidFill>
                  <a:prstClr val="white"/>
                </a:solidFill>
              </a:endParaRPr>
            </a:p>
          </p:txBody>
        </p:sp>
      </p:grpSp>
      <p:sp>
        <p:nvSpPr>
          <p:cNvPr id="191" name="Forma libre 190">
            <a:extLst>
              <a:ext uri="{FF2B5EF4-FFF2-40B4-BE49-F238E27FC236}">
                <a16:creationId xmlns:a16="http://schemas.microsoft.com/office/drawing/2014/main" id="{F59077A4-C562-4300-8D30-62A2D55C8075}"/>
              </a:ext>
            </a:extLst>
          </p:cNvPr>
          <p:cNvSpPr/>
          <p:nvPr/>
        </p:nvSpPr>
        <p:spPr bwMode="auto">
          <a:xfrm>
            <a:off x="6787742" y="3294595"/>
            <a:ext cx="299985" cy="242566"/>
          </a:xfrm>
          <a:custGeom>
            <a:avLst/>
            <a:gdLst>
              <a:gd name="connsiteX0" fmla="*/ 161925 w 447675"/>
              <a:gd name="connsiteY0" fmla="*/ 31750 h 361950"/>
              <a:gd name="connsiteX1" fmla="*/ 161925 w 447675"/>
              <a:gd name="connsiteY1" fmla="*/ 31750 h 361950"/>
              <a:gd name="connsiteX2" fmla="*/ 111125 w 447675"/>
              <a:gd name="connsiteY2" fmla="*/ 53975 h 361950"/>
              <a:gd name="connsiteX3" fmla="*/ 76200 w 447675"/>
              <a:gd name="connsiteY3" fmla="*/ 107950 h 361950"/>
              <a:gd name="connsiteX4" fmla="*/ 69850 w 447675"/>
              <a:gd name="connsiteY4" fmla="*/ 120650 h 361950"/>
              <a:gd name="connsiteX5" fmla="*/ 47625 w 447675"/>
              <a:gd name="connsiteY5" fmla="*/ 111125 h 361950"/>
              <a:gd name="connsiteX6" fmla="*/ 41275 w 447675"/>
              <a:gd name="connsiteY6" fmla="*/ 130175 h 361950"/>
              <a:gd name="connsiteX7" fmla="*/ 47625 w 447675"/>
              <a:gd name="connsiteY7" fmla="*/ 177800 h 361950"/>
              <a:gd name="connsiteX8" fmla="*/ 0 w 447675"/>
              <a:gd name="connsiteY8" fmla="*/ 203200 h 361950"/>
              <a:gd name="connsiteX9" fmla="*/ 15875 w 447675"/>
              <a:gd name="connsiteY9" fmla="*/ 219075 h 361950"/>
              <a:gd name="connsiteX10" fmla="*/ 53975 w 447675"/>
              <a:gd name="connsiteY10" fmla="*/ 212725 h 361950"/>
              <a:gd name="connsiteX11" fmla="*/ 63500 w 447675"/>
              <a:gd name="connsiteY11" fmla="*/ 254000 h 361950"/>
              <a:gd name="connsiteX12" fmla="*/ 44450 w 447675"/>
              <a:gd name="connsiteY12" fmla="*/ 269875 h 361950"/>
              <a:gd name="connsiteX13" fmla="*/ 22225 w 447675"/>
              <a:gd name="connsiteY13" fmla="*/ 266700 h 361950"/>
              <a:gd name="connsiteX14" fmla="*/ 15875 w 447675"/>
              <a:gd name="connsiteY14" fmla="*/ 292100 h 361950"/>
              <a:gd name="connsiteX15" fmla="*/ 34925 w 447675"/>
              <a:gd name="connsiteY15" fmla="*/ 311150 h 361950"/>
              <a:gd name="connsiteX16" fmla="*/ 57150 w 447675"/>
              <a:gd name="connsiteY16" fmla="*/ 304800 h 361950"/>
              <a:gd name="connsiteX17" fmla="*/ 104775 w 447675"/>
              <a:gd name="connsiteY17" fmla="*/ 346075 h 361950"/>
              <a:gd name="connsiteX18" fmla="*/ 171450 w 447675"/>
              <a:gd name="connsiteY18" fmla="*/ 346075 h 361950"/>
              <a:gd name="connsiteX19" fmla="*/ 219075 w 447675"/>
              <a:gd name="connsiteY19" fmla="*/ 361950 h 361950"/>
              <a:gd name="connsiteX20" fmla="*/ 447675 w 447675"/>
              <a:gd name="connsiteY20" fmla="*/ 53975 h 361950"/>
              <a:gd name="connsiteX21" fmla="*/ 387350 w 447675"/>
              <a:gd name="connsiteY21" fmla="*/ 28575 h 361950"/>
              <a:gd name="connsiteX22" fmla="*/ 393700 w 447675"/>
              <a:gd name="connsiteY22" fmla="*/ 9525 h 361950"/>
              <a:gd name="connsiteX23" fmla="*/ 371475 w 447675"/>
              <a:gd name="connsiteY23" fmla="*/ 0 h 361950"/>
              <a:gd name="connsiteX24" fmla="*/ 333375 w 447675"/>
              <a:gd name="connsiteY24" fmla="*/ 12700 h 361950"/>
              <a:gd name="connsiteX25" fmla="*/ 301625 w 447675"/>
              <a:gd name="connsiteY25" fmla="*/ 3175 h 361950"/>
              <a:gd name="connsiteX26" fmla="*/ 263525 w 447675"/>
              <a:gd name="connsiteY26" fmla="*/ 28575 h 361950"/>
              <a:gd name="connsiteX27" fmla="*/ 241300 w 447675"/>
              <a:gd name="connsiteY27" fmla="*/ 19050 h 361950"/>
              <a:gd name="connsiteX28" fmla="*/ 161925 w 447675"/>
              <a:gd name="connsiteY28" fmla="*/ 31750 h 36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47675" h="361950">
                <a:moveTo>
                  <a:pt x="161925" y="31750"/>
                </a:moveTo>
                <a:lnTo>
                  <a:pt x="161925" y="31750"/>
                </a:lnTo>
                <a:lnTo>
                  <a:pt x="111125" y="53975"/>
                </a:lnTo>
                <a:lnTo>
                  <a:pt x="76200" y="107950"/>
                </a:lnTo>
                <a:lnTo>
                  <a:pt x="69850" y="120650"/>
                </a:lnTo>
                <a:lnTo>
                  <a:pt x="47625" y="111125"/>
                </a:lnTo>
                <a:lnTo>
                  <a:pt x="41275" y="130175"/>
                </a:lnTo>
                <a:lnTo>
                  <a:pt x="47625" y="177800"/>
                </a:lnTo>
                <a:lnTo>
                  <a:pt x="0" y="203200"/>
                </a:lnTo>
                <a:lnTo>
                  <a:pt x="15875" y="219075"/>
                </a:lnTo>
                <a:lnTo>
                  <a:pt x="53975" y="212725"/>
                </a:lnTo>
                <a:lnTo>
                  <a:pt x="63500" y="254000"/>
                </a:lnTo>
                <a:lnTo>
                  <a:pt x="44450" y="269875"/>
                </a:lnTo>
                <a:lnTo>
                  <a:pt x="22225" y="266700"/>
                </a:lnTo>
                <a:lnTo>
                  <a:pt x="15875" y="292100"/>
                </a:lnTo>
                <a:lnTo>
                  <a:pt x="34925" y="311150"/>
                </a:lnTo>
                <a:lnTo>
                  <a:pt x="57150" y="304800"/>
                </a:lnTo>
                <a:lnTo>
                  <a:pt x="104775" y="346075"/>
                </a:lnTo>
                <a:lnTo>
                  <a:pt x="171450" y="346075"/>
                </a:lnTo>
                <a:lnTo>
                  <a:pt x="219075" y="361950"/>
                </a:lnTo>
                <a:lnTo>
                  <a:pt x="447675" y="53975"/>
                </a:lnTo>
                <a:lnTo>
                  <a:pt x="387350" y="28575"/>
                </a:lnTo>
                <a:lnTo>
                  <a:pt x="393700" y="9525"/>
                </a:lnTo>
                <a:lnTo>
                  <a:pt x="371475" y="0"/>
                </a:lnTo>
                <a:lnTo>
                  <a:pt x="333375" y="12700"/>
                </a:lnTo>
                <a:lnTo>
                  <a:pt x="301625" y="3175"/>
                </a:lnTo>
                <a:lnTo>
                  <a:pt x="263525" y="28575"/>
                </a:lnTo>
                <a:lnTo>
                  <a:pt x="241300" y="19050"/>
                </a:lnTo>
                <a:lnTo>
                  <a:pt x="161925" y="31750"/>
                </a:lnTo>
                <a:close/>
              </a:path>
            </a:pathLst>
          </a:custGeom>
          <a:solidFill>
            <a:srgbClr val="FFC000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lIns="33748" tIns="33748" rIns="33748" bIns="33748" anchor="ctr"/>
          <a:lstStyle/>
          <a:p>
            <a:pPr marL="336334" eaLnBrk="1">
              <a:defRPr/>
            </a:pPr>
            <a:endParaRPr lang="es-CL"/>
          </a:p>
        </p:txBody>
      </p:sp>
      <p:sp>
        <p:nvSpPr>
          <p:cNvPr id="194" name="6 CuadroTexto"/>
          <p:cNvSpPr txBox="1">
            <a:spLocks noChangeArrowheads="1"/>
          </p:cNvSpPr>
          <p:nvPr/>
        </p:nvSpPr>
        <p:spPr bwMode="auto">
          <a:xfrm>
            <a:off x="70477" y="1342170"/>
            <a:ext cx="8904614" cy="205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spcAft>
                <a:spcPts val="221"/>
              </a:spcAft>
            </a:pPr>
            <a:r>
              <a:rPr lang="es-CL" altLang="es-ES" sz="738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Mide el riesgo hídrico en las localidades de la compañía </a:t>
            </a:r>
            <a:r>
              <a:rPr lang="es-CL" altLang="es-ES" sz="738" b="1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 uso sólo de fuentes hídricas propias</a:t>
            </a:r>
            <a:r>
              <a:rPr lang="es-CL" altLang="es-ES" sz="738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cuantificado como el número de cliente en condición de riesgo sobre el total de clientes de la compañía. </a:t>
            </a:r>
          </a:p>
        </p:txBody>
      </p:sp>
      <p:sp>
        <p:nvSpPr>
          <p:cNvPr id="195" name="5 CuadroTexto"/>
          <p:cNvSpPr txBox="1">
            <a:spLocks noChangeArrowheads="1"/>
          </p:cNvSpPr>
          <p:nvPr/>
        </p:nvSpPr>
        <p:spPr bwMode="auto">
          <a:xfrm>
            <a:off x="77508" y="1127728"/>
            <a:ext cx="8904614" cy="205068"/>
          </a:xfrm>
          <a:prstGeom prst="rect">
            <a:avLst/>
          </a:prstGeom>
          <a:solidFill>
            <a:srgbClr val="1253A2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CL" altLang="es-ES" sz="886" b="1" dirty="0">
                <a:solidFill>
                  <a:schemeClr val="bg1"/>
                </a:solidFill>
              </a:rPr>
              <a:t>Indicador Riesgo Seguridad Hídrica (IRSH)</a:t>
            </a:r>
          </a:p>
        </p:txBody>
      </p:sp>
      <p:sp>
        <p:nvSpPr>
          <p:cNvPr id="197" name="CuadroTexto 6"/>
          <p:cNvSpPr txBox="1">
            <a:spLocks noChangeArrowheads="1"/>
          </p:cNvSpPr>
          <p:nvPr/>
        </p:nvSpPr>
        <p:spPr bwMode="auto">
          <a:xfrm>
            <a:off x="2204817" y="4057447"/>
            <a:ext cx="609344" cy="331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CL" altLang="es-CL" sz="517" dirty="0"/>
              <a:t>Crítico</a:t>
            </a:r>
          </a:p>
          <a:p>
            <a:r>
              <a:rPr lang="es-CL" altLang="es-CL" sz="517" dirty="0"/>
              <a:t>Moderado</a:t>
            </a:r>
          </a:p>
          <a:p>
            <a:r>
              <a:rPr lang="es-CL" altLang="es-CL" sz="517" dirty="0"/>
              <a:t>Sin Riesgo</a:t>
            </a:r>
          </a:p>
        </p:txBody>
      </p:sp>
      <p:sp>
        <p:nvSpPr>
          <p:cNvPr id="198" name="Rectángulo 8"/>
          <p:cNvSpPr>
            <a:spLocks noChangeArrowheads="1"/>
          </p:cNvSpPr>
          <p:nvPr/>
        </p:nvSpPr>
        <p:spPr bwMode="auto">
          <a:xfrm>
            <a:off x="2039591" y="4106663"/>
            <a:ext cx="139446" cy="4804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3748" tIns="33748" rIns="33748" bIns="33748" anchor="ctr"/>
          <a:lstStyle>
            <a:lvl1pPr marL="455613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1pPr>
            <a:lvl2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2pPr>
            <a:lvl3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3pPr>
            <a:lvl4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4pPr>
            <a:lvl5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5pPr>
            <a:lvl6pPr marL="22844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6pPr>
            <a:lvl7pPr marL="27416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7pPr>
            <a:lvl8pPr marL="31988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8pPr>
            <a:lvl9pPr marL="36560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9pPr>
          </a:lstStyle>
          <a:p>
            <a:pPr eaLnBrk="1"/>
            <a:endParaRPr lang="es-CL" altLang="es-CL"/>
          </a:p>
        </p:txBody>
      </p:sp>
      <p:sp>
        <p:nvSpPr>
          <p:cNvPr id="199" name="Rectángulo 221"/>
          <p:cNvSpPr>
            <a:spLocks noChangeArrowheads="1"/>
          </p:cNvSpPr>
          <p:nvPr/>
        </p:nvSpPr>
        <p:spPr bwMode="auto">
          <a:xfrm>
            <a:off x="2036075" y="4188594"/>
            <a:ext cx="139446" cy="4804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3748" tIns="33748" rIns="33748" bIns="33748" anchor="ctr"/>
          <a:lstStyle>
            <a:lvl1pPr marL="455613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1pPr>
            <a:lvl2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2pPr>
            <a:lvl3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3pPr>
            <a:lvl4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4pPr>
            <a:lvl5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5pPr>
            <a:lvl6pPr marL="22844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6pPr>
            <a:lvl7pPr marL="27416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7pPr>
            <a:lvl8pPr marL="31988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8pPr>
            <a:lvl9pPr marL="36560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9pPr>
          </a:lstStyle>
          <a:p>
            <a:pPr eaLnBrk="1"/>
            <a:endParaRPr lang="es-CL" altLang="es-CL"/>
          </a:p>
        </p:txBody>
      </p:sp>
      <p:sp>
        <p:nvSpPr>
          <p:cNvPr id="200" name="Rectángulo 258"/>
          <p:cNvSpPr>
            <a:spLocks noChangeArrowheads="1"/>
          </p:cNvSpPr>
          <p:nvPr/>
        </p:nvSpPr>
        <p:spPr bwMode="auto">
          <a:xfrm>
            <a:off x="2033732" y="4277748"/>
            <a:ext cx="139446" cy="4804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3748" tIns="33748" rIns="33748" bIns="33748" anchor="ctr"/>
          <a:lstStyle>
            <a:lvl1pPr marL="455613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1pPr>
            <a:lvl2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2pPr>
            <a:lvl3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3pPr>
            <a:lvl4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4pPr>
            <a:lvl5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5pPr>
            <a:lvl6pPr marL="22844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6pPr>
            <a:lvl7pPr marL="27416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7pPr>
            <a:lvl8pPr marL="31988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8pPr>
            <a:lvl9pPr marL="36560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9pPr>
          </a:lstStyle>
          <a:p>
            <a:pPr eaLnBrk="1"/>
            <a:endParaRPr lang="es-CL" altLang="es-CL"/>
          </a:p>
        </p:txBody>
      </p:sp>
      <p:sp>
        <p:nvSpPr>
          <p:cNvPr id="201" name="CuadroTexto 259"/>
          <p:cNvSpPr txBox="1">
            <a:spLocks noChangeArrowheads="1"/>
          </p:cNvSpPr>
          <p:nvPr/>
        </p:nvSpPr>
        <p:spPr bwMode="auto">
          <a:xfrm>
            <a:off x="5463833" y="4030210"/>
            <a:ext cx="609344" cy="331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CL" altLang="es-CL" sz="517" dirty="0"/>
              <a:t>Crítico</a:t>
            </a:r>
          </a:p>
          <a:p>
            <a:r>
              <a:rPr lang="es-CL" altLang="es-CL" sz="517" dirty="0"/>
              <a:t>Moderado</a:t>
            </a:r>
          </a:p>
          <a:p>
            <a:r>
              <a:rPr lang="es-CL" altLang="es-CL" sz="517" dirty="0"/>
              <a:t>Sin Riesgo</a:t>
            </a:r>
          </a:p>
        </p:txBody>
      </p:sp>
      <p:sp>
        <p:nvSpPr>
          <p:cNvPr id="202" name="Rectángulo 260"/>
          <p:cNvSpPr>
            <a:spLocks noChangeArrowheads="1"/>
          </p:cNvSpPr>
          <p:nvPr/>
        </p:nvSpPr>
        <p:spPr bwMode="auto">
          <a:xfrm>
            <a:off x="5297436" y="4079426"/>
            <a:ext cx="139446" cy="4804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3748" tIns="33748" rIns="33748" bIns="33748" anchor="ctr"/>
          <a:lstStyle>
            <a:lvl1pPr marL="455613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1pPr>
            <a:lvl2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2pPr>
            <a:lvl3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3pPr>
            <a:lvl4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4pPr>
            <a:lvl5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5pPr>
            <a:lvl6pPr marL="22844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6pPr>
            <a:lvl7pPr marL="27416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7pPr>
            <a:lvl8pPr marL="31988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8pPr>
            <a:lvl9pPr marL="36560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9pPr>
          </a:lstStyle>
          <a:p>
            <a:pPr eaLnBrk="1"/>
            <a:endParaRPr lang="es-CL" altLang="es-CL"/>
          </a:p>
        </p:txBody>
      </p:sp>
      <p:sp>
        <p:nvSpPr>
          <p:cNvPr id="203" name="Rectángulo 261"/>
          <p:cNvSpPr>
            <a:spLocks noChangeArrowheads="1"/>
          </p:cNvSpPr>
          <p:nvPr/>
        </p:nvSpPr>
        <p:spPr bwMode="auto">
          <a:xfrm>
            <a:off x="5293920" y="4161357"/>
            <a:ext cx="139446" cy="4804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3748" tIns="33748" rIns="33748" bIns="33748" anchor="ctr"/>
          <a:lstStyle>
            <a:lvl1pPr marL="455613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1pPr>
            <a:lvl2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2pPr>
            <a:lvl3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3pPr>
            <a:lvl4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4pPr>
            <a:lvl5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5pPr>
            <a:lvl6pPr marL="22844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6pPr>
            <a:lvl7pPr marL="27416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7pPr>
            <a:lvl8pPr marL="31988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8pPr>
            <a:lvl9pPr marL="36560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9pPr>
          </a:lstStyle>
          <a:p>
            <a:pPr eaLnBrk="1"/>
            <a:endParaRPr lang="es-CL" altLang="es-CL"/>
          </a:p>
        </p:txBody>
      </p:sp>
      <p:sp>
        <p:nvSpPr>
          <p:cNvPr id="204" name="Rectángulo 262"/>
          <p:cNvSpPr>
            <a:spLocks noChangeArrowheads="1"/>
          </p:cNvSpPr>
          <p:nvPr/>
        </p:nvSpPr>
        <p:spPr bwMode="auto">
          <a:xfrm>
            <a:off x="5291577" y="4251683"/>
            <a:ext cx="139446" cy="46873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3748" tIns="33748" rIns="33748" bIns="33748" anchor="ctr"/>
          <a:lstStyle>
            <a:lvl1pPr marL="455613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1pPr>
            <a:lvl2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2pPr>
            <a:lvl3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3pPr>
            <a:lvl4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4pPr>
            <a:lvl5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5pPr>
            <a:lvl6pPr marL="22844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6pPr>
            <a:lvl7pPr marL="27416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7pPr>
            <a:lvl8pPr marL="31988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8pPr>
            <a:lvl9pPr marL="36560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9pPr>
          </a:lstStyle>
          <a:p>
            <a:pPr eaLnBrk="1"/>
            <a:endParaRPr lang="es-CL" altLang="es-CL"/>
          </a:p>
        </p:txBody>
      </p:sp>
      <p:sp>
        <p:nvSpPr>
          <p:cNvPr id="208" name="CuadroTexto 270"/>
          <p:cNvSpPr txBox="1">
            <a:spLocks noChangeArrowheads="1"/>
          </p:cNvSpPr>
          <p:nvPr/>
        </p:nvSpPr>
        <p:spPr bwMode="auto">
          <a:xfrm>
            <a:off x="660125" y="3384825"/>
            <a:ext cx="663247" cy="16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CL" altLang="es-CL" sz="443"/>
              <a:t>Monte Patria</a:t>
            </a:r>
          </a:p>
        </p:txBody>
      </p:sp>
      <p:sp>
        <p:nvSpPr>
          <p:cNvPr id="209" name="CuadroTexto 271"/>
          <p:cNvSpPr txBox="1">
            <a:spLocks noChangeArrowheads="1"/>
          </p:cNvSpPr>
          <p:nvPr/>
        </p:nvSpPr>
        <p:spPr bwMode="auto">
          <a:xfrm>
            <a:off x="691763" y="3479743"/>
            <a:ext cx="663247" cy="16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CL" altLang="es-CL" sz="443"/>
              <a:t>El Palqui</a:t>
            </a:r>
          </a:p>
        </p:txBody>
      </p:sp>
      <p:sp>
        <p:nvSpPr>
          <p:cNvPr id="210" name="CuadroTexto 276"/>
          <p:cNvSpPr txBox="1">
            <a:spLocks noChangeArrowheads="1"/>
          </p:cNvSpPr>
          <p:nvPr/>
        </p:nvSpPr>
        <p:spPr bwMode="auto">
          <a:xfrm>
            <a:off x="2068887" y="2561040"/>
            <a:ext cx="663247" cy="16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CL" altLang="es-CL" sz="443"/>
              <a:t>Chincolco</a:t>
            </a:r>
          </a:p>
        </p:txBody>
      </p:sp>
      <p:sp>
        <p:nvSpPr>
          <p:cNvPr id="211" name="CuadroTexto 277"/>
          <p:cNvSpPr txBox="1">
            <a:spLocks noChangeArrowheads="1"/>
          </p:cNvSpPr>
          <p:nvPr/>
        </p:nvSpPr>
        <p:spPr bwMode="auto">
          <a:xfrm>
            <a:off x="1732576" y="2644238"/>
            <a:ext cx="663247" cy="16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CL" altLang="es-CL" sz="443"/>
              <a:t>Petorca</a:t>
            </a:r>
          </a:p>
        </p:txBody>
      </p:sp>
      <p:sp>
        <p:nvSpPr>
          <p:cNvPr id="212" name="CuadroTexto 278"/>
          <p:cNvSpPr txBox="1">
            <a:spLocks noChangeArrowheads="1"/>
          </p:cNvSpPr>
          <p:nvPr/>
        </p:nvSpPr>
        <p:spPr bwMode="auto">
          <a:xfrm>
            <a:off x="1920066" y="2794231"/>
            <a:ext cx="663247" cy="16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CL" altLang="es-CL" sz="443"/>
              <a:t>Cabildo</a:t>
            </a:r>
          </a:p>
        </p:txBody>
      </p:sp>
      <p:sp>
        <p:nvSpPr>
          <p:cNvPr id="213" name="CuadroTexto 279"/>
          <p:cNvSpPr txBox="1">
            <a:spLocks noChangeArrowheads="1"/>
          </p:cNvSpPr>
          <p:nvPr/>
        </p:nvSpPr>
        <p:spPr bwMode="auto">
          <a:xfrm>
            <a:off x="2401722" y="3727383"/>
            <a:ext cx="663247" cy="16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CL" altLang="es-CL" sz="443"/>
              <a:t>Los Andes</a:t>
            </a:r>
          </a:p>
        </p:txBody>
      </p:sp>
      <p:sp>
        <p:nvSpPr>
          <p:cNvPr id="214" name="CuadroTexto 281"/>
          <p:cNvSpPr txBox="1">
            <a:spLocks noChangeArrowheads="1"/>
          </p:cNvSpPr>
          <p:nvPr/>
        </p:nvSpPr>
        <p:spPr bwMode="auto">
          <a:xfrm>
            <a:off x="1840382" y="3397716"/>
            <a:ext cx="662076" cy="16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CL" altLang="es-CL" sz="443"/>
              <a:t>La Cruz</a:t>
            </a:r>
          </a:p>
        </p:txBody>
      </p:sp>
      <p:sp>
        <p:nvSpPr>
          <p:cNvPr id="215" name="CuadroTexto 282"/>
          <p:cNvSpPr txBox="1">
            <a:spLocks noChangeArrowheads="1"/>
          </p:cNvSpPr>
          <p:nvPr/>
        </p:nvSpPr>
        <p:spPr bwMode="auto">
          <a:xfrm>
            <a:off x="1835695" y="3475055"/>
            <a:ext cx="662076" cy="16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CL" altLang="es-CL" sz="443"/>
              <a:t>Quillota</a:t>
            </a:r>
          </a:p>
        </p:txBody>
      </p:sp>
      <p:sp>
        <p:nvSpPr>
          <p:cNvPr id="216" name="CuadroTexto 283"/>
          <p:cNvSpPr txBox="1">
            <a:spLocks noChangeArrowheads="1"/>
          </p:cNvSpPr>
          <p:nvPr/>
        </p:nvSpPr>
        <p:spPr bwMode="auto">
          <a:xfrm>
            <a:off x="2173178" y="3526615"/>
            <a:ext cx="663247" cy="16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CL" altLang="es-CL" sz="443"/>
              <a:t>Calle Larga</a:t>
            </a:r>
          </a:p>
        </p:txBody>
      </p:sp>
      <p:sp>
        <p:nvSpPr>
          <p:cNvPr id="217" name="CuadroTexto 284"/>
          <p:cNvSpPr txBox="1">
            <a:spLocks noChangeArrowheads="1"/>
          </p:cNvSpPr>
          <p:nvPr/>
        </p:nvSpPr>
        <p:spPr bwMode="auto">
          <a:xfrm>
            <a:off x="1744294" y="3547708"/>
            <a:ext cx="663247" cy="16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CL" altLang="es-CL" sz="443"/>
              <a:t>San Isidro</a:t>
            </a:r>
          </a:p>
        </p:txBody>
      </p:sp>
      <p:sp>
        <p:nvSpPr>
          <p:cNvPr id="218" name="CuadroTexto 286"/>
          <p:cNvSpPr txBox="1">
            <a:spLocks noChangeArrowheads="1"/>
          </p:cNvSpPr>
          <p:nvPr/>
        </p:nvSpPr>
        <p:spPr bwMode="auto">
          <a:xfrm>
            <a:off x="3648060" y="3614500"/>
            <a:ext cx="663247" cy="16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CL" altLang="es-CL" sz="443"/>
              <a:t>Combarbalá</a:t>
            </a:r>
          </a:p>
        </p:txBody>
      </p:sp>
      <p:sp>
        <p:nvSpPr>
          <p:cNvPr id="219" name="CuadroTexto 287"/>
          <p:cNvSpPr txBox="1">
            <a:spLocks noChangeArrowheads="1"/>
          </p:cNvSpPr>
          <p:nvPr/>
        </p:nvSpPr>
        <p:spPr bwMode="auto">
          <a:xfrm>
            <a:off x="3164101" y="3646139"/>
            <a:ext cx="662075" cy="228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CL" altLang="es-CL" sz="443"/>
              <a:t>Canela Alta y</a:t>
            </a:r>
          </a:p>
          <a:p>
            <a:r>
              <a:rPr lang="es-CL" altLang="es-CL" sz="443"/>
              <a:t> Baja</a:t>
            </a:r>
          </a:p>
        </p:txBody>
      </p:sp>
      <p:sp>
        <p:nvSpPr>
          <p:cNvPr id="220" name="CuadroTexto 288"/>
          <p:cNvSpPr txBox="1">
            <a:spLocks noChangeArrowheads="1"/>
          </p:cNvSpPr>
          <p:nvPr/>
        </p:nvSpPr>
        <p:spPr bwMode="auto">
          <a:xfrm>
            <a:off x="3803912" y="3435213"/>
            <a:ext cx="663247" cy="16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CL" altLang="es-CL" sz="443"/>
              <a:t>El Palqui</a:t>
            </a:r>
          </a:p>
        </p:txBody>
      </p:sp>
      <p:sp>
        <p:nvSpPr>
          <p:cNvPr id="221" name="CuadroTexto 289"/>
          <p:cNvSpPr txBox="1">
            <a:spLocks noChangeArrowheads="1"/>
          </p:cNvSpPr>
          <p:nvPr/>
        </p:nvSpPr>
        <p:spPr bwMode="auto">
          <a:xfrm>
            <a:off x="3187537" y="3403573"/>
            <a:ext cx="662075" cy="16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CL" altLang="es-CL" sz="443"/>
              <a:t>Punitaqui</a:t>
            </a:r>
          </a:p>
        </p:txBody>
      </p:sp>
      <p:sp>
        <p:nvSpPr>
          <p:cNvPr id="222" name="CuadroTexto 290"/>
          <p:cNvSpPr txBox="1">
            <a:spLocks noChangeArrowheads="1"/>
          </p:cNvSpPr>
          <p:nvPr/>
        </p:nvSpPr>
        <p:spPr bwMode="auto">
          <a:xfrm>
            <a:off x="3464085" y="3236004"/>
            <a:ext cx="663247" cy="16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CL" altLang="es-CL" sz="443"/>
              <a:t>Huamalata</a:t>
            </a:r>
          </a:p>
        </p:txBody>
      </p:sp>
      <p:sp>
        <p:nvSpPr>
          <p:cNvPr id="223" name="CuadroTexto 291"/>
          <p:cNvSpPr txBox="1">
            <a:spLocks noChangeArrowheads="1"/>
          </p:cNvSpPr>
          <p:nvPr/>
        </p:nvSpPr>
        <p:spPr bwMode="auto">
          <a:xfrm>
            <a:off x="3161757" y="3262956"/>
            <a:ext cx="662075" cy="16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CL" altLang="es-CL" sz="443"/>
              <a:t>Ovalle</a:t>
            </a:r>
          </a:p>
        </p:txBody>
      </p:sp>
      <p:sp>
        <p:nvSpPr>
          <p:cNvPr id="224" name="CuadroTexto 292"/>
          <p:cNvSpPr txBox="1">
            <a:spLocks noChangeArrowheads="1"/>
          </p:cNvSpPr>
          <p:nvPr/>
        </p:nvSpPr>
        <p:spPr bwMode="auto">
          <a:xfrm>
            <a:off x="3631654" y="3512553"/>
            <a:ext cx="663247" cy="16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CL" altLang="es-CL" sz="443"/>
              <a:t>Chañaral Alto</a:t>
            </a:r>
          </a:p>
        </p:txBody>
      </p:sp>
      <p:sp>
        <p:nvSpPr>
          <p:cNvPr id="225" name="CuadroTexto 293"/>
          <p:cNvSpPr txBox="1">
            <a:spLocks noChangeArrowheads="1"/>
          </p:cNvSpPr>
          <p:nvPr/>
        </p:nvSpPr>
        <p:spPr bwMode="auto">
          <a:xfrm>
            <a:off x="3766413" y="3323890"/>
            <a:ext cx="663247" cy="16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CL" altLang="es-CL" sz="443"/>
              <a:t>Monte Patria</a:t>
            </a:r>
          </a:p>
        </p:txBody>
      </p:sp>
      <p:sp>
        <p:nvSpPr>
          <p:cNvPr id="226" name="CuadroTexto 294"/>
          <p:cNvSpPr txBox="1">
            <a:spLocks noChangeArrowheads="1"/>
          </p:cNvSpPr>
          <p:nvPr/>
        </p:nvSpPr>
        <p:spPr bwMode="auto">
          <a:xfrm>
            <a:off x="3533221" y="3036796"/>
            <a:ext cx="662076" cy="16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CL" altLang="es-CL" sz="443"/>
              <a:t>Andacollo y Otros</a:t>
            </a:r>
          </a:p>
        </p:txBody>
      </p:sp>
      <p:sp>
        <p:nvSpPr>
          <p:cNvPr id="227" name="CuadroTexto 295"/>
          <p:cNvSpPr txBox="1">
            <a:spLocks noChangeArrowheads="1"/>
          </p:cNvSpPr>
          <p:nvPr/>
        </p:nvSpPr>
        <p:spPr bwMode="auto">
          <a:xfrm>
            <a:off x="5322045" y="2586534"/>
            <a:ext cx="663247" cy="16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CL" altLang="es-CL" sz="443"/>
              <a:t>Chincolco</a:t>
            </a:r>
          </a:p>
        </p:txBody>
      </p:sp>
      <p:sp>
        <p:nvSpPr>
          <p:cNvPr id="228" name="CuadroTexto 296"/>
          <p:cNvSpPr txBox="1">
            <a:spLocks noChangeArrowheads="1"/>
          </p:cNvSpPr>
          <p:nvPr/>
        </p:nvSpPr>
        <p:spPr bwMode="auto">
          <a:xfrm>
            <a:off x="4985733" y="2669733"/>
            <a:ext cx="663247" cy="16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CL" altLang="es-CL" sz="443"/>
              <a:t>Petorca</a:t>
            </a:r>
          </a:p>
        </p:txBody>
      </p:sp>
      <p:sp>
        <p:nvSpPr>
          <p:cNvPr id="229" name="CuadroTexto 297"/>
          <p:cNvSpPr txBox="1">
            <a:spLocks noChangeArrowheads="1"/>
          </p:cNvSpPr>
          <p:nvPr/>
        </p:nvSpPr>
        <p:spPr bwMode="auto">
          <a:xfrm>
            <a:off x="5173224" y="2818553"/>
            <a:ext cx="663247" cy="16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CL" altLang="es-CL" sz="443"/>
              <a:t>Cabildo</a:t>
            </a:r>
          </a:p>
        </p:txBody>
      </p:sp>
      <p:sp>
        <p:nvSpPr>
          <p:cNvPr id="230" name="CuadroTexto 298"/>
          <p:cNvSpPr txBox="1">
            <a:spLocks noChangeArrowheads="1"/>
          </p:cNvSpPr>
          <p:nvPr/>
        </p:nvSpPr>
        <p:spPr bwMode="auto">
          <a:xfrm>
            <a:off x="5064245" y="3088071"/>
            <a:ext cx="663247" cy="16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CL" altLang="es-CL" sz="443"/>
              <a:t>Nogales</a:t>
            </a:r>
          </a:p>
        </p:txBody>
      </p:sp>
      <p:sp>
        <p:nvSpPr>
          <p:cNvPr id="231" name="CuadroTexto 299"/>
          <p:cNvSpPr txBox="1">
            <a:spLocks noChangeArrowheads="1"/>
          </p:cNvSpPr>
          <p:nvPr/>
        </p:nvSpPr>
        <p:spPr bwMode="auto">
          <a:xfrm>
            <a:off x="4850975" y="3485316"/>
            <a:ext cx="663247" cy="16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CL" altLang="es-CL" sz="443"/>
              <a:t>Curauma - Placilla</a:t>
            </a:r>
          </a:p>
        </p:txBody>
      </p:sp>
      <p:sp>
        <p:nvSpPr>
          <p:cNvPr id="232" name="CuadroTexto 300"/>
          <p:cNvSpPr txBox="1">
            <a:spLocks noChangeArrowheads="1"/>
          </p:cNvSpPr>
          <p:nvPr/>
        </p:nvSpPr>
        <p:spPr bwMode="auto">
          <a:xfrm>
            <a:off x="8227741" y="2573037"/>
            <a:ext cx="663247" cy="16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CL" altLang="es-CL" sz="443"/>
              <a:t>Chincolco</a:t>
            </a:r>
          </a:p>
        </p:txBody>
      </p:sp>
      <p:sp>
        <p:nvSpPr>
          <p:cNvPr id="233" name="CuadroTexto 301"/>
          <p:cNvSpPr txBox="1">
            <a:spLocks noChangeArrowheads="1"/>
          </p:cNvSpPr>
          <p:nvPr/>
        </p:nvSpPr>
        <p:spPr bwMode="auto">
          <a:xfrm>
            <a:off x="7891430" y="2656236"/>
            <a:ext cx="663247" cy="16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CL" altLang="es-CL" sz="443"/>
              <a:t>Petorca</a:t>
            </a:r>
          </a:p>
        </p:txBody>
      </p:sp>
      <p:sp>
        <p:nvSpPr>
          <p:cNvPr id="234" name="CuadroTexto 302"/>
          <p:cNvSpPr txBox="1">
            <a:spLocks noChangeArrowheads="1"/>
          </p:cNvSpPr>
          <p:nvPr/>
        </p:nvSpPr>
        <p:spPr bwMode="auto">
          <a:xfrm>
            <a:off x="8078920" y="2805056"/>
            <a:ext cx="663247" cy="16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CL" altLang="es-CL" sz="443"/>
              <a:t>Cabildo</a:t>
            </a:r>
          </a:p>
        </p:txBody>
      </p:sp>
      <p:sp>
        <p:nvSpPr>
          <p:cNvPr id="235" name="CuadroTexto 303"/>
          <p:cNvSpPr txBox="1">
            <a:spLocks noChangeArrowheads="1"/>
          </p:cNvSpPr>
          <p:nvPr/>
        </p:nvSpPr>
        <p:spPr bwMode="auto">
          <a:xfrm>
            <a:off x="6675248" y="3560597"/>
            <a:ext cx="663247" cy="16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CL" altLang="es-CL" sz="443"/>
              <a:t>Combarbalá</a:t>
            </a:r>
          </a:p>
        </p:txBody>
      </p:sp>
      <p:sp>
        <p:nvSpPr>
          <p:cNvPr id="236" name="CuadroTexto 304"/>
          <p:cNvSpPr txBox="1">
            <a:spLocks noChangeArrowheads="1"/>
          </p:cNvSpPr>
          <p:nvPr/>
        </p:nvSpPr>
        <p:spPr bwMode="auto">
          <a:xfrm>
            <a:off x="6262769" y="3649655"/>
            <a:ext cx="663247" cy="228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CL" altLang="es-CL" sz="443"/>
              <a:t>Canela Alta y</a:t>
            </a:r>
          </a:p>
          <a:p>
            <a:r>
              <a:rPr lang="es-CL" altLang="es-CL" sz="443"/>
              <a:t> Baja</a:t>
            </a:r>
          </a:p>
        </p:txBody>
      </p:sp>
      <p:sp>
        <p:nvSpPr>
          <p:cNvPr id="237" name="CuadroTexto 305"/>
          <p:cNvSpPr txBox="1">
            <a:spLocks noChangeArrowheads="1"/>
          </p:cNvSpPr>
          <p:nvPr/>
        </p:nvSpPr>
        <p:spPr bwMode="auto">
          <a:xfrm>
            <a:off x="6831100" y="3382482"/>
            <a:ext cx="663247" cy="16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CL" altLang="es-CL" sz="443"/>
              <a:t>El Palqui</a:t>
            </a:r>
          </a:p>
        </p:txBody>
      </p:sp>
      <p:sp>
        <p:nvSpPr>
          <p:cNvPr id="238" name="CuadroTexto 310"/>
          <p:cNvSpPr txBox="1">
            <a:spLocks noChangeArrowheads="1"/>
          </p:cNvSpPr>
          <p:nvPr/>
        </p:nvSpPr>
        <p:spPr bwMode="auto">
          <a:xfrm>
            <a:off x="6820553" y="3936750"/>
            <a:ext cx="662076" cy="16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CL" altLang="es-CL" sz="443"/>
              <a:t>Salamanca</a:t>
            </a:r>
          </a:p>
        </p:txBody>
      </p:sp>
      <p:sp>
        <p:nvSpPr>
          <p:cNvPr id="239" name="CuadroTexto 91"/>
          <p:cNvSpPr txBox="1">
            <a:spLocks noChangeArrowheads="1"/>
          </p:cNvSpPr>
          <p:nvPr/>
        </p:nvSpPr>
        <p:spPr bwMode="auto">
          <a:xfrm>
            <a:off x="3259017" y="2413390"/>
            <a:ext cx="1008933" cy="251479"/>
          </a:xfrm>
          <a:prstGeom prst="rect">
            <a:avLst/>
          </a:prstGeom>
          <a:solidFill>
            <a:srgbClr val="005A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s-CL" altLang="es-CL" sz="517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Región de Coquimbo  ADV</a:t>
            </a:r>
          </a:p>
        </p:txBody>
      </p:sp>
      <p:sp>
        <p:nvSpPr>
          <p:cNvPr id="240" name="CuadroTexto 92"/>
          <p:cNvSpPr txBox="1">
            <a:spLocks noChangeArrowheads="1"/>
          </p:cNvSpPr>
          <p:nvPr/>
        </p:nvSpPr>
        <p:spPr bwMode="auto">
          <a:xfrm>
            <a:off x="4816991" y="2411934"/>
            <a:ext cx="1074555" cy="251479"/>
          </a:xfrm>
          <a:prstGeom prst="rect">
            <a:avLst/>
          </a:prstGeom>
          <a:solidFill>
            <a:srgbClr val="005A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s-CL" altLang="es-CL" sz="517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Región de Valparaíso ESVAL</a:t>
            </a:r>
          </a:p>
        </p:txBody>
      </p:sp>
      <p:sp>
        <p:nvSpPr>
          <p:cNvPr id="241" name="CuadroTexto 91"/>
          <p:cNvSpPr txBox="1">
            <a:spLocks noChangeArrowheads="1"/>
          </p:cNvSpPr>
          <p:nvPr/>
        </p:nvSpPr>
        <p:spPr bwMode="auto">
          <a:xfrm>
            <a:off x="6388154" y="2405188"/>
            <a:ext cx="1008932" cy="251479"/>
          </a:xfrm>
          <a:prstGeom prst="rect">
            <a:avLst/>
          </a:prstGeom>
          <a:solidFill>
            <a:srgbClr val="005A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s-CL" altLang="es-CL" sz="517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Región de Coquimbo  ADV</a:t>
            </a:r>
          </a:p>
        </p:txBody>
      </p:sp>
      <p:sp>
        <p:nvSpPr>
          <p:cNvPr id="242" name="CuadroTexto 92"/>
          <p:cNvSpPr txBox="1">
            <a:spLocks noChangeArrowheads="1"/>
          </p:cNvSpPr>
          <p:nvPr/>
        </p:nvSpPr>
        <p:spPr bwMode="auto">
          <a:xfrm>
            <a:off x="7719173" y="2407812"/>
            <a:ext cx="1074554" cy="251479"/>
          </a:xfrm>
          <a:prstGeom prst="rect">
            <a:avLst/>
          </a:prstGeom>
          <a:solidFill>
            <a:srgbClr val="005A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s-CL" altLang="es-CL" sz="517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Región de Valparaíso ESVAL</a:t>
            </a:r>
          </a:p>
        </p:txBody>
      </p:sp>
      <p:sp>
        <p:nvSpPr>
          <p:cNvPr id="243" name="CuadroTexto 8">
            <a:extLst>
              <a:ext uri="{FF2B5EF4-FFF2-40B4-BE49-F238E27FC236}">
                <a16:creationId xmlns:a16="http://schemas.microsoft.com/office/drawing/2014/main" id="{21DE4F6E-2BB0-4F0D-BCB4-E00A5BB437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31" y="4397273"/>
            <a:ext cx="1167128" cy="888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1450" indent="-79375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1pPr>
            <a:lvl2pPr marL="171450" indent="-79375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2pPr>
            <a:lvl3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3pPr>
            <a:lvl4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4pPr>
            <a:lvl5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5pPr>
            <a:lvl6pPr marL="22844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6pPr>
            <a:lvl7pPr marL="27416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7pPr>
            <a:lvl8pPr marL="31988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8pPr>
            <a:lvl9pPr marL="36560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9pPr>
          </a:lstStyle>
          <a:p>
            <a:pPr>
              <a:buFontTx/>
              <a:buChar char="-"/>
              <a:defRPr/>
            </a:pPr>
            <a:r>
              <a:rPr lang="es-CL" altLang="es-CL" sz="517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Convenios: Junta de Vigilancia río: Elqui; Limarí; </a:t>
            </a:r>
            <a:r>
              <a:rPr lang="es-CL" altLang="es-CL" sz="517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Huatulame</a:t>
            </a:r>
            <a:r>
              <a:rPr lang="es-CL" altLang="es-CL" sz="517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Illapel; Combarbalá</a:t>
            </a:r>
          </a:p>
          <a:p>
            <a:pPr marL="67970" indent="0">
              <a:defRPr/>
            </a:pPr>
            <a:endParaRPr lang="es-CL" altLang="es-CL" sz="517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Tx/>
              <a:buChar char="-"/>
              <a:defRPr/>
            </a:pPr>
            <a:r>
              <a:rPr lang="es-CL" altLang="es-CL" sz="517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Conducción </a:t>
            </a:r>
            <a:r>
              <a:rPr lang="es-CL" altLang="es-CL" sz="517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Limáhuida</a:t>
            </a:r>
            <a:r>
              <a:rPr lang="es-CL" altLang="es-CL" sz="517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70 l/s</a:t>
            </a:r>
          </a:p>
          <a:p>
            <a:pPr>
              <a:buFontTx/>
              <a:buChar char="-"/>
              <a:defRPr/>
            </a:pPr>
            <a:r>
              <a:rPr lang="es-CL" altLang="es-CL" sz="517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Sondajes en La Serena. 80 l/s</a:t>
            </a:r>
          </a:p>
          <a:p>
            <a:pPr>
              <a:buFontTx/>
              <a:buChar char="-"/>
              <a:defRPr/>
            </a:pPr>
            <a:r>
              <a:rPr lang="es-CL" altLang="es-CL" sz="517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Sondaje El Palqui 5 l/s</a:t>
            </a:r>
          </a:p>
        </p:txBody>
      </p:sp>
      <p:sp>
        <p:nvSpPr>
          <p:cNvPr id="244" name="CuadroTexto 266"/>
          <p:cNvSpPr txBox="1">
            <a:spLocks noChangeArrowheads="1"/>
          </p:cNvSpPr>
          <p:nvPr/>
        </p:nvSpPr>
        <p:spPr bwMode="auto">
          <a:xfrm>
            <a:off x="1520477" y="4393758"/>
            <a:ext cx="1167128" cy="569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1450" indent="-79375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1pPr>
            <a:lvl2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2pPr>
            <a:lvl3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3pPr>
            <a:lvl4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4pPr>
            <a:lvl5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5pPr>
            <a:lvl6pPr marL="22844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6pPr>
            <a:lvl7pPr marL="27416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7pPr>
            <a:lvl8pPr marL="31988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8pPr>
            <a:lvl9pPr marL="36560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9pPr>
          </a:lstStyle>
          <a:p>
            <a:pPr>
              <a:buFontTx/>
              <a:buChar char="-"/>
            </a:pPr>
            <a:r>
              <a:rPr lang="es-CL" altLang="es-CL" sz="517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Convenio Embalse Los Aromos.</a:t>
            </a:r>
          </a:p>
          <a:p>
            <a:pPr>
              <a:buFontTx/>
              <a:buChar char="-"/>
            </a:pPr>
            <a:r>
              <a:rPr lang="es-CL" altLang="es-CL" sz="517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Construcción sondajes Concón. 250 l/s $MM 3500.</a:t>
            </a:r>
          </a:p>
          <a:p>
            <a:pPr>
              <a:buFontTx/>
              <a:buChar char="-"/>
            </a:pPr>
            <a:r>
              <a:rPr lang="es-CL" altLang="es-CL" sz="517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Sondajes en Quillota. 45 l/s</a:t>
            </a:r>
          </a:p>
          <a:p>
            <a:pPr>
              <a:buFontTx/>
              <a:buChar char="-"/>
            </a:pPr>
            <a:r>
              <a:rPr lang="es-CL" altLang="es-CL" sz="517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Sondaje en Chincolco. 5 l/s</a:t>
            </a:r>
          </a:p>
        </p:txBody>
      </p:sp>
      <p:sp>
        <p:nvSpPr>
          <p:cNvPr id="245" name="CuadroTexto 267">
            <a:extLst>
              <a:ext uri="{FF2B5EF4-FFF2-40B4-BE49-F238E27FC236}">
                <a16:creationId xmlns:a16="http://schemas.microsoft.com/office/drawing/2014/main" id="{6872429F-0022-4108-AF89-ACD2A9FDA8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59849" y="4300344"/>
            <a:ext cx="1532565" cy="888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71450" indent="-17145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1pPr>
            <a:lvl2pPr marL="358775" indent="-17145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2pPr>
            <a:lvl3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3pPr>
            <a:lvl4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4pPr>
            <a:lvl5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5pPr>
            <a:lvl6pPr marL="22844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6pPr>
            <a:lvl7pPr marL="27416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7pPr>
            <a:lvl8pPr marL="31988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8pPr>
            <a:lvl9pPr marL="36560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9pPr>
          </a:lstStyle>
          <a:p>
            <a:pPr indent="-58595">
              <a:buFontTx/>
              <a:buChar char="-"/>
              <a:defRPr/>
            </a:pPr>
            <a:r>
              <a:rPr lang="es-CL" altLang="es-CL" sz="517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Negociación convenio Junta de Vigilancia río </a:t>
            </a:r>
            <a:r>
              <a:rPr lang="es-CL" altLang="es-CL" sz="517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Illapel</a:t>
            </a:r>
            <a:r>
              <a:rPr lang="es-CL" altLang="es-CL" sz="517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largo plazo. 5 años.</a:t>
            </a:r>
          </a:p>
          <a:p>
            <a:pPr indent="-58595">
              <a:buFontTx/>
              <a:buChar char="-"/>
              <a:defRPr/>
            </a:pPr>
            <a:r>
              <a:rPr lang="es-CL" altLang="es-CL" sz="517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Negociación convenio Junta de Vigilancia río Elqui largo plazo. 5 años. </a:t>
            </a:r>
          </a:p>
          <a:p>
            <a:pPr indent="-58595">
              <a:buFontTx/>
              <a:buChar char="-"/>
              <a:defRPr/>
            </a:pPr>
            <a:r>
              <a:rPr lang="es-CL" altLang="es-CL" sz="517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Sondaje y </a:t>
            </a:r>
            <a:r>
              <a:rPr lang="es-CL" altLang="es-CL" sz="517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flocodecantador</a:t>
            </a:r>
            <a:r>
              <a:rPr lang="es-CL" altLang="es-CL" sz="517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Salamanca. 380 $MM - 50 l/s</a:t>
            </a:r>
          </a:p>
          <a:p>
            <a:pPr indent="-58595">
              <a:buFontTx/>
              <a:buChar char="-"/>
              <a:defRPr/>
            </a:pPr>
            <a:r>
              <a:rPr lang="es-CL" altLang="es-CL" sz="517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Sondajes en </a:t>
            </a:r>
            <a:r>
              <a:rPr lang="es-CL" altLang="es-CL" sz="517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Combarbalá</a:t>
            </a:r>
            <a:r>
              <a:rPr lang="es-CL" altLang="es-CL" sz="517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7 l/s</a:t>
            </a:r>
          </a:p>
          <a:p>
            <a:pPr indent="-58595">
              <a:buFontTx/>
              <a:buChar char="-"/>
              <a:defRPr/>
            </a:pPr>
            <a:r>
              <a:rPr lang="es-CL" altLang="es-CL" sz="517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Sondajes </a:t>
            </a:r>
            <a:r>
              <a:rPr lang="es-CL" altLang="es-CL" sz="517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Punitaqui</a:t>
            </a:r>
            <a:r>
              <a:rPr lang="es-CL" altLang="es-CL" sz="517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30 l/s</a:t>
            </a:r>
          </a:p>
          <a:p>
            <a:pPr>
              <a:buFontTx/>
              <a:buChar char="-"/>
              <a:defRPr/>
            </a:pPr>
            <a:endParaRPr lang="es-CL" altLang="es-CL" sz="517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Tx/>
              <a:buChar char="-"/>
              <a:defRPr/>
            </a:pPr>
            <a:endParaRPr lang="es-CL" altLang="es-CL" sz="517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6" name="CuadroTexto 268">
            <a:extLst>
              <a:ext uri="{FF2B5EF4-FFF2-40B4-BE49-F238E27FC236}">
                <a16:creationId xmlns:a16="http://schemas.microsoft.com/office/drawing/2014/main" id="{C7CC0DC7-6E63-4055-BAE6-316E57791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7825" y="4288294"/>
            <a:ext cx="1454808" cy="967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71450" indent="-17145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1pPr>
            <a:lvl2pPr marL="358775" indent="-17145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2pPr>
            <a:lvl3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3pPr>
            <a:lvl4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4pPr>
            <a:lvl5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5pPr>
            <a:lvl6pPr marL="22844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6pPr>
            <a:lvl7pPr marL="27416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7pPr>
            <a:lvl8pPr marL="31988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8pPr>
            <a:lvl9pPr marL="36560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9pPr>
          </a:lstStyle>
          <a:p>
            <a:pPr indent="-58595">
              <a:buFontTx/>
              <a:buChar char="-"/>
              <a:defRPr/>
            </a:pPr>
            <a:r>
              <a:rPr lang="es-CL" altLang="es-CL" sz="517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Negociación convenio Junta de Vigilancia río </a:t>
            </a:r>
            <a:r>
              <a:rPr lang="es-CL" altLang="es-CL" sz="517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Limarí</a:t>
            </a:r>
            <a:r>
              <a:rPr lang="es-CL" altLang="es-CL" sz="517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largo plazo. 5 años.</a:t>
            </a:r>
          </a:p>
          <a:p>
            <a:pPr indent="-58595">
              <a:buFontTx/>
              <a:buChar char="-"/>
              <a:defRPr/>
            </a:pPr>
            <a:r>
              <a:rPr lang="es-CL" altLang="es-CL" sz="517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Convenio Minera Altos de </a:t>
            </a:r>
            <a:r>
              <a:rPr lang="es-CL" altLang="es-CL" sz="517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Punitaqui</a:t>
            </a:r>
            <a:r>
              <a:rPr lang="es-CL" altLang="es-CL" sz="517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indent="-58595">
              <a:buFontTx/>
              <a:buChar char="-"/>
              <a:defRPr/>
            </a:pPr>
            <a:r>
              <a:rPr lang="es-CL" altLang="es-CL" sz="517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Tranque en Canela. 15.000 m3</a:t>
            </a:r>
          </a:p>
          <a:p>
            <a:pPr indent="-58595">
              <a:buFontTx/>
              <a:buChar char="-"/>
              <a:defRPr/>
            </a:pPr>
            <a:r>
              <a:rPr lang="es-CL" altLang="es-CL" sz="517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Sondajes en La Serena 40 l/s - $MM 300.</a:t>
            </a:r>
          </a:p>
          <a:p>
            <a:pPr indent="-58595">
              <a:buFontTx/>
              <a:buChar char="-"/>
              <a:defRPr/>
            </a:pPr>
            <a:r>
              <a:rPr lang="es-CL" altLang="es-CL" sz="517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Planta de Osmosis Inversa en El Peñón. $MM 1.400.</a:t>
            </a:r>
          </a:p>
          <a:p>
            <a:pPr indent="-58595">
              <a:buFontTx/>
              <a:buChar char="-"/>
              <a:defRPr/>
            </a:pPr>
            <a:r>
              <a:rPr lang="es-CL" altLang="es-CL" sz="517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Sondaje El Peñón-Ovalle. 70 l/s $MM 230.</a:t>
            </a:r>
          </a:p>
        </p:txBody>
      </p:sp>
      <p:sp>
        <p:nvSpPr>
          <p:cNvPr id="247" name="CuadroTexto 269">
            <a:extLst>
              <a:ext uri="{FF2B5EF4-FFF2-40B4-BE49-F238E27FC236}">
                <a16:creationId xmlns:a16="http://schemas.microsoft.com/office/drawing/2014/main" id="{0EA5E0E4-B389-444B-9268-A736C2026F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45511" y="4399332"/>
            <a:ext cx="1199938" cy="728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1450" indent="-17145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1pPr>
            <a:lvl2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2pPr>
            <a:lvl3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3pPr>
            <a:lvl4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4pPr>
            <a:lvl5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5pPr>
            <a:lvl6pPr marL="22844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6pPr>
            <a:lvl7pPr marL="27416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7pPr>
            <a:lvl8pPr marL="31988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8pPr>
            <a:lvl9pPr marL="36560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9pPr>
          </a:lstStyle>
          <a:p>
            <a:pPr indent="-58595">
              <a:buFontTx/>
              <a:buChar char="-"/>
              <a:defRPr/>
            </a:pPr>
            <a:r>
              <a:rPr lang="es-CL" altLang="es-CL" sz="517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Construcción sondajes </a:t>
            </a:r>
            <a:r>
              <a:rPr lang="es-CL" altLang="es-CL" sz="517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Llay-Llay</a:t>
            </a:r>
            <a:r>
              <a:rPr lang="es-CL" altLang="es-CL" sz="517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450 l/s - $MM 640.</a:t>
            </a:r>
          </a:p>
          <a:p>
            <a:pPr indent="-58595">
              <a:buFontTx/>
              <a:buChar char="-"/>
              <a:defRPr/>
            </a:pPr>
            <a:r>
              <a:rPr lang="es-CL" altLang="es-CL" sz="517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Planta Osmosis Inversa en Quillota. 30 l/s - $MM 140.</a:t>
            </a:r>
          </a:p>
          <a:p>
            <a:pPr indent="-58595">
              <a:buFontTx/>
              <a:buChar char="-"/>
              <a:defRPr/>
            </a:pPr>
            <a:r>
              <a:rPr lang="es-CL" altLang="es-CL" sz="517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Sondaje en Cabildo. 19 l/s - $MM 370.</a:t>
            </a:r>
          </a:p>
          <a:p>
            <a:pPr>
              <a:buFontTx/>
              <a:buChar char="-"/>
              <a:defRPr/>
            </a:pPr>
            <a:endParaRPr lang="es-CL" altLang="es-CL" sz="517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Tx/>
              <a:buChar char="-"/>
              <a:defRPr/>
            </a:pPr>
            <a:endParaRPr lang="es-CL" altLang="es-CL" sz="517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8" name="CuadroTexto 270">
            <a:extLst>
              <a:ext uri="{FF2B5EF4-FFF2-40B4-BE49-F238E27FC236}">
                <a16:creationId xmlns:a16="http://schemas.microsoft.com/office/drawing/2014/main" id="{BBB21283-8B3F-4E81-867F-72129E2501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4684" y="4350660"/>
            <a:ext cx="1332602" cy="888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71450" indent="-171450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1pPr>
            <a:lvl2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2pPr>
            <a:lvl3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3pPr>
            <a:lvl4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4pPr>
            <a:lvl5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5pPr>
            <a:lvl6pPr marL="22844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6pPr>
            <a:lvl7pPr marL="27416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7pPr>
            <a:lvl8pPr marL="31988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8pPr>
            <a:lvl9pPr marL="36560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9pPr>
          </a:lstStyle>
          <a:p>
            <a:pPr indent="-58595">
              <a:buFontTx/>
              <a:buChar char="-"/>
              <a:defRPr/>
            </a:pPr>
            <a:r>
              <a:rPr lang="es-CL" altLang="es-CL" sz="517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Negociación convenio Embalse Los Aromos. Largo Plazo.</a:t>
            </a:r>
          </a:p>
          <a:p>
            <a:pPr indent="-58595">
              <a:buFontTx/>
              <a:buChar char="-"/>
              <a:defRPr/>
            </a:pPr>
            <a:r>
              <a:rPr lang="es-CL" altLang="es-CL" sz="517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Construcción sondajes Los Andes. 100 l/s - $MM 800</a:t>
            </a:r>
          </a:p>
          <a:p>
            <a:pPr indent="-58595">
              <a:buFontTx/>
              <a:buChar char="-"/>
              <a:defRPr/>
            </a:pPr>
            <a:r>
              <a:rPr lang="es-CL" altLang="es-CL" sz="517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Sondaje </a:t>
            </a:r>
            <a:r>
              <a:rPr lang="es-CL" altLang="es-CL" sz="517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Petorca</a:t>
            </a:r>
            <a:r>
              <a:rPr lang="es-CL" altLang="es-CL" sz="517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8 l/s – $MM 60.</a:t>
            </a:r>
          </a:p>
          <a:p>
            <a:pPr indent="-58595">
              <a:buFontTx/>
              <a:buChar char="-"/>
              <a:defRPr/>
            </a:pPr>
            <a:r>
              <a:rPr lang="es-CL" altLang="es-CL" sz="517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Sondaje </a:t>
            </a:r>
            <a:r>
              <a:rPr lang="es-CL" altLang="es-CL" sz="517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Chincolco</a:t>
            </a:r>
            <a:r>
              <a:rPr lang="es-CL" altLang="es-CL" sz="517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 l/s - $MM 90.</a:t>
            </a:r>
          </a:p>
          <a:p>
            <a:pPr indent="-58595">
              <a:buFontTx/>
              <a:buChar char="-"/>
              <a:defRPr/>
            </a:pPr>
            <a:r>
              <a:rPr lang="es-CL" altLang="es-CL" sz="517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Detección de pérdidas en Nogales. 10 l/s.</a:t>
            </a:r>
          </a:p>
          <a:p>
            <a:pPr>
              <a:buFontTx/>
              <a:buChar char="-"/>
              <a:defRPr/>
            </a:pPr>
            <a:endParaRPr lang="es-CL" altLang="es-CL" sz="517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49" name="Conector recto 248"/>
          <p:cNvCxnSpPr/>
          <p:nvPr/>
        </p:nvCxnSpPr>
        <p:spPr>
          <a:xfrm>
            <a:off x="2921149" y="2495715"/>
            <a:ext cx="0" cy="2478014"/>
          </a:xfrm>
          <a:prstGeom prst="line">
            <a:avLst/>
          </a:prstGeom>
          <a:ln w="7620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0" name="Conector recto 249"/>
          <p:cNvCxnSpPr/>
          <p:nvPr/>
        </p:nvCxnSpPr>
        <p:spPr>
          <a:xfrm>
            <a:off x="6118369" y="2495715"/>
            <a:ext cx="0" cy="2478014"/>
          </a:xfrm>
          <a:prstGeom prst="line">
            <a:avLst/>
          </a:prstGeom>
          <a:ln w="7620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1" name="CuadroTexto 259">
            <a:extLst>
              <a:ext uri="{FF2B5EF4-FFF2-40B4-BE49-F238E27FC236}">
                <a16:creationId xmlns:a16="http://schemas.microsoft.com/office/drawing/2014/main" id="{BD480131-B3E9-49D8-B2FF-7B58AC597B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13921" y="4027917"/>
            <a:ext cx="609344" cy="331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CL" altLang="es-CL" sz="517" dirty="0"/>
              <a:t>Crítico</a:t>
            </a:r>
          </a:p>
          <a:p>
            <a:r>
              <a:rPr lang="es-CL" altLang="es-CL" sz="517" dirty="0"/>
              <a:t>Moderado</a:t>
            </a:r>
          </a:p>
          <a:p>
            <a:r>
              <a:rPr lang="es-CL" altLang="es-CL" sz="517" dirty="0"/>
              <a:t>Sin Riesgo</a:t>
            </a:r>
          </a:p>
        </p:txBody>
      </p:sp>
      <p:sp>
        <p:nvSpPr>
          <p:cNvPr id="252" name="Rectángulo 260">
            <a:extLst>
              <a:ext uri="{FF2B5EF4-FFF2-40B4-BE49-F238E27FC236}">
                <a16:creationId xmlns:a16="http://schemas.microsoft.com/office/drawing/2014/main" id="{80B73FFC-3306-457A-A3C7-EDD2181935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47524" y="4077133"/>
            <a:ext cx="139446" cy="4804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3748" tIns="33748" rIns="33748" bIns="33748" anchor="ctr"/>
          <a:lstStyle>
            <a:lvl1pPr marL="455613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1pPr>
            <a:lvl2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2pPr>
            <a:lvl3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3pPr>
            <a:lvl4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4pPr>
            <a:lvl5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5pPr>
            <a:lvl6pPr marL="22844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6pPr>
            <a:lvl7pPr marL="27416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7pPr>
            <a:lvl8pPr marL="31988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8pPr>
            <a:lvl9pPr marL="36560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9pPr>
          </a:lstStyle>
          <a:p>
            <a:pPr eaLnBrk="1"/>
            <a:endParaRPr lang="es-CL" altLang="es-CL"/>
          </a:p>
        </p:txBody>
      </p:sp>
      <p:sp>
        <p:nvSpPr>
          <p:cNvPr id="253" name="Rectángulo 261">
            <a:extLst>
              <a:ext uri="{FF2B5EF4-FFF2-40B4-BE49-F238E27FC236}">
                <a16:creationId xmlns:a16="http://schemas.microsoft.com/office/drawing/2014/main" id="{40153F82-5B24-4836-9493-5DD7A05027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44008" y="4159064"/>
            <a:ext cx="139446" cy="4804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3748" tIns="33748" rIns="33748" bIns="33748" anchor="ctr"/>
          <a:lstStyle>
            <a:lvl1pPr marL="455613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1pPr>
            <a:lvl2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2pPr>
            <a:lvl3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3pPr>
            <a:lvl4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4pPr>
            <a:lvl5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5pPr>
            <a:lvl6pPr marL="22844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6pPr>
            <a:lvl7pPr marL="27416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7pPr>
            <a:lvl8pPr marL="31988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8pPr>
            <a:lvl9pPr marL="36560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9pPr>
          </a:lstStyle>
          <a:p>
            <a:pPr eaLnBrk="1"/>
            <a:endParaRPr lang="es-CL" altLang="es-CL"/>
          </a:p>
        </p:txBody>
      </p:sp>
      <p:sp>
        <p:nvSpPr>
          <p:cNvPr id="254" name="Rectángulo 262">
            <a:extLst>
              <a:ext uri="{FF2B5EF4-FFF2-40B4-BE49-F238E27FC236}">
                <a16:creationId xmlns:a16="http://schemas.microsoft.com/office/drawing/2014/main" id="{78D8E489-42F7-41E7-A917-CA39C9928B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41665" y="4249390"/>
            <a:ext cx="139446" cy="46873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3748" tIns="33748" rIns="33748" bIns="33748" anchor="ctr"/>
          <a:lstStyle>
            <a:lvl1pPr marL="455613"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1pPr>
            <a:lvl2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2pPr>
            <a:lvl3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3pPr>
            <a:lvl4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4pPr>
            <a:lvl5pPr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5pPr>
            <a:lvl6pPr marL="22844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6pPr>
            <a:lvl7pPr marL="27416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7pPr>
            <a:lvl8pPr marL="31988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8pPr>
            <a:lvl9pPr marL="3656013" indent="1588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9pPr>
          </a:lstStyle>
          <a:p>
            <a:pPr eaLnBrk="1"/>
            <a:endParaRPr lang="es-CL" altLang="es-CL"/>
          </a:p>
        </p:txBody>
      </p:sp>
    </p:spTree>
    <p:extLst>
      <p:ext uri="{BB962C8B-B14F-4D97-AF65-F5344CB8AC3E}">
        <p14:creationId xmlns:p14="http://schemas.microsoft.com/office/powerpoint/2010/main" val="2442574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00" y="0"/>
            <a:ext cx="8755849" cy="575945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251297" y="431453"/>
            <a:ext cx="53285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000" b="1" dirty="0">
                <a:solidFill>
                  <a:srgbClr val="0070C0"/>
                </a:solidFill>
              </a:rPr>
              <a:t>Hacia una estrategia centrada en el cliente…</a:t>
            </a:r>
          </a:p>
          <a:p>
            <a:endParaRPr lang="es-ES_tradnl" sz="2000" b="1" dirty="0">
              <a:solidFill>
                <a:srgbClr val="0070C0"/>
              </a:solidFill>
            </a:endParaRPr>
          </a:p>
        </p:txBody>
      </p:sp>
      <p:sp>
        <p:nvSpPr>
          <p:cNvPr id="90" name="5 Marcador de número de diapositiva">
            <a:extLst>
              <a:ext uri="{FF2B5EF4-FFF2-40B4-BE49-F238E27FC236}">
                <a16:creationId xmlns:a16="http://schemas.microsoft.com/office/drawing/2014/main" id="{336C13DF-2EED-45FB-819D-5D1A12E29A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79775" y="5970984"/>
            <a:ext cx="2133600" cy="365125"/>
          </a:xfrm>
        </p:spPr>
        <p:txBody>
          <a:bodyPr/>
          <a:lstStyle/>
          <a:p>
            <a:fld id="{8792AE52-6108-431D-84C4-97C9DFBA4609}" type="slidenum">
              <a:rPr lang="es-CL" sz="1400" b="1" smtClean="0">
                <a:solidFill>
                  <a:schemeClr val="bg1"/>
                </a:solidFill>
                <a:latin typeface="Stag Sans Light"/>
                <a:cs typeface="Arial" pitchFamily="34" charset="0"/>
              </a:rPr>
              <a:pPr/>
              <a:t>33</a:t>
            </a:fld>
            <a:endParaRPr lang="es-CL" sz="1400" b="1" dirty="0">
              <a:solidFill>
                <a:schemeClr val="bg1"/>
              </a:solidFill>
              <a:latin typeface="Stag Sans Light"/>
              <a:cs typeface="Arial" pitchFamily="34" charset="0"/>
            </a:endParaRPr>
          </a:p>
        </p:txBody>
      </p:sp>
      <p:sp>
        <p:nvSpPr>
          <p:cNvPr id="21" name="6 CuadroTexto">
            <a:extLst>
              <a:ext uri="{FF2B5EF4-FFF2-40B4-BE49-F238E27FC236}">
                <a16:creationId xmlns:a16="http://schemas.microsoft.com/office/drawing/2014/main" id="{87576291-4A08-4E76-BF92-E69D4718FA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8606" y="1104824"/>
            <a:ext cx="7305871" cy="299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spcAft>
                <a:spcPts val="252"/>
              </a:spcAft>
            </a:pPr>
            <a:r>
              <a:rPr lang="es-CL" altLang="es-ES" sz="1344" dirty="0">
                <a:solidFill>
                  <a:srgbClr val="094FA4"/>
                </a:solidFill>
                <a:cs typeface="Arial" panose="020B0604020202020204" pitchFamily="34" charset="0"/>
              </a:rPr>
              <a:t>Alineamiento de toda la compañía con un giro estratégico hacia el cliente</a:t>
            </a:r>
          </a:p>
        </p:txBody>
      </p:sp>
      <p:pic>
        <p:nvPicPr>
          <p:cNvPr id="23" name="Imagen 22">
            <a:extLst>
              <a:ext uri="{FF2B5EF4-FFF2-40B4-BE49-F238E27FC236}">
                <a16:creationId xmlns:a16="http://schemas.microsoft.com/office/drawing/2014/main" id="{0DCF89B2-A646-4F74-9729-7FC41C46A0D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83929" y="3293709"/>
            <a:ext cx="3640547" cy="1720715"/>
          </a:xfrm>
          <a:prstGeom prst="rect">
            <a:avLst/>
          </a:prstGeom>
        </p:spPr>
      </p:pic>
      <p:grpSp>
        <p:nvGrpSpPr>
          <p:cNvPr id="2" name="Grupo 1">
            <a:extLst>
              <a:ext uri="{FF2B5EF4-FFF2-40B4-BE49-F238E27FC236}">
                <a16:creationId xmlns:a16="http://schemas.microsoft.com/office/drawing/2014/main" id="{E2031E02-DF8A-4BEE-A5CD-FB9B8831B368}"/>
              </a:ext>
            </a:extLst>
          </p:cNvPr>
          <p:cNvGrpSpPr/>
          <p:nvPr/>
        </p:nvGrpSpPr>
        <p:grpSpPr>
          <a:xfrm>
            <a:off x="832703" y="1534403"/>
            <a:ext cx="7843530" cy="1634436"/>
            <a:chOff x="832703" y="1534403"/>
            <a:chExt cx="7843530" cy="1634436"/>
          </a:xfrm>
        </p:grpSpPr>
        <p:sp>
          <p:nvSpPr>
            <p:cNvPr id="19" name="Rectángulo: una sola esquina cortada 18">
              <a:extLst>
                <a:ext uri="{FF2B5EF4-FFF2-40B4-BE49-F238E27FC236}">
                  <a16:creationId xmlns:a16="http://schemas.microsoft.com/office/drawing/2014/main" id="{A6C85B79-C2D4-4A24-9958-79F3CE709980}"/>
                </a:ext>
              </a:extLst>
            </p:cNvPr>
            <p:cNvSpPr/>
            <p:nvPr/>
          </p:nvSpPr>
          <p:spPr>
            <a:xfrm>
              <a:off x="6594541" y="1534403"/>
              <a:ext cx="2081692" cy="1634436"/>
            </a:xfrm>
            <a:prstGeom prst="snip1Rect">
              <a:avLst/>
            </a:prstGeom>
            <a:solidFill>
              <a:srgbClr val="035BB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22" name="6 CuadroTexto">
              <a:extLst>
                <a:ext uri="{FF2B5EF4-FFF2-40B4-BE49-F238E27FC236}">
                  <a16:creationId xmlns:a16="http://schemas.microsoft.com/office/drawing/2014/main" id="{56D5185F-E107-4C9B-9473-0A80AE90C2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48330" y="1698517"/>
              <a:ext cx="2293266" cy="1215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spcAft>
                  <a:spcPts val="252"/>
                </a:spcAft>
              </a:pPr>
              <a:r>
                <a:rPr lang="es-CL" altLang="es-ES" sz="1008" b="1" dirty="0">
                  <a:solidFill>
                    <a:srgbClr val="094FA4"/>
                  </a:solidFill>
                  <a:cs typeface="Arial" panose="020B0604020202020204" pitchFamily="34" charset="0"/>
                </a:rPr>
                <a:t>Pilares:</a:t>
              </a:r>
            </a:p>
            <a:p>
              <a:pPr marL="239973" indent="-239973" algn="just">
                <a:spcAft>
                  <a:spcPts val="252"/>
                </a:spcAft>
                <a:buFont typeface="Arial" panose="020B0604020202020204" pitchFamily="34" charset="0"/>
                <a:buChar char="•"/>
              </a:pPr>
              <a:r>
                <a:rPr lang="es-CL" altLang="es-ES" sz="1008" dirty="0">
                  <a:solidFill>
                    <a:srgbClr val="094FA4"/>
                  </a:solidFill>
                  <a:cs typeface="Arial" panose="020B0604020202020204" pitchFamily="34" charset="0"/>
                </a:rPr>
                <a:t>Modelo de desarrollo de servicio </a:t>
              </a:r>
            </a:p>
            <a:p>
              <a:pPr marL="239973" indent="-239973" algn="just">
                <a:spcAft>
                  <a:spcPts val="252"/>
                </a:spcAft>
                <a:buFont typeface="Arial" panose="020B0604020202020204" pitchFamily="34" charset="0"/>
                <a:buChar char="•"/>
              </a:pPr>
              <a:r>
                <a:rPr lang="es-CL" altLang="es-ES" sz="1008" dirty="0">
                  <a:solidFill>
                    <a:srgbClr val="094FA4"/>
                  </a:solidFill>
                  <a:cs typeface="Arial" panose="020B0604020202020204" pitchFamily="34" charset="0"/>
                </a:rPr>
                <a:t>Propuesta de valor al cliente</a:t>
              </a:r>
            </a:p>
            <a:p>
              <a:pPr marL="239973" indent="-239973" algn="just">
                <a:spcAft>
                  <a:spcPts val="252"/>
                </a:spcAft>
                <a:buFont typeface="Arial" panose="020B0604020202020204" pitchFamily="34" charset="0"/>
                <a:buChar char="•"/>
              </a:pPr>
              <a:r>
                <a:rPr lang="es-CL" altLang="es-ES" sz="1008" dirty="0">
                  <a:solidFill>
                    <a:srgbClr val="094FA4"/>
                  </a:solidFill>
                  <a:cs typeface="Arial" panose="020B0604020202020204" pitchFamily="34" charset="0"/>
                </a:rPr>
                <a:t>Propósito</a:t>
              </a:r>
            </a:p>
            <a:p>
              <a:pPr marL="239973" indent="-239973" algn="just">
                <a:spcAft>
                  <a:spcPts val="252"/>
                </a:spcAft>
                <a:buFont typeface="Arial" panose="020B0604020202020204" pitchFamily="34" charset="0"/>
                <a:buChar char="•"/>
              </a:pPr>
              <a:r>
                <a:rPr lang="es-CL" altLang="es-ES" sz="1008" dirty="0">
                  <a:solidFill>
                    <a:srgbClr val="094FA4"/>
                  </a:solidFill>
                  <a:cs typeface="Arial" panose="020B0604020202020204" pitchFamily="34" charset="0"/>
                </a:rPr>
                <a:t>Cultura de servicio</a:t>
              </a:r>
            </a:p>
            <a:p>
              <a:pPr algn="just">
                <a:spcAft>
                  <a:spcPts val="252"/>
                </a:spcAft>
              </a:pPr>
              <a:endParaRPr lang="es-CL" altLang="es-ES" sz="1008" dirty="0">
                <a:solidFill>
                  <a:srgbClr val="094FA4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4" name="6 CuadroTexto">
              <a:extLst>
                <a:ext uri="{FF2B5EF4-FFF2-40B4-BE49-F238E27FC236}">
                  <a16:creationId xmlns:a16="http://schemas.microsoft.com/office/drawing/2014/main" id="{E6520191-4B63-4CE5-96BC-FC94872D30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50543" y="1604821"/>
              <a:ext cx="1593642" cy="1564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spcAft>
                  <a:spcPts val="252"/>
                </a:spcAft>
              </a:pPr>
              <a:r>
                <a:rPr lang="es-CL" altLang="es-ES" sz="1008" b="1" dirty="0">
                  <a:solidFill>
                    <a:schemeClr val="bg1"/>
                  </a:solidFill>
                  <a:cs typeface="Arial" panose="020B0604020202020204" pitchFamily="34" charset="0"/>
                </a:rPr>
                <a:t>Iniciativas:</a:t>
              </a:r>
            </a:p>
            <a:p>
              <a:pPr marL="239973" indent="-239973" algn="just">
                <a:spcAft>
                  <a:spcPts val="252"/>
                </a:spcAft>
                <a:buFont typeface="Arial" panose="020B0604020202020204" pitchFamily="34" charset="0"/>
                <a:buChar char="•"/>
              </a:pPr>
              <a:r>
                <a:rPr lang="es-CL" altLang="es-ES" sz="1008" dirty="0" err="1">
                  <a:solidFill>
                    <a:schemeClr val="bg1"/>
                  </a:solidFill>
                  <a:cs typeface="Arial" panose="020B0604020202020204" pitchFamily="34" charset="0"/>
                </a:rPr>
                <a:t>Omnicanalidad</a:t>
              </a:r>
              <a:endParaRPr lang="es-CL" altLang="es-ES" sz="1008" dirty="0">
                <a:solidFill>
                  <a:schemeClr val="bg1"/>
                </a:solidFill>
                <a:cs typeface="Arial" panose="020B0604020202020204" pitchFamily="34" charset="0"/>
              </a:endParaRPr>
            </a:p>
            <a:p>
              <a:pPr marL="239973" indent="-239973" algn="just">
                <a:spcAft>
                  <a:spcPts val="252"/>
                </a:spcAft>
                <a:buFont typeface="Arial" panose="020B0604020202020204" pitchFamily="34" charset="0"/>
                <a:buChar char="•"/>
              </a:pPr>
              <a:r>
                <a:rPr lang="es-CL" altLang="es-ES" sz="1008" dirty="0">
                  <a:solidFill>
                    <a:schemeClr val="bg1"/>
                  </a:solidFill>
                  <a:cs typeface="Arial" panose="020B0604020202020204" pitchFamily="34" charset="0"/>
                </a:rPr>
                <a:t>Tu punto de agua</a:t>
              </a:r>
            </a:p>
            <a:p>
              <a:pPr marL="239973" indent="-239973" algn="just">
                <a:spcAft>
                  <a:spcPts val="252"/>
                </a:spcAft>
                <a:buFont typeface="Arial" panose="020B0604020202020204" pitchFamily="34" charset="0"/>
                <a:buChar char="•"/>
              </a:pPr>
              <a:r>
                <a:rPr lang="es-CL" altLang="es-ES" sz="1008" dirty="0" err="1">
                  <a:solidFill>
                    <a:schemeClr val="bg1"/>
                  </a:solidFill>
                  <a:cs typeface="Arial" panose="020B0604020202020204" pitchFamily="34" charset="0"/>
                </a:rPr>
                <a:t>Grimms</a:t>
              </a:r>
              <a:endParaRPr lang="es-CL" altLang="es-ES" sz="1008" dirty="0">
                <a:solidFill>
                  <a:schemeClr val="bg1"/>
                </a:solidFill>
                <a:cs typeface="Arial" panose="020B0604020202020204" pitchFamily="34" charset="0"/>
              </a:endParaRPr>
            </a:p>
            <a:p>
              <a:pPr marL="239973" indent="-239973" algn="just">
                <a:spcAft>
                  <a:spcPts val="252"/>
                </a:spcAft>
                <a:buFont typeface="Arial" panose="020B0604020202020204" pitchFamily="34" charset="0"/>
                <a:buChar char="•"/>
              </a:pPr>
              <a:r>
                <a:rPr lang="es-CL" altLang="es-ES" sz="1008" dirty="0">
                  <a:solidFill>
                    <a:schemeClr val="bg1"/>
                  </a:solidFill>
                  <a:cs typeface="Arial" panose="020B0604020202020204" pitchFamily="34" charset="0"/>
                </a:rPr>
                <a:t>Apadrina un grifo</a:t>
              </a:r>
            </a:p>
            <a:p>
              <a:pPr marL="239973" indent="-239973" algn="just">
                <a:spcAft>
                  <a:spcPts val="252"/>
                </a:spcAft>
                <a:buFont typeface="Arial" panose="020B0604020202020204" pitchFamily="34" charset="0"/>
                <a:buChar char="•"/>
              </a:pPr>
              <a:r>
                <a:rPr lang="es-CL" altLang="es-ES" sz="1008" dirty="0">
                  <a:solidFill>
                    <a:schemeClr val="bg1"/>
                  </a:solidFill>
                  <a:cs typeface="Arial" panose="020B0604020202020204" pitchFamily="34" charset="0"/>
                </a:rPr>
                <a:t>Metrología</a:t>
              </a:r>
            </a:p>
            <a:p>
              <a:pPr marL="239973" indent="-239973" algn="just">
                <a:spcAft>
                  <a:spcPts val="252"/>
                </a:spcAft>
                <a:buFont typeface="Arial" panose="020B0604020202020204" pitchFamily="34" charset="0"/>
                <a:buChar char="•"/>
              </a:pPr>
              <a:r>
                <a:rPr lang="es-CL" altLang="es-ES" sz="1008" dirty="0">
                  <a:solidFill>
                    <a:schemeClr val="bg1"/>
                  </a:solidFill>
                  <a:cs typeface="Arial" panose="020B0604020202020204" pitchFamily="34" charset="0"/>
                </a:rPr>
                <a:t>Lectura de medidores</a:t>
              </a:r>
            </a:p>
          </p:txBody>
        </p:sp>
        <p:sp>
          <p:nvSpPr>
            <p:cNvPr id="26" name="1 Rectángulo">
              <a:extLst>
                <a:ext uri="{FF2B5EF4-FFF2-40B4-BE49-F238E27FC236}">
                  <a16:creationId xmlns:a16="http://schemas.microsoft.com/office/drawing/2014/main" id="{AED8273A-8C24-4549-8B5D-723BE7317E8D}"/>
                </a:ext>
              </a:extLst>
            </p:cNvPr>
            <p:cNvSpPr/>
            <p:nvPr/>
          </p:nvSpPr>
          <p:spPr>
            <a:xfrm>
              <a:off x="2602369" y="1892118"/>
              <a:ext cx="1049985" cy="572252"/>
            </a:xfrm>
            <a:prstGeom prst="rect">
              <a:avLst/>
            </a:prstGeom>
            <a:solidFill>
              <a:srgbClr val="035BB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L" sz="1008" dirty="0"/>
                <a:t>Empresa de servicio con foco en el cliente</a:t>
              </a:r>
            </a:p>
          </p:txBody>
        </p:sp>
        <p:sp>
          <p:nvSpPr>
            <p:cNvPr id="27" name="20 Rectángulo">
              <a:extLst>
                <a:ext uri="{FF2B5EF4-FFF2-40B4-BE49-F238E27FC236}">
                  <a16:creationId xmlns:a16="http://schemas.microsoft.com/office/drawing/2014/main" id="{F466E04F-842E-4E7B-A089-5BD640F76F92}"/>
                </a:ext>
              </a:extLst>
            </p:cNvPr>
            <p:cNvSpPr/>
            <p:nvPr/>
          </p:nvSpPr>
          <p:spPr>
            <a:xfrm>
              <a:off x="832703" y="1892118"/>
              <a:ext cx="1049985" cy="572252"/>
            </a:xfrm>
            <a:prstGeom prst="rect">
              <a:avLst/>
            </a:prstGeom>
            <a:solidFill>
              <a:srgbClr val="035BB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L" sz="1008" dirty="0"/>
                <a:t>Empresa de obras sanitarias</a:t>
              </a:r>
            </a:p>
          </p:txBody>
        </p:sp>
        <p:sp>
          <p:nvSpPr>
            <p:cNvPr id="28" name="2 Cheurón">
              <a:extLst>
                <a:ext uri="{FF2B5EF4-FFF2-40B4-BE49-F238E27FC236}">
                  <a16:creationId xmlns:a16="http://schemas.microsoft.com/office/drawing/2014/main" id="{08FB264D-C7AE-4CF7-974E-5B124FB0ED66}"/>
                </a:ext>
              </a:extLst>
            </p:cNvPr>
            <p:cNvSpPr/>
            <p:nvPr/>
          </p:nvSpPr>
          <p:spPr>
            <a:xfrm>
              <a:off x="3767427" y="1893713"/>
              <a:ext cx="430829" cy="567112"/>
            </a:xfrm>
            <a:prstGeom prst="chevron">
              <a:avLst/>
            </a:prstGeom>
            <a:solidFill>
              <a:srgbClr val="009EE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>
                <a:solidFill>
                  <a:schemeClr val="tx1"/>
                </a:solidFill>
              </a:endParaRPr>
            </a:p>
          </p:txBody>
        </p:sp>
        <p:sp>
          <p:nvSpPr>
            <p:cNvPr id="29" name="22 Cheurón">
              <a:extLst>
                <a:ext uri="{FF2B5EF4-FFF2-40B4-BE49-F238E27FC236}">
                  <a16:creationId xmlns:a16="http://schemas.microsoft.com/office/drawing/2014/main" id="{5C5106D2-C80E-44E3-819C-AE305A3CFB0B}"/>
                </a:ext>
              </a:extLst>
            </p:cNvPr>
            <p:cNvSpPr/>
            <p:nvPr/>
          </p:nvSpPr>
          <p:spPr>
            <a:xfrm>
              <a:off x="2027115" y="1897259"/>
              <a:ext cx="430829" cy="567111"/>
            </a:xfrm>
            <a:prstGeom prst="chevron">
              <a:avLst/>
            </a:prstGeom>
            <a:solidFill>
              <a:srgbClr val="009EE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>
                <a:solidFill>
                  <a:schemeClr val="tx1"/>
                </a:solidFill>
              </a:endParaRPr>
            </a:p>
          </p:txBody>
        </p:sp>
      </p:grpSp>
      <p:pic>
        <p:nvPicPr>
          <p:cNvPr id="30" name="Imagen 29">
            <a:extLst>
              <a:ext uri="{FF2B5EF4-FFF2-40B4-BE49-F238E27FC236}">
                <a16:creationId xmlns:a16="http://schemas.microsoft.com/office/drawing/2014/main" id="{8ADCD012-528F-4324-BC52-B13CC0A9249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484" y="2895928"/>
            <a:ext cx="3274697" cy="2360061"/>
          </a:xfrm>
          <a:prstGeom prst="rect">
            <a:avLst/>
          </a:prstGeom>
        </p:spPr>
      </p:pic>
      <p:pic>
        <p:nvPicPr>
          <p:cNvPr id="32" name="Imagen 31">
            <a:extLst>
              <a:ext uri="{FF2B5EF4-FFF2-40B4-BE49-F238E27FC236}">
                <a16:creationId xmlns:a16="http://schemas.microsoft.com/office/drawing/2014/main" id="{0A4DF576-F2A6-4801-A47D-7A72102CCF8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3945" y="431453"/>
            <a:ext cx="2586188" cy="566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271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94" y="-26586"/>
            <a:ext cx="8978044" cy="5905605"/>
          </a:xfrm>
          <a:prstGeom prst="rect">
            <a:avLst/>
          </a:prstGeom>
        </p:spPr>
      </p:pic>
      <p:sp>
        <p:nvSpPr>
          <p:cNvPr id="5" name="Rectángulo 3">
            <a:extLst>
              <a:ext uri="{FF2B5EF4-FFF2-40B4-BE49-F238E27FC236}">
                <a16:creationId xmlns:a16="http://schemas.microsoft.com/office/drawing/2014/main" id="{C8E63D85-ECB8-4467-8496-F5C8C20E9C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956" y="719485"/>
            <a:ext cx="5159211" cy="3884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9pPr>
          </a:lstStyle>
          <a:p>
            <a:pPr marL="0" indent="0" eaLnBrk="1">
              <a:lnSpc>
                <a:spcPct val="200000"/>
              </a:lnSpc>
            </a:pPr>
            <a:r>
              <a:rPr lang="es-ES" altLang="es-CL" dirty="0">
                <a:solidFill>
                  <a:schemeClr val="bg1"/>
                </a:solidFill>
                <a:latin typeface="Myriad Pro" panose="020B0503030403020204" pitchFamily="34" charset="0"/>
                <a:ea typeface="ＭＳ Ｐゴシック" pitchFamily="34" charset="-128"/>
              </a:rPr>
              <a:t>Industria Sanitaria Chilena</a:t>
            </a:r>
          </a:p>
          <a:p>
            <a:pPr marL="0" indent="0" eaLnBrk="1">
              <a:lnSpc>
                <a:spcPct val="200000"/>
              </a:lnSpc>
            </a:pPr>
            <a:r>
              <a:rPr lang="es-ES" altLang="es-CL" dirty="0">
                <a:solidFill>
                  <a:schemeClr val="bg1"/>
                </a:solidFill>
                <a:latin typeface="Myriad Pro" panose="020B0503030403020204" pitchFamily="34" charset="0"/>
                <a:ea typeface="ＭＳ Ｐゴシック" pitchFamily="34" charset="-128"/>
              </a:rPr>
              <a:t>Quiénes somos</a:t>
            </a:r>
          </a:p>
          <a:p>
            <a:pPr marL="0" indent="0" eaLnBrk="1">
              <a:lnSpc>
                <a:spcPct val="200000"/>
              </a:lnSpc>
            </a:pPr>
            <a:r>
              <a:rPr lang="es-ES" altLang="es-CL" dirty="0">
                <a:solidFill>
                  <a:schemeClr val="bg1"/>
                </a:solidFill>
                <a:latin typeface="Myriad Pro" panose="020B0503030403020204" pitchFamily="34" charset="0"/>
                <a:ea typeface="ＭＳ Ｐゴシック" pitchFamily="34" charset="-128"/>
              </a:rPr>
              <a:t>Nuestros Desafíos</a:t>
            </a:r>
          </a:p>
          <a:p>
            <a:pPr marL="342900" indent="-342900" eaLnBrk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ES" altLang="es-CL" dirty="0">
                <a:solidFill>
                  <a:schemeClr val="bg1"/>
                </a:solidFill>
                <a:latin typeface="Myriad Pro" panose="020B0503030403020204" pitchFamily="34" charset="0"/>
                <a:ea typeface="ＭＳ Ｐゴシック" pitchFamily="34" charset="-128"/>
              </a:rPr>
              <a:t>Concesión estructuralmente compleja</a:t>
            </a:r>
          </a:p>
          <a:p>
            <a:pPr marL="342900" indent="-342900" eaLnBrk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ES" altLang="es-CL" dirty="0">
                <a:solidFill>
                  <a:schemeClr val="bg1"/>
                </a:solidFill>
                <a:latin typeface="Myriad Pro" panose="020B0503030403020204" pitchFamily="34" charset="0"/>
                <a:ea typeface="ＭＳ Ｐゴシック" pitchFamily="34" charset="-128"/>
              </a:rPr>
              <a:t>Sequía</a:t>
            </a:r>
          </a:p>
          <a:p>
            <a:pPr marL="342900" indent="-342900" eaLnBrk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ES" altLang="es-CL" dirty="0">
                <a:solidFill>
                  <a:schemeClr val="bg1"/>
                </a:solidFill>
                <a:latin typeface="Myriad Pro" panose="020B0503030403020204" pitchFamily="34" charset="0"/>
                <a:ea typeface="ＭＳ Ｐゴシック" pitchFamily="34" charset="-128"/>
              </a:rPr>
              <a:t>Turbiedades</a:t>
            </a:r>
          </a:p>
          <a:p>
            <a:pPr marL="0" indent="0" eaLnBrk="1">
              <a:lnSpc>
                <a:spcPct val="200000"/>
              </a:lnSpc>
            </a:pPr>
            <a:r>
              <a:rPr lang="es-ES" altLang="es-CL" b="1" dirty="0">
                <a:solidFill>
                  <a:schemeClr val="bg1"/>
                </a:solidFill>
                <a:latin typeface="Myriad Pro" panose="020B0503030403020204" pitchFamily="34" charset="0"/>
                <a:ea typeface="ＭＳ Ｐゴシック" pitchFamily="34" charset="-128"/>
              </a:rPr>
              <a:t>Oferta de Valor y Crecimiento</a:t>
            </a:r>
          </a:p>
        </p:txBody>
      </p:sp>
    </p:spTree>
    <p:extLst>
      <p:ext uri="{BB962C8B-B14F-4D97-AF65-F5344CB8AC3E}">
        <p14:creationId xmlns:p14="http://schemas.microsoft.com/office/powerpoint/2010/main" val="213720182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00" y="0"/>
            <a:ext cx="8755849" cy="5759450"/>
          </a:xfrm>
          <a:prstGeom prst="rect">
            <a:avLst/>
          </a:prstGeom>
        </p:spPr>
      </p:pic>
      <p:sp>
        <p:nvSpPr>
          <p:cNvPr id="24" name="Rectángulo 23">
            <a:extLst>
              <a:ext uri="{FF2B5EF4-FFF2-40B4-BE49-F238E27FC236}">
                <a16:creationId xmlns:a16="http://schemas.microsoft.com/office/drawing/2014/main" id="{DD62C0B7-893D-404C-AA91-6AF30F605F50}"/>
              </a:ext>
            </a:extLst>
          </p:cNvPr>
          <p:cNvSpPr/>
          <p:nvPr/>
        </p:nvSpPr>
        <p:spPr>
          <a:xfrm>
            <a:off x="4535812" y="923798"/>
            <a:ext cx="4226287" cy="44762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DB058096-BD99-4C03-A95D-22F9454D9B49}"/>
              </a:ext>
            </a:extLst>
          </p:cNvPr>
          <p:cNvSpPr/>
          <p:nvPr/>
        </p:nvSpPr>
        <p:spPr>
          <a:xfrm>
            <a:off x="129389" y="923798"/>
            <a:ext cx="4226287" cy="4476207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" name="CuadroTexto 2"/>
          <p:cNvSpPr txBox="1"/>
          <p:nvPr/>
        </p:nvSpPr>
        <p:spPr>
          <a:xfrm>
            <a:off x="251297" y="431453"/>
            <a:ext cx="5328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000" b="1" dirty="0">
                <a:solidFill>
                  <a:srgbClr val="0070C0"/>
                </a:solidFill>
              </a:rPr>
              <a:t>Oferta de Valor y Crecimiento</a:t>
            </a:r>
          </a:p>
        </p:txBody>
      </p:sp>
      <p:sp>
        <p:nvSpPr>
          <p:cNvPr id="90" name="5 Marcador de número de diapositiva">
            <a:extLst>
              <a:ext uri="{FF2B5EF4-FFF2-40B4-BE49-F238E27FC236}">
                <a16:creationId xmlns:a16="http://schemas.microsoft.com/office/drawing/2014/main" id="{336C13DF-2EED-45FB-819D-5D1A12E29A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79775" y="5970984"/>
            <a:ext cx="2133600" cy="365125"/>
          </a:xfrm>
        </p:spPr>
        <p:txBody>
          <a:bodyPr/>
          <a:lstStyle/>
          <a:p>
            <a:fld id="{8792AE52-6108-431D-84C4-97C9DFBA4609}" type="slidenum">
              <a:rPr lang="es-CL" sz="1400" b="1" smtClean="0">
                <a:solidFill>
                  <a:schemeClr val="bg1"/>
                </a:solidFill>
                <a:latin typeface="Stag Sans Light"/>
                <a:cs typeface="Arial" pitchFamily="34" charset="0"/>
              </a:rPr>
              <a:pPr/>
              <a:t>35</a:t>
            </a:fld>
            <a:endParaRPr lang="es-CL" sz="1400" b="1" dirty="0">
              <a:solidFill>
                <a:schemeClr val="bg1"/>
              </a:solidFill>
              <a:latin typeface="Stag Sans Light"/>
              <a:cs typeface="Arial" pitchFamily="34" charset="0"/>
            </a:endParaRPr>
          </a:p>
        </p:txBody>
      </p:sp>
      <p:sp>
        <p:nvSpPr>
          <p:cNvPr id="100" name="Rectángulo 99">
            <a:extLst>
              <a:ext uri="{FF2B5EF4-FFF2-40B4-BE49-F238E27FC236}">
                <a16:creationId xmlns:a16="http://schemas.microsoft.com/office/drawing/2014/main" id="{48CE2FF8-EC52-4DC8-B481-A16D8A0013A5}"/>
              </a:ext>
            </a:extLst>
          </p:cNvPr>
          <p:cNvSpPr/>
          <p:nvPr/>
        </p:nvSpPr>
        <p:spPr>
          <a:xfrm>
            <a:off x="4643863" y="1041366"/>
            <a:ext cx="309732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just"/>
            <a:r>
              <a:rPr lang="es-CL" sz="1600" b="1" dirty="0">
                <a:solidFill>
                  <a:schemeClr val="bg1"/>
                </a:solidFill>
              </a:rPr>
              <a:t>Otros Servicios – No Regulados</a:t>
            </a:r>
          </a:p>
        </p:txBody>
      </p:sp>
      <p:cxnSp>
        <p:nvCxnSpPr>
          <p:cNvPr id="101" name="Conector recto 100">
            <a:extLst>
              <a:ext uri="{FF2B5EF4-FFF2-40B4-BE49-F238E27FC236}">
                <a16:creationId xmlns:a16="http://schemas.microsoft.com/office/drawing/2014/main" id="{E321BCE2-A4AD-485F-93C4-C29C2A2B58F7}"/>
              </a:ext>
            </a:extLst>
          </p:cNvPr>
          <p:cNvCxnSpPr>
            <a:cxnSpLocks/>
          </p:cNvCxnSpPr>
          <p:nvPr/>
        </p:nvCxnSpPr>
        <p:spPr>
          <a:xfrm>
            <a:off x="4427761" y="1079525"/>
            <a:ext cx="0" cy="415485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ángulo 18">
            <a:extLst>
              <a:ext uri="{FF2B5EF4-FFF2-40B4-BE49-F238E27FC236}">
                <a16:creationId xmlns:a16="http://schemas.microsoft.com/office/drawing/2014/main" id="{7FF44E43-1F17-45B7-82F2-AF98FF9F571B}"/>
              </a:ext>
            </a:extLst>
          </p:cNvPr>
          <p:cNvSpPr/>
          <p:nvPr/>
        </p:nvSpPr>
        <p:spPr>
          <a:xfrm>
            <a:off x="483608" y="1053064"/>
            <a:ext cx="204414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just"/>
            <a:r>
              <a:rPr lang="es-CL" sz="1600" b="1" dirty="0">
                <a:solidFill>
                  <a:schemeClr val="bg1"/>
                </a:solidFill>
              </a:rPr>
              <a:t>Servicios Sanitarios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0FA01780-2623-4D76-B97F-23AC9804ACD0}"/>
              </a:ext>
            </a:extLst>
          </p:cNvPr>
          <p:cNvSpPr txBox="1"/>
          <p:nvPr/>
        </p:nvSpPr>
        <p:spPr>
          <a:xfrm>
            <a:off x="251297" y="1621324"/>
            <a:ext cx="360039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Clr>
                <a:srgbClr val="00CC00"/>
              </a:buClr>
              <a:buFont typeface="Wingdings" panose="05000000000000000000" pitchFamily="2" charset="2"/>
              <a:buChar char="ü"/>
            </a:pPr>
            <a:r>
              <a:rPr lang="es-CL" sz="1600" b="1" dirty="0">
                <a:solidFill>
                  <a:schemeClr val="bg1"/>
                </a:solidFill>
              </a:rPr>
              <a:t>Acceso Universal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CL" sz="1600" dirty="0">
              <a:solidFill>
                <a:schemeClr val="bg1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CL" sz="1600" dirty="0">
              <a:solidFill>
                <a:schemeClr val="bg1"/>
              </a:solidFill>
            </a:endParaRPr>
          </a:p>
          <a:p>
            <a:pPr algn="just"/>
            <a:r>
              <a:rPr lang="es-CL" sz="1600" dirty="0">
                <a:solidFill>
                  <a:schemeClr val="bg1"/>
                </a:solidFill>
              </a:rPr>
              <a:t>Esval y Aguas del Valle han definido como uno de sus desafíos estratégicos avanzar en la materialización del acceso universal al agua potable en sus respectivas regiones.</a:t>
            </a:r>
          </a:p>
          <a:p>
            <a:pPr algn="just"/>
            <a:endParaRPr lang="es-CL" sz="1600" dirty="0">
              <a:solidFill>
                <a:schemeClr val="bg1"/>
              </a:solidFill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17B60816-2062-4782-A08B-1B49788E3DD1}"/>
              </a:ext>
            </a:extLst>
          </p:cNvPr>
          <p:cNvSpPr txBox="1"/>
          <p:nvPr/>
        </p:nvSpPr>
        <p:spPr>
          <a:xfrm>
            <a:off x="4780860" y="1557133"/>
            <a:ext cx="360039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Clr>
                <a:srgbClr val="00CC00"/>
              </a:buClr>
              <a:buFont typeface="Wingdings" panose="05000000000000000000" pitchFamily="2" charset="2"/>
              <a:buChar char="ü"/>
            </a:pPr>
            <a:r>
              <a:rPr lang="es-CL" sz="1600" b="1" dirty="0">
                <a:solidFill>
                  <a:schemeClr val="bg1"/>
                </a:solidFill>
              </a:rPr>
              <a:t>Crecimiento de Servicios no Regulados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CL" sz="1600" dirty="0">
              <a:solidFill>
                <a:schemeClr val="bg1"/>
              </a:solidFill>
            </a:endParaRPr>
          </a:p>
          <a:p>
            <a:pPr algn="just"/>
            <a:r>
              <a:rPr lang="es-CL" sz="1600" dirty="0">
                <a:solidFill>
                  <a:schemeClr val="bg1"/>
                </a:solidFill>
              </a:rPr>
              <a:t>Complementariamente ofrecemos hoy al mercado nacional e internacional servicios basados en capacidades de infraestructura y/o experiencia técnica en procesos, construcción y diseño.</a:t>
            </a:r>
          </a:p>
          <a:p>
            <a:pPr algn="just"/>
            <a:endParaRPr lang="es-CL" sz="1600" dirty="0">
              <a:solidFill>
                <a:schemeClr val="bg1"/>
              </a:solidFill>
            </a:endParaRPr>
          </a:p>
        </p:txBody>
      </p:sp>
      <p:pic>
        <p:nvPicPr>
          <p:cNvPr id="25" name="Imagen 24">
            <a:extLst>
              <a:ext uri="{FF2B5EF4-FFF2-40B4-BE49-F238E27FC236}">
                <a16:creationId xmlns:a16="http://schemas.microsoft.com/office/drawing/2014/main" id="{2F925BF2-E352-4F86-8BCB-59C2AB0E435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2053" y="297023"/>
            <a:ext cx="2586188" cy="566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908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00" y="0"/>
            <a:ext cx="8755849" cy="575945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251297" y="431453"/>
            <a:ext cx="53285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err="1">
                <a:solidFill>
                  <a:srgbClr val="0070C0"/>
                </a:solidFill>
              </a:rPr>
              <a:t>Acceso</a:t>
            </a:r>
            <a:r>
              <a:rPr lang="pt-BR" sz="2000" b="1" dirty="0">
                <a:solidFill>
                  <a:srgbClr val="0070C0"/>
                </a:solidFill>
              </a:rPr>
              <a:t> Universal</a:t>
            </a:r>
          </a:p>
          <a:p>
            <a:r>
              <a:rPr lang="pt-BR" sz="2000" b="1" dirty="0">
                <a:solidFill>
                  <a:srgbClr val="0070C0"/>
                </a:solidFill>
              </a:rPr>
              <a:t>Cobertura Agua </a:t>
            </a:r>
            <a:r>
              <a:rPr lang="pt-BR" sz="2000" b="1" dirty="0" err="1">
                <a:solidFill>
                  <a:srgbClr val="0070C0"/>
                </a:solidFill>
              </a:rPr>
              <a:t>Potable</a:t>
            </a:r>
            <a:r>
              <a:rPr lang="pt-BR" sz="2000" b="1" dirty="0">
                <a:solidFill>
                  <a:srgbClr val="0070C0"/>
                </a:solidFill>
              </a:rPr>
              <a:t> – Urbana v/s Rural</a:t>
            </a:r>
          </a:p>
        </p:txBody>
      </p:sp>
      <p:sp>
        <p:nvSpPr>
          <p:cNvPr id="90" name="5 Marcador de número de diapositiva">
            <a:extLst>
              <a:ext uri="{FF2B5EF4-FFF2-40B4-BE49-F238E27FC236}">
                <a16:creationId xmlns:a16="http://schemas.microsoft.com/office/drawing/2014/main" id="{336C13DF-2EED-45FB-819D-5D1A12E29A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79775" y="5970984"/>
            <a:ext cx="2133600" cy="365125"/>
          </a:xfrm>
        </p:spPr>
        <p:txBody>
          <a:bodyPr/>
          <a:lstStyle/>
          <a:p>
            <a:fld id="{8792AE52-6108-431D-84C4-97C9DFBA4609}" type="slidenum">
              <a:rPr lang="es-CL" sz="1400" b="1" smtClean="0">
                <a:solidFill>
                  <a:schemeClr val="bg1"/>
                </a:solidFill>
                <a:latin typeface="Stag Sans Light"/>
                <a:cs typeface="Arial" pitchFamily="34" charset="0"/>
              </a:rPr>
              <a:pPr/>
              <a:t>36</a:t>
            </a:fld>
            <a:endParaRPr lang="es-CL" sz="1400" b="1" dirty="0">
              <a:solidFill>
                <a:schemeClr val="bg1"/>
              </a:solidFill>
              <a:latin typeface="Stag Sans Light"/>
              <a:cs typeface="Arial" pitchFamily="34" charset="0"/>
            </a:endParaRP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CA780D42-20E8-437E-BF69-6FBEC88364C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859"/>
          <a:stretch/>
        </p:blipFill>
        <p:spPr>
          <a:xfrm>
            <a:off x="1261487" y="1597972"/>
            <a:ext cx="6382897" cy="2551694"/>
          </a:xfrm>
          <a:prstGeom prst="rect">
            <a:avLst/>
          </a:prstGeom>
        </p:spPr>
      </p:pic>
      <p:cxnSp>
        <p:nvCxnSpPr>
          <p:cNvPr id="13" name="Conector recto de flecha 12">
            <a:extLst>
              <a:ext uri="{FF2B5EF4-FFF2-40B4-BE49-F238E27FC236}">
                <a16:creationId xmlns:a16="http://schemas.microsoft.com/office/drawing/2014/main" id="{722C1C63-C881-45CC-A048-9720C04D653D}"/>
              </a:ext>
            </a:extLst>
          </p:cNvPr>
          <p:cNvCxnSpPr>
            <a:cxnSpLocks/>
          </p:cNvCxnSpPr>
          <p:nvPr/>
        </p:nvCxnSpPr>
        <p:spPr bwMode="auto">
          <a:xfrm>
            <a:off x="2806514" y="4009583"/>
            <a:ext cx="0" cy="471566"/>
          </a:xfrm>
          <a:prstGeom prst="straightConnector1">
            <a:avLst/>
          </a:prstGeom>
          <a:solidFill>
            <a:srgbClr val="FFFFFF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" name="CuadroTexto 13">
            <a:extLst>
              <a:ext uri="{FF2B5EF4-FFF2-40B4-BE49-F238E27FC236}">
                <a16:creationId xmlns:a16="http://schemas.microsoft.com/office/drawing/2014/main" id="{39AC7F9D-DF71-45EB-A4BC-5DDDF5CF377F}"/>
              </a:ext>
            </a:extLst>
          </p:cNvPr>
          <p:cNvSpPr txBox="1"/>
          <p:nvPr/>
        </p:nvSpPr>
        <p:spPr>
          <a:xfrm>
            <a:off x="5346396" y="4633454"/>
            <a:ext cx="2297987" cy="771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1978" indent="-191978">
              <a:buFont typeface="Arial" panose="020B0604020202020204" pitchFamily="34" charset="0"/>
              <a:buChar char="•"/>
            </a:pPr>
            <a:r>
              <a:rPr lang="es-CL" sz="882" dirty="0">
                <a:solidFill>
                  <a:srgbClr val="C00000"/>
                </a:solidFill>
              </a:rPr>
              <a:t>APR´s limitados por capacidad o disponibilidad de agua.</a:t>
            </a:r>
          </a:p>
          <a:p>
            <a:pPr marL="143984" indent="-143984">
              <a:buFont typeface="Arial" panose="020B0604020202020204" pitchFamily="34" charset="0"/>
              <a:buChar char="•"/>
            </a:pPr>
            <a:r>
              <a:rPr lang="es-CL" sz="882" dirty="0">
                <a:solidFill>
                  <a:srgbClr val="C00000"/>
                </a:solidFill>
              </a:rPr>
              <a:t>Sectores periurbanos con calificación de área rural.</a:t>
            </a:r>
          </a:p>
          <a:p>
            <a:pPr marL="143984" indent="-143984">
              <a:buFont typeface="Arial" panose="020B0604020202020204" pitchFamily="34" charset="0"/>
              <a:buChar char="•"/>
            </a:pPr>
            <a:r>
              <a:rPr lang="es-CL" sz="882" dirty="0">
                <a:solidFill>
                  <a:srgbClr val="C00000"/>
                </a:solidFill>
              </a:rPr>
              <a:t>Asentamientos atomizados.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3BD66B2B-28CE-4AAA-BA83-B16C0E4126CE}"/>
              </a:ext>
            </a:extLst>
          </p:cNvPr>
          <p:cNvSpPr txBox="1"/>
          <p:nvPr/>
        </p:nvSpPr>
        <p:spPr>
          <a:xfrm>
            <a:off x="1910399" y="4633454"/>
            <a:ext cx="2249561" cy="661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3984" indent="-143984">
              <a:buFont typeface="Arial" panose="020B0604020202020204" pitchFamily="34" charset="0"/>
              <a:buChar char="•"/>
            </a:pPr>
            <a:r>
              <a:rPr lang="es-CL" sz="924" dirty="0">
                <a:solidFill>
                  <a:srgbClr val="C00000"/>
                </a:solidFill>
              </a:rPr>
              <a:t>Expansión urbana no planificada.</a:t>
            </a:r>
          </a:p>
          <a:p>
            <a:pPr marL="143984" indent="-143984">
              <a:buFont typeface="Arial" panose="020B0604020202020204" pitchFamily="34" charset="0"/>
              <a:buChar char="•"/>
            </a:pPr>
            <a:r>
              <a:rPr lang="es-CL" sz="924" dirty="0">
                <a:solidFill>
                  <a:srgbClr val="C00000"/>
                </a:solidFill>
              </a:rPr>
              <a:t>Loteos irregulares (campamentos).</a:t>
            </a:r>
          </a:p>
          <a:p>
            <a:pPr marL="143984" indent="-143984">
              <a:buFont typeface="Arial" panose="020B0604020202020204" pitchFamily="34" charset="0"/>
              <a:buChar char="•"/>
            </a:pPr>
            <a:r>
              <a:rPr lang="es-CL" sz="924" dirty="0">
                <a:solidFill>
                  <a:srgbClr val="C00000"/>
                </a:solidFill>
              </a:rPr>
              <a:t>Asentamientos rurales que se transformaron en urbanos.</a:t>
            </a: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97421642-E206-4616-BBF1-3D3E5AC5DB9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962"/>
          <a:stretch/>
        </p:blipFill>
        <p:spPr>
          <a:xfrm>
            <a:off x="1882545" y="1416552"/>
            <a:ext cx="5140779" cy="770282"/>
          </a:xfrm>
          <a:prstGeom prst="rect">
            <a:avLst/>
          </a:prstGeom>
        </p:spPr>
      </p:pic>
      <p:cxnSp>
        <p:nvCxnSpPr>
          <p:cNvPr id="17" name="Conector recto de flecha 16">
            <a:extLst>
              <a:ext uri="{FF2B5EF4-FFF2-40B4-BE49-F238E27FC236}">
                <a16:creationId xmlns:a16="http://schemas.microsoft.com/office/drawing/2014/main" id="{1F9377C1-FE0A-4974-8F7B-80049022ACEC}"/>
              </a:ext>
            </a:extLst>
          </p:cNvPr>
          <p:cNvCxnSpPr>
            <a:cxnSpLocks/>
          </p:cNvCxnSpPr>
          <p:nvPr/>
        </p:nvCxnSpPr>
        <p:spPr bwMode="auto">
          <a:xfrm>
            <a:off x="6011604" y="3967359"/>
            <a:ext cx="0" cy="471566"/>
          </a:xfrm>
          <a:prstGeom prst="straightConnector1">
            <a:avLst/>
          </a:prstGeom>
          <a:solidFill>
            <a:srgbClr val="FFFFFF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8" name="Imagen 17">
            <a:extLst>
              <a:ext uri="{FF2B5EF4-FFF2-40B4-BE49-F238E27FC236}">
                <a16:creationId xmlns:a16="http://schemas.microsoft.com/office/drawing/2014/main" id="{F94A402F-0C33-4F3D-A838-794513D89E8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2577" y="354951"/>
            <a:ext cx="1268754" cy="1268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1443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81" y="0"/>
            <a:ext cx="8755849" cy="5759450"/>
          </a:xfrm>
          <a:prstGeom prst="rect">
            <a:avLst/>
          </a:prstGeom>
        </p:spPr>
      </p:pic>
      <p:pic>
        <p:nvPicPr>
          <p:cNvPr id="30" name="Imagen 2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" b="22588"/>
          <a:stretch/>
        </p:blipFill>
        <p:spPr>
          <a:xfrm>
            <a:off x="556800" y="985829"/>
            <a:ext cx="7856810" cy="4556059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251297" y="431453"/>
            <a:ext cx="5328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>
              <a:defRPr sz="2000" b="1">
                <a:solidFill>
                  <a:srgbClr val="0070C0"/>
                </a:solidFill>
              </a:defRPr>
            </a:lvl1pPr>
          </a:lstStyle>
          <a:p>
            <a:r>
              <a:rPr lang="es-ES_tradnl" dirty="0"/>
              <a:t>Nuestro Plan de Acceso Universal</a:t>
            </a:r>
          </a:p>
        </p:txBody>
      </p:sp>
      <p:pic>
        <p:nvPicPr>
          <p:cNvPr id="19" name="Imagen 18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9609" y="2596671"/>
            <a:ext cx="1512168" cy="1334376"/>
          </a:xfrm>
          <a:prstGeom prst="rect">
            <a:avLst/>
          </a:prstGeom>
        </p:spPr>
      </p:pic>
      <p:pic>
        <p:nvPicPr>
          <p:cNvPr id="20" name="Imagen 19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94" y="1145550"/>
            <a:ext cx="1512168" cy="1334376"/>
          </a:xfrm>
          <a:prstGeom prst="rect">
            <a:avLst/>
          </a:prstGeom>
        </p:spPr>
      </p:pic>
      <p:pic>
        <p:nvPicPr>
          <p:cNvPr id="21" name="Imagen 20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94" y="4031853"/>
            <a:ext cx="1512168" cy="1334376"/>
          </a:xfrm>
          <a:prstGeom prst="rect">
            <a:avLst/>
          </a:prstGeom>
        </p:spPr>
      </p:pic>
      <p:sp>
        <p:nvSpPr>
          <p:cNvPr id="39" name="Rectángulo redondeado 38"/>
          <p:cNvSpPr/>
          <p:nvPr/>
        </p:nvSpPr>
        <p:spPr>
          <a:xfrm>
            <a:off x="2676399" y="1223541"/>
            <a:ext cx="3299534" cy="1152128"/>
          </a:xfrm>
          <a:prstGeom prst="roundRect">
            <a:avLst/>
          </a:prstGeom>
          <a:solidFill>
            <a:srgbClr val="0070C0">
              <a:alpha val="85000"/>
            </a:srgbClr>
          </a:solidFill>
          <a:ln>
            <a:noFill/>
          </a:ln>
          <a:effectLst>
            <a:outerShdw blurRad="50800" dist="50800" dir="5400000" sx="59000" sy="59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5" name="CuadroTexto 24"/>
          <p:cNvSpPr txBox="1"/>
          <p:nvPr/>
        </p:nvSpPr>
        <p:spPr>
          <a:xfrm>
            <a:off x="2741990" y="1357620"/>
            <a:ext cx="316835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2" indent="0" defTabSz="914400" eaLnBrk="1" fontAlgn="auto" hangingPunct="1">
              <a:spcBef>
                <a:spcPts val="100"/>
              </a:spcBef>
              <a:spcAft>
                <a:spcPts val="100"/>
              </a:spcAft>
              <a:buClr>
                <a:srgbClr val="97989A"/>
              </a:buClr>
              <a:buSzPct val="85000"/>
              <a:defRPr/>
            </a:pPr>
            <a:r>
              <a:rPr lang="es-CL" altLang="ja-JP" sz="1050" kern="0" dirty="0">
                <a:solidFill>
                  <a:schemeClr val="bg1"/>
                </a:solidFill>
                <a:latin typeface="Arial"/>
                <a:cs typeface="Helvetica"/>
              </a:rPr>
              <a:t>Desarrollar la infraestructura necesaria para interconectar sistemas APR vulnerables a redes de distribución de concesionarias sanitarias, generando una red más eficiente y con una mayor seguridad hídrica. </a:t>
            </a:r>
          </a:p>
        </p:txBody>
      </p:sp>
      <p:sp>
        <p:nvSpPr>
          <p:cNvPr id="42" name="Rectángulo redondeado 41"/>
          <p:cNvSpPr/>
          <p:nvPr/>
        </p:nvSpPr>
        <p:spPr>
          <a:xfrm>
            <a:off x="4715793" y="2733539"/>
            <a:ext cx="3299534" cy="1152128"/>
          </a:xfrm>
          <a:prstGeom prst="roundRect">
            <a:avLst/>
          </a:prstGeom>
          <a:solidFill>
            <a:srgbClr val="0070C0">
              <a:alpha val="85000"/>
            </a:srgbClr>
          </a:solidFill>
          <a:ln>
            <a:noFill/>
          </a:ln>
          <a:effectLst>
            <a:outerShdw blurRad="50800" dist="50800" dir="5400000" sx="59000" sy="59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6" name="CuadroTexto 25"/>
          <p:cNvSpPr txBox="1"/>
          <p:nvPr/>
        </p:nvSpPr>
        <p:spPr>
          <a:xfrm>
            <a:off x="4715793" y="2922490"/>
            <a:ext cx="31683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2" indent="0" algn="just" defTabSz="914400" eaLnBrk="1" fontAlgn="auto" hangingPunct="1">
              <a:spcBef>
                <a:spcPts val="100"/>
              </a:spcBef>
              <a:spcAft>
                <a:spcPts val="100"/>
              </a:spcAft>
              <a:buClr>
                <a:srgbClr val="97989A"/>
              </a:buClr>
              <a:buSzPct val="85000"/>
              <a:defRPr/>
            </a:pPr>
            <a:r>
              <a:rPr lang="es-CL" altLang="ja-JP" sz="1050" kern="0" dirty="0">
                <a:solidFill>
                  <a:schemeClr val="bg1"/>
                </a:solidFill>
                <a:latin typeface="Arial"/>
                <a:cs typeface="Helvetica"/>
              </a:rPr>
              <a:t> Resolver sectores poblados sin cobertura de servicios sanitarios, inmersos o anexos al área de concesión, mediante proyectos de inversión público/privada.</a:t>
            </a:r>
          </a:p>
        </p:txBody>
      </p:sp>
      <p:sp>
        <p:nvSpPr>
          <p:cNvPr id="43" name="Rectángulo redondeado 42"/>
          <p:cNvSpPr/>
          <p:nvPr/>
        </p:nvSpPr>
        <p:spPr>
          <a:xfrm>
            <a:off x="2714606" y="4183775"/>
            <a:ext cx="3585362" cy="1152128"/>
          </a:xfrm>
          <a:prstGeom prst="roundRect">
            <a:avLst/>
          </a:prstGeom>
          <a:solidFill>
            <a:srgbClr val="0070C0">
              <a:alpha val="85000"/>
            </a:srgbClr>
          </a:solidFill>
          <a:ln>
            <a:noFill/>
          </a:ln>
          <a:effectLst>
            <a:outerShdw blurRad="50800" dist="50800" dir="5400000" sx="59000" sy="59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8" name="CuadroTexto 27"/>
          <p:cNvSpPr txBox="1"/>
          <p:nvPr/>
        </p:nvSpPr>
        <p:spPr>
          <a:xfrm>
            <a:off x="2712403" y="4329709"/>
            <a:ext cx="35875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2" indent="0" defTabSz="914400" eaLnBrk="1" fontAlgn="auto" hangingPunct="1">
              <a:spcBef>
                <a:spcPts val="100"/>
              </a:spcBef>
              <a:spcAft>
                <a:spcPts val="100"/>
              </a:spcAft>
              <a:buClr>
                <a:srgbClr val="97989A"/>
              </a:buClr>
              <a:buSzPct val="85000"/>
              <a:defRPr/>
            </a:pPr>
            <a:r>
              <a:rPr lang="es-CL" altLang="ja-JP" sz="1050" kern="0" dirty="0">
                <a:solidFill>
                  <a:schemeClr val="bg1"/>
                </a:solidFill>
                <a:latin typeface="Arial"/>
                <a:cs typeface="Helvetica"/>
              </a:rPr>
              <a:t>Dar solución sanitaria integrada a sectores que originalmente fueron rurales, que se han desarrollado con soluciones no planificadas, limitando su desarrollo y generando riesgos ambientales (Loncura, Maitencillo), mediante proyectos de inversión público/privada.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38DCBF15-761B-4B2F-AAFD-4B0EEE144881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3945" y="431453"/>
            <a:ext cx="2586188" cy="566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89786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81" y="0"/>
            <a:ext cx="8755849" cy="5759450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3945" y="431453"/>
            <a:ext cx="2586188" cy="566478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251297" y="431453"/>
            <a:ext cx="53285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 eaLnBrk="1">
              <a:defRPr/>
            </a:pPr>
            <a:r>
              <a:rPr lang="es-CL" altLang="es-CL" sz="2000" b="1" dirty="0">
                <a:solidFill>
                  <a:srgbClr val="0070C0"/>
                </a:solidFill>
                <a:latin typeface="Calibri" panose="020F0502020204030204" pitchFamily="34" charset="0"/>
              </a:rPr>
              <a:t>Plan de Interconexión de Sistema de  Agua Potable Rural (APR)</a:t>
            </a:r>
            <a:endParaRPr lang="es-CL" altLang="es-CL" sz="2000" b="1" dirty="0">
              <a:solidFill>
                <a:srgbClr val="0070C0"/>
              </a:solidFill>
              <a:latin typeface="Calibri" panose="020F0502020204030204" pitchFamily="34" charset="0"/>
              <a:cs typeface="Helvetica" panose="020B0604020202020204" pitchFamily="34" charset="0"/>
              <a:sym typeface="Helvetica" panose="020B0604020202020204" pitchFamily="34" charset="0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128315" y="3250352"/>
            <a:ext cx="207298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s-CL" sz="3200" b="1" dirty="0">
                <a:solidFill>
                  <a:srgbClr val="00B0F0"/>
                </a:solidFill>
                <a:latin typeface="Calibri" panose="020F0502020204030204" pitchFamily="34" charset="0"/>
                <a:cs typeface="Helvetica"/>
              </a:rPr>
              <a:t>Esval</a:t>
            </a:r>
            <a:endParaRPr lang="es-CL" sz="3600" b="1" dirty="0">
              <a:solidFill>
                <a:srgbClr val="00B0F0"/>
              </a:solidFill>
              <a:latin typeface="Calibri" panose="020F0502020204030204" pitchFamily="34" charset="0"/>
              <a:cs typeface="Helvetica"/>
            </a:endParaRPr>
          </a:p>
          <a:p>
            <a:pPr lvl="0" algn="ctr">
              <a:defRPr/>
            </a:pPr>
            <a:r>
              <a:rPr lang="es-CL" sz="4000" b="1" dirty="0">
                <a:solidFill>
                  <a:srgbClr val="0070C0"/>
                </a:solidFill>
                <a:latin typeface="Calibri" panose="020F0502020204030204" pitchFamily="34" charset="0"/>
                <a:cs typeface="Helvetica"/>
              </a:rPr>
              <a:t>165</a:t>
            </a:r>
            <a:r>
              <a:rPr lang="es-CL" sz="4000" b="1" dirty="0">
                <a:solidFill>
                  <a:srgbClr val="00B0F0"/>
                </a:solidFill>
                <a:latin typeface="Calibri" panose="020F0502020204030204" pitchFamily="34" charset="0"/>
                <a:cs typeface="Helvetica"/>
              </a:rPr>
              <a:t> </a:t>
            </a:r>
          </a:p>
          <a:p>
            <a:pPr lvl="0" algn="ctr">
              <a:defRPr/>
            </a:pPr>
            <a:r>
              <a:rPr lang="es-CL" sz="2000" b="1" dirty="0">
                <a:solidFill>
                  <a:srgbClr val="00B0F0"/>
                </a:solidFill>
                <a:latin typeface="Calibri" panose="020F0502020204030204" pitchFamily="34" charset="0"/>
                <a:cs typeface="Helvetica"/>
              </a:rPr>
              <a:t>Sistemas APR </a:t>
            </a:r>
          </a:p>
          <a:p>
            <a:pPr lvl="0" algn="ctr">
              <a:defRPr/>
            </a:pPr>
            <a:r>
              <a:rPr lang="es-CL" sz="2000" b="1" dirty="0">
                <a:solidFill>
                  <a:srgbClr val="00B0F0"/>
                </a:solidFill>
                <a:latin typeface="Calibri" panose="020F0502020204030204" pitchFamily="34" charset="0"/>
                <a:cs typeface="Helvetica"/>
              </a:rPr>
              <a:t>Convenio MOP</a:t>
            </a:r>
            <a:endParaRPr lang="es-CL" sz="2400" b="1" dirty="0">
              <a:solidFill>
                <a:srgbClr val="00B0F0"/>
              </a:solidFill>
              <a:latin typeface="Calibri" panose="020F0502020204030204" pitchFamily="34" charset="0"/>
              <a:cs typeface="Helvetica"/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6732016" y="3138535"/>
            <a:ext cx="2106265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s-CL" sz="2800" b="1" dirty="0">
                <a:solidFill>
                  <a:srgbClr val="00B0F0"/>
                </a:solidFill>
                <a:latin typeface="Calibri" panose="020F0502020204030204" pitchFamily="34" charset="0"/>
                <a:cs typeface="Helvetica"/>
              </a:rPr>
              <a:t>Aguas del Valle</a:t>
            </a:r>
          </a:p>
          <a:p>
            <a:pPr lvl="0" algn="ctr">
              <a:defRPr/>
            </a:pPr>
            <a:r>
              <a:rPr lang="es-CL" sz="4000" b="1" dirty="0">
                <a:solidFill>
                  <a:srgbClr val="0070C0"/>
                </a:solidFill>
                <a:latin typeface="Calibri" panose="020F0502020204030204" pitchFamily="34" charset="0"/>
                <a:cs typeface="Helvetica"/>
              </a:rPr>
              <a:t>220</a:t>
            </a:r>
          </a:p>
          <a:p>
            <a:pPr lvl="0" algn="ctr">
              <a:defRPr/>
            </a:pPr>
            <a:r>
              <a:rPr lang="es-CL" sz="2000" b="1" dirty="0">
                <a:solidFill>
                  <a:srgbClr val="00B0F0"/>
                </a:solidFill>
                <a:latin typeface="Calibri" panose="020F0502020204030204" pitchFamily="34" charset="0"/>
                <a:cs typeface="Helvetica"/>
              </a:rPr>
              <a:t>Sistemas APR </a:t>
            </a:r>
          </a:p>
          <a:p>
            <a:pPr lvl="0" algn="ctr">
              <a:defRPr/>
            </a:pPr>
            <a:r>
              <a:rPr lang="es-CL" sz="2000" b="1" dirty="0">
                <a:solidFill>
                  <a:srgbClr val="00B0F0"/>
                </a:solidFill>
                <a:latin typeface="Calibri" panose="020F0502020204030204" pitchFamily="34" charset="0"/>
                <a:cs typeface="Helvetica"/>
              </a:rPr>
              <a:t>Convenio MOP</a:t>
            </a:r>
          </a:p>
        </p:txBody>
      </p:sp>
      <p:sp>
        <p:nvSpPr>
          <p:cNvPr id="7" name="CuadroTexto 6"/>
          <p:cNvSpPr txBox="1"/>
          <p:nvPr/>
        </p:nvSpPr>
        <p:spPr>
          <a:xfrm>
            <a:off x="2245442" y="1799605"/>
            <a:ext cx="4320480" cy="2231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 defTabSz="457200">
              <a:buFont typeface="Arial" panose="020B0604020202020204" pitchFamily="34" charset="0"/>
              <a:buChar char="•"/>
              <a:defRPr/>
            </a:pPr>
            <a:endParaRPr lang="es-ES" altLang="es-CL" sz="1100" dirty="0">
              <a:solidFill>
                <a:srgbClr val="0070C0"/>
              </a:solidFill>
              <a:latin typeface="Calibri" panose="020F0502020204030204" pitchFamily="34" charset="0"/>
              <a:ea typeface="ＭＳ Ｐゴシック" pitchFamily="34" charset="-128"/>
              <a:cs typeface="Arial" pitchFamily="34" charset="0"/>
              <a:sym typeface="Helvetica" panose="020B0604020202020204" pitchFamily="34" charset="0"/>
            </a:endParaRPr>
          </a:p>
          <a:p>
            <a:pPr marL="285750" lvl="0" indent="-285750" algn="just" defTabSz="457200">
              <a:buFont typeface="Arial" panose="020B0604020202020204" pitchFamily="34" charset="0"/>
              <a:buChar char="•"/>
              <a:defRPr/>
            </a:pPr>
            <a:r>
              <a:rPr lang="es-ES" altLang="es-CL" sz="1600" dirty="0">
                <a:solidFill>
                  <a:srgbClr val="0070C0"/>
                </a:solidFill>
                <a:latin typeface="Calibri" panose="020F0502020204030204" pitchFamily="34" charset="0"/>
                <a:ea typeface="ＭＳ Ｐゴシック" pitchFamily="34" charset="-128"/>
                <a:cs typeface="Arial" pitchFamily="34" charset="0"/>
                <a:sym typeface="Helvetica" panose="020B0604020202020204" pitchFamily="34" charset="0"/>
              </a:rPr>
              <a:t>Desarrollo de una red regional de distribución de agua potable y de recepción y tratamiento de aguas servidas. </a:t>
            </a:r>
          </a:p>
          <a:p>
            <a:pPr lvl="0" algn="just" defTabSz="457200">
              <a:defRPr/>
            </a:pPr>
            <a:endParaRPr lang="es-ES" altLang="es-CL" sz="1600" dirty="0">
              <a:solidFill>
                <a:srgbClr val="0070C0"/>
              </a:solidFill>
              <a:latin typeface="Calibri" panose="020F0502020204030204" pitchFamily="34" charset="0"/>
              <a:ea typeface="ＭＳ Ｐゴシック" pitchFamily="34" charset="-128"/>
              <a:cs typeface="Arial" pitchFamily="34" charset="0"/>
              <a:sym typeface="Helvetica" panose="020B0604020202020204" pitchFamily="34" charset="0"/>
            </a:endParaRPr>
          </a:p>
          <a:p>
            <a:pPr marL="285750" lvl="0" indent="-285750" algn="just" defTabSz="457200">
              <a:buFont typeface="Arial" panose="020B0604020202020204" pitchFamily="34" charset="0"/>
              <a:buChar char="•"/>
              <a:defRPr/>
            </a:pPr>
            <a:r>
              <a:rPr lang="es-ES" altLang="es-CL" sz="1600" dirty="0">
                <a:solidFill>
                  <a:srgbClr val="0070C0"/>
                </a:solidFill>
                <a:latin typeface="Calibri" panose="020F0502020204030204" pitchFamily="34" charset="0"/>
                <a:ea typeface="ＭＳ Ｐゴシック" pitchFamily="34" charset="-128"/>
                <a:cs typeface="Arial" pitchFamily="34" charset="0"/>
                <a:sym typeface="Helvetica" panose="020B0604020202020204" pitchFamily="34" charset="0"/>
              </a:rPr>
              <a:t>Esval y Aguas del Valle han desarrollado un estudio conceptual a nivel regional, evaluando el potencial de interconexión de sistemas APR a las grandes conducciones regionales. </a:t>
            </a: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30" y="1295549"/>
            <a:ext cx="576064" cy="1872207"/>
          </a:xfrm>
          <a:prstGeom prst="rect">
            <a:avLst/>
          </a:prstGeom>
        </p:spPr>
      </p:pic>
      <p:pic>
        <p:nvPicPr>
          <p:cNvPr id="22" name="Imagen 2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7117" y="1295549"/>
            <a:ext cx="576064" cy="1872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09777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3945" y="431453"/>
            <a:ext cx="2586188" cy="566478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251297" y="431453"/>
            <a:ext cx="53285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 eaLnBrk="1">
              <a:defRPr/>
            </a:pPr>
            <a:r>
              <a:rPr lang="es-CL" altLang="es-CL" sz="2000" b="1" dirty="0">
                <a:solidFill>
                  <a:srgbClr val="0070C0"/>
                </a:solidFill>
                <a:latin typeface="Calibri" panose="020F0502020204030204" pitchFamily="34" charset="0"/>
              </a:rPr>
              <a:t>Plan de Interconexión de Sistema de  Agua Potable Rural (APR)</a:t>
            </a:r>
            <a:endParaRPr lang="es-CL" altLang="es-CL" sz="2000" b="1" dirty="0">
              <a:solidFill>
                <a:srgbClr val="0070C0"/>
              </a:solidFill>
              <a:latin typeface="Calibri" panose="020F0502020204030204" pitchFamily="34" charset="0"/>
              <a:cs typeface="Helvetica" panose="020B0604020202020204" pitchFamily="34" charset="0"/>
              <a:sym typeface="Helvetica" panose="020B0604020202020204" pitchFamily="34" charset="0"/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9192" y="1499839"/>
            <a:ext cx="492378" cy="1600228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283" y="1247032"/>
            <a:ext cx="1365770" cy="1886397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D09AF6BC-3354-4DD5-8A98-A4052C18EE6D}"/>
              </a:ext>
            </a:extLst>
          </p:cNvPr>
          <p:cNvSpPr txBox="1"/>
          <p:nvPr/>
        </p:nvSpPr>
        <p:spPr>
          <a:xfrm>
            <a:off x="7255277" y="1795654"/>
            <a:ext cx="8888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56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cs typeface="Helvetica"/>
                <a:sym typeface="Trebuchet MS" panose="020B0603020202020204" pitchFamily="34" charset="0"/>
              </a:rPr>
              <a:t>13</a:t>
            </a:r>
          </a:p>
        </p:txBody>
      </p:sp>
      <p:sp>
        <p:nvSpPr>
          <p:cNvPr id="13" name="Rectángulo 12"/>
          <p:cNvSpPr/>
          <p:nvPr/>
        </p:nvSpPr>
        <p:spPr>
          <a:xfrm>
            <a:off x="4497280" y="1479588"/>
            <a:ext cx="196365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s-CL" sz="4800" b="1" dirty="0">
                <a:solidFill>
                  <a:srgbClr val="0070C0"/>
                </a:solidFill>
                <a:latin typeface="Calibri" panose="020F0502020204030204" pitchFamily="34" charset="0"/>
                <a:cs typeface="Helvetica"/>
              </a:rPr>
              <a:t>7,9%</a:t>
            </a:r>
          </a:p>
          <a:p>
            <a:pPr lvl="0" algn="ctr">
              <a:defRPr/>
            </a:pPr>
            <a:r>
              <a:rPr lang="es-CL" sz="2400" b="1" dirty="0">
                <a:solidFill>
                  <a:srgbClr val="0070C0"/>
                </a:solidFill>
                <a:latin typeface="Calibri" panose="020F0502020204030204" pitchFamily="34" charset="0"/>
                <a:cs typeface="Helvetica"/>
              </a:rPr>
              <a:t>sistemas APR </a:t>
            </a:r>
          </a:p>
          <a:p>
            <a:pPr lvl="0" algn="ctr">
              <a:defRPr/>
            </a:pPr>
            <a:r>
              <a:rPr lang="es-CL" sz="2400" b="1" dirty="0">
                <a:solidFill>
                  <a:srgbClr val="0070C0"/>
                </a:solidFill>
                <a:latin typeface="Calibri" panose="020F0502020204030204" pitchFamily="34" charset="0"/>
                <a:cs typeface="Helvetica"/>
              </a:rPr>
              <a:t>V Región</a:t>
            </a:r>
          </a:p>
        </p:txBody>
      </p:sp>
      <p:sp>
        <p:nvSpPr>
          <p:cNvPr id="12" name="CuadroTexto 11"/>
          <p:cNvSpPr txBox="1"/>
          <p:nvPr/>
        </p:nvSpPr>
        <p:spPr>
          <a:xfrm>
            <a:off x="7104233" y="2456219"/>
            <a:ext cx="1241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600" dirty="0">
                <a:solidFill>
                  <a:schemeClr val="bg1"/>
                </a:solidFill>
              </a:rPr>
              <a:t>Conectados</a:t>
            </a: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829" y="2515121"/>
            <a:ext cx="2208484" cy="506910"/>
          </a:xfrm>
          <a:prstGeom prst="rect">
            <a:avLst/>
          </a:prstGeom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269" y="4165846"/>
            <a:ext cx="2208484" cy="506910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866" y="4699547"/>
            <a:ext cx="2208484" cy="506910"/>
          </a:xfrm>
          <a:prstGeom prst="rect">
            <a:avLst/>
          </a:prstGeom>
        </p:spPr>
      </p:pic>
      <p:sp>
        <p:nvSpPr>
          <p:cNvPr id="19" name="Rectángulo 18"/>
          <p:cNvSpPr/>
          <p:nvPr/>
        </p:nvSpPr>
        <p:spPr>
          <a:xfrm>
            <a:off x="374201" y="2137087"/>
            <a:ext cx="30099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s-CL" sz="1600" b="1" dirty="0">
                <a:solidFill>
                  <a:srgbClr val="0070C0"/>
                </a:solidFill>
                <a:latin typeface="Calibri" panose="020F0502020204030204" pitchFamily="34" charset="0"/>
                <a:cs typeface="Helvetica"/>
              </a:rPr>
              <a:t>15.000 personas </a:t>
            </a:r>
          </a:p>
        </p:txBody>
      </p:sp>
      <p:pic>
        <p:nvPicPr>
          <p:cNvPr id="22" name="Imagen 2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2431" y="3433289"/>
            <a:ext cx="1365770" cy="1886397"/>
          </a:xfrm>
          <a:prstGeom prst="rect">
            <a:avLst/>
          </a:prstGeom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D09AF6BC-3354-4DD5-8A98-A4052C18EE6D}"/>
              </a:ext>
            </a:extLst>
          </p:cNvPr>
          <p:cNvSpPr txBox="1"/>
          <p:nvPr/>
        </p:nvSpPr>
        <p:spPr>
          <a:xfrm>
            <a:off x="7267425" y="3913474"/>
            <a:ext cx="8888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56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cs typeface="Helvetica"/>
                <a:sym typeface="Trebuchet MS" panose="020B0603020202020204" pitchFamily="34" charset="0"/>
              </a:rPr>
              <a:t>97</a:t>
            </a:r>
          </a:p>
        </p:txBody>
      </p:sp>
      <p:sp>
        <p:nvSpPr>
          <p:cNvPr id="24" name="CuadroTexto 23"/>
          <p:cNvSpPr txBox="1"/>
          <p:nvPr/>
        </p:nvSpPr>
        <p:spPr>
          <a:xfrm>
            <a:off x="7116381" y="4574039"/>
            <a:ext cx="1241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600" dirty="0">
                <a:solidFill>
                  <a:schemeClr val="bg1"/>
                </a:solidFill>
              </a:rPr>
              <a:t>Posible</a:t>
            </a:r>
          </a:p>
          <a:p>
            <a:pPr algn="ctr"/>
            <a:r>
              <a:rPr lang="es-ES_tradnl" sz="1600" dirty="0">
                <a:solidFill>
                  <a:schemeClr val="bg1"/>
                </a:solidFill>
              </a:rPr>
              <a:t>Conexión</a:t>
            </a:r>
          </a:p>
        </p:txBody>
      </p:sp>
      <p:sp>
        <p:nvSpPr>
          <p:cNvPr id="7" name="Triángulo 6"/>
          <p:cNvSpPr/>
          <p:nvPr/>
        </p:nvSpPr>
        <p:spPr>
          <a:xfrm rot="10800000">
            <a:off x="3275633" y="3382531"/>
            <a:ext cx="1872208" cy="198021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25" name="Imagen 2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9192" y="3710156"/>
            <a:ext cx="492378" cy="1600228"/>
          </a:xfrm>
          <a:prstGeom prst="rect">
            <a:avLst/>
          </a:prstGeom>
        </p:spPr>
      </p:pic>
      <p:sp>
        <p:nvSpPr>
          <p:cNvPr id="26" name="Rectángulo 25"/>
          <p:cNvSpPr/>
          <p:nvPr/>
        </p:nvSpPr>
        <p:spPr>
          <a:xfrm>
            <a:off x="4497280" y="3620033"/>
            <a:ext cx="196365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s-CL" sz="4800" b="1" dirty="0">
                <a:solidFill>
                  <a:srgbClr val="0070C0"/>
                </a:solidFill>
                <a:latin typeface="Calibri" panose="020F0502020204030204" pitchFamily="34" charset="0"/>
                <a:cs typeface="Helvetica"/>
              </a:rPr>
              <a:t>58,8%</a:t>
            </a:r>
          </a:p>
          <a:p>
            <a:pPr lvl="0" algn="ctr">
              <a:defRPr/>
            </a:pPr>
            <a:r>
              <a:rPr lang="es-CL" sz="2400" b="1" dirty="0">
                <a:solidFill>
                  <a:srgbClr val="0070C0"/>
                </a:solidFill>
                <a:latin typeface="Calibri" panose="020F0502020204030204" pitchFamily="34" charset="0"/>
                <a:cs typeface="Helvetica"/>
              </a:rPr>
              <a:t>sistemas APR </a:t>
            </a:r>
          </a:p>
          <a:p>
            <a:pPr lvl="0" algn="ctr">
              <a:defRPr/>
            </a:pPr>
            <a:r>
              <a:rPr lang="es-CL" sz="2400" b="1" dirty="0">
                <a:solidFill>
                  <a:srgbClr val="0070C0"/>
                </a:solidFill>
                <a:latin typeface="Calibri" panose="020F0502020204030204" pitchFamily="34" charset="0"/>
                <a:cs typeface="Helvetica"/>
              </a:rPr>
              <a:t>V Región</a:t>
            </a:r>
          </a:p>
        </p:txBody>
      </p:sp>
      <p:pic>
        <p:nvPicPr>
          <p:cNvPr id="27" name="Imagen 26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81" y="1334564"/>
            <a:ext cx="2089179" cy="698156"/>
          </a:xfrm>
          <a:prstGeom prst="rect">
            <a:avLst/>
          </a:prstGeom>
        </p:spPr>
      </p:pic>
      <p:sp>
        <p:nvSpPr>
          <p:cNvPr id="28" name="Rectángulo 27"/>
          <p:cNvSpPr/>
          <p:nvPr/>
        </p:nvSpPr>
        <p:spPr>
          <a:xfrm>
            <a:off x="294483" y="3598140"/>
            <a:ext cx="324524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s-CL" sz="1600" b="1" dirty="0">
                <a:solidFill>
                  <a:srgbClr val="0070C0"/>
                </a:solidFill>
                <a:latin typeface="Calibri" panose="020F0502020204030204" pitchFamily="34" charset="0"/>
                <a:cs typeface="Helvetica"/>
              </a:rPr>
              <a:t>145.000 personas – 2018</a:t>
            </a:r>
          </a:p>
        </p:txBody>
      </p:sp>
      <p:cxnSp>
        <p:nvCxnSpPr>
          <p:cNvPr id="16" name="Conector recto 15"/>
          <p:cNvCxnSpPr/>
          <p:nvPr/>
        </p:nvCxnSpPr>
        <p:spPr>
          <a:xfrm>
            <a:off x="215293" y="3382531"/>
            <a:ext cx="8568952" cy="0"/>
          </a:xfrm>
          <a:prstGeom prst="line">
            <a:avLst/>
          </a:prstGeom>
          <a:ln w="127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Imagen 28">
            <a:extLst>
              <a:ext uri="{FF2B5EF4-FFF2-40B4-BE49-F238E27FC236}">
                <a16:creationId xmlns:a16="http://schemas.microsoft.com/office/drawing/2014/main" id="{558A9E49-53BB-4BA0-B0AB-0B4E8F022B9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866" y="5211858"/>
            <a:ext cx="2208484" cy="506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3603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94" y="-26586"/>
            <a:ext cx="8978044" cy="5905605"/>
          </a:xfrm>
          <a:prstGeom prst="rect">
            <a:avLst/>
          </a:prstGeom>
        </p:spPr>
      </p:pic>
      <p:sp>
        <p:nvSpPr>
          <p:cNvPr id="5" name="Rectángulo 3">
            <a:extLst>
              <a:ext uri="{FF2B5EF4-FFF2-40B4-BE49-F238E27FC236}">
                <a16:creationId xmlns:a16="http://schemas.microsoft.com/office/drawing/2014/main" id="{C8E63D85-ECB8-4467-8496-F5C8C20E9C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956" y="719485"/>
            <a:ext cx="5159211" cy="3884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sym typeface="Helvetica" panose="020B0604020202020204" pitchFamily="34" charset="0"/>
              </a:defRPr>
            </a:lvl9pPr>
          </a:lstStyle>
          <a:p>
            <a:pPr marL="0" indent="0" eaLnBrk="1">
              <a:lnSpc>
                <a:spcPct val="200000"/>
              </a:lnSpc>
            </a:pPr>
            <a:r>
              <a:rPr lang="es-ES" altLang="es-CL" b="1" dirty="0">
                <a:solidFill>
                  <a:schemeClr val="bg1"/>
                </a:solidFill>
                <a:latin typeface="Myriad Pro" panose="020B0503030403020204" pitchFamily="34" charset="0"/>
                <a:ea typeface="ＭＳ Ｐゴシック" pitchFamily="34" charset="-128"/>
              </a:rPr>
              <a:t>Industria Sanitaria Chilena</a:t>
            </a:r>
          </a:p>
          <a:p>
            <a:pPr marL="0" indent="0" eaLnBrk="1">
              <a:lnSpc>
                <a:spcPct val="200000"/>
              </a:lnSpc>
            </a:pPr>
            <a:r>
              <a:rPr lang="es-ES" altLang="es-CL" dirty="0">
                <a:solidFill>
                  <a:schemeClr val="bg1"/>
                </a:solidFill>
                <a:latin typeface="Myriad Pro" panose="020B0503030403020204" pitchFamily="34" charset="0"/>
                <a:ea typeface="ＭＳ Ｐゴシック" pitchFamily="34" charset="-128"/>
              </a:rPr>
              <a:t>Quiénes somos</a:t>
            </a:r>
          </a:p>
          <a:p>
            <a:pPr marL="0" indent="0" eaLnBrk="1">
              <a:lnSpc>
                <a:spcPct val="200000"/>
              </a:lnSpc>
            </a:pPr>
            <a:r>
              <a:rPr lang="es-ES" altLang="es-CL" dirty="0">
                <a:solidFill>
                  <a:schemeClr val="bg1"/>
                </a:solidFill>
                <a:latin typeface="Myriad Pro" panose="020B0503030403020204" pitchFamily="34" charset="0"/>
                <a:ea typeface="ＭＳ Ｐゴシック" pitchFamily="34" charset="-128"/>
              </a:rPr>
              <a:t>Nuestros Desafíos</a:t>
            </a:r>
          </a:p>
          <a:p>
            <a:pPr marL="342900" indent="-342900" eaLnBrk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ES" altLang="es-CL" dirty="0">
                <a:solidFill>
                  <a:schemeClr val="bg1"/>
                </a:solidFill>
                <a:latin typeface="Myriad Pro" panose="020B0503030403020204" pitchFamily="34" charset="0"/>
                <a:ea typeface="ＭＳ Ｐゴシック" pitchFamily="34" charset="-128"/>
              </a:rPr>
              <a:t>Concesión estructuralmente compleja</a:t>
            </a:r>
          </a:p>
          <a:p>
            <a:pPr marL="342900" indent="-342900" eaLnBrk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ES" altLang="es-CL" dirty="0">
                <a:solidFill>
                  <a:schemeClr val="bg1"/>
                </a:solidFill>
                <a:latin typeface="Myriad Pro" panose="020B0503030403020204" pitchFamily="34" charset="0"/>
                <a:ea typeface="ＭＳ Ｐゴシック" pitchFamily="34" charset="-128"/>
              </a:rPr>
              <a:t>Sequía</a:t>
            </a:r>
          </a:p>
          <a:p>
            <a:pPr marL="342900" indent="-342900" eaLnBrk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ES" altLang="es-CL" dirty="0">
                <a:solidFill>
                  <a:schemeClr val="bg1"/>
                </a:solidFill>
                <a:latin typeface="Myriad Pro" panose="020B0503030403020204" pitchFamily="34" charset="0"/>
                <a:ea typeface="ＭＳ Ｐゴシック" pitchFamily="34" charset="-128"/>
              </a:rPr>
              <a:t>Turbiedades</a:t>
            </a:r>
          </a:p>
          <a:p>
            <a:pPr marL="0" indent="0" eaLnBrk="1">
              <a:lnSpc>
                <a:spcPct val="200000"/>
              </a:lnSpc>
            </a:pPr>
            <a:r>
              <a:rPr lang="es-ES" altLang="es-CL" dirty="0">
                <a:solidFill>
                  <a:schemeClr val="bg1"/>
                </a:solidFill>
                <a:latin typeface="Myriad Pro" panose="020B0503030403020204" pitchFamily="34" charset="0"/>
                <a:ea typeface="ＭＳ Ｐゴシック" pitchFamily="34" charset="-128"/>
              </a:rPr>
              <a:t>Oferta de Valor y Crecimiento</a:t>
            </a:r>
          </a:p>
        </p:txBody>
      </p:sp>
    </p:spTree>
    <p:extLst>
      <p:ext uri="{BB962C8B-B14F-4D97-AF65-F5344CB8AC3E}">
        <p14:creationId xmlns:p14="http://schemas.microsoft.com/office/powerpoint/2010/main" val="392435973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81" y="0"/>
            <a:ext cx="8755849" cy="5759450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3945" y="431453"/>
            <a:ext cx="2586188" cy="566478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251297" y="431453"/>
            <a:ext cx="53285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 eaLnBrk="1">
              <a:defRPr/>
            </a:pPr>
            <a:r>
              <a:rPr lang="es-CL" altLang="es-CL" sz="2000" b="1" dirty="0">
                <a:solidFill>
                  <a:srgbClr val="0070C0"/>
                </a:solidFill>
                <a:latin typeface="Calibri" panose="020F0502020204030204" pitchFamily="34" charset="0"/>
              </a:rPr>
              <a:t>Plan de Interconexión de Sistema de  Agua Potable Rural (APR)</a:t>
            </a:r>
            <a:endParaRPr lang="es-CL" altLang="es-CL" sz="2000" b="1" dirty="0">
              <a:solidFill>
                <a:srgbClr val="0070C0"/>
              </a:solidFill>
              <a:latin typeface="Calibri" panose="020F0502020204030204" pitchFamily="34" charset="0"/>
              <a:cs typeface="Helvetica" panose="020B0604020202020204" pitchFamily="34" charset="0"/>
              <a:sym typeface="Helvetica" panose="020B0604020202020204" pitchFamily="34" charset="0"/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3259" y="1499602"/>
            <a:ext cx="492378" cy="1600228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2431" y="1255525"/>
            <a:ext cx="1365770" cy="1886397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D09AF6BC-3354-4DD5-8A98-A4052C18EE6D}"/>
              </a:ext>
            </a:extLst>
          </p:cNvPr>
          <p:cNvSpPr txBox="1"/>
          <p:nvPr/>
        </p:nvSpPr>
        <p:spPr>
          <a:xfrm>
            <a:off x="7267425" y="1804147"/>
            <a:ext cx="8888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56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cs typeface="Helvetica"/>
                <a:sym typeface="Trebuchet MS" panose="020B0603020202020204" pitchFamily="34" charset="0"/>
              </a:rPr>
              <a:t>18</a:t>
            </a:r>
          </a:p>
        </p:txBody>
      </p:sp>
      <p:sp>
        <p:nvSpPr>
          <p:cNvPr id="13" name="Rectángulo 12"/>
          <p:cNvSpPr/>
          <p:nvPr/>
        </p:nvSpPr>
        <p:spPr>
          <a:xfrm>
            <a:off x="4555637" y="1501119"/>
            <a:ext cx="196365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s-CL" sz="4800" b="1" dirty="0">
                <a:solidFill>
                  <a:srgbClr val="0070C0"/>
                </a:solidFill>
                <a:latin typeface="Calibri" panose="020F0502020204030204" pitchFamily="34" charset="0"/>
                <a:cs typeface="Helvetica"/>
              </a:rPr>
              <a:t>9,4%</a:t>
            </a:r>
          </a:p>
          <a:p>
            <a:pPr lvl="0" algn="ctr">
              <a:defRPr/>
            </a:pPr>
            <a:r>
              <a:rPr lang="es-CL" sz="2400" b="1" dirty="0">
                <a:solidFill>
                  <a:srgbClr val="0070C0"/>
                </a:solidFill>
                <a:latin typeface="Calibri" panose="020F0502020204030204" pitchFamily="34" charset="0"/>
                <a:cs typeface="Helvetica"/>
              </a:rPr>
              <a:t>sistemas APR </a:t>
            </a:r>
          </a:p>
          <a:p>
            <a:pPr lvl="0" algn="ctr">
              <a:defRPr/>
            </a:pPr>
            <a:r>
              <a:rPr lang="es-CL" sz="2400" b="1" dirty="0">
                <a:solidFill>
                  <a:srgbClr val="0070C0"/>
                </a:solidFill>
                <a:latin typeface="Calibri" panose="020F0502020204030204" pitchFamily="34" charset="0"/>
                <a:cs typeface="Helvetica"/>
              </a:rPr>
              <a:t>IV Región</a:t>
            </a:r>
          </a:p>
        </p:txBody>
      </p:sp>
      <p:sp>
        <p:nvSpPr>
          <p:cNvPr id="12" name="CuadroTexto 11"/>
          <p:cNvSpPr txBox="1"/>
          <p:nvPr/>
        </p:nvSpPr>
        <p:spPr>
          <a:xfrm>
            <a:off x="7116381" y="2464712"/>
            <a:ext cx="1241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600" dirty="0">
                <a:solidFill>
                  <a:schemeClr val="bg1"/>
                </a:solidFill>
              </a:rPr>
              <a:t>Conectados</a:t>
            </a: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829" y="2515121"/>
            <a:ext cx="2208484" cy="506910"/>
          </a:xfrm>
          <a:prstGeom prst="rect">
            <a:avLst/>
          </a:prstGeom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332" y="4100375"/>
            <a:ext cx="2208484" cy="506910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332" y="4736245"/>
            <a:ext cx="2208484" cy="506910"/>
          </a:xfrm>
          <a:prstGeom prst="rect">
            <a:avLst/>
          </a:prstGeom>
        </p:spPr>
      </p:pic>
      <p:sp>
        <p:nvSpPr>
          <p:cNvPr id="19" name="Rectángulo 18"/>
          <p:cNvSpPr/>
          <p:nvPr/>
        </p:nvSpPr>
        <p:spPr>
          <a:xfrm>
            <a:off x="394175" y="2136508"/>
            <a:ext cx="251535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s-CL" sz="1600" b="1" dirty="0">
                <a:solidFill>
                  <a:srgbClr val="0070C0"/>
                </a:solidFill>
                <a:latin typeface="Calibri" panose="020F0502020204030204" pitchFamily="34" charset="0"/>
                <a:cs typeface="Helvetica"/>
              </a:rPr>
              <a:t>18.500 personas</a:t>
            </a:r>
          </a:p>
        </p:txBody>
      </p:sp>
      <p:pic>
        <p:nvPicPr>
          <p:cNvPr id="22" name="Imagen 2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2431" y="3433289"/>
            <a:ext cx="1365770" cy="1886397"/>
          </a:xfrm>
          <a:prstGeom prst="rect">
            <a:avLst/>
          </a:prstGeom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D09AF6BC-3354-4DD5-8A98-A4052C18EE6D}"/>
              </a:ext>
            </a:extLst>
          </p:cNvPr>
          <p:cNvSpPr txBox="1"/>
          <p:nvPr/>
        </p:nvSpPr>
        <p:spPr>
          <a:xfrm>
            <a:off x="7267425" y="3794625"/>
            <a:ext cx="8888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56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CL" sz="4800" b="1" dirty="0">
                <a:solidFill>
                  <a:srgbClr val="FFFFFF"/>
                </a:solidFill>
                <a:latin typeface="Calibri" panose="020F0502020204030204" pitchFamily="34" charset="0"/>
                <a:cs typeface="Helvetica"/>
              </a:rPr>
              <a:t>4</a:t>
            </a:r>
            <a:r>
              <a:rPr kumimoji="0" lang="es-CL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cs typeface="Helvetica"/>
                <a:sym typeface="Trebuchet MS" panose="020B0603020202020204" pitchFamily="34" charset="0"/>
              </a:rPr>
              <a:t>7</a:t>
            </a:r>
          </a:p>
        </p:txBody>
      </p:sp>
      <p:sp>
        <p:nvSpPr>
          <p:cNvPr id="24" name="CuadroTexto 23"/>
          <p:cNvSpPr txBox="1"/>
          <p:nvPr/>
        </p:nvSpPr>
        <p:spPr>
          <a:xfrm>
            <a:off x="7116381" y="4455190"/>
            <a:ext cx="1241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600" dirty="0">
                <a:solidFill>
                  <a:schemeClr val="bg1"/>
                </a:solidFill>
              </a:rPr>
              <a:t>Posible</a:t>
            </a:r>
          </a:p>
          <a:p>
            <a:pPr algn="ctr"/>
            <a:r>
              <a:rPr lang="es-ES_tradnl" sz="1600" dirty="0">
                <a:solidFill>
                  <a:schemeClr val="bg1"/>
                </a:solidFill>
              </a:rPr>
              <a:t>Conexión</a:t>
            </a:r>
          </a:p>
        </p:txBody>
      </p:sp>
      <p:sp>
        <p:nvSpPr>
          <p:cNvPr id="7" name="Triángulo 6"/>
          <p:cNvSpPr/>
          <p:nvPr/>
        </p:nvSpPr>
        <p:spPr>
          <a:xfrm rot="10800000">
            <a:off x="3373344" y="3382531"/>
            <a:ext cx="1872208" cy="198021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25" name="Imagen 2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9192" y="3778593"/>
            <a:ext cx="492378" cy="1600228"/>
          </a:xfrm>
          <a:prstGeom prst="rect">
            <a:avLst/>
          </a:prstGeom>
        </p:spPr>
      </p:pic>
      <p:sp>
        <p:nvSpPr>
          <p:cNvPr id="26" name="Rectángulo 25"/>
          <p:cNvSpPr/>
          <p:nvPr/>
        </p:nvSpPr>
        <p:spPr>
          <a:xfrm>
            <a:off x="4562138" y="3690766"/>
            <a:ext cx="196365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s-CL" sz="4800" b="1" dirty="0">
                <a:solidFill>
                  <a:srgbClr val="0070C0"/>
                </a:solidFill>
                <a:latin typeface="Calibri" panose="020F0502020204030204" pitchFamily="34" charset="0"/>
                <a:cs typeface="Helvetica"/>
              </a:rPr>
              <a:t>24,5%</a:t>
            </a:r>
          </a:p>
          <a:p>
            <a:pPr lvl="0" algn="ctr">
              <a:defRPr/>
            </a:pPr>
            <a:r>
              <a:rPr lang="es-CL" sz="2400" b="1" dirty="0">
                <a:solidFill>
                  <a:srgbClr val="0070C0"/>
                </a:solidFill>
                <a:latin typeface="Calibri" panose="020F0502020204030204" pitchFamily="34" charset="0"/>
                <a:cs typeface="Helvetica"/>
              </a:rPr>
              <a:t>sistemas APR </a:t>
            </a:r>
          </a:p>
          <a:p>
            <a:pPr lvl="0" algn="ctr">
              <a:defRPr/>
            </a:pPr>
            <a:r>
              <a:rPr lang="es-CL" sz="2400" b="1" dirty="0">
                <a:solidFill>
                  <a:srgbClr val="0070C0"/>
                </a:solidFill>
                <a:latin typeface="Calibri" panose="020F0502020204030204" pitchFamily="34" charset="0"/>
                <a:cs typeface="Helvetica"/>
              </a:rPr>
              <a:t>IV Región</a:t>
            </a:r>
          </a:p>
        </p:txBody>
      </p:sp>
      <p:pic>
        <p:nvPicPr>
          <p:cNvPr id="27" name="Imagen 26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491" y="1455537"/>
            <a:ext cx="2472790" cy="543289"/>
          </a:xfrm>
          <a:prstGeom prst="rect">
            <a:avLst/>
          </a:prstGeom>
        </p:spPr>
      </p:pic>
      <p:sp>
        <p:nvSpPr>
          <p:cNvPr id="28" name="Rectángulo 27"/>
          <p:cNvSpPr/>
          <p:nvPr/>
        </p:nvSpPr>
        <p:spPr>
          <a:xfrm>
            <a:off x="337678" y="3668242"/>
            <a:ext cx="25718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s-CL" sz="1600" b="1">
                <a:solidFill>
                  <a:srgbClr val="0070C0"/>
                </a:solidFill>
                <a:latin typeface="Calibri" panose="020F0502020204030204" pitchFamily="34" charset="0"/>
                <a:cs typeface="Helvetica"/>
              </a:rPr>
              <a:t>44.500 personas</a:t>
            </a:r>
            <a:endParaRPr lang="es-CL" sz="1600" b="1" dirty="0">
              <a:solidFill>
                <a:srgbClr val="0070C0"/>
              </a:solidFill>
              <a:latin typeface="Calibri" panose="020F0502020204030204" pitchFamily="34" charset="0"/>
              <a:cs typeface="Helvetica"/>
            </a:endParaRPr>
          </a:p>
        </p:txBody>
      </p:sp>
      <p:cxnSp>
        <p:nvCxnSpPr>
          <p:cNvPr id="16" name="Conector recto 15"/>
          <p:cNvCxnSpPr/>
          <p:nvPr/>
        </p:nvCxnSpPr>
        <p:spPr>
          <a:xfrm>
            <a:off x="215293" y="3382531"/>
            <a:ext cx="8568952" cy="0"/>
          </a:xfrm>
          <a:prstGeom prst="line">
            <a:avLst/>
          </a:prstGeom>
          <a:ln w="127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696929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81" y="0"/>
            <a:ext cx="8755849" cy="5759450"/>
          </a:xfrm>
          <a:prstGeom prst="rect">
            <a:avLst/>
          </a:prstGeom>
        </p:spPr>
      </p:pic>
      <p:pic>
        <p:nvPicPr>
          <p:cNvPr id="33" name="Imagen 3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0531"/>
          <a:stretch/>
        </p:blipFill>
        <p:spPr>
          <a:xfrm>
            <a:off x="107280" y="287437"/>
            <a:ext cx="8755849" cy="5184576"/>
          </a:xfrm>
          <a:prstGeom prst="rect">
            <a:avLst/>
          </a:prstGeom>
        </p:spPr>
      </p:pic>
      <p:sp>
        <p:nvSpPr>
          <p:cNvPr id="38" name="Redondear rectángulo de esquina sencilla 37"/>
          <p:cNvSpPr/>
          <p:nvPr/>
        </p:nvSpPr>
        <p:spPr>
          <a:xfrm flipH="1">
            <a:off x="3471689" y="1223541"/>
            <a:ext cx="5198444" cy="4032458"/>
          </a:xfrm>
          <a:prstGeom prst="round1Rect">
            <a:avLst/>
          </a:prstGeom>
          <a:solidFill>
            <a:srgbClr val="0070C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sp>
        <p:nvSpPr>
          <p:cNvPr id="3" name="CuadroTexto 2"/>
          <p:cNvSpPr txBox="1"/>
          <p:nvPr/>
        </p:nvSpPr>
        <p:spPr>
          <a:xfrm>
            <a:off x="251297" y="431453"/>
            <a:ext cx="5328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 eaLnBrk="1">
              <a:defRPr/>
            </a:pPr>
            <a:r>
              <a:rPr lang="es-CL" altLang="es-CL" sz="2000" b="1" dirty="0">
                <a:solidFill>
                  <a:schemeClr val="bg1"/>
                </a:solidFill>
              </a:rPr>
              <a:t>Campamentos</a:t>
            </a:r>
            <a:endParaRPr lang="es-CL" altLang="es-CL" sz="2000" b="1" dirty="0">
              <a:solidFill>
                <a:schemeClr val="bg1"/>
              </a:solidFill>
              <a:cs typeface="Helvetica" panose="020B0604020202020204" pitchFamily="34" charset="0"/>
              <a:sym typeface="Helvetica" panose="020B0604020202020204" pitchFamily="34" charset="0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5086690" y="1369894"/>
            <a:ext cx="354563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es-ES" sz="4800" b="1" dirty="0">
                <a:solidFill>
                  <a:schemeClr val="bg1"/>
                </a:solidFill>
              </a:rPr>
              <a:t>160</a:t>
            </a:r>
            <a:r>
              <a:rPr lang="es-ES" b="1" dirty="0">
                <a:solidFill>
                  <a:schemeClr val="bg1"/>
                </a:solidFill>
              </a:rPr>
              <a:t> campamentos </a:t>
            </a:r>
          </a:p>
          <a:p>
            <a:pPr algn="ctr" defTabSz="914400">
              <a:defRPr/>
            </a:pPr>
            <a:r>
              <a:rPr lang="es-ES" sz="4800" b="1" dirty="0">
                <a:solidFill>
                  <a:schemeClr val="bg1"/>
                </a:solidFill>
              </a:rPr>
              <a:t>9.000</a:t>
            </a:r>
            <a:r>
              <a:rPr lang="es-ES" b="1" dirty="0">
                <a:solidFill>
                  <a:schemeClr val="bg1"/>
                </a:solidFill>
              </a:rPr>
              <a:t> familias aprox. </a:t>
            </a:r>
          </a:p>
          <a:p>
            <a:pPr algn="ctr" defTabSz="914400">
              <a:defRPr/>
            </a:pPr>
            <a:r>
              <a:rPr lang="es-ES" b="1" dirty="0">
                <a:solidFill>
                  <a:schemeClr val="bg1"/>
                </a:solidFill>
              </a:rPr>
              <a:t>en </a:t>
            </a:r>
            <a:r>
              <a:rPr lang="es-ES" sz="4800" b="1" dirty="0">
                <a:solidFill>
                  <a:schemeClr val="bg1"/>
                </a:solidFill>
              </a:rPr>
              <a:t>24</a:t>
            </a:r>
            <a:r>
              <a:rPr lang="es-ES" sz="3600" b="1" dirty="0">
                <a:solidFill>
                  <a:schemeClr val="bg1"/>
                </a:solidFill>
              </a:rPr>
              <a:t> </a:t>
            </a:r>
            <a:r>
              <a:rPr lang="es-ES" b="1" dirty="0">
                <a:solidFill>
                  <a:schemeClr val="bg1"/>
                </a:solidFill>
              </a:rPr>
              <a:t>comunas</a:t>
            </a:r>
            <a:endParaRPr lang="es-ES" sz="1600" dirty="0">
              <a:solidFill>
                <a:schemeClr val="bg1"/>
              </a:solidFill>
            </a:endParaRPr>
          </a:p>
        </p:txBody>
      </p:sp>
      <p:pic>
        <p:nvPicPr>
          <p:cNvPr id="46" name="Imagen 4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1937" y="503461"/>
            <a:ext cx="2689647" cy="720080"/>
          </a:xfrm>
          <a:prstGeom prst="rect">
            <a:avLst/>
          </a:prstGeom>
        </p:spPr>
      </p:pic>
      <p:sp>
        <p:nvSpPr>
          <p:cNvPr id="47" name="Rectángulo 46"/>
          <p:cNvSpPr/>
          <p:nvPr/>
        </p:nvSpPr>
        <p:spPr>
          <a:xfrm>
            <a:off x="3471690" y="3559487"/>
            <a:ext cx="508049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es-ES" sz="4800" b="1" dirty="0">
                <a:solidFill>
                  <a:schemeClr val="bg1"/>
                </a:solidFill>
              </a:rPr>
              <a:t>224</a:t>
            </a:r>
            <a:r>
              <a:rPr lang="es-ES" b="1" dirty="0">
                <a:solidFill>
                  <a:schemeClr val="bg1"/>
                </a:solidFill>
              </a:rPr>
              <a:t> sectores sin servicio </a:t>
            </a:r>
          </a:p>
          <a:p>
            <a:pPr algn="ctr" defTabSz="914400">
              <a:defRPr/>
            </a:pPr>
            <a:r>
              <a:rPr lang="es-ES" sz="4800" b="1" dirty="0">
                <a:solidFill>
                  <a:schemeClr val="bg1"/>
                </a:solidFill>
              </a:rPr>
              <a:t>28.782</a:t>
            </a:r>
            <a:r>
              <a:rPr lang="es-ES" b="1" dirty="0">
                <a:solidFill>
                  <a:schemeClr val="bg1"/>
                </a:solidFill>
              </a:rPr>
              <a:t> familias sin agua potable</a:t>
            </a:r>
            <a:endParaRPr lang="es-ES" sz="1600" dirty="0">
              <a:solidFill>
                <a:schemeClr val="bg1"/>
              </a:solidFill>
            </a:endParaRPr>
          </a:p>
        </p:txBody>
      </p:sp>
      <p:pic>
        <p:nvPicPr>
          <p:cNvPr id="48" name="Imagen 4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3256" y="2395104"/>
            <a:ext cx="2335624" cy="2328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2577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81" y="0"/>
            <a:ext cx="8755849" cy="5759450"/>
          </a:xfrm>
          <a:prstGeom prst="rect">
            <a:avLst/>
          </a:prstGeom>
        </p:spPr>
      </p:pic>
      <p:pic>
        <p:nvPicPr>
          <p:cNvPr id="33" name="Imagen 3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408" y="287437"/>
            <a:ext cx="8726722" cy="5184576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251297" y="431453"/>
            <a:ext cx="5328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 eaLnBrk="1">
              <a:defRPr/>
            </a:pPr>
            <a:r>
              <a:rPr lang="es-CL" altLang="es-CL" sz="2000" b="1" dirty="0">
                <a:solidFill>
                  <a:schemeClr val="bg1"/>
                </a:solidFill>
              </a:rPr>
              <a:t>Campamentos</a:t>
            </a:r>
            <a:endParaRPr lang="es-CL" altLang="es-CL" sz="2000" b="1" dirty="0">
              <a:solidFill>
                <a:schemeClr val="bg1"/>
              </a:solidFill>
              <a:cs typeface="Helvetica" panose="020B0604020202020204" pitchFamily="34" charset="0"/>
              <a:sym typeface="Helvetica" panose="020B0604020202020204" pitchFamily="34" charset="0"/>
            </a:endParaRPr>
          </a:p>
        </p:txBody>
      </p:sp>
      <p:pic>
        <p:nvPicPr>
          <p:cNvPr id="46" name="Imagen 4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1937" y="503461"/>
            <a:ext cx="2689647" cy="720080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639" r="2135"/>
          <a:stretch/>
        </p:blipFill>
        <p:spPr>
          <a:xfrm>
            <a:off x="4141098" y="1439565"/>
            <a:ext cx="4463128" cy="2284419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77"/>
          <a:stretch/>
        </p:blipFill>
        <p:spPr>
          <a:xfrm>
            <a:off x="543228" y="1655589"/>
            <a:ext cx="3283691" cy="3239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23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81" y="0"/>
            <a:ext cx="8755849" cy="5759450"/>
          </a:xfrm>
          <a:prstGeom prst="rect">
            <a:avLst/>
          </a:prstGeom>
        </p:spPr>
      </p:pic>
      <p:pic>
        <p:nvPicPr>
          <p:cNvPr id="33" name="Imagen 3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82" y="265134"/>
            <a:ext cx="8755848" cy="5184576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251297" y="431453"/>
            <a:ext cx="69786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 eaLnBrk="1">
              <a:defRPr/>
            </a:pPr>
            <a:r>
              <a:rPr lang="es-CL" altLang="es-CL" sz="2000" b="1" dirty="0">
                <a:solidFill>
                  <a:schemeClr val="bg1"/>
                </a:solidFill>
              </a:rPr>
              <a:t>Campamento Manuel Bustos</a:t>
            </a:r>
            <a:endParaRPr lang="es-CL" altLang="es-CL" sz="2000" b="1" dirty="0">
              <a:solidFill>
                <a:schemeClr val="bg1"/>
              </a:solidFill>
              <a:cs typeface="Helvetica" panose="020B0604020202020204" pitchFamily="34" charset="0"/>
              <a:sym typeface="Helvetica" panose="020B0604020202020204" pitchFamily="34" charset="0"/>
            </a:endParaRPr>
          </a:p>
        </p:txBody>
      </p:sp>
      <p:pic>
        <p:nvPicPr>
          <p:cNvPr id="46" name="Imagen 4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1937" y="503461"/>
            <a:ext cx="2689647" cy="720080"/>
          </a:xfrm>
          <a:prstGeom prst="rect">
            <a:avLst/>
          </a:prstGeom>
        </p:spPr>
      </p:pic>
      <p:sp>
        <p:nvSpPr>
          <p:cNvPr id="8" name="Redondear rectángulo de esquina sencilla 37">
            <a:extLst>
              <a:ext uri="{FF2B5EF4-FFF2-40B4-BE49-F238E27FC236}">
                <a16:creationId xmlns:a16="http://schemas.microsoft.com/office/drawing/2014/main" id="{DA7A1DB0-3AFE-4FA7-8393-8E3B56C627A0}"/>
              </a:ext>
            </a:extLst>
          </p:cNvPr>
          <p:cNvSpPr/>
          <p:nvPr/>
        </p:nvSpPr>
        <p:spPr>
          <a:xfrm flipH="1">
            <a:off x="2051496" y="1223541"/>
            <a:ext cx="6811633" cy="4032458"/>
          </a:xfrm>
          <a:prstGeom prst="round1Rect">
            <a:avLst/>
          </a:prstGeom>
          <a:solidFill>
            <a:srgbClr val="0070C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E5D2A51F-B7C2-4252-8CDC-BB3BDD47BE63}"/>
              </a:ext>
            </a:extLst>
          </p:cNvPr>
          <p:cNvSpPr/>
          <p:nvPr/>
        </p:nvSpPr>
        <p:spPr>
          <a:xfrm>
            <a:off x="2405437" y="1223541"/>
            <a:ext cx="6508820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es-ES" sz="2000" b="1" dirty="0">
                <a:solidFill>
                  <a:schemeClr val="bg1"/>
                </a:solidFill>
              </a:rPr>
              <a:t>Inversiones </a:t>
            </a:r>
          </a:p>
          <a:p>
            <a:pPr algn="ctr" defTabSz="914400">
              <a:defRPr/>
            </a:pPr>
            <a:endParaRPr lang="es-ES" sz="2000" b="1" dirty="0">
              <a:solidFill>
                <a:schemeClr val="bg1"/>
              </a:solidFill>
            </a:endParaRPr>
          </a:p>
          <a:p>
            <a:pPr defTabSz="914400">
              <a:defRPr/>
            </a:pPr>
            <a:endParaRPr lang="es-ES" sz="2000" b="1" dirty="0">
              <a:solidFill>
                <a:schemeClr val="bg1"/>
              </a:solidFill>
            </a:endParaRPr>
          </a:p>
          <a:p>
            <a:pPr defTabSz="914400">
              <a:defRPr/>
            </a:pPr>
            <a:endParaRPr lang="es-ES" sz="2000" b="1" dirty="0">
              <a:solidFill>
                <a:schemeClr val="bg1"/>
              </a:solidFill>
            </a:endParaRPr>
          </a:p>
          <a:p>
            <a:pPr defTabSz="914400">
              <a:defRPr/>
            </a:pPr>
            <a:br>
              <a:rPr lang="es-ES" sz="2000" b="1" dirty="0">
                <a:solidFill>
                  <a:schemeClr val="bg1"/>
                </a:solidFill>
              </a:rPr>
            </a:br>
            <a:endParaRPr lang="es-ES" sz="2000" b="1" dirty="0">
              <a:solidFill>
                <a:schemeClr val="bg1"/>
              </a:solidFill>
            </a:endParaRPr>
          </a:p>
          <a:p>
            <a:pPr defTabSz="914400">
              <a:defRPr/>
            </a:pPr>
            <a:endParaRPr lang="es-ES" sz="2000" b="1" dirty="0">
              <a:solidFill>
                <a:schemeClr val="bg1"/>
              </a:solidFill>
            </a:endParaRPr>
          </a:p>
          <a:p>
            <a:pPr defTabSz="914400">
              <a:defRPr/>
            </a:pPr>
            <a:r>
              <a:rPr lang="es-ES" sz="2000" b="1" dirty="0">
                <a:solidFill>
                  <a:schemeClr val="bg1"/>
                </a:solidFill>
              </a:rPr>
              <a:t>864 familias beneficiadas</a:t>
            </a:r>
          </a:p>
          <a:p>
            <a:pPr defTabSz="914400">
              <a:defRPr/>
            </a:pPr>
            <a:endParaRPr lang="es-ES" sz="2000" b="1" dirty="0">
              <a:solidFill>
                <a:schemeClr val="bg1"/>
              </a:solidFill>
            </a:endParaRPr>
          </a:p>
          <a:p>
            <a:pPr defTabSz="914400">
              <a:defRPr/>
            </a:pPr>
            <a:r>
              <a:rPr lang="es-ES" sz="2000" b="1" dirty="0">
                <a:solidFill>
                  <a:schemeClr val="bg1"/>
                </a:solidFill>
              </a:rPr>
              <a:t>Obras: </a:t>
            </a:r>
            <a:r>
              <a:rPr lang="es-ES" sz="2000" dirty="0">
                <a:solidFill>
                  <a:schemeClr val="bg1"/>
                </a:solidFill>
              </a:rPr>
              <a:t>urbanización para regularizar campamento; matrices y arranques de agua potable, colectores y uniones domiciliarias de aguas servidas. Proyecto dividido en 4 etapas.</a:t>
            </a:r>
            <a:endParaRPr lang="es-ES" sz="2000" b="1" dirty="0">
              <a:solidFill>
                <a:schemeClr val="bg1"/>
              </a:solidFill>
            </a:endParaRPr>
          </a:p>
          <a:p>
            <a:pPr algn="ctr" defTabSz="914400">
              <a:defRPr/>
            </a:pPr>
            <a:endParaRPr lang="es-ES" sz="800" dirty="0">
              <a:solidFill>
                <a:schemeClr val="bg1"/>
              </a:solidFill>
            </a:endParaRPr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id="{363B84E6-7D7B-4E47-8C16-D35762D6A6F2}"/>
              </a:ext>
            </a:extLst>
          </p:cNvPr>
          <p:cNvSpPr/>
          <p:nvPr/>
        </p:nvSpPr>
        <p:spPr>
          <a:xfrm>
            <a:off x="3783845" y="1727597"/>
            <a:ext cx="1481320" cy="148132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5511B14F-F9DB-4488-95C5-1E48FE33840F}"/>
              </a:ext>
            </a:extLst>
          </p:cNvPr>
          <p:cNvSpPr/>
          <p:nvPr/>
        </p:nvSpPr>
        <p:spPr>
          <a:xfrm>
            <a:off x="3620374" y="2008082"/>
            <a:ext cx="184235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es-ES" sz="2000" b="1" dirty="0">
                <a:solidFill>
                  <a:schemeClr val="bg1"/>
                </a:solidFill>
              </a:rPr>
              <a:t>$4.038</a:t>
            </a:r>
          </a:p>
          <a:p>
            <a:pPr algn="ctr" defTabSz="914400">
              <a:defRPr/>
            </a:pPr>
            <a:r>
              <a:rPr lang="es-ES" sz="2000" b="1" dirty="0">
                <a:solidFill>
                  <a:schemeClr val="bg1"/>
                </a:solidFill>
              </a:rPr>
              <a:t>millones Esval</a:t>
            </a:r>
            <a:endParaRPr lang="es-ES" sz="800" dirty="0">
              <a:solidFill>
                <a:schemeClr val="bg1"/>
              </a:solidFill>
            </a:endParaRPr>
          </a:p>
        </p:txBody>
      </p:sp>
      <p:sp>
        <p:nvSpPr>
          <p:cNvPr id="19" name="Elipse 18">
            <a:extLst>
              <a:ext uri="{FF2B5EF4-FFF2-40B4-BE49-F238E27FC236}">
                <a16:creationId xmlns:a16="http://schemas.microsoft.com/office/drawing/2014/main" id="{40B2CAD2-E85E-47F3-A3E5-EECF96FFD89D}"/>
              </a:ext>
            </a:extLst>
          </p:cNvPr>
          <p:cNvSpPr/>
          <p:nvPr/>
        </p:nvSpPr>
        <p:spPr>
          <a:xfrm>
            <a:off x="5894774" y="1775253"/>
            <a:ext cx="1481320" cy="148132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AC755BEC-0454-4360-A636-2696494E8635}"/>
              </a:ext>
            </a:extLst>
          </p:cNvPr>
          <p:cNvSpPr/>
          <p:nvPr/>
        </p:nvSpPr>
        <p:spPr>
          <a:xfrm>
            <a:off x="5747235" y="2008082"/>
            <a:ext cx="184235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es-ES" sz="2000" b="1" dirty="0">
                <a:solidFill>
                  <a:schemeClr val="bg1"/>
                </a:solidFill>
              </a:rPr>
              <a:t>$1.200 millones Público</a:t>
            </a:r>
          </a:p>
        </p:txBody>
      </p:sp>
    </p:spTree>
    <p:extLst>
      <p:ext uri="{BB962C8B-B14F-4D97-AF65-F5344CB8AC3E}">
        <p14:creationId xmlns:p14="http://schemas.microsoft.com/office/powerpoint/2010/main" val="159609983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147" y="0"/>
            <a:ext cx="8755849" cy="5759450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3945" y="431453"/>
            <a:ext cx="2586188" cy="566478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251297" y="431453"/>
            <a:ext cx="5328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 eaLnBrk="1">
              <a:defRPr/>
            </a:pPr>
            <a:r>
              <a:rPr lang="es-CL" altLang="es-CL" sz="2000" b="1" dirty="0">
                <a:solidFill>
                  <a:srgbClr val="0070C0"/>
                </a:solidFill>
                <a:cs typeface="Helvetica" panose="020B0604020202020204" pitchFamily="34" charset="0"/>
                <a:sym typeface="Helvetica" panose="020B0604020202020204" pitchFamily="34" charset="0"/>
              </a:rPr>
              <a:t>Regularización de sectores históricos </a:t>
            </a:r>
          </a:p>
        </p:txBody>
      </p:sp>
      <p:sp>
        <p:nvSpPr>
          <p:cNvPr id="7" name="CuadroTexto 6"/>
          <p:cNvSpPr txBox="1"/>
          <p:nvPr/>
        </p:nvSpPr>
        <p:spPr>
          <a:xfrm>
            <a:off x="296875" y="1295297"/>
            <a:ext cx="21761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3600" b="1" dirty="0" err="1">
                <a:solidFill>
                  <a:srgbClr val="0070C0"/>
                </a:solidFill>
              </a:rPr>
              <a:t>Loncura</a:t>
            </a:r>
            <a:endParaRPr lang="es-ES_tradnl" sz="3600" b="1" dirty="0">
              <a:solidFill>
                <a:srgbClr val="0070C0"/>
              </a:solidFill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6020" y="957256"/>
            <a:ext cx="1654434" cy="1898981"/>
          </a:xfrm>
          <a:prstGeom prst="rect">
            <a:avLst/>
          </a:prstGeom>
        </p:spPr>
      </p:pic>
      <p:sp>
        <p:nvSpPr>
          <p:cNvPr id="8" name="Rectángulo 7"/>
          <p:cNvSpPr/>
          <p:nvPr/>
        </p:nvSpPr>
        <p:spPr>
          <a:xfrm>
            <a:off x="205829" y="2225295"/>
            <a:ext cx="221314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es-ES" sz="4400" b="1" dirty="0">
                <a:solidFill>
                  <a:srgbClr val="92D050"/>
                </a:solidFill>
              </a:rPr>
              <a:t>1.045</a:t>
            </a:r>
            <a:r>
              <a:rPr lang="es-ES" sz="1600" b="1" dirty="0">
                <a:solidFill>
                  <a:srgbClr val="92D050"/>
                </a:solidFill>
              </a:rPr>
              <a:t> </a:t>
            </a:r>
            <a:r>
              <a:rPr lang="es-ES" sz="2000" b="1" dirty="0">
                <a:solidFill>
                  <a:srgbClr val="92D050"/>
                </a:solidFill>
              </a:rPr>
              <a:t>viviendas </a:t>
            </a:r>
          </a:p>
          <a:p>
            <a:pPr algn="ctr" defTabSz="914400">
              <a:defRPr/>
            </a:pPr>
            <a:r>
              <a:rPr lang="es-ES" sz="2000" b="1" dirty="0">
                <a:solidFill>
                  <a:srgbClr val="92D050"/>
                </a:solidFill>
              </a:rPr>
              <a:t>con agua potable</a:t>
            </a:r>
            <a:endParaRPr lang="es-ES" dirty="0">
              <a:solidFill>
                <a:srgbClr val="92D050"/>
              </a:solidFill>
            </a:endParaRPr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1754" y="1131859"/>
            <a:ext cx="2213150" cy="2225724"/>
          </a:xfrm>
          <a:prstGeom prst="rect">
            <a:avLst/>
          </a:prstGeom>
        </p:spPr>
      </p:pic>
      <p:sp>
        <p:nvSpPr>
          <p:cNvPr id="18" name="Rectángulo 17"/>
          <p:cNvSpPr/>
          <p:nvPr/>
        </p:nvSpPr>
        <p:spPr>
          <a:xfrm>
            <a:off x="255512" y="3996806"/>
            <a:ext cx="217616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es-ES" sz="2000" b="1" dirty="0">
                <a:solidFill>
                  <a:srgbClr val="FF0000"/>
                </a:solidFill>
              </a:rPr>
              <a:t>+ de </a:t>
            </a:r>
            <a:r>
              <a:rPr lang="es-ES" sz="4000" b="1" dirty="0">
                <a:solidFill>
                  <a:srgbClr val="FF0000"/>
                </a:solidFill>
              </a:rPr>
              <a:t>$14.300</a:t>
            </a:r>
            <a:r>
              <a:rPr lang="es-ES" sz="1400" b="1" dirty="0">
                <a:solidFill>
                  <a:srgbClr val="FF0000"/>
                </a:solidFill>
              </a:rPr>
              <a:t> </a:t>
            </a:r>
            <a:r>
              <a:rPr lang="es-ES" b="1" dirty="0">
                <a:solidFill>
                  <a:srgbClr val="FF0000"/>
                </a:solidFill>
              </a:rPr>
              <a:t>millones de inversión</a:t>
            </a:r>
            <a:endParaRPr lang="es-ES" sz="1200" dirty="0">
              <a:solidFill>
                <a:srgbClr val="FF0000"/>
              </a:solidFill>
            </a:endParaRPr>
          </a:p>
        </p:txBody>
      </p:sp>
      <p:sp>
        <p:nvSpPr>
          <p:cNvPr id="19" name="Rectángulo 18"/>
          <p:cNvSpPr/>
          <p:nvPr/>
        </p:nvSpPr>
        <p:spPr>
          <a:xfrm>
            <a:off x="2570993" y="3206219"/>
            <a:ext cx="208093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es-ES" sz="3200" b="1" dirty="0">
                <a:solidFill>
                  <a:srgbClr val="00B0F0"/>
                </a:solidFill>
              </a:rPr>
              <a:t>2</a:t>
            </a:r>
            <a:r>
              <a:rPr lang="es-ES" sz="2400" b="1" dirty="0">
                <a:solidFill>
                  <a:srgbClr val="00B0F0"/>
                </a:solidFill>
              </a:rPr>
              <a:t> </a:t>
            </a:r>
          </a:p>
          <a:p>
            <a:pPr algn="ctr" defTabSz="914400">
              <a:defRPr/>
            </a:pPr>
            <a:r>
              <a:rPr lang="es-ES" sz="2000" b="1" dirty="0">
                <a:solidFill>
                  <a:srgbClr val="00B0F0"/>
                </a:solidFill>
              </a:rPr>
              <a:t>Estanques AP</a:t>
            </a:r>
            <a:endParaRPr lang="es-ES" sz="1200" dirty="0">
              <a:solidFill>
                <a:srgbClr val="00B0F0"/>
              </a:solidFill>
            </a:endParaRPr>
          </a:p>
        </p:txBody>
      </p:sp>
      <p:sp>
        <p:nvSpPr>
          <p:cNvPr id="20" name="Rectángulo 19"/>
          <p:cNvSpPr/>
          <p:nvPr/>
        </p:nvSpPr>
        <p:spPr>
          <a:xfrm>
            <a:off x="2700989" y="4404450"/>
            <a:ext cx="1829863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es-ES" sz="3200" b="1" dirty="0">
                <a:solidFill>
                  <a:srgbClr val="00B0F0"/>
                </a:solidFill>
              </a:rPr>
              <a:t>3</a:t>
            </a:r>
            <a:r>
              <a:rPr lang="es-ES" sz="2000" b="1" dirty="0">
                <a:solidFill>
                  <a:srgbClr val="00B0F0"/>
                </a:solidFill>
              </a:rPr>
              <a:t> Estaciones</a:t>
            </a:r>
            <a:r>
              <a:rPr lang="es-ES" sz="2400" b="1" dirty="0">
                <a:solidFill>
                  <a:srgbClr val="00B0F0"/>
                </a:solidFill>
              </a:rPr>
              <a:t> </a:t>
            </a:r>
            <a:r>
              <a:rPr lang="es-ES" sz="2000" b="1" dirty="0">
                <a:solidFill>
                  <a:srgbClr val="00B0F0"/>
                </a:solidFill>
              </a:rPr>
              <a:t>elevadoras AS</a:t>
            </a:r>
            <a:endParaRPr lang="es-ES" sz="1050" dirty="0">
              <a:solidFill>
                <a:srgbClr val="00B0F0"/>
              </a:solidFill>
            </a:endParaRPr>
          </a:p>
        </p:txBody>
      </p:sp>
      <p:pic>
        <p:nvPicPr>
          <p:cNvPr id="21" name="Imagen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9108" y="978118"/>
            <a:ext cx="1717552" cy="4461359"/>
          </a:xfrm>
          <a:prstGeom prst="rect">
            <a:avLst/>
          </a:prstGeom>
        </p:spPr>
      </p:pic>
      <p:pic>
        <p:nvPicPr>
          <p:cNvPr id="22" name="Imagen 21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0340" y="3509200"/>
            <a:ext cx="2284189" cy="1481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489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147" y="0"/>
            <a:ext cx="8755849" cy="5759450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3945" y="431453"/>
            <a:ext cx="2586188" cy="566478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379767" y="1668148"/>
            <a:ext cx="2539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3600" b="1" dirty="0">
                <a:solidFill>
                  <a:srgbClr val="0070C0"/>
                </a:solidFill>
              </a:rPr>
              <a:t>Maitencillo</a:t>
            </a:r>
            <a:endParaRPr lang="es-ES_tradnl" sz="2400" b="1" dirty="0">
              <a:solidFill>
                <a:srgbClr val="0070C0"/>
              </a:solidFill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364" y="2879725"/>
            <a:ext cx="1654434" cy="1898981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C11596CF-5608-4A2D-85A7-E154E64C24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6014" y="1123624"/>
            <a:ext cx="5166157" cy="4103305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EC87A7EB-F5C5-48C3-90EF-CB977291E4F2}"/>
              </a:ext>
            </a:extLst>
          </p:cNvPr>
          <p:cNvSpPr txBox="1"/>
          <p:nvPr/>
        </p:nvSpPr>
        <p:spPr>
          <a:xfrm>
            <a:off x="251297" y="439164"/>
            <a:ext cx="5328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 eaLnBrk="1">
              <a:defRPr/>
            </a:pPr>
            <a:r>
              <a:rPr lang="es-CL" altLang="es-CL" sz="2000" b="1" dirty="0">
                <a:solidFill>
                  <a:srgbClr val="0070C0"/>
                </a:solidFill>
                <a:cs typeface="Helvetica" panose="020B0604020202020204" pitchFamily="34" charset="0"/>
                <a:sym typeface="Helvetica" panose="020B0604020202020204" pitchFamily="34" charset="0"/>
              </a:rPr>
              <a:t>Regularización de sectores históricos </a:t>
            </a:r>
          </a:p>
        </p:txBody>
      </p:sp>
    </p:spTree>
    <p:extLst>
      <p:ext uri="{BB962C8B-B14F-4D97-AF65-F5344CB8AC3E}">
        <p14:creationId xmlns:p14="http://schemas.microsoft.com/office/powerpoint/2010/main" val="105162911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FB2806B6-2818-4663-9B13-E58A7C74116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147" y="0"/>
            <a:ext cx="8755849" cy="5759450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768AF429-DC05-47D9-A264-1E4DE2257E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42" b="8878"/>
          <a:stretch/>
        </p:blipFill>
        <p:spPr>
          <a:xfrm>
            <a:off x="81033" y="252192"/>
            <a:ext cx="8811224" cy="5219822"/>
          </a:xfrm>
          <a:prstGeom prst="rect">
            <a:avLst/>
          </a:prstGeom>
        </p:spPr>
      </p:pic>
      <p:sp>
        <p:nvSpPr>
          <p:cNvPr id="7" name="Redondear rectángulo de esquina sencilla 37">
            <a:extLst>
              <a:ext uri="{FF2B5EF4-FFF2-40B4-BE49-F238E27FC236}">
                <a16:creationId xmlns:a16="http://schemas.microsoft.com/office/drawing/2014/main" id="{9D700512-15AB-4067-A0EF-C786E3E523E2}"/>
              </a:ext>
            </a:extLst>
          </p:cNvPr>
          <p:cNvSpPr/>
          <p:nvPr/>
        </p:nvSpPr>
        <p:spPr>
          <a:xfrm flipH="1">
            <a:off x="3377442" y="1808609"/>
            <a:ext cx="5514815" cy="2943324"/>
          </a:xfrm>
          <a:prstGeom prst="round1Rect">
            <a:avLst/>
          </a:prstGeom>
          <a:solidFill>
            <a:srgbClr val="0070C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sp>
        <p:nvSpPr>
          <p:cNvPr id="3" name="CuadroTexto 2"/>
          <p:cNvSpPr txBox="1"/>
          <p:nvPr/>
        </p:nvSpPr>
        <p:spPr>
          <a:xfrm>
            <a:off x="3442954" y="1808609"/>
            <a:ext cx="5328592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 eaLnBrk="1">
              <a:defRPr/>
            </a:pPr>
            <a:endParaRPr lang="es-CL" altLang="es-CL" sz="2000" b="1" dirty="0">
              <a:solidFill>
                <a:schemeClr val="bg1"/>
              </a:solidFill>
              <a:latin typeface="Calibri" panose="020F0502020204030204" pitchFamily="34" charset="0"/>
              <a:cs typeface="Helvetica" panose="020B0604020202020204" pitchFamily="34" charset="0"/>
              <a:sym typeface="Helvetica" panose="020B0604020202020204" pitchFamily="34" charset="0"/>
            </a:endParaRPr>
          </a:p>
          <a:p>
            <a:pPr marL="342900" lvl="0" indent="-342900" defTabSz="914400" eaLnBrk="1">
              <a:buFontTx/>
              <a:buChar char="-"/>
              <a:defRPr/>
            </a:pPr>
            <a:r>
              <a:rPr lang="es-CL" altLang="es-CL" b="1" dirty="0">
                <a:solidFill>
                  <a:schemeClr val="bg1"/>
                </a:solidFill>
                <a:cs typeface="Helvetica" panose="020B0604020202020204" pitchFamily="34" charset="0"/>
                <a:sym typeface="Helvetica" panose="020B0604020202020204" pitchFamily="34" charset="0"/>
              </a:rPr>
              <a:t>Asociatividad empresa, Gobierno Regional y Comunidad </a:t>
            </a:r>
            <a:br>
              <a:rPr lang="es-CL" altLang="es-CL" b="1" dirty="0">
                <a:solidFill>
                  <a:schemeClr val="bg1"/>
                </a:solidFill>
                <a:cs typeface="Helvetica" panose="020B0604020202020204" pitchFamily="34" charset="0"/>
                <a:sym typeface="Helvetica" panose="020B0604020202020204" pitchFamily="34" charset="0"/>
              </a:rPr>
            </a:br>
            <a:endParaRPr lang="es-CL" altLang="es-CL" b="1" dirty="0">
              <a:solidFill>
                <a:schemeClr val="bg1"/>
              </a:solidFill>
              <a:cs typeface="Helvetica" panose="020B0604020202020204" pitchFamily="34" charset="0"/>
              <a:sym typeface="Helvetica" panose="020B0604020202020204" pitchFamily="34" charset="0"/>
            </a:endParaRPr>
          </a:p>
          <a:p>
            <a:pPr marL="342900" lvl="0" indent="-342900" defTabSz="914400" eaLnBrk="1">
              <a:buFontTx/>
              <a:buChar char="-"/>
              <a:defRPr/>
            </a:pPr>
            <a:r>
              <a:rPr lang="es-CL" altLang="es-CL" b="1" dirty="0">
                <a:solidFill>
                  <a:schemeClr val="bg1"/>
                </a:solidFill>
                <a:cs typeface="Helvetica" panose="020B0604020202020204" pitchFamily="34" charset="0"/>
                <a:sym typeface="Helvetica" panose="020B0604020202020204" pitchFamily="34" charset="0"/>
              </a:rPr>
              <a:t>Trabajar la percepción de la ciudadanía</a:t>
            </a:r>
          </a:p>
          <a:p>
            <a:pPr marL="342900" lvl="0" indent="-342900" defTabSz="914400" eaLnBrk="1">
              <a:buFontTx/>
              <a:buChar char="-"/>
              <a:defRPr/>
            </a:pPr>
            <a:endParaRPr lang="es-CL" altLang="es-CL" b="1" dirty="0">
              <a:solidFill>
                <a:schemeClr val="bg1"/>
              </a:solidFill>
              <a:cs typeface="Helvetica" panose="020B0604020202020204" pitchFamily="34" charset="0"/>
              <a:sym typeface="Helvetica" panose="020B0604020202020204" pitchFamily="34" charset="0"/>
            </a:endParaRPr>
          </a:p>
          <a:p>
            <a:pPr marL="342900" lvl="0" indent="-342900" defTabSz="914400" eaLnBrk="1">
              <a:buFontTx/>
              <a:buChar char="-"/>
              <a:defRPr/>
            </a:pPr>
            <a:r>
              <a:rPr lang="es-CL" altLang="es-CL" b="1" dirty="0">
                <a:solidFill>
                  <a:schemeClr val="bg1"/>
                </a:solidFill>
                <a:cs typeface="Helvetica" panose="020B0604020202020204" pitchFamily="34" charset="0"/>
                <a:sym typeface="Helvetica" panose="020B0604020202020204" pitchFamily="34" charset="0"/>
              </a:rPr>
              <a:t>Regularización de territorios ya habitados </a:t>
            </a:r>
          </a:p>
          <a:p>
            <a:pPr marL="342900" lvl="0" indent="-342900" defTabSz="914400" eaLnBrk="1">
              <a:buFontTx/>
              <a:buChar char="-"/>
              <a:defRPr/>
            </a:pPr>
            <a:endParaRPr lang="es-CL" altLang="es-CL" b="1" dirty="0">
              <a:solidFill>
                <a:schemeClr val="bg1"/>
              </a:solidFill>
              <a:cs typeface="Helvetica" panose="020B0604020202020204" pitchFamily="34" charset="0"/>
              <a:sym typeface="Helvetica" panose="020B0604020202020204" pitchFamily="34" charset="0"/>
            </a:endParaRPr>
          </a:p>
          <a:p>
            <a:pPr marL="342900" lvl="0" indent="-342900" defTabSz="914400" eaLnBrk="1">
              <a:buFontTx/>
              <a:buChar char="-"/>
              <a:defRPr/>
            </a:pPr>
            <a:r>
              <a:rPr lang="es-CL" altLang="es-CL" b="1" dirty="0">
                <a:solidFill>
                  <a:schemeClr val="bg1"/>
                </a:solidFill>
                <a:cs typeface="Helvetica" panose="020B0604020202020204" pitchFamily="34" charset="0"/>
                <a:sym typeface="Helvetica" panose="020B0604020202020204" pitchFamily="34" charset="0"/>
              </a:rPr>
              <a:t>Gestión de expansión territorial organizada 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D70828C-5962-49E9-8BFC-5E9E9B4343FD}"/>
              </a:ext>
            </a:extLst>
          </p:cNvPr>
          <p:cNvSpPr txBox="1"/>
          <p:nvPr/>
        </p:nvSpPr>
        <p:spPr>
          <a:xfrm>
            <a:off x="251297" y="431453"/>
            <a:ext cx="5328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 eaLnBrk="1">
              <a:defRPr/>
            </a:pPr>
            <a:r>
              <a:rPr lang="es-CL" altLang="es-CL" sz="2000" b="1" dirty="0">
                <a:solidFill>
                  <a:schemeClr val="bg1"/>
                </a:solidFill>
              </a:rPr>
              <a:t>Principales desafíos en acceso universal </a:t>
            </a:r>
            <a:endParaRPr lang="es-CL" altLang="es-CL" sz="2000" b="1" dirty="0">
              <a:solidFill>
                <a:schemeClr val="bg1"/>
              </a:solidFill>
              <a:cs typeface="Helvetica" panose="020B0604020202020204" pitchFamily="34" charset="0"/>
              <a:sym typeface="Helvetica" panose="020B0604020202020204" pitchFamily="34" charset="0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FB865C57-1744-49FE-8004-C3E8BF13746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1937" y="503461"/>
            <a:ext cx="2689647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95456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00" y="0"/>
            <a:ext cx="8755849" cy="5759450"/>
          </a:xfrm>
          <a:prstGeom prst="rect">
            <a:avLst/>
          </a:prstGeom>
        </p:spPr>
      </p:pic>
      <p:sp>
        <p:nvSpPr>
          <p:cNvPr id="24" name="Rectángulo 23">
            <a:extLst>
              <a:ext uri="{FF2B5EF4-FFF2-40B4-BE49-F238E27FC236}">
                <a16:creationId xmlns:a16="http://schemas.microsoft.com/office/drawing/2014/main" id="{DD62C0B7-893D-404C-AA91-6AF30F605F50}"/>
              </a:ext>
            </a:extLst>
          </p:cNvPr>
          <p:cNvSpPr/>
          <p:nvPr/>
        </p:nvSpPr>
        <p:spPr>
          <a:xfrm>
            <a:off x="4535812" y="923798"/>
            <a:ext cx="4226287" cy="4476207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DB058096-BD99-4C03-A95D-22F9454D9B49}"/>
              </a:ext>
            </a:extLst>
          </p:cNvPr>
          <p:cNvSpPr/>
          <p:nvPr/>
        </p:nvSpPr>
        <p:spPr>
          <a:xfrm>
            <a:off x="129389" y="923798"/>
            <a:ext cx="4226287" cy="44762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" name="CuadroTexto 2"/>
          <p:cNvSpPr txBox="1"/>
          <p:nvPr/>
        </p:nvSpPr>
        <p:spPr>
          <a:xfrm>
            <a:off x="251297" y="431453"/>
            <a:ext cx="5328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000" b="1" dirty="0">
                <a:solidFill>
                  <a:srgbClr val="0070C0"/>
                </a:solidFill>
              </a:rPr>
              <a:t>Oferta de Valor y Crecimiento</a:t>
            </a:r>
          </a:p>
        </p:txBody>
      </p:sp>
      <p:sp>
        <p:nvSpPr>
          <p:cNvPr id="90" name="5 Marcador de número de diapositiva">
            <a:extLst>
              <a:ext uri="{FF2B5EF4-FFF2-40B4-BE49-F238E27FC236}">
                <a16:creationId xmlns:a16="http://schemas.microsoft.com/office/drawing/2014/main" id="{336C13DF-2EED-45FB-819D-5D1A12E29A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79775" y="5970984"/>
            <a:ext cx="2133600" cy="365125"/>
          </a:xfrm>
        </p:spPr>
        <p:txBody>
          <a:bodyPr/>
          <a:lstStyle/>
          <a:p>
            <a:fld id="{8792AE52-6108-431D-84C4-97C9DFBA4609}" type="slidenum">
              <a:rPr lang="es-CL" sz="1400" b="1" smtClean="0">
                <a:solidFill>
                  <a:schemeClr val="bg1"/>
                </a:solidFill>
                <a:latin typeface="Stag Sans Light"/>
                <a:cs typeface="Arial" pitchFamily="34" charset="0"/>
              </a:rPr>
              <a:pPr/>
              <a:t>47</a:t>
            </a:fld>
            <a:endParaRPr lang="es-CL" sz="1400" b="1" dirty="0">
              <a:solidFill>
                <a:schemeClr val="bg1"/>
              </a:solidFill>
              <a:latin typeface="Stag Sans Light"/>
              <a:cs typeface="Arial" pitchFamily="34" charset="0"/>
            </a:endParaRPr>
          </a:p>
        </p:txBody>
      </p:sp>
      <p:sp>
        <p:nvSpPr>
          <p:cNvPr id="100" name="Rectángulo 99">
            <a:extLst>
              <a:ext uri="{FF2B5EF4-FFF2-40B4-BE49-F238E27FC236}">
                <a16:creationId xmlns:a16="http://schemas.microsoft.com/office/drawing/2014/main" id="{48CE2FF8-EC52-4DC8-B481-A16D8A0013A5}"/>
              </a:ext>
            </a:extLst>
          </p:cNvPr>
          <p:cNvSpPr/>
          <p:nvPr/>
        </p:nvSpPr>
        <p:spPr>
          <a:xfrm>
            <a:off x="4643863" y="1041366"/>
            <a:ext cx="309732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just"/>
            <a:r>
              <a:rPr lang="es-CL" sz="1600" b="1" dirty="0">
                <a:solidFill>
                  <a:schemeClr val="bg1"/>
                </a:solidFill>
              </a:rPr>
              <a:t>Otros Servicios – No Regulados</a:t>
            </a:r>
          </a:p>
        </p:txBody>
      </p:sp>
      <p:cxnSp>
        <p:nvCxnSpPr>
          <p:cNvPr id="101" name="Conector recto 100">
            <a:extLst>
              <a:ext uri="{FF2B5EF4-FFF2-40B4-BE49-F238E27FC236}">
                <a16:creationId xmlns:a16="http://schemas.microsoft.com/office/drawing/2014/main" id="{E321BCE2-A4AD-485F-93C4-C29C2A2B58F7}"/>
              </a:ext>
            </a:extLst>
          </p:cNvPr>
          <p:cNvCxnSpPr>
            <a:cxnSpLocks/>
          </p:cNvCxnSpPr>
          <p:nvPr/>
        </p:nvCxnSpPr>
        <p:spPr>
          <a:xfrm>
            <a:off x="4427761" y="1079525"/>
            <a:ext cx="0" cy="415485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ángulo 18">
            <a:extLst>
              <a:ext uri="{FF2B5EF4-FFF2-40B4-BE49-F238E27FC236}">
                <a16:creationId xmlns:a16="http://schemas.microsoft.com/office/drawing/2014/main" id="{7FF44E43-1F17-45B7-82F2-AF98FF9F571B}"/>
              </a:ext>
            </a:extLst>
          </p:cNvPr>
          <p:cNvSpPr/>
          <p:nvPr/>
        </p:nvSpPr>
        <p:spPr>
          <a:xfrm>
            <a:off x="483608" y="1053064"/>
            <a:ext cx="204414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just"/>
            <a:r>
              <a:rPr lang="es-CL" sz="1600" b="1" dirty="0">
                <a:solidFill>
                  <a:schemeClr val="bg1"/>
                </a:solidFill>
              </a:rPr>
              <a:t>Servicios Sanitarios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0FA01780-2623-4D76-B97F-23AC9804ACD0}"/>
              </a:ext>
            </a:extLst>
          </p:cNvPr>
          <p:cNvSpPr txBox="1"/>
          <p:nvPr/>
        </p:nvSpPr>
        <p:spPr>
          <a:xfrm>
            <a:off x="251297" y="1621324"/>
            <a:ext cx="360039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Clr>
                <a:srgbClr val="00CC00"/>
              </a:buClr>
              <a:buFont typeface="Wingdings" panose="05000000000000000000" pitchFamily="2" charset="2"/>
              <a:buChar char="ü"/>
            </a:pPr>
            <a:r>
              <a:rPr lang="es-CL" sz="1600" b="1" dirty="0">
                <a:solidFill>
                  <a:schemeClr val="bg1"/>
                </a:solidFill>
              </a:rPr>
              <a:t>Acceso Universal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CL" sz="1600" dirty="0">
              <a:solidFill>
                <a:schemeClr val="bg1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CL" sz="1600" dirty="0">
              <a:solidFill>
                <a:schemeClr val="bg1"/>
              </a:solidFill>
            </a:endParaRPr>
          </a:p>
          <a:p>
            <a:pPr algn="just"/>
            <a:r>
              <a:rPr lang="es-CL" sz="1600" dirty="0">
                <a:solidFill>
                  <a:schemeClr val="bg1"/>
                </a:solidFill>
              </a:rPr>
              <a:t>Esval y Aguas del Valle han definido como uno de sus desafíos estratégicos avanzar en la materialización del acceso universal al agua potable en sus respectivas regiones.</a:t>
            </a:r>
          </a:p>
          <a:p>
            <a:pPr algn="just"/>
            <a:endParaRPr lang="es-CL" sz="1600" dirty="0">
              <a:solidFill>
                <a:schemeClr val="bg1"/>
              </a:solidFill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17B60816-2062-4782-A08B-1B49788E3DD1}"/>
              </a:ext>
            </a:extLst>
          </p:cNvPr>
          <p:cNvSpPr txBox="1"/>
          <p:nvPr/>
        </p:nvSpPr>
        <p:spPr>
          <a:xfrm>
            <a:off x="4780860" y="1557133"/>
            <a:ext cx="360039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Clr>
                <a:srgbClr val="00CC00"/>
              </a:buClr>
              <a:buFont typeface="Wingdings" panose="05000000000000000000" pitchFamily="2" charset="2"/>
              <a:buChar char="ü"/>
            </a:pPr>
            <a:r>
              <a:rPr lang="es-CL" sz="1600" b="1" dirty="0">
                <a:solidFill>
                  <a:schemeClr val="bg1"/>
                </a:solidFill>
              </a:rPr>
              <a:t>Crecimiento de Servicios no Regulados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CL" sz="1600" dirty="0">
              <a:solidFill>
                <a:schemeClr val="bg1"/>
              </a:solidFill>
            </a:endParaRPr>
          </a:p>
          <a:p>
            <a:pPr algn="just"/>
            <a:r>
              <a:rPr lang="es-CL" sz="1600" dirty="0">
                <a:solidFill>
                  <a:schemeClr val="bg1"/>
                </a:solidFill>
              </a:rPr>
              <a:t>Complementariamente ofrecemos hoy al mercado nacional e internacional servicios basados en capacidades de infraestructura y/o experiencia técnica en procesos, construcción y diseño.</a:t>
            </a:r>
          </a:p>
          <a:p>
            <a:pPr algn="just"/>
            <a:endParaRPr lang="es-CL" sz="1600" dirty="0">
              <a:solidFill>
                <a:schemeClr val="bg1"/>
              </a:solidFill>
            </a:endParaRPr>
          </a:p>
        </p:txBody>
      </p:sp>
      <p:pic>
        <p:nvPicPr>
          <p:cNvPr id="25" name="Imagen 24">
            <a:extLst>
              <a:ext uri="{FF2B5EF4-FFF2-40B4-BE49-F238E27FC236}">
                <a16:creationId xmlns:a16="http://schemas.microsoft.com/office/drawing/2014/main" id="{2F925BF2-E352-4F86-8BCB-59C2AB0E435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2053" y="297023"/>
            <a:ext cx="2586188" cy="566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225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00" y="0"/>
            <a:ext cx="8755849" cy="5759450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3945" y="431453"/>
            <a:ext cx="2586188" cy="566478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251297" y="431453"/>
            <a:ext cx="5328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 b="1" dirty="0">
                <a:solidFill>
                  <a:srgbClr val="0070C0"/>
                </a:solidFill>
              </a:rPr>
              <a:t>Negocios No Regulados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D5C55D59-8AAC-4D60-837B-A55BF3916A8F}"/>
              </a:ext>
            </a:extLst>
          </p:cNvPr>
          <p:cNvSpPr txBox="1"/>
          <p:nvPr/>
        </p:nvSpPr>
        <p:spPr>
          <a:xfrm>
            <a:off x="251297" y="1295549"/>
            <a:ext cx="849694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L" dirty="0">
                <a:solidFill>
                  <a:srgbClr val="002060"/>
                </a:solidFill>
              </a:rPr>
              <a:t>Prestaciones no reguladas son todos aquellos servicios en cuya ejecución la empresa de servicios sanitarios no tiene exclusividad, es decir que pueden ser realizados por terceros o por la empresa sanitaria, y por lo tanto, es el usuario decide a quien contratar.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CL" dirty="0">
              <a:solidFill>
                <a:srgbClr val="002060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L" dirty="0">
                <a:solidFill>
                  <a:srgbClr val="002060"/>
                </a:solidFill>
              </a:rPr>
              <a:t>Esta facultad permite a las empresas sanitarias utilizar capacidades ociosas de su infraestructura, que naturalmente se diseño y construye para un año de previsión futuro.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CL" dirty="0">
              <a:solidFill>
                <a:srgbClr val="002060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L" dirty="0">
                <a:solidFill>
                  <a:srgbClr val="002060"/>
                </a:solidFill>
              </a:rPr>
              <a:t>Así mismo, permite aprovechar el conocimiento específico	 adquirido en	 los procesos sanitarios, ofreciendo servicios especializados en condiciones muy competitivas.	</a:t>
            </a:r>
          </a:p>
        </p:txBody>
      </p:sp>
    </p:spTree>
    <p:extLst>
      <p:ext uri="{BB962C8B-B14F-4D97-AF65-F5344CB8AC3E}">
        <p14:creationId xmlns:p14="http://schemas.microsoft.com/office/powerpoint/2010/main" val="4145890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00" y="0"/>
            <a:ext cx="8755849" cy="5759450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3945" y="431453"/>
            <a:ext cx="2586188" cy="566478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251297" y="431453"/>
            <a:ext cx="5328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 b="1" dirty="0">
                <a:solidFill>
                  <a:srgbClr val="0070C0"/>
                </a:solidFill>
              </a:rPr>
              <a:t>Negocios No Regulados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D5C55D59-8AAC-4D60-837B-A55BF3916A8F}"/>
              </a:ext>
            </a:extLst>
          </p:cNvPr>
          <p:cNvSpPr txBox="1"/>
          <p:nvPr/>
        </p:nvSpPr>
        <p:spPr>
          <a:xfrm>
            <a:off x="251297" y="1295549"/>
            <a:ext cx="84969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L" dirty="0">
                <a:solidFill>
                  <a:srgbClr val="002060"/>
                </a:solidFill>
              </a:rPr>
              <a:t>En el caso de prestaciones reguladas que utilizan activos de forma compartida con el giro sanitario, la regulación aplica	una	regla	de	pro-rateo	del	activo en	proporción	al uso.	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CL" dirty="0">
              <a:solidFill>
                <a:srgbClr val="002060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L" dirty="0">
                <a:solidFill>
                  <a:srgbClr val="002060"/>
                </a:solidFill>
              </a:rPr>
              <a:t>Por otra parte, en el proceso de cálculo tarifario se incluyen los ingresos provenientes de prestaciones no reguladas, beneficiando a los usuarios con la consiguiente rebaja de tarifas.</a:t>
            </a:r>
          </a:p>
          <a:p>
            <a:pPr algn="just"/>
            <a:endParaRPr lang="es-CL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185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00" y="0"/>
            <a:ext cx="8755849" cy="5759450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3945" y="431453"/>
            <a:ext cx="2586188" cy="566478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251297" y="431453"/>
            <a:ext cx="5328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 b="1" dirty="0">
                <a:solidFill>
                  <a:srgbClr val="0070C0"/>
                </a:solidFill>
              </a:rPr>
              <a:t>Industria Sanitaria en Chile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059A5AEE-8FE5-4316-A820-5543B92B77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3945" y="5039965"/>
            <a:ext cx="2251770" cy="381822"/>
          </a:xfrm>
          <a:prstGeom prst="rect">
            <a:avLst/>
          </a:prstGeom>
        </p:spPr>
      </p:pic>
      <p:pic>
        <p:nvPicPr>
          <p:cNvPr id="1028" name="Picture 4" descr="Agua">
            <a:extLst>
              <a:ext uri="{FF2B5EF4-FFF2-40B4-BE49-F238E27FC236}">
                <a16:creationId xmlns:a16="http://schemas.microsoft.com/office/drawing/2014/main" id="{523FB34A-FF15-4834-BF72-6D4B2993DC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27" b="46040"/>
          <a:stretch/>
        </p:blipFill>
        <p:spPr bwMode="auto">
          <a:xfrm>
            <a:off x="226421" y="1068371"/>
            <a:ext cx="3845509" cy="3827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Agua">
            <a:extLst>
              <a:ext uri="{FF2B5EF4-FFF2-40B4-BE49-F238E27FC236}">
                <a16:creationId xmlns:a16="http://schemas.microsoft.com/office/drawing/2014/main" id="{0EA67902-0C3C-49BA-B3A4-7AC0E16C2D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501" b="12623"/>
          <a:stretch/>
        </p:blipFill>
        <p:spPr bwMode="auto">
          <a:xfrm>
            <a:off x="4643785" y="1057093"/>
            <a:ext cx="3845509" cy="3820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5FF42555-2A19-4B2D-8294-7BC3057350F7}"/>
              </a:ext>
            </a:extLst>
          </p:cNvPr>
          <p:cNvSpPr txBox="1"/>
          <p:nvPr/>
        </p:nvSpPr>
        <p:spPr>
          <a:xfrm>
            <a:off x="6732017" y="5039965"/>
            <a:ext cx="14401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dirty="0">
                <a:solidFill>
                  <a:schemeClr val="tx1"/>
                </a:solidFill>
              </a:rPr>
              <a:t>07 de marzo 2019</a:t>
            </a:r>
          </a:p>
        </p:txBody>
      </p:sp>
    </p:spTree>
    <p:extLst>
      <p:ext uri="{BB962C8B-B14F-4D97-AF65-F5344CB8AC3E}">
        <p14:creationId xmlns:p14="http://schemas.microsoft.com/office/powerpoint/2010/main" val="377135007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F0863DE0-4350-4D96-B342-378224468BF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00" y="0"/>
            <a:ext cx="8755849" cy="5759450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3945" y="431453"/>
            <a:ext cx="2586188" cy="566478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251297" y="431453"/>
            <a:ext cx="5328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 b="1" dirty="0">
                <a:solidFill>
                  <a:srgbClr val="0070C0"/>
                </a:solidFill>
              </a:rPr>
              <a:t>Negocios No Regulados</a:t>
            </a:r>
          </a:p>
        </p:txBody>
      </p:sp>
      <p:pic>
        <p:nvPicPr>
          <p:cNvPr id="3074" name="Picture 2" descr="Resultado de imagen para tratamiento de riles">
            <a:extLst>
              <a:ext uri="{FF2B5EF4-FFF2-40B4-BE49-F238E27FC236}">
                <a16:creationId xmlns:a16="http://schemas.microsoft.com/office/drawing/2014/main" id="{9DD68DC4-B3C8-420D-B37E-F788337A8B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7"/>
          <a:stretch/>
        </p:blipFill>
        <p:spPr bwMode="auto">
          <a:xfrm>
            <a:off x="3048702" y="1166595"/>
            <a:ext cx="1283392" cy="886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Resultado de imagen para camion limpia fosas">
            <a:extLst>
              <a:ext uri="{FF2B5EF4-FFF2-40B4-BE49-F238E27FC236}">
                <a16:creationId xmlns:a16="http://schemas.microsoft.com/office/drawing/2014/main" id="{866EA10A-9DB9-4167-AC55-2EE8FA854D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7317" y="1144517"/>
            <a:ext cx="1590267" cy="89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02345C7F-C01B-4A3B-BD2D-6FA217C6934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9146" t="16110" r="20960" b="22811"/>
          <a:stretch/>
        </p:blipFill>
        <p:spPr>
          <a:xfrm>
            <a:off x="7082929" y="1128221"/>
            <a:ext cx="1590268" cy="893840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437E10A5-E3FD-46F8-8A7F-4DB30D0BFD86}"/>
              </a:ext>
            </a:extLst>
          </p:cNvPr>
          <p:cNvCxnSpPr>
            <a:cxnSpLocks/>
          </p:cNvCxnSpPr>
          <p:nvPr/>
        </p:nvCxnSpPr>
        <p:spPr>
          <a:xfrm flipH="1">
            <a:off x="485736" y="2519685"/>
            <a:ext cx="8124581" cy="4221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uadroTexto 9">
            <a:extLst>
              <a:ext uri="{FF2B5EF4-FFF2-40B4-BE49-F238E27FC236}">
                <a16:creationId xmlns:a16="http://schemas.microsoft.com/office/drawing/2014/main" id="{6E93A296-3322-4A98-8DFE-F6826540CD9B}"/>
              </a:ext>
            </a:extLst>
          </p:cNvPr>
          <p:cNvSpPr txBox="1"/>
          <p:nvPr/>
        </p:nvSpPr>
        <p:spPr>
          <a:xfrm>
            <a:off x="485736" y="1367557"/>
            <a:ext cx="19442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>
                <a:solidFill>
                  <a:srgbClr val="002060"/>
                </a:solidFill>
              </a:rPr>
              <a:t>Negocios Basados en Infraestructura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139F748B-F85C-4C01-9FDF-44A15B14EA1B}"/>
              </a:ext>
            </a:extLst>
          </p:cNvPr>
          <p:cNvSpPr txBox="1"/>
          <p:nvPr/>
        </p:nvSpPr>
        <p:spPr>
          <a:xfrm>
            <a:off x="489285" y="3101838"/>
            <a:ext cx="19442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>
                <a:solidFill>
                  <a:srgbClr val="002060"/>
                </a:solidFill>
              </a:rPr>
              <a:t>Negocios Basados en Experiencia</a:t>
            </a: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35D1E7E4-8C52-403D-8442-083F1B3E2AC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07458" y="2561900"/>
            <a:ext cx="889949" cy="1111329"/>
          </a:xfrm>
          <a:prstGeom prst="rect">
            <a:avLst/>
          </a:prstGeom>
        </p:spPr>
      </p:pic>
      <p:pic>
        <p:nvPicPr>
          <p:cNvPr id="16" name="Picture 2" descr="image001">
            <a:extLst>
              <a:ext uri="{FF2B5EF4-FFF2-40B4-BE49-F238E27FC236}">
                <a16:creationId xmlns:a16="http://schemas.microsoft.com/office/drawing/2014/main" id="{F76DDDBC-E045-4FA6-9049-94DC1F116F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054" y="2683419"/>
            <a:ext cx="2139111" cy="993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Resultado de imagen para inteligencia de redes">
            <a:extLst>
              <a:ext uri="{FF2B5EF4-FFF2-40B4-BE49-F238E27FC236}">
                <a16:creationId xmlns:a16="http://schemas.microsoft.com/office/drawing/2014/main" id="{BD36F70F-30C8-4049-ADEC-FB3CF4845DF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57" t="2860" r="9735" b="1114"/>
          <a:stretch/>
        </p:blipFill>
        <p:spPr bwMode="auto">
          <a:xfrm>
            <a:off x="3720026" y="4125429"/>
            <a:ext cx="1224136" cy="948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1" descr="Resultado de imagen para esval">
            <a:extLst>
              <a:ext uri="{FF2B5EF4-FFF2-40B4-BE49-F238E27FC236}">
                <a16:creationId xmlns:a16="http://schemas.microsoft.com/office/drawing/2014/main" id="{D5FDE5E5-1740-469A-8D7A-3ED3E10E75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90" r="7760" b="23812"/>
          <a:stretch/>
        </p:blipFill>
        <p:spPr bwMode="auto">
          <a:xfrm>
            <a:off x="3290250" y="2683419"/>
            <a:ext cx="1178944" cy="958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187966E7-6DF1-4ACA-B0EB-5705DC21C10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411106" y="4146845"/>
            <a:ext cx="1851322" cy="879145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05C4D7BF-AB20-4D3A-B7CD-4C320EBD2EDA}"/>
              </a:ext>
            </a:extLst>
          </p:cNvPr>
          <p:cNvSpPr txBox="1"/>
          <p:nvPr/>
        </p:nvSpPr>
        <p:spPr>
          <a:xfrm>
            <a:off x="2902451" y="2015629"/>
            <a:ext cx="159731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900" b="1" dirty="0"/>
              <a:t>Recepción, tratamiento y disposición de residuos líquidos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4680B197-C43C-433A-A409-46957C352175}"/>
              </a:ext>
            </a:extLst>
          </p:cNvPr>
          <p:cNvSpPr txBox="1"/>
          <p:nvPr/>
        </p:nvSpPr>
        <p:spPr>
          <a:xfrm>
            <a:off x="4877392" y="2040009"/>
            <a:ext cx="15973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900" b="1" dirty="0"/>
              <a:t>Recepción camiones </a:t>
            </a:r>
            <a:r>
              <a:rPr lang="es-CL" sz="900" b="1" dirty="0" err="1"/>
              <a:t>Limpiafosas</a:t>
            </a:r>
            <a:endParaRPr lang="es-CL" sz="900" b="1" dirty="0"/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0A86552D-7ACF-4083-8A98-680423473B68}"/>
              </a:ext>
            </a:extLst>
          </p:cNvPr>
          <p:cNvSpPr txBox="1"/>
          <p:nvPr/>
        </p:nvSpPr>
        <p:spPr>
          <a:xfrm>
            <a:off x="7083984" y="2017975"/>
            <a:ext cx="15973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900" b="1" dirty="0"/>
              <a:t>Venta de Agua con y sin transporte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B2B3577C-1391-4687-BCE2-C7ED7245B864}"/>
              </a:ext>
            </a:extLst>
          </p:cNvPr>
          <p:cNvSpPr txBox="1"/>
          <p:nvPr/>
        </p:nvSpPr>
        <p:spPr>
          <a:xfrm>
            <a:off x="6765790" y="3667908"/>
            <a:ext cx="15973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900" b="1" dirty="0"/>
              <a:t>Plantas Osmosis / Desalación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946EB1B6-F94E-444D-8CE8-B282B2A45345}"/>
              </a:ext>
            </a:extLst>
          </p:cNvPr>
          <p:cNvSpPr txBox="1"/>
          <p:nvPr/>
        </p:nvSpPr>
        <p:spPr>
          <a:xfrm>
            <a:off x="4805008" y="3652417"/>
            <a:ext cx="15973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900" b="1" dirty="0"/>
              <a:t>Reutilización de Aguas Tratadas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CF7883EB-698B-4D62-B227-74F23E55B267}"/>
              </a:ext>
            </a:extLst>
          </p:cNvPr>
          <p:cNvSpPr txBox="1"/>
          <p:nvPr/>
        </p:nvSpPr>
        <p:spPr>
          <a:xfrm>
            <a:off x="3503608" y="5094306"/>
            <a:ext cx="15973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900" b="1" dirty="0"/>
              <a:t>Inteligencia de Redes</a:t>
            </a:r>
          </a:p>
          <a:p>
            <a:pPr algn="ctr"/>
            <a:r>
              <a:rPr lang="es-CL" sz="900" b="1" dirty="0"/>
              <a:t>de Distribución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ACEFDDA5-0F5A-4165-899D-C8E5243D1085}"/>
              </a:ext>
            </a:extLst>
          </p:cNvPr>
          <p:cNvSpPr txBox="1"/>
          <p:nvPr/>
        </p:nvSpPr>
        <p:spPr>
          <a:xfrm>
            <a:off x="3081063" y="3679845"/>
            <a:ext cx="15973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900" b="1" dirty="0"/>
              <a:t>Operación de </a:t>
            </a:r>
          </a:p>
          <a:p>
            <a:pPr algn="ctr"/>
            <a:r>
              <a:rPr lang="es-CL" sz="900" b="1" dirty="0"/>
              <a:t>Sistemas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F3C63E96-A903-469F-832D-5D11DBCE0202}"/>
              </a:ext>
            </a:extLst>
          </p:cNvPr>
          <p:cNvSpPr txBox="1"/>
          <p:nvPr/>
        </p:nvSpPr>
        <p:spPr>
          <a:xfrm>
            <a:off x="5538108" y="5023388"/>
            <a:ext cx="15973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900" b="1" dirty="0"/>
              <a:t>Diseño y Construcción de Obras Sanitarias</a:t>
            </a:r>
          </a:p>
        </p:txBody>
      </p:sp>
    </p:spTree>
    <p:extLst>
      <p:ext uri="{BB962C8B-B14F-4D97-AF65-F5344CB8AC3E}">
        <p14:creationId xmlns:p14="http://schemas.microsoft.com/office/powerpoint/2010/main" val="419857471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94" y="-26586"/>
            <a:ext cx="8978044" cy="5905605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321" y="935509"/>
            <a:ext cx="3551172" cy="95073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0" y="2015629"/>
            <a:ext cx="43697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CL" altLang="es-CL" sz="24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ctr"/>
            <a:r>
              <a:rPr lang="es-CL" altLang="es-CL" sz="2400" b="1" dirty="0">
                <a:solidFill>
                  <a:schemeClr val="bg1"/>
                </a:solidFill>
                <a:latin typeface="Calibri" panose="020F0502020204030204" pitchFamily="34" charset="0"/>
              </a:rPr>
              <a:t>Nuestros Desafíos y </a:t>
            </a:r>
          </a:p>
          <a:p>
            <a:pPr algn="ctr"/>
            <a:r>
              <a:rPr lang="es-CL" altLang="es-CL" sz="2400" b="1" dirty="0">
                <a:solidFill>
                  <a:schemeClr val="bg1"/>
                </a:solidFill>
                <a:latin typeface="Calibri" panose="020F0502020204030204" pitchFamily="34" charset="0"/>
              </a:rPr>
              <a:t>Propuesta de Valor</a:t>
            </a:r>
            <a:endParaRPr lang="es-CL" altLang="es-CL" sz="40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51297" y="4955773"/>
            <a:ext cx="3672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600" dirty="0">
                <a:solidFill>
                  <a:schemeClr val="bg1"/>
                </a:solidFill>
                <a:latin typeface="+mn-lt"/>
              </a:rPr>
              <a:t>Marcelo Aceituno - Gerente Comercial</a:t>
            </a:r>
          </a:p>
        </p:txBody>
      </p:sp>
    </p:spTree>
    <p:extLst>
      <p:ext uri="{BB962C8B-B14F-4D97-AF65-F5344CB8AC3E}">
        <p14:creationId xmlns:p14="http://schemas.microsoft.com/office/powerpoint/2010/main" val="41298111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00" y="0"/>
            <a:ext cx="8755849" cy="5759450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3945" y="431453"/>
            <a:ext cx="2586188" cy="566478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251297" y="431453"/>
            <a:ext cx="5328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 b="1" dirty="0">
                <a:solidFill>
                  <a:srgbClr val="0070C0"/>
                </a:solidFill>
              </a:rPr>
              <a:t>Tarifas en Chile v/s OCDE</a:t>
            </a:r>
          </a:p>
        </p:txBody>
      </p:sp>
      <p:sp>
        <p:nvSpPr>
          <p:cNvPr id="13" name="Rectángulo 12"/>
          <p:cNvSpPr/>
          <p:nvPr/>
        </p:nvSpPr>
        <p:spPr>
          <a:xfrm>
            <a:off x="936200" y="4168657"/>
            <a:ext cx="34639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s-CL" sz="4800" b="1" dirty="0">
                <a:solidFill>
                  <a:srgbClr val="0070C0"/>
                </a:solidFill>
                <a:latin typeface="Calibri" panose="020F0502020204030204" pitchFamily="34" charset="0"/>
                <a:cs typeface="Helvetica"/>
              </a:rPr>
              <a:t>99,97%</a:t>
            </a:r>
          </a:p>
          <a:p>
            <a:pPr lvl="0" algn="ctr">
              <a:defRPr/>
            </a:pPr>
            <a:r>
              <a:rPr lang="es-CL" sz="2400" b="1" dirty="0">
                <a:solidFill>
                  <a:srgbClr val="0070C0"/>
                </a:solidFill>
                <a:latin typeface="Calibri" panose="020F0502020204030204" pitchFamily="34" charset="0"/>
                <a:cs typeface="Helvetica"/>
              </a:rPr>
              <a:t>Cobertura nacional de AP</a:t>
            </a:r>
          </a:p>
        </p:txBody>
      </p:sp>
      <p:pic>
        <p:nvPicPr>
          <p:cNvPr id="18" name="Imagen 17">
            <a:extLst>
              <a:ext uri="{FF2B5EF4-FFF2-40B4-BE49-F238E27FC236}">
                <a16:creationId xmlns:a16="http://schemas.microsoft.com/office/drawing/2014/main" id="{4B6ABC17-E1BA-4433-B8DD-5E08A9E7EC3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042"/>
          <a:stretch/>
        </p:blipFill>
        <p:spPr>
          <a:xfrm>
            <a:off x="539329" y="1406394"/>
            <a:ext cx="7721600" cy="2556198"/>
          </a:xfrm>
          <a:prstGeom prst="rect">
            <a:avLst/>
          </a:prstGeom>
        </p:spPr>
      </p:pic>
      <p:sp>
        <p:nvSpPr>
          <p:cNvPr id="19" name="Rectángulo 18">
            <a:extLst>
              <a:ext uri="{FF2B5EF4-FFF2-40B4-BE49-F238E27FC236}">
                <a16:creationId xmlns:a16="http://schemas.microsoft.com/office/drawing/2014/main" id="{AF3D8A5C-3F58-491F-AB1C-252D1918B759}"/>
              </a:ext>
            </a:extLst>
          </p:cNvPr>
          <p:cNvSpPr/>
          <p:nvPr/>
        </p:nvSpPr>
        <p:spPr>
          <a:xfrm>
            <a:off x="7696303" y="2422024"/>
            <a:ext cx="223283" cy="698088"/>
          </a:xfrm>
          <a:prstGeom prst="rect">
            <a:avLst/>
          </a:prstGeom>
          <a:noFill/>
          <a:ln>
            <a:solidFill>
              <a:srgbClr val="D80027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s-CL">
              <a:solidFill>
                <a:prstClr val="white"/>
              </a:solidFill>
            </a:endParaRPr>
          </a:p>
        </p:txBody>
      </p:sp>
      <p:pic>
        <p:nvPicPr>
          <p:cNvPr id="20" name="Imagen 19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198" t="2396" r="23198" b="27998"/>
          <a:stretch/>
        </p:blipFill>
        <p:spPr>
          <a:xfrm>
            <a:off x="7537332" y="1756943"/>
            <a:ext cx="531300" cy="665081"/>
          </a:xfrm>
          <a:prstGeom prst="rect">
            <a:avLst/>
          </a:prstGeom>
        </p:spPr>
      </p:pic>
      <p:sp>
        <p:nvSpPr>
          <p:cNvPr id="21" name="Rectángulo 20"/>
          <p:cNvSpPr/>
          <p:nvPr/>
        </p:nvSpPr>
        <p:spPr>
          <a:xfrm>
            <a:off x="4604703" y="4168657"/>
            <a:ext cx="34639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s-CL" sz="4800" b="1" dirty="0">
                <a:solidFill>
                  <a:srgbClr val="0070C0"/>
                </a:solidFill>
                <a:latin typeface="Calibri" panose="020F0502020204030204" pitchFamily="34" charset="0"/>
                <a:cs typeface="Helvetica"/>
              </a:rPr>
              <a:t>96,80%</a:t>
            </a:r>
          </a:p>
          <a:p>
            <a:pPr lvl="0" algn="ctr">
              <a:defRPr/>
            </a:pPr>
            <a:r>
              <a:rPr lang="es-CL" sz="2400" b="1" dirty="0">
                <a:solidFill>
                  <a:srgbClr val="0070C0"/>
                </a:solidFill>
                <a:latin typeface="Calibri" panose="020F0502020204030204" pitchFamily="34" charset="0"/>
                <a:cs typeface="Helvetica"/>
              </a:rPr>
              <a:t>Cobertura nacional de AS</a:t>
            </a:r>
          </a:p>
        </p:txBody>
      </p:sp>
    </p:spTree>
    <p:extLst>
      <p:ext uri="{BB962C8B-B14F-4D97-AF65-F5344CB8AC3E}">
        <p14:creationId xmlns:p14="http://schemas.microsoft.com/office/powerpoint/2010/main" val="6211734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00" y="0"/>
            <a:ext cx="8755849" cy="5759450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3945" y="431453"/>
            <a:ext cx="2586188" cy="566478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251297" y="431453"/>
            <a:ext cx="53285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 b="1" dirty="0">
                <a:solidFill>
                  <a:srgbClr val="0070C0"/>
                </a:solidFill>
              </a:rPr>
              <a:t>Evolución de la Inversión del Sector Sanitario</a:t>
            </a:r>
          </a:p>
        </p:txBody>
      </p:sp>
      <p:graphicFrame>
        <p:nvGraphicFramePr>
          <p:cNvPr id="5" name="Objeto 4">
            <a:extLst>
              <a:ext uri="{FF2B5EF4-FFF2-40B4-BE49-F238E27FC236}">
                <a16:creationId xmlns:a16="http://schemas.microsoft.com/office/drawing/2014/main" id="{E187E08C-FEB8-4E06-AA3C-B3C39DE74C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7506083"/>
              </p:ext>
            </p:extLst>
          </p:nvPr>
        </p:nvGraphicFramePr>
        <p:xfrm>
          <a:off x="1018381" y="1190481"/>
          <a:ext cx="6962775" cy="421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Worksheet" r:id="rId5" imgW="6962677" imgH="4210110" progId="Excel.Sheet.12">
                  <p:link updateAutomatic="1"/>
                </p:oleObj>
              </mc:Choice>
              <mc:Fallback>
                <p:oleObj name="Worksheet" r:id="rId5" imgW="6962677" imgH="4210110" progId="Excel.Sheet.12">
                  <p:link updateAutomatic="1"/>
                  <p:pic>
                    <p:nvPicPr>
                      <p:cNvPr id="5" name="Objeto 4">
                        <a:extLst>
                          <a:ext uri="{FF2B5EF4-FFF2-40B4-BE49-F238E27FC236}">
                            <a16:creationId xmlns:a16="http://schemas.microsoft.com/office/drawing/2014/main" id="{E187E08C-FEB8-4E06-AA3C-B3C39DE74C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18381" y="1190481"/>
                        <a:ext cx="6962775" cy="421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156061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00" y="0"/>
            <a:ext cx="8755849" cy="5759450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69E325FD-AD0B-4E87-B634-792AC4E6EF3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150" y="346567"/>
            <a:ext cx="8885239" cy="5062241"/>
          </a:xfrm>
          <a:prstGeom prst="rect">
            <a:avLst/>
          </a:prstGeom>
        </p:spPr>
      </p:pic>
      <p:sp>
        <p:nvSpPr>
          <p:cNvPr id="23" name="Rectángulo 22">
            <a:extLst>
              <a:ext uri="{FF2B5EF4-FFF2-40B4-BE49-F238E27FC236}">
                <a16:creationId xmlns:a16="http://schemas.microsoft.com/office/drawing/2014/main" id="{14D3E133-7030-446A-890F-A6917CC530C6}"/>
              </a:ext>
            </a:extLst>
          </p:cNvPr>
          <p:cNvSpPr/>
          <p:nvPr/>
        </p:nvSpPr>
        <p:spPr>
          <a:xfrm>
            <a:off x="57150" y="346566"/>
            <a:ext cx="8885239" cy="5062241"/>
          </a:xfrm>
          <a:prstGeom prst="rect">
            <a:avLst/>
          </a:prstGeom>
          <a:solidFill>
            <a:srgbClr val="0056B8">
              <a:alpha val="67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dirty="0"/>
          </a:p>
        </p:txBody>
      </p:sp>
      <p:sp>
        <p:nvSpPr>
          <p:cNvPr id="3" name="CuadroTexto 2"/>
          <p:cNvSpPr txBox="1"/>
          <p:nvPr/>
        </p:nvSpPr>
        <p:spPr>
          <a:xfrm>
            <a:off x="234401" y="517971"/>
            <a:ext cx="5328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 b="1" dirty="0">
                <a:solidFill>
                  <a:schemeClr val="bg1"/>
                </a:solidFill>
              </a:rPr>
              <a:t>Impactos en la Salud Pública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B2D91C1C-D4E4-4D93-8550-F857F413440C}"/>
              </a:ext>
            </a:extLst>
          </p:cNvPr>
          <p:cNvSpPr txBox="1"/>
          <p:nvPr/>
        </p:nvSpPr>
        <p:spPr>
          <a:xfrm>
            <a:off x="397733" y="3918409"/>
            <a:ext cx="438919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3F4F6"/>
                </a:solidFill>
              </a:rPr>
              <a:t>CASOS ANUALES FIEBRE TIFOIDEA</a:t>
            </a:r>
            <a:r>
              <a:rPr lang="en-US" sz="2400" b="1" dirty="0">
                <a:solidFill>
                  <a:srgbClr val="F3F4F6"/>
                </a:solidFill>
              </a:rPr>
              <a:t> </a:t>
            </a:r>
          </a:p>
          <a:p>
            <a:r>
              <a:rPr lang="en-US" sz="1400" b="1" dirty="0">
                <a:solidFill>
                  <a:srgbClr val="F3F4F6"/>
                </a:solidFill>
              </a:rPr>
              <a:t>(</a:t>
            </a:r>
            <a:r>
              <a:rPr lang="en-US" sz="1400" b="1" dirty="0" err="1">
                <a:solidFill>
                  <a:srgbClr val="F3F4F6"/>
                </a:solidFill>
              </a:rPr>
              <a:t>por</a:t>
            </a:r>
            <a:r>
              <a:rPr lang="en-US" sz="1400" b="1" dirty="0">
                <a:solidFill>
                  <a:srgbClr val="F3F4F6"/>
                </a:solidFill>
              </a:rPr>
              <a:t> </a:t>
            </a:r>
            <a:r>
              <a:rPr lang="en-US" sz="1400" b="1" dirty="0" err="1">
                <a:solidFill>
                  <a:srgbClr val="F3F4F6"/>
                </a:solidFill>
              </a:rPr>
              <a:t>cada</a:t>
            </a:r>
            <a:r>
              <a:rPr lang="en-US" sz="1400" b="1" dirty="0">
                <a:solidFill>
                  <a:srgbClr val="F3F4F6"/>
                </a:solidFill>
              </a:rPr>
              <a:t> 100.000 </a:t>
            </a:r>
            <a:r>
              <a:rPr lang="en-US" sz="1400" b="1" dirty="0" err="1">
                <a:solidFill>
                  <a:srgbClr val="F3F4F6"/>
                </a:solidFill>
              </a:rPr>
              <a:t>habitantes</a:t>
            </a:r>
            <a:r>
              <a:rPr lang="en-US" sz="1400" b="1" dirty="0">
                <a:solidFill>
                  <a:srgbClr val="F3F4F6"/>
                </a:solidFill>
              </a:rPr>
              <a:t>)</a:t>
            </a:r>
            <a:endParaRPr lang="en-US" sz="2800" b="1" dirty="0">
              <a:solidFill>
                <a:srgbClr val="F3F4F6"/>
              </a:solidFill>
            </a:endParaRPr>
          </a:p>
        </p:txBody>
      </p:sp>
      <p:cxnSp>
        <p:nvCxnSpPr>
          <p:cNvPr id="17" name="Conector recto de flecha 16"/>
          <p:cNvCxnSpPr/>
          <p:nvPr/>
        </p:nvCxnSpPr>
        <p:spPr>
          <a:xfrm flipH="1">
            <a:off x="6948538" y="4014523"/>
            <a:ext cx="20" cy="780806"/>
          </a:xfrm>
          <a:prstGeom prst="straightConnector1">
            <a:avLst/>
          </a:prstGeom>
          <a:ln w="101600">
            <a:solidFill>
              <a:schemeClr val="bg1"/>
            </a:solidFill>
            <a:headEnd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Elipse 19"/>
          <p:cNvSpPr/>
          <p:nvPr/>
        </p:nvSpPr>
        <p:spPr>
          <a:xfrm>
            <a:off x="7490387" y="1832985"/>
            <a:ext cx="1368152" cy="136815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1" name="CuadroTexto 20"/>
          <p:cNvSpPr txBox="1"/>
          <p:nvPr/>
        </p:nvSpPr>
        <p:spPr>
          <a:xfrm>
            <a:off x="7876945" y="2632226"/>
            <a:ext cx="595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Hoy</a:t>
            </a:r>
            <a:endParaRPr lang="es-ES_tradnl" dirty="0">
              <a:solidFill>
                <a:schemeClr val="bg1"/>
              </a:solidFill>
            </a:endParaRPr>
          </a:p>
        </p:txBody>
      </p:sp>
      <p:sp>
        <p:nvSpPr>
          <p:cNvPr id="22" name="Rectángulo 21"/>
          <p:cNvSpPr/>
          <p:nvPr/>
        </p:nvSpPr>
        <p:spPr>
          <a:xfrm>
            <a:off x="7608916" y="1977550"/>
            <a:ext cx="9802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</a:rPr>
              <a:t>1,2</a:t>
            </a:r>
            <a:endParaRPr lang="es-CL" sz="3200" b="1" dirty="0">
              <a:solidFill>
                <a:schemeClr val="bg1"/>
              </a:solidFill>
            </a:endParaRPr>
          </a:p>
        </p:txBody>
      </p:sp>
      <p:sp>
        <p:nvSpPr>
          <p:cNvPr id="24" name="Elipse 23"/>
          <p:cNvSpPr/>
          <p:nvPr/>
        </p:nvSpPr>
        <p:spPr>
          <a:xfrm>
            <a:off x="7490387" y="3720850"/>
            <a:ext cx="1368152" cy="136815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sp>
        <p:nvSpPr>
          <p:cNvPr id="25" name="CuadroTexto 24"/>
          <p:cNvSpPr txBox="1"/>
          <p:nvPr/>
        </p:nvSpPr>
        <p:spPr>
          <a:xfrm>
            <a:off x="7836030" y="4577042"/>
            <a:ext cx="663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 Hoy</a:t>
            </a:r>
            <a:endParaRPr lang="es-ES_tradnl" dirty="0">
              <a:solidFill>
                <a:schemeClr val="bg1"/>
              </a:solidFill>
            </a:endParaRPr>
          </a:p>
        </p:txBody>
      </p:sp>
      <p:sp>
        <p:nvSpPr>
          <p:cNvPr id="26" name="Rectángulo 25"/>
          <p:cNvSpPr/>
          <p:nvPr/>
        </p:nvSpPr>
        <p:spPr>
          <a:xfrm>
            <a:off x="7490387" y="3979669"/>
            <a:ext cx="13552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</a:rPr>
              <a:t>3,78</a:t>
            </a:r>
            <a:endParaRPr lang="es-CL" sz="3200" b="1" dirty="0">
              <a:solidFill>
                <a:schemeClr val="bg1"/>
              </a:solidFill>
            </a:endParaRPr>
          </a:p>
        </p:txBody>
      </p:sp>
      <p:pic>
        <p:nvPicPr>
          <p:cNvPr id="27" name="Imagen 2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1937" y="503461"/>
            <a:ext cx="2689647" cy="720080"/>
          </a:xfrm>
          <a:prstGeom prst="rect">
            <a:avLst/>
          </a:prstGeom>
        </p:spPr>
      </p:pic>
      <p:sp>
        <p:nvSpPr>
          <p:cNvPr id="30" name="Elipse 29"/>
          <p:cNvSpPr/>
          <p:nvPr/>
        </p:nvSpPr>
        <p:spPr>
          <a:xfrm>
            <a:off x="4453626" y="1403509"/>
            <a:ext cx="2016260" cy="196369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sp>
        <p:nvSpPr>
          <p:cNvPr id="31" name="CuadroTexto 30"/>
          <p:cNvSpPr txBox="1"/>
          <p:nvPr/>
        </p:nvSpPr>
        <p:spPr>
          <a:xfrm>
            <a:off x="5150677" y="2549016"/>
            <a:ext cx="62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b="1" dirty="0">
                <a:solidFill>
                  <a:schemeClr val="bg1"/>
                </a:solidFill>
              </a:rPr>
              <a:t>70’s</a:t>
            </a:r>
            <a:endParaRPr lang="es-ES_tradnl" dirty="0">
              <a:solidFill>
                <a:schemeClr val="bg1"/>
              </a:solidFill>
            </a:endParaRPr>
          </a:p>
        </p:txBody>
      </p:sp>
      <p:sp>
        <p:nvSpPr>
          <p:cNvPr id="32" name="Rectángulo 31"/>
          <p:cNvSpPr/>
          <p:nvPr/>
        </p:nvSpPr>
        <p:spPr>
          <a:xfrm>
            <a:off x="4803973" y="1761750"/>
            <a:ext cx="116969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</a:rPr>
              <a:t>121</a:t>
            </a:r>
            <a:endParaRPr lang="es-CL" sz="3200" b="1" dirty="0">
              <a:solidFill>
                <a:schemeClr val="bg1"/>
              </a:solidFill>
            </a:endParaRPr>
          </a:p>
        </p:txBody>
      </p:sp>
      <p:cxnSp>
        <p:nvCxnSpPr>
          <p:cNvPr id="33" name="Conector recto de flecha 32"/>
          <p:cNvCxnSpPr/>
          <p:nvPr/>
        </p:nvCxnSpPr>
        <p:spPr>
          <a:xfrm flipH="1">
            <a:off x="6926294" y="2211202"/>
            <a:ext cx="20" cy="780806"/>
          </a:xfrm>
          <a:prstGeom prst="straightConnector1">
            <a:avLst/>
          </a:prstGeom>
          <a:ln w="101600">
            <a:solidFill>
              <a:schemeClr val="bg1"/>
            </a:solidFill>
            <a:headEnd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CuadroTexto 34">
            <a:extLst>
              <a:ext uri="{FF2B5EF4-FFF2-40B4-BE49-F238E27FC236}">
                <a16:creationId xmlns:a16="http://schemas.microsoft.com/office/drawing/2014/main" id="{B2D91C1C-D4E4-4D93-8550-F857F413440C}"/>
              </a:ext>
            </a:extLst>
          </p:cNvPr>
          <p:cNvSpPr txBox="1"/>
          <p:nvPr/>
        </p:nvSpPr>
        <p:spPr>
          <a:xfrm>
            <a:off x="410384" y="1754383"/>
            <a:ext cx="341138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3F4F6"/>
                </a:solidFill>
              </a:rPr>
              <a:t>CASOS ANUALES HEPATITIS</a:t>
            </a:r>
            <a:endParaRPr lang="en-US" sz="2400" b="1" dirty="0">
              <a:solidFill>
                <a:srgbClr val="F3F4F6"/>
              </a:solidFill>
            </a:endParaRPr>
          </a:p>
          <a:p>
            <a:r>
              <a:rPr lang="en-US" sz="1400" b="1" dirty="0">
                <a:solidFill>
                  <a:srgbClr val="F3F4F6"/>
                </a:solidFill>
              </a:rPr>
              <a:t>(por </a:t>
            </a:r>
            <a:r>
              <a:rPr lang="en-US" sz="1400" b="1" dirty="0" err="1">
                <a:solidFill>
                  <a:srgbClr val="F3F4F6"/>
                </a:solidFill>
              </a:rPr>
              <a:t>cada</a:t>
            </a:r>
            <a:r>
              <a:rPr lang="en-US" sz="1400" b="1" dirty="0">
                <a:solidFill>
                  <a:srgbClr val="F3F4F6"/>
                </a:solidFill>
              </a:rPr>
              <a:t> 100.000 </a:t>
            </a:r>
            <a:r>
              <a:rPr lang="en-US" sz="1400" b="1" dirty="0" err="1">
                <a:solidFill>
                  <a:srgbClr val="F3F4F6"/>
                </a:solidFill>
              </a:rPr>
              <a:t>habitantes</a:t>
            </a:r>
            <a:r>
              <a:rPr lang="en-US" sz="1400" b="1" dirty="0">
                <a:solidFill>
                  <a:srgbClr val="F3F4F6"/>
                </a:solidFill>
              </a:rPr>
              <a:t>)</a:t>
            </a:r>
            <a:endParaRPr lang="en-US" sz="2800" b="1" dirty="0">
              <a:solidFill>
                <a:srgbClr val="F3F4F6"/>
              </a:solidFill>
            </a:endParaRPr>
          </a:p>
        </p:txBody>
      </p:sp>
      <p:sp>
        <p:nvSpPr>
          <p:cNvPr id="36" name="Elipse 35"/>
          <p:cNvSpPr/>
          <p:nvPr/>
        </p:nvSpPr>
        <p:spPr>
          <a:xfrm>
            <a:off x="4715913" y="3527797"/>
            <a:ext cx="1734214" cy="15690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7" name="CuadroTexto 36"/>
          <p:cNvSpPr txBox="1"/>
          <p:nvPr/>
        </p:nvSpPr>
        <p:spPr>
          <a:xfrm>
            <a:off x="5286120" y="4487768"/>
            <a:ext cx="62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b="1" dirty="0">
                <a:solidFill>
                  <a:schemeClr val="bg1"/>
                </a:solidFill>
              </a:rPr>
              <a:t>70’s</a:t>
            </a:r>
            <a:endParaRPr lang="es-ES_tradnl" dirty="0">
              <a:solidFill>
                <a:schemeClr val="bg1"/>
              </a:solidFill>
            </a:endParaRPr>
          </a:p>
        </p:txBody>
      </p:sp>
      <p:sp>
        <p:nvSpPr>
          <p:cNvPr id="38" name="Rectángulo 37"/>
          <p:cNvSpPr/>
          <p:nvPr/>
        </p:nvSpPr>
        <p:spPr>
          <a:xfrm>
            <a:off x="5012352" y="3852649"/>
            <a:ext cx="116969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</a:rPr>
              <a:t>80</a:t>
            </a:r>
            <a:endParaRPr lang="es-CL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2964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00" y="595"/>
            <a:ext cx="8755849" cy="575945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251297" y="431453"/>
            <a:ext cx="53285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 b="1" dirty="0">
                <a:solidFill>
                  <a:srgbClr val="0070C0"/>
                </a:solidFill>
              </a:rPr>
              <a:t>Evolución de la Inversión del Sector Sanitario</a:t>
            </a: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E817E9B2-2C0E-4034-BBD1-1A471AAFD933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567434" y="367188"/>
            <a:ext cx="1987529" cy="5104825"/>
          </a:xfrm>
          <a:prstGeom prst="rect">
            <a:avLst/>
          </a:prstGeom>
        </p:spPr>
      </p:pic>
      <p:grpSp>
        <p:nvGrpSpPr>
          <p:cNvPr id="13" name="95 Grupo">
            <a:extLst>
              <a:ext uri="{FF2B5EF4-FFF2-40B4-BE49-F238E27FC236}">
                <a16:creationId xmlns:a16="http://schemas.microsoft.com/office/drawing/2014/main" id="{6AA8A706-EB34-4B9D-B67E-B931C679DB3D}"/>
              </a:ext>
            </a:extLst>
          </p:cNvPr>
          <p:cNvGrpSpPr/>
          <p:nvPr/>
        </p:nvGrpSpPr>
        <p:grpSpPr>
          <a:xfrm>
            <a:off x="4499769" y="3409146"/>
            <a:ext cx="1368000" cy="839149"/>
            <a:chOff x="4811615" y="3913317"/>
            <a:chExt cx="1368000" cy="839149"/>
          </a:xfrm>
        </p:grpSpPr>
        <p:sp>
          <p:nvSpPr>
            <p:cNvPr id="14" name="Text Box 199">
              <a:extLst>
                <a:ext uri="{FF2B5EF4-FFF2-40B4-BE49-F238E27FC236}">
                  <a16:creationId xmlns:a16="http://schemas.microsoft.com/office/drawing/2014/main" id="{524C3C74-3BEA-4186-99B9-C471D7B6EB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11615" y="3913317"/>
              <a:ext cx="1368000" cy="839149"/>
            </a:xfrm>
            <a:prstGeom prst="rect">
              <a:avLst/>
            </a:prstGeom>
            <a:noFill/>
            <a:ln w="12700" algn="ctr">
              <a:solidFill>
                <a:srgbClr val="094FA4"/>
              </a:solidFill>
              <a:miter lim="800000"/>
              <a:headEnd type="none" w="sm" len="sm"/>
              <a:tailEnd type="none" w="sm" len="sm"/>
            </a:ln>
          </p:spPr>
          <p:txBody>
            <a:bodyPr lIns="72000" tIns="0" rIns="72000" bIns="0" anchor="ctr"/>
            <a:lstStyle>
              <a:lvl1pPr>
                <a:defRPr sz="1400" b="1">
                  <a:solidFill>
                    <a:srgbClr val="003C68"/>
                  </a:solidFill>
                  <a:latin typeface="Arial" charset="0"/>
                </a:defRPr>
              </a:lvl1pPr>
              <a:lvl2pPr marL="742950" indent="-285750">
                <a:defRPr sz="1400" b="1">
                  <a:solidFill>
                    <a:srgbClr val="003C68"/>
                  </a:solidFill>
                  <a:latin typeface="Arial" charset="0"/>
                </a:defRPr>
              </a:lvl2pPr>
              <a:lvl3pPr marL="1143000" indent="-228600">
                <a:defRPr sz="1400" b="1">
                  <a:solidFill>
                    <a:srgbClr val="003C68"/>
                  </a:solidFill>
                  <a:latin typeface="Arial" charset="0"/>
                </a:defRPr>
              </a:lvl3pPr>
              <a:lvl4pPr marL="1600200" indent="-228600">
                <a:defRPr sz="1400" b="1">
                  <a:solidFill>
                    <a:srgbClr val="003C68"/>
                  </a:solidFill>
                  <a:latin typeface="Arial" charset="0"/>
                </a:defRPr>
              </a:lvl4pPr>
              <a:lvl5pPr marL="2057400" indent="-228600">
                <a:defRPr sz="1400" b="1">
                  <a:solidFill>
                    <a:srgbClr val="003C68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003C68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003C68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003C68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003C68"/>
                  </a:solidFill>
                  <a:latin typeface="Arial" charset="0"/>
                </a:defRPr>
              </a:lvl9pPr>
            </a:lstStyle>
            <a:p>
              <a:pPr algn="l">
                <a:buClr>
                  <a:schemeClr val="bg2"/>
                </a:buClr>
                <a:buFont typeface="Wingdings" pitchFamily="2" charset="2"/>
                <a:buNone/>
              </a:pPr>
              <a:endParaRPr lang="es-CL" sz="700" b="0" dirty="0">
                <a:solidFill>
                  <a:srgbClr val="094FA4"/>
                </a:solidFill>
                <a:latin typeface="+mn-lt"/>
                <a:cs typeface="Arial" pitchFamily="34" charset="0"/>
              </a:endParaRPr>
            </a:p>
            <a:p>
              <a:pPr algn="l">
                <a:buClr>
                  <a:schemeClr val="bg2"/>
                </a:buClr>
                <a:buFont typeface="Wingdings" pitchFamily="2" charset="2"/>
                <a:buNone/>
              </a:pPr>
              <a:endParaRPr lang="es-CL" sz="700" b="0" dirty="0">
                <a:solidFill>
                  <a:srgbClr val="094FA4"/>
                </a:solidFill>
                <a:latin typeface="+mn-lt"/>
                <a:cs typeface="Arial" pitchFamily="34" charset="0"/>
              </a:endParaRPr>
            </a:p>
            <a:p>
              <a:pPr algn="l">
                <a:buClr>
                  <a:schemeClr val="bg2"/>
                </a:buClr>
                <a:buFont typeface="Wingdings" pitchFamily="2" charset="2"/>
                <a:buNone/>
              </a:pPr>
              <a:r>
                <a:rPr lang="es-CL" sz="700" b="0" dirty="0">
                  <a:solidFill>
                    <a:srgbClr val="094FA4"/>
                  </a:solidFill>
                  <a:latin typeface="+mn-lt"/>
                  <a:cs typeface="Arial" pitchFamily="34" charset="0"/>
                </a:rPr>
                <a:t>Regiones: Los Lagos, Los Ríos</a:t>
              </a:r>
            </a:p>
            <a:p>
              <a:pPr>
                <a:buClr>
                  <a:schemeClr val="bg2"/>
                </a:buClr>
              </a:pPr>
              <a:r>
                <a:rPr lang="es-CL" sz="700" b="0" dirty="0">
                  <a:solidFill>
                    <a:srgbClr val="094FA4"/>
                  </a:solidFill>
                  <a:latin typeface="+mn-lt"/>
                  <a:cs typeface="Arial" pitchFamily="34" charset="0"/>
                </a:rPr>
                <a:t>Clientes : 219.432</a:t>
              </a:r>
            </a:p>
            <a:p>
              <a:pPr>
                <a:buClr>
                  <a:schemeClr val="bg2"/>
                </a:buClr>
              </a:pPr>
              <a:r>
                <a:rPr lang="es-CL" sz="700" b="0" dirty="0">
                  <a:solidFill>
                    <a:srgbClr val="094FA4"/>
                  </a:solidFill>
                  <a:latin typeface="+mn-lt"/>
                  <a:cs typeface="Arial" pitchFamily="34" charset="0"/>
                </a:rPr>
                <a:t>Controlador: Grupo Agbar Suez</a:t>
              </a:r>
            </a:p>
          </p:txBody>
        </p:sp>
        <p:pic>
          <p:nvPicPr>
            <p:cNvPr id="15" name="Picture 207">
              <a:extLst>
                <a:ext uri="{FF2B5EF4-FFF2-40B4-BE49-F238E27FC236}">
                  <a16:creationId xmlns:a16="http://schemas.microsoft.com/office/drawing/2014/main" id="{15139990-AC2D-4026-8640-6CB61123567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78340" y="3934903"/>
              <a:ext cx="458788" cy="207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" name="92 Grupo">
            <a:extLst>
              <a:ext uri="{FF2B5EF4-FFF2-40B4-BE49-F238E27FC236}">
                <a16:creationId xmlns:a16="http://schemas.microsoft.com/office/drawing/2014/main" id="{47528C02-36C4-4AA7-BA0E-D25DA5B5DAFC}"/>
              </a:ext>
            </a:extLst>
          </p:cNvPr>
          <p:cNvGrpSpPr/>
          <p:nvPr/>
        </p:nvGrpSpPr>
        <p:grpSpPr>
          <a:xfrm>
            <a:off x="7359323" y="851543"/>
            <a:ext cx="1368000" cy="793750"/>
            <a:chOff x="7426694" y="1603911"/>
            <a:chExt cx="1368000" cy="793750"/>
          </a:xfrm>
        </p:grpSpPr>
        <p:pic>
          <p:nvPicPr>
            <p:cNvPr id="17" name="Picture 241" descr="http://www.smapa.cl/logo_smapa.jpg">
              <a:extLst>
                <a:ext uri="{FF2B5EF4-FFF2-40B4-BE49-F238E27FC236}">
                  <a16:creationId xmlns:a16="http://schemas.microsoft.com/office/drawing/2014/main" id="{162B523C-D3CA-444D-B19F-829C84DD084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79132" y="1659474"/>
              <a:ext cx="458787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Text Box 186">
              <a:extLst>
                <a:ext uri="{FF2B5EF4-FFF2-40B4-BE49-F238E27FC236}">
                  <a16:creationId xmlns:a16="http://schemas.microsoft.com/office/drawing/2014/main" id="{65B0A1A5-6051-4701-B378-9CF33D36A2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26694" y="1603911"/>
              <a:ext cx="1368000" cy="793750"/>
            </a:xfrm>
            <a:prstGeom prst="rect">
              <a:avLst/>
            </a:prstGeom>
            <a:noFill/>
            <a:ln w="12700" algn="ctr">
              <a:solidFill>
                <a:srgbClr val="094FA4"/>
              </a:solidFill>
              <a:miter lim="800000"/>
              <a:headEnd type="none" w="sm" len="sm"/>
              <a:tailEnd type="none" w="sm" len="sm"/>
            </a:ln>
          </p:spPr>
          <p:txBody>
            <a:bodyPr lIns="72000" tIns="0" rIns="72000" bIns="0" anchor="ctr"/>
            <a:lstStyle>
              <a:lvl1pPr>
                <a:defRPr sz="1400" b="1">
                  <a:solidFill>
                    <a:srgbClr val="003C68"/>
                  </a:solidFill>
                  <a:latin typeface="Arial" charset="0"/>
                </a:defRPr>
              </a:lvl1pPr>
              <a:lvl2pPr marL="742950" indent="-285750">
                <a:defRPr sz="1400" b="1">
                  <a:solidFill>
                    <a:srgbClr val="003C68"/>
                  </a:solidFill>
                  <a:latin typeface="Arial" charset="0"/>
                </a:defRPr>
              </a:lvl2pPr>
              <a:lvl3pPr marL="1143000" indent="-228600">
                <a:defRPr sz="1400" b="1">
                  <a:solidFill>
                    <a:srgbClr val="003C68"/>
                  </a:solidFill>
                  <a:latin typeface="Arial" charset="0"/>
                </a:defRPr>
              </a:lvl3pPr>
              <a:lvl4pPr marL="1600200" indent="-228600">
                <a:defRPr sz="1400" b="1">
                  <a:solidFill>
                    <a:srgbClr val="003C68"/>
                  </a:solidFill>
                  <a:latin typeface="Arial" charset="0"/>
                </a:defRPr>
              </a:lvl4pPr>
              <a:lvl5pPr marL="2057400" indent="-228600">
                <a:defRPr sz="1400" b="1">
                  <a:solidFill>
                    <a:srgbClr val="003C68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003C68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003C68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003C68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003C68"/>
                  </a:solidFill>
                  <a:latin typeface="Arial" charset="0"/>
                </a:defRPr>
              </a:lvl9pPr>
            </a:lstStyle>
            <a:p>
              <a:pPr algn="l">
                <a:buClr>
                  <a:schemeClr val="bg2"/>
                </a:buClr>
                <a:buFont typeface="Wingdings" pitchFamily="2" charset="2"/>
                <a:buNone/>
              </a:pPr>
              <a:endParaRPr lang="es-CL" sz="700" b="0" dirty="0">
                <a:solidFill>
                  <a:srgbClr val="094FA4"/>
                </a:solidFill>
                <a:latin typeface="+mn-lt"/>
                <a:cs typeface="Arial" pitchFamily="34" charset="0"/>
              </a:endParaRPr>
            </a:p>
            <a:p>
              <a:pPr algn="l">
                <a:buClr>
                  <a:schemeClr val="bg2"/>
                </a:buClr>
                <a:buFont typeface="Wingdings" pitchFamily="2" charset="2"/>
                <a:buNone/>
              </a:pPr>
              <a:endParaRPr lang="es-CL" sz="700" b="0" dirty="0">
                <a:solidFill>
                  <a:srgbClr val="094FA4"/>
                </a:solidFill>
                <a:latin typeface="+mn-lt"/>
                <a:cs typeface="Arial" pitchFamily="34" charset="0"/>
              </a:endParaRPr>
            </a:p>
            <a:p>
              <a:pPr algn="l">
                <a:buClr>
                  <a:schemeClr val="bg2"/>
                </a:buClr>
                <a:buFont typeface="Wingdings" pitchFamily="2" charset="2"/>
                <a:buNone/>
              </a:pPr>
              <a:r>
                <a:rPr lang="es-CL" sz="700" b="0" dirty="0">
                  <a:solidFill>
                    <a:srgbClr val="094FA4"/>
                  </a:solidFill>
                  <a:latin typeface="+mn-lt"/>
                  <a:cs typeface="Arial" pitchFamily="34" charset="0"/>
                </a:rPr>
                <a:t>Región Metropolitana</a:t>
              </a:r>
            </a:p>
            <a:p>
              <a:pPr>
                <a:buClr>
                  <a:schemeClr val="bg2"/>
                </a:buClr>
              </a:pPr>
              <a:r>
                <a:rPr lang="es-CL" sz="700" b="0" dirty="0">
                  <a:solidFill>
                    <a:srgbClr val="094FA4"/>
                  </a:solidFill>
                  <a:latin typeface="+mn-lt"/>
                  <a:cs typeface="Arial" pitchFamily="34" charset="0"/>
                </a:rPr>
                <a:t>Clientes </a:t>
              </a:r>
              <a:r>
                <a:rPr lang="es-CL" sz="700" b="0" dirty="0">
                  <a:solidFill>
                    <a:srgbClr val="C00000"/>
                  </a:solidFill>
                  <a:latin typeface="+mn-lt"/>
                  <a:cs typeface="Arial" pitchFamily="34" charset="0"/>
                </a:rPr>
                <a:t>: </a:t>
              </a:r>
              <a:r>
                <a:rPr lang="es-CL" sz="700" b="0" dirty="0">
                  <a:solidFill>
                    <a:srgbClr val="094FA4"/>
                  </a:solidFill>
                  <a:latin typeface="+mn-lt"/>
                  <a:cs typeface="Arial" pitchFamily="34" charset="0"/>
                </a:rPr>
                <a:t>194.050</a:t>
              </a:r>
            </a:p>
            <a:p>
              <a:pPr>
                <a:buClr>
                  <a:schemeClr val="bg2"/>
                </a:buClr>
              </a:pPr>
              <a:r>
                <a:rPr lang="es-CL" sz="700" b="0" dirty="0">
                  <a:solidFill>
                    <a:srgbClr val="094FA4"/>
                  </a:solidFill>
                  <a:latin typeface="+mn-lt"/>
                  <a:cs typeface="Arial" pitchFamily="34" charset="0"/>
                </a:rPr>
                <a:t>Controlador: I. Municipalidad de Maipú</a:t>
              </a:r>
            </a:p>
          </p:txBody>
        </p:sp>
      </p:grpSp>
      <p:grpSp>
        <p:nvGrpSpPr>
          <p:cNvPr id="19" name="93 Grupo">
            <a:extLst>
              <a:ext uri="{FF2B5EF4-FFF2-40B4-BE49-F238E27FC236}">
                <a16:creationId xmlns:a16="http://schemas.microsoft.com/office/drawing/2014/main" id="{951843EA-52FF-4944-A08B-8F342D13EA02}"/>
              </a:ext>
            </a:extLst>
          </p:cNvPr>
          <p:cNvGrpSpPr/>
          <p:nvPr/>
        </p:nvGrpSpPr>
        <p:grpSpPr>
          <a:xfrm>
            <a:off x="4499769" y="1171772"/>
            <a:ext cx="1368000" cy="864000"/>
            <a:chOff x="4811615" y="1819629"/>
            <a:chExt cx="1368000" cy="864000"/>
          </a:xfrm>
        </p:grpSpPr>
        <p:sp>
          <p:nvSpPr>
            <p:cNvPr id="20" name="Text Box 181">
              <a:extLst>
                <a:ext uri="{FF2B5EF4-FFF2-40B4-BE49-F238E27FC236}">
                  <a16:creationId xmlns:a16="http://schemas.microsoft.com/office/drawing/2014/main" id="{06FF0EAE-522A-4D20-9501-DB0EB4E7D9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11615" y="1819629"/>
              <a:ext cx="1368000" cy="864000"/>
            </a:xfrm>
            <a:prstGeom prst="rect">
              <a:avLst/>
            </a:prstGeom>
            <a:noFill/>
            <a:ln w="12700" algn="ctr">
              <a:solidFill>
                <a:srgbClr val="094FA4"/>
              </a:solidFill>
              <a:miter lim="800000"/>
              <a:headEnd type="none" w="sm" len="sm"/>
              <a:tailEnd type="none" w="sm" len="sm"/>
            </a:ln>
          </p:spPr>
          <p:txBody>
            <a:bodyPr lIns="72000" tIns="0" rIns="72000" bIns="0" anchor="ctr"/>
            <a:lstStyle>
              <a:lvl1pPr>
                <a:defRPr sz="1400" b="1">
                  <a:solidFill>
                    <a:srgbClr val="003C68"/>
                  </a:solidFill>
                  <a:latin typeface="Arial" charset="0"/>
                </a:defRPr>
              </a:lvl1pPr>
              <a:lvl2pPr marL="742950" indent="-285750">
                <a:defRPr sz="1400" b="1">
                  <a:solidFill>
                    <a:srgbClr val="003C68"/>
                  </a:solidFill>
                  <a:latin typeface="Arial" charset="0"/>
                </a:defRPr>
              </a:lvl2pPr>
              <a:lvl3pPr marL="1143000" indent="-228600">
                <a:defRPr sz="1400" b="1">
                  <a:solidFill>
                    <a:srgbClr val="003C68"/>
                  </a:solidFill>
                  <a:latin typeface="Arial" charset="0"/>
                </a:defRPr>
              </a:lvl3pPr>
              <a:lvl4pPr marL="1600200" indent="-228600">
                <a:defRPr sz="1400" b="1">
                  <a:solidFill>
                    <a:srgbClr val="003C68"/>
                  </a:solidFill>
                  <a:latin typeface="Arial" charset="0"/>
                </a:defRPr>
              </a:lvl4pPr>
              <a:lvl5pPr marL="2057400" indent="-228600">
                <a:defRPr sz="1400" b="1">
                  <a:solidFill>
                    <a:srgbClr val="003C68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003C68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003C68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003C68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003C68"/>
                  </a:solidFill>
                  <a:latin typeface="Arial" charset="0"/>
                </a:defRPr>
              </a:lvl9pPr>
            </a:lstStyle>
            <a:p>
              <a:pPr algn="l">
                <a:buClr>
                  <a:schemeClr val="bg2"/>
                </a:buClr>
                <a:buFont typeface="Wingdings" pitchFamily="2" charset="2"/>
                <a:buNone/>
              </a:pPr>
              <a:endParaRPr lang="es-CL" sz="700" b="0" dirty="0">
                <a:solidFill>
                  <a:srgbClr val="094FA4"/>
                </a:solidFill>
                <a:latin typeface="+mn-lt"/>
                <a:cs typeface="Arial" pitchFamily="34" charset="0"/>
              </a:endParaRPr>
            </a:p>
            <a:p>
              <a:pPr algn="l">
                <a:buClr>
                  <a:schemeClr val="bg2"/>
                </a:buClr>
                <a:buFont typeface="Wingdings" pitchFamily="2" charset="2"/>
                <a:buNone/>
              </a:pPr>
              <a:endParaRPr lang="es-CL" sz="700" b="0" dirty="0">
                <a:solidFill>
                  <a:srgbClr val="094FA4"/>
                </a:solidFill>
                <a:latin typeface="+mn-lt"/>
                <a:cs typeface="Arial" pitchFamily="34" charset="0"/>
              </a:endParaRPr>
            </a:p>
            <a:p>
              <a:pPr algn="l">
                <a:buClr>
                  <a:schemeClr val="bg2"/>
                </a:buClr>
                <a:buFont typeface="Wingdings" pitchFamily="2" charset="2"/>
                <a:buNone/>
              </a:pPr>
              <a:r>
                <a:rPr lang="es-CL" sz="700" b="0" dirty="0">
                  <a:solidFill>
                    <a:srgbClr val="094FA4"/>
                  </a:solidFill>
                  <a:latin typeface="+mn-lt"/>
                  <a:cs typeface="Arial" pitchFamily="34" charset="0"/>
                </a:rPr>
                <a:t>Regiones: Coquimbo, Valparaíso</a:t>
              </a:r>
            </a:p>
            <a:p>
              <a:pPr>
                <a:buClr>
                  <a:schemeClr val="bg2"/>
                </a:buClr>
              </a:pPr>
              <a:r>
                <a:rPr lang="es-CL" sz="700" b="0" dirty="0">
                  <a:solidFill>
                    <a:srgbClr val="094FA4"/>
                  </a:solidFill>
                  <a:latin typeface="+mn-lt"/>
                  <a:cs typeface="Arial" pitchFamily="34" charset="0"/>
                </a:rPr>
                <a:t>Clientes: 832.545</a:t>
              </a:r>
            </a:p>
            <a:p>
              <a:pPr>
                <a:buClr>
                  <a:schemeClr val="bg2"/>
                </a:buClr>
              </a:pPr>
              <a:r>
                <a:rPr lang="es-CL" sz="700" b="0" dirty="0">
                  <a:solidFill>
                    <a:srgbClr val="094FA4"/>
                  </a:solidFill>
                  <a:latin typeface="+mn-lt"/>
                  <a:cs typeface="Arial" pitchFamily="34" charset="0"/>
                </a:rPr>
                <a:t>Controlador:</a:t>
              </a:r>
              <a:r>
                <a:rPr lang="en-US" sz="700" b="0" dirty="0">
                  <a:solidFill>
                    <a:srgbClr val="094FA4"/>
                  </a:solidFill>
                  <a:latin typeface="+mn-lt"/>
                  <a:cs typeface="Arial" pitchFamily="34" charset="0"/>
                </a:rPr>
                <a:t> Ontario Teachers Pension Plan</a:t>
              </a:r>
            </a:p>
          </p:txBody>
        </p:sp>
        <p:pic>
          <p:nvPicPr>
            <p:cNvPr id="21" name="Picture 3">
              <a:extLst>
                <a:ext uri="{FF2B5EF4-FFF2-40B4-BE49-F238E27FC236}">
                  <a16:creationId xmlns:a16="http://schemas.microsoft.com/office/drawing/2014/main" id="{E52EE711-46D6-45ED-BE5B-15E6D1D070B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858576" y="1856456"/>
              <a:ext cx="477329" cy="186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2" name="Picture 2" descr="C:\Users\h509923\Downloads\aguas-del-valle.jpg">
              <a:extLst>
                <a:ext uri="{FF2B5EF4-FFF2-40B4-BE49-F238E27FC236}">
                  <a16:creationId xmlns:a16="http://schemas.microsoft.com/office/drawing/2014/main" id="{74603132-CF0A-40DC-BDE7-6414D95944E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462257" y="1873896"/>
              <a:ext cx="639746" cy="162904"/>
            </a:xfrm>
            <a:prstGeom prst="rect">
              <a:avLst/>
            </a:prstGeom>
            <a:noFill/>
          </p:spPr>
        </p:pic>
      </p:grpSp>
      <p:grpSp>
        <p:nvGrpSpPr>
          <p:cNvPr id="23" name="94 Grupo">
            <a:extLst>
              <a:ext uri="{FF2B5EF4-FFF2-40B4-BE49-F238E27FC236}">
                <a16:creationId xmlns:a16="http://schemas.microsoft.com/office/drawing/2014/main" id="{EA0EB557-8F01-4FC9-87FA-AB0A5A548968}"/>
              </a:ext>
            </a:extLst>
          </p:cNvPr>
          <p:cNvGrpSpPr/>
          <p:nvPr/>
        </p:nvGrpSpPr>
        <p:grpSpPr>
          <a:xfrm>
            <a:off x="4499769" y="2285422"/>
            <a:ext cx="1368000" cy="874074"/>
            <a:chOff x="4811615" y="2863752"/>
            <a:chExt cx="1368000" cy="874074"/>
          </a:xfrm>
        </p:grpSpPr>
        <p:sp>
          <p:nvSpPr>
            <p:cNvPr id="24" name="Text Box 177">
              <a:extLst>
                <a:ext uri="{FF2B5EF4-FFF2-40B4-BE49-F238E27FC236}">
                  <a16:creationId xmlns:a16="http://schemas.microsoft.com/office/drawing/2014/main" id="{251C2B45-AD18-4F94-A6D5-B208DB50549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11615" y="2863752"/>
              <a:ext cx="1368000" cy="874074"/>
            </a:xfrm>
            <a:prstGeom prst="rect">
              <a:avLst/>
            </a:prstGeom>
            <a:noFill/>
            <a:ln w="12700" algn="ctr">
              <a:solidFill>
                <a:srgbClr val="094FA4"/>
              </a:solidFill>
              <a:miter lim="800000"/>
              <a:headEnd type="none" w="sm" len="sm"/>
              <a:tailEnd type="none" w="sm" len="sm"/>
            </a:ln>
          </p:spPr>
          <p:txBody>
            <a:bodyPr lIns="72000" tIns="0" rIns="72000" bIns="0" anchor="ctr"/>
            <a:lstStyle>
              <a:lvl1pPr>
                <a:defRPr sz="1400" b="1">
                  <a:solidFill>
                    <a:srgbClr val="003C68"/>
                  </a:solidFill>
                  <a:latin typeface="Arial" charset="0"/>
                </a:defRPr>
              </a:lvl1pPr>
              <a:lvl2pPr marL="742950" indent="-285750">
                <a:defRPr sz="1400" b="1">
                  <a:solidFill>
                    <a:srgbClr val="003C68"/>
                  </a:solidFill>
                  <a:latin typeface="Arial" charset="0"/>
                </a:defRPr>
              </a:lvl2pPr>
              <a:lvl3pPr marL="1143000" indent="-228600">
                <a:defRPr sz="1400" b="1">
                  <a:solidFill>
                    <a:srgbClr val="003C68"/>
                  </a:solidFill>
                  <a:latin typeface="Arial" charset="0"/>
                </a:defRPr>
              </a:lvl3pPr>
              <a:lvl4pPr marL="1600200" indent="-228600">
                <a:defRPr sz="1400" b="1">
                  <a:solidFill>
                    <a:srgbClr val="003C68"/>
                  </a:solidFill>
                  <a:latin typeface="Arial" charset="0"/>
                </a:defRPr>
              </a:lvl4pPr>
              <a:lvl5pPr marL="2057400" indent="-228600">
                <a:defRPr sz="1400" b="1">
                  <a:solidFill>
                    <a:srgbClr val="003C68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003C68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003C68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003C68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003C68"/>
                  </a:solidFill>
                  <a:latin typeface="Arial" charset="0"/>
                </a:defRPr>
              </a:lvl9pPr>
            </a:lstStyle>
            <a:p>
              <a:pPr algn="l">
                <a:buClr>
                  <a:schemeClr val="bg2"/>
                </a:buClr>
                <a:buFont typeface="Wingdings" pitchFamily="2" charset="2"/>
                <a:buNone/>
              </a:pPr>
              <a:endParaRPr lang="es-CL" sz="700" b="0" dirty="0">
                <a:solidFill>
                  <a:srgbClr val="094FA4"/>
                </a:solidFill>
                <a:latin typeface="+mn-lt"/>
                <a:cs typeface="Arial" pitchFamily="34" charset="0"/>
              </a:endParaRPr>
            </a:p>
            <a:p>
              <a:pPr algn="l">
                <a:buClr>
                  <a:schemeClr val="bg2"/>
                </a:buClr>
                <a:buFont typeface="Wingdings" pitchFamily="2" charset="2"/>
                <a:buNone/>
              </a:pPr>
              <a:endParaRPr lang="es-CL" sz="700" b="0" dirty="0">
                <a:solidFill>
                  <a:srgbClr val="094FA4"/>
                </a:solidFill>
                <a:latin typeface="+mn-lt"/>
                <a:cs typeface="Arial" pitchFamily="34" charset="0"/>
              </a:endParaRPr>
            </a:p>
            <a:p>
              <a:pPr algn="l">
                <a:buClr>
                  <a:schemeClr val="bg2"/>
                </a:buClr>
                <a:buFont typeface="Wingdings" pitchFamily="2" charset="2"/>
                <a:buNone/>
              </a:pPr>
              <a:r>
                <a:rPr lang="es-CL" sz="700" b="0" dirty="0">
                  <a:solidFill>
                    <a:srgbClr val="094FA4"/>
                  </a:solidFill>
                  <a:latin typeface="+mn-lt"/>
                  <a:cs typeface="Arial" pitchFamily="34" charset="0"/>
                </a:rPr>
                <a:t>Regiones: Lib. B. O’Higgins, </a:t>
              </a:r>
              <a:r>
                <a:rPr lang="es-CL" sz="700" b="0" dirty="0" err="1">
                  <a:solidFill>
                    <a:srgbClr val="094FA4"/>
                  </a:solidFill>
                  <a:latin typeface="+mn-lt"/>
                  <a:cs typeface="Arial" pitchFamily="34" charset="0"/>
                </a:rPr>
                <a:t>Biobio</a:t>
              </a:r>
              <a:endParaRPr lang="es-CL" sz="700" b="0" dirty="0">
                <a:solidFill>
                  <a:srgbClr val="094FA4"/>
                </a:solidFill>
                <a:latin typeface="+mn-lt"/>
                <a:cs typeface="Arial" pitchFamily="34" charset="0"/>
              </a:endParaRPr>
            </a:p>
            <a:p>
              <a:pPr>
                <a:buClr>
                  <a:schemeClr val="bg2"/>
                </a:buClr>
              </a:pPr>
              <a:r>
                <a:rPr lang="es-CL" sz="700" b="0" dirty="0">
                  <a:solidFill>
                    <a:srgbClr val="094FA4"/>
                  </a:solidFill>
                  <a:latin typeface="+mn-lt"/>
                  <a:cs typeface="Arial" pitchFamily="34" charset="0"/>
                </a:rPr>
                <a:t>Clientes : 781.799</a:t>
              </a:r>
            </a:p>
            <a:p>
              <a:pPr>
                <a:buClr>
                  <a:schemeClr val="bg2"/>
                </a:buClr>
              </a:pPr>
              <a:r>
                <a:rPr lang="es-CL" sz="700" b="0" dirty="0">
                  <a:solidFill>
                    <a:srgbClr val="094FA4"/>
                  </a:solidFill>
                  <a:latin typeface="+mn-lt"/>
                  <a:cs typeface="Arial" pitchFamily="34" charset="0"/>
                </a:rPr>
                <a:t>Controlador: </a:t>
              </a:r>
              <a:r>
                <a:rPr lang="en-US" sz="700" b="0" dirty="0">
                  <a:solidFill>
                    <a:srgbClr val="094FA4"/>
                  </a:solidFill>
                  <a:latin typeface="+mn-lt"/>
                  <a:cs typeface="Arial" pitchFamily="34" charset="0"/>
                </a:rPr>
                <a:t>Ontario Teachers Pension Plan</a:t>
              </a:r>
            </a:p>
          </p:txBody>
        </p:sp>
        <p:pic>
          <p:nvPicPr>
            <p:cNvPr id="25" name="Picture 3">
              <a:extLst>
                <a:ext uri="{FF2B5EF4-FFF2-40B4-BE49-F238E27FC236}">
                  <a16:creationId xmlns:a16="http://schemas.microsoft.com/office/drawing/2014/main" id="{5F99DBA8-2FED-4150-8C4A-F9A93EA4FC6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141816" y="2901848"/>
              <a:ext cx="603250" cy="182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26" name="90 Grupo">
            <a:extLst>
              <a:ext uri="{FF2B5EF4-FFF2-40B4-BE49-F238E27FC236}">
                <a16:creationId xmlns:a16="http://schemas.microsoft.com/office/drawing/2014/main" id="{75F2F91F-5AD0-4841-9E00-5DA36CDA4C4F}"/>
              </a:ext>
            </a:extLst>
          </p:cNvPr>
          <p:cNvGrpSpPr/>
          <p:nvPr/>
        </p:nvGrpSpPr>
        <p:grpSpPr>
          <a:xfrm>
            <a:off x="7360910" y="2890391"/>
            <a:ext cx="1368000" cy="774700"/>
            <a:chOff x="7428281" y="3621943"/>
            <a:chExt cx="1368000" cy="774700"/>
          </a:xfrm>
        </p:grpSpPr>
        <p:sp>
          <p:nvSpPr>
            <p:cNvPr id="27" name="Text Box 187">
              <a:extLst>
                <a:ext uri="{FF2B5EF4-FFF2-40B4-BE49-F238E27FC236}">
                  <a16:creationId xmlns:a16="http://schemas.microsoft.com/office/drawing/2014/main" id="{E68E0D00-035A-4656-9972-2A0E859034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28281" y="3621943"/>
              <a:ext cx="1368000" cy="774700"/>
            </a:xfrm>
            <a:prstGeom prst="rect">
              <a:avLst/>
            </a:prstGeom>
            <a:noFill/>
            <a:ln w="12700" algn="ctr">
              <a:solidFill>
                <a:srgbClr val="094FA4"/>
              </a:solidFill>
              <a:miter lim="800000"/>
              <a:headEnd type="none" w="sm" len="sm"/>
              <a:tailEnd type="none" w="sm" len="sm"/>
            </a:ln>
          </p:spPr>
          <p:txBody>
            <a:bodyPr lIns="72000" tIns="0" rIns="72000" bIns="0" anchor="ctr"/>
            <a:lstStyle>
              <a:lvl1pPr>
                <a:defRPr sz="1400" b="1">
                  <a:solidFill>
                    <a:srgbClr val="003C68"/>
                  </a:solidFill>
                  <a:latin typeface="Arial" charset="0"/>
                </a:defRPr>
              </a:lvl1pPr>
              <a:lvl2pPr marL="742950" indent="-285750">
                <a:defRPr sz="1400" b="1">
                  <a:solidFill>
                    <a:srgbClr val="003C68"/>
                  </a:solidFill>
                  <a:latin typeface="Arial" charset="0"/>
                </a:defRPr>
              </a:lvl2pPr>
              <a:lvl3pPr marL="1143000" indent="-228600">
                <a:defRPr sz="1400" b="1">
                  <a:solidFill>
                    <a:srgbClr val="003C68"/>
                  </a:solidFill>
                  <a:latin typeface="Arial" charset="0"/>
                </a:defRPr>
              </a:lvl3pPr>
              <a:lvl4pPr marL="1600200" indent="-228600">
                <a:defRPr sz="1400" b="1">
                  <a:solidFill>
                    <a:srgbClr val="003C68"/>
                  </a:solidFill>
                  <a:latin typeface="Arial" charset="0"/>
                </a:defRPr>
              </a:lvl4pPr>
              <a:lvl5pPr marL="2057400" indent="-228600">
                <a:defRPr sz="1400" b="1">
                  <a:solidFill>
                    <a:srgbClr val="003C68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003C68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003C68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003C68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003C68"/>
                  </a:solidFill>
                  <a:latin typeface="Arial" charset="0"/>
                </a:defRPr>
              </a:lvl9pPr>
            </a:lstStyle>
            <a:p>
              <a:pPr algn="l">
                <a:buClr>
                  <a:schemeClr val="bg2"/>
                </a:buClr>
                <a:buFont typeface="Wingdings" pitchFamily="2" charset="2"/>
                <a:buNone/>
              </a:pPr>
              <a:endParaRPr lang="es-CL" sz="700" b="0" dirty="0">
                <a:solidFill>
                  <a:srgbClr val="094FA4"/>
                </a:solidFill>
                <a:latin typeface="+mn-lt"/>
                <a:cs typeface="Arial" pitchFamily="34" charset="0"/>
              </a:endParaRPr>
            </a:p>
            <a:p>
              <a:pPr algn="l">
                <a:buClr>
                  <a:schemeClr val="bg2"/>
                </a:buClr>
                <a:buFont typeface="Wingdings" pitchFamily="2" charset="2"/>
                <a:buNone/>
              </a:pPr>
              <a:endParaRPr lang="es-CL" sz="700" b="0" dirty="0">
                <a:solidFill>
                  <a:srgbClr val="094FA4"/>
                </a:solidFill>
                <a:latin typeface="+mn-lt"/>
                <a:cs typeface="Arial" pitchFamily="34" charset="0"/>
              </a:endParaRPr>
            </a:p>
            <a:p>
              <a:pPr algn="l">
                <a:buClr>
                  <a:schemeClr val="bg2"/>
                </a:buClr>
                <a:buFont typeface="Wingdings" pitchFamily="2" charset="2"/>
                <a:buNone/>
              </a:pPr>
              <a:r>
                <a:rPr lang="es-CL" sz="700" b="0" dirty="0">
                  <a:solidFill>
                    <a:srgbClr val="094FA4"/>
                  </a:solidFill>
                  <a:latin typeface="+mn-lt"/>
                  <a:cs typeface="Arial" pitchFamily="34" charset="0"/>
                </a:rPr>
                <a:t>Región: Maule</a:t>
              </a:r>
            </a:p>
            <a:p>
              <a:pPr>
                <a:buClr>
                  <a:schemeClr val="bg2"/>
                </a:buClr>
              </a:pPr>
              <a:r>
                <a:rPr lang="es-CL" sz="700" b="0" dirty="0">
                  <a:solidFill>
                    <a:srgbClr val="094FA4"/>
                  </a:solidFill>
                  <a:latin typeface="+mn-lt"/>
                  <a:cs typeface="Arial" pitchFamily="34" charset="0"/>
                </a:rPr>
                <a:t>Clientes : 237.388</a:t>
              </a:r>
            </a:p>
            <a:p>
              <a:pPr>
                <a:buClr>
                  <a:schemeClr val="bg2"/>
                </a:buClr>
              </a:pPr>
              <a:r>
                <a:rPr lang="es-CL" sz="700" b="0" dirty="0">
                  <a:solidFill>
                    <a:srgbClr val="094FA4"/>
                  </a:solidFill>
                  <a:latin typeface="+mn-lt"/>
                  <a:cs typeface="Arial" pitchFamily="34" charset="0"/>
                </a:rPr>
                <a:t>Controlador: </a:t>
              </a:r>
              <a:r>
                <a:rPr lang="en-US" sz="700" b="0" dirty="0">
                  <a:solidFill>
                    <a:srgbClr val="094FA4"/>
                  </a:solidFill>
                  <a:latin typeface="+mn-lt"/>
                  <a:cs typeface="Arial" pitchFamily="34" charset="0"/>
                </a:rPr>
                <a:t>Ontario Teachers Pension Plan</a:t>
              </a:r>
            </a:p>
          </p:txBody>
        </p:sp>
        <p:pic>
          <p:nvPicPr>
            <p:cNvPr id="28" name="Picture 4">
              <a:extLst>
                <a:ext uri="{FF2B5EF4-FFF2-40B4-BE49-F238E27FC236}">
                  <a16:creationId xmlns:a16="http://schemas.microsoft.com/office/drawing/2014/main" id="{6A8301C6-73AF-4AC9-A763-151EC6F2AA9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7800392" y="3651153"/>
              <a:ext cx="652829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29" name="91 Grupo">
            <a:extLst>
              <a:ext uri="{FF2B5EF4-FFF2-40B4-BE49-F238E27FC236}">
                <a16:creationId xmlns:a16="http://schemas.microsoft.com/office/drawing/2014/main" id="{D24BE9E5-BCFD-478B-9E4B-B9C828C3E48D}"/>
              </a:ext>
            </a:extLst>
          </p:cNvPr>
          <p:cNvGrpSpPr/>
          <p:nvPr/>
        </p:nvGrpSpPr>
        <p:grpSpPr>
          <a:xfrm>
            <a:off x="7360910" y="1835842"/>
            <a:ext cx="1368000" cy="864000"/>
            <a:chOff x="7428281" y="2553872"/>
            <a:chExt cx="1368000" cy="864000"/>
          </a:xfrm>
        </p:grpSpPr>
        <p:sp>
          <p:nvSpPr>
            <p:cNvPr id="30" name="Text Box 186">
              <a:extLst>
                <a:ext uri="{FF2B5EF4-FFF2-40B4-BE49-F238E27FC236}">
                  <a16:creationId xmlns:a16="http://schemas.microsoft.com/office/drawing/2014/main" id="{CC745A65-0B4C-4D41-8F6D-FEA054C6C9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28281" y="2553872"/>
              <a:ext cx="1368000" cy="864000"/>
            </a:xfrm>
            <a:prstGeom prst="rect">
              <a:avLst/>
            </a:prstGeom>
            <a:noFill/>
            <a:ln w="12700" algn="ctr">
              <a:solidFill>
                <a:srgbClr val="094FA4"/>
              </a:solidFill>
              <a:miter lim="800000"/>
              <a:headEnd type="none" w="sm" len="sm"/>
              <a:tailEnd type="none" w="sm" len="sm"/>
            </a:ln>
          </p:spPr>
          <p:txBody>
            <a:bodyPr lIns="72000" tIns="0" rIns="72000" bIns="0" anchor="ctr"/>
            <a:lstStyle>
              <a:lvl1pPr>
                <a:defRPr sz="1400" b="1">
                  <a:solidFill>
                    <a:srgbClr val="003C68"/>
                  </a:solidFill>
                  <a:latin typeface="Arial" charset="0"/>
                </a:defRPr>
              </a:lvl1pPr>
              <a:lvl2pPr marL="742950" indent="-285750">
                <a:defRPr sz="1400" b="1">
                  <a:solidFill>
                    <a:srgbClr val="003C68"/>
                  </a:solidFill>
                  <a:latin typeface="Arial" charset="0"/>
                </a:defRPr>
              </a:lvl2pPr>
              <a:lvl3pPr marL="1143000" indent="-228600">
                <a:defRPr sz="1400" b="1">
                  <a:solidFill>
                    <a:srgbClr val="003C68"/>
                  </a:solidFill>
                  <a:latin typeface="Arial" charset="0"/>
                </a:defRPr>
              </a:lvl3pPr>
              <a:lvl4pPr marL="1600200" indent="-228600">
                <a:defRPr sz="1400" b="1">
                  <a:solidFill>
                    <a:srgbClr val="003C68"/>
                  </a:solidFill>
                  <a:latin typeface="Arial" charset="0"/>
                </a:defRPr>
              </a:lvl4pPr>
              <a:lvl5pPr marL="2057400" indent="-228600">
                <a:defRPr sz="1400" b="1">
                  <a:solidFill>
                    <a:srgbClr val="003C68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003C68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003C68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003C68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003C68"/>
                  </a:solidFill>
                  <a:latin typeface="Arial" charset="0"/>
                </a:defRPr>
              </a:lvl9pPr>
            </a:lstStyle>
            <a:p>
              <a:pPr algn="l">
                <a:buClr>
                  <a:schemeClr val="bg2"/>
                </a:buClr>
                <a:buFont typeface="Wingdings" pitchFamily="2" charset="2"/>
                <a:buNone/>
              </a:pPr>
              <a:endParaRPr lang="es-CL" sz="700" b="0" dirty="0">
                <a:solidFill>
                  <a:srgbClr val="094FA4"/>
                </a:solidFill>
                <a:latin typeface="+mn-lt"/>
                <a:cs typeface="Arial" pitchFamily="34" charset="0"/>
              </a:endParaRPr>
            </a:p>
            <a:p>
              <a:pPr algn="l">
                <a:buClr>
                  <a:schemeClr val="bg2"/>
                </a:buClr>
                <a:buFont typeface="Wingdings" pitchFamily="2" charset="2"/>
                <a:buNone/>
              </a:pPr>
              <a:endParaRPr lang="es-CL" sz="700" b="0" dirty="0">
                <a:solidFill>
                  <a:srgbClr val="094FA4"/>
                </a:solidFill>
                <a:latin typeface="+mn-lt"/>
                <a:cs typeface="Arial" pitchFamily="34" charset="0"/>
              </a:endParaRPr>
            </a:p>
            <a:p>
              <a:pPr algn="l">
                <a:buClr>
                  <a:schemeClr val="bg2"/>
                </a:buClr>
                <a:buFont typeface="Wingdings" pitchFamily="2" charset="2"/>
                <a:buNone/>
              </a:pPr>
              <a:endParaRPr lang="es-CL" sz="700" b="0" dirty="0">
                <a:solidFill>
                  <a:srgbClr val="094FA4"/>
                </a:solidFill>
                <a:latin typeface="+mn-lt"/>
                <a:cs typeface="Arial" pitchFamily="34" charset="0"/>
              </a:endParaRPr>
            </a:p>
            <a:p>
              <a:pPr algn="l">
                <a:buClr>
                  <a:schemeClr val="bg2"/>
                </a:buClr>
                <a:buFont typeface="Wingdings" pitchFamily="2" charset="2"/>
                <a:buNone/>
              </a:pPr>
              <a:r>
                <a:rPr lang="es-CL" sz="700" b="0" dirty="0">
                  <a:solidFill>
                    <a:srgbClr val="094FA4"/>
                  </a:solidFill>
                  <a:latin typeface="+mn-lt"/>
                  <a:cs typeface="Arial" pitchFamily="34" charset="0"/>
                </a:rPr>
                <a:t>Región Metropolitana</a:t>
              </a:r>
            </a:p>
            <a:p>
              <a:pPr>
                <a:buClr>
                  <a:schemeClr val="bg2"/>
                </a:buClr>
              </a:pPr>
              <a:r>
                <a:rPr lang="es-CL" sz="700" b="0" dirty="0">
                  <a:solidFill>
                    <a:srgbClr val="094FA4"/>
                  </a:solidFill>
                  <a:latin typeface="+mn-lt"/>
                  <a:cs typeface="Arial" pitchFamily="34" charset="0"/>
                </a:rPr>
                <a:t>Clientes : 2.036.748</a:t>
              </a:r>
            </a:p>
            <a:p>
              <a:pPr>
                <a:buClr>
                  <a:schemeClr val="bg2"/>
                </a:buClr>
              </a:pPr>
              <a:r>
                <a:rPr lang="es-CL" sz="700" b="0" dirty="0">
                  <a:solidFill>
                    <a:srgbClr val="094FA4"/>
                  </a:solidFill>
                  <a:latin typeface="+mn-lt"/>
                  <a:cs typeface="Arial" pitchFamily="34" charset="0"/>
                </a:rPr>
                <a:t>Controlador: Grupo Agbar Suez</a:t>
              </a:r>
            </a:p>
          </p:txBody>
        </p:sp>
        <p:pic>
          <p:nvPicPr>
            <p:cNvPr id="31" name="Picture 5">
              <a:extLst>
                <a:ext uri="{FF2B5EF4-FFF2-40B4-BE49-F238E27FC236}">
                  <a16:creationId xmlns:a16="http://schemas.microsoft.com/office/drawing/2014/main" id="{37620396-6A23-4C41-9DCE-415C468CEAE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7864209" y="2599591"/>
              <a:ext cx="405765" cy="304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32" name="89 Grupo">
            <a:extLst>
              <a:ext uri="{FF2B5EF4-FFF2-40B4-BE49-F238E27FC236}">
                <a16:creationId xmlns:a16="http://schemas.microsoft.com/office/drawing/2014/main" id="{23A1CE6C-D2AC-4F7D-B4DF-6485DC31C33F}"/>
              </a:ext>
            </a:extLst>
          </p:cNvPr>
          <p:cNvGrpSpPr/>
          <p:nvPr/>
        </p:nvGrpSpPr>
        <p:grpSpPr>
          <a:xfrm>
            <a:off x="7351386" y="3855640"/>
            <a:ext cx="1368000" cy="769938"/>
            <a:chOff x="7418757" y="4608008"/>
            <a:chExt cx="1368000" cy="769938"/>
          </a:xfrm>
        </p:grpSpPr>
        <p:sp>
          <p:nvSpPr>
            <p:cNvPr id="33" name="Text Box 188">
              <a:extLst>
                <a:ext uri="{FF2B5EF4-FFF2-40B4-BE49-F238E27FC236}">
                  <a16:creationId xmlns:a16="http://schemas.microsoft.com/office/drawing/2014/main" id="{035C2F98-969B-4A5B-AD37-3F4976208E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18757" y="4608008"/>
              <a:ext cx="1368000" cy="769938"/>
            </a:xfrm>
            <a:prstGeom prst="rect">
              <a:avLst/>
            </a:prstGeom>
            <a:noFill/>
            <a:ln w="12700" algn="ctr">
              <a:solidFill>
                <a:srgbClr val="094FA4"/>
              </a:solidFill>
              <a:miter lim="800000"/>
              <a:headEnd type="none" w="sm" len="sm"/>
              <a:tailEnd type="none" w="sm" len="sm"/>
            </a:ln>
          </p:spPr>
          <p:txBody>
            <a:bodyPr lIns="72000" tIns="0" rIns="72000" bIns="0" anchor="ctr"/>
            <a:lstStyle>
              <a:lvl1pPr>
                <a:defRPr sz="1400" b="1">
                  <a:solidFill>
                    <a:srgbClr val="003C68"/>
                  </a:solidFill>
                  <a:latin typeface="Arial" charset="0"/>
                </a:defRPr>
              </a:lvl1pPr>
              <a:lvl2pPr marL="742950" indent="-285750">
                <a:defRPr sz="1400" b="1">
                  <a:solidFill>
                    <a:srgbClr val="003C68"/>
                  </a:solidFill>
                  <a:latin typeface="Arial" charset="0"/>
                </a:defRPr>
              </a:lvl2pPr>
              <a:lvl3pPr marL="1143000" indent="-228600">
                <a:defRPr sz="1400" b="1">
                  <a:solidFill>
                    <a:srgbClr val="003C68"/>
                  </a:solidFill>
                  <a:latin typeface="Arial" charset="0"/>
                </a:defRPr>
              </a:lvl3pPr>
              <a:lvl4pPr marL="1600200" indent="-228600">
                <a:defRPr sz="1400" b="1">
                  <a:solidFill>
                    <a:srgbClr val="003C68"/>
                  </a:solidFill>
                  <a:latin typeface="Arial" charset="0"/>
                </a:defRPr>
              </a:lvl4pPr>
              <a:lvl5pPr marL="2057400" indent="-228600">
                <a:defRPr sz="1400" b="1">
                  <a:solidFill>
                    <a:srgbClr val="003C68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003C68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003C68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003C68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003C68"/>
                  </a:solidFill>
                  <a:latin typeface="Arial" charset="0"/>
                </a:defRPr>
              </a:lvl9pPr>
            </a:lstStyle>
            <a:p>
              <a:pPr algn="l">
                <a:buClr>
                  <a:schemeClr val="bg2"/>
                </a:buClr>
                <a:buFont typeface="Wingdings" pitchFamily="2" charset="2"/>
                <a:buNone/>
              </a:pPr>
              <a:endParaRPr lang="es-CL" sz="700" b="0" dirty="0">
                <a:solidFill>
                  <a:srgbClr val="094FA4"/>
                </a:solidFill>
                <a:latin typeface="+mn-lt"/>
                <a:cs typeface="Arial" pitchFamily="34" charset="0"/>
              </a:endParaRPr>
            </a:p>
            <a:p>
              <a:pPr algn="l">
                <a:buClr>
                  <a:schemeClr val="bg2"/>
                </a:buClr>
                <a:buFont typeface="Wingdings" pitchFamily="2" charset="2"/>
                <a:buNone/>
              </a:pPr>
              <a:endParaRPr lang="es-CL" sz="700" b="0" dirty="0">
                <a:solidFill>
                  <a:srgbClr val="094FA4"/>
                </a:solidFill>
                <a:latin typeface="+mn-lt"/>
                <a:cs typeface="Arial" pitchFamily="34" charset="0"/>
              </a:endParaRPr>
            </a:p>
            <a:p>
              <a:pPr algn="l">
                <a:buClr>
                  <a:schemeClr val="bg2"/>
                </a:buClr>
                <a:buFont typeface="Wingdings" pitchFamily="2" charset="2"/>
                <a:buNone/>
              </a:pPr>
              <a:r>
                <a:rPr lang="es-CL" sz="700" b="0" dirty="0">
                  <a:solidFill>
                    <a:srgbClr val="094FA4"/>
                  </a:solidFill>
                  <a:latin typeface="+mn-lt"/>
                  <a:cs typeface="Arial" pitchFamily="34" charset="0"/>
                </a:rPr>
                <a:t>Región: Araucanía</a:t>
              </a:r>
            </a:p>
            <a:p>
              <a:pPr>
                <a:buClr>
                  <a:schemeClr val="bg2"/>
                </a:buClr>
              </a:pPr>
              <a:r>
                <a:rPr lang="es-CL" sz="700" b="0" dirty="0">
                  <a:solidFill>
                    <a:srgbClr val="094FA4"/>
                  </a:solidFill>
                  <a:latin typeface="+mn-lt"/>
                  <a:cs typeface="Arial" pitchFamily="34" charset="0"/>
                </a:rPr>
                <a:t>Clientes : 204.529</a:t>
              </a:r>
            </a:p>
            <a:p>
              <a:pPr algn="l">
                <a:buClr>
                  <a:schemeClr val="bg2"/>
                </a:buClr>
                <a:buFont typeface="Wingdings" pitchFamily="2" charset="2"/>
                <a:buNone/>
              </a:pPr>
              <a:r>
                <a:rPr lang="es-CL" sz="700" b="0" dirty="0">
                  <a:solidFill>
                    <a:srgbClr val="094FA4"/>
                  </a:solidFill>
                  <a:latin typeface="+mn-lt"/>
                  <a:cs typeface="Arial" pitchFamily="34" charset="0"/>
                </a:rPr>
                <a:t>Controlador: </a:t>
              </a:r>
              <a:r>
                <a:rPr lang="es-CL" sz="700" b="0" dirty="0" err="1">
                  <a:solidFill>
                    <a:srgbClr val="094FA4"/>
                  </a:solidFill>
                  <a:latin typeface="+mn-lt"/>
                  <a:cs typeface="Arial" pitchFamily="34" charset="0"/>
                </a:rPr>
                <a:t>Marubeni</a:t>
              </a:r>
              <a:r>
                <a:rPr lang="es-CL" sz="700" b="0" dirty="0">
                  <a:solidFill>
                    <a:srgbClr val="094FA4"/>
                  </a:solidFill>
                  <a:latin typeface="+mn-lt"/>
                  <a:cs typeface="Arial" pitchFamily="34" charset="0"/>
                </a:rPr>
                <a:t> </a:t>
              </a:r>
              <a:r>
                <a:rPr lang="es-CL" sz="700" b="0" dirty="0" err="1">
                  <a:solidFill>
                    <a:srgbClr val="094FA4"/>
                  </a:solidFill>
                  <a:latin typeface="+mn-lt"/>
                  <a:cs typeface="Arial" pitchFamily="34" charset="0"/>
                </a:rPr>
                <a:t>Corporation</a:t>
              </a:r>
              <a:endParaRPr lang="es-CL" sz="700" b="0" dirty="0">
                <a:solidFill>
                  <a:srgbClr val="094FA4"/>
                </a:solidFill>
                <a:latin typeface="+mn-lt"/>
                <a:cs typeface="Arial" pitchFamily="34" charset="0"/>
              </a:endParaRPr>
            </a:p>
          </p:txBody>
        </p:sp>
        <p:pic>
          <p:nvPicPr>
            <p:cNvPr id="34" name="Picture 6">
              <a:extLst>
                <a:ext uri="{FF2B5EF4-FFF2-40B4-BE49-F238E27FC236}">
                  <a16:creationId xmlns:a16="http://schemas.microsoft.com/office/drawing/2014/main" id="{4CF6F755-52F8-4357-BA79-3DEA4209CB2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7857543" y="4622297"/>
              <a:ext cx="511492" cy="283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36" name="88 CuadroTexto">
            <a:extLst>
              <a:ext uri="{FF2B5EF4-FFF2-40B4-BE49-F238E27FC236}">
                <a16:creationId xmlns:a16="http://schemas.microsoft.com/office/drawing/2014/main" id="{41710EE4-2C1A-4E0B-9B97-86ADFAB3F36A}"/>
              </a:ext>
            </a:extLst>
          </p:cNvPr>
          <p:cNvSpPr txBox="1"/>
          <p:nvPr/>
        </p:nvSpPr>
        <p:spPr>
          <a:xfrm>
            <a:off x="270628" y="1151533"/>
            <a:ext cx="410327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L" sz="1200" dirty="0">
                <a:solidFill>
                  <a:srgbClr val="094FA4"/>
                </a:solidFill>
              </a:rPr>
              <a:t>En </a:t>
            </a:r>
            <a:r>
              <a:rPr lang="es-CL" sz="1200" b="1" dirty="0">
                <a:solidFill>
                  <a:srgbClr val="094FA4"/>
                </a:solidFill>
              </a:rPr>
              <a:t>1998 comenzó la privatización de</a:t>
            </a:r>
            <a:r>
              <a:rPr lang="es-CL" sz="1200" dirty="0">
                <a:solidFill>
                  <a:srgbClr val="094FA4"/>
                </a:solidFill>
              </a:rPr>
              <a:t> compañías del sector sanitario</a:t>
            </a:r>
          </a:p>
          <a:p>
            <a:pPr algn="just"/>
            <a:endParaRPr lang="es-CL" sz="1200" dirty="0">
              <a:solidFill>
                <a:srgbClr val="094FA4"/>
              </a:solidFill>
            </a:endParaRPr>
          </a:p>
          <a:p>
            <a:pPr algn="just"/>
            <a:r>
              <a:rPr lang="es-CL" sz="1200" dirty="0">
                <a:solidFill>
                  <a:srgbClr val="094FA4"/>
                </a:solidFill>
              </a:rPr>
              <a:t>A diciembre 2018, el sector sanitario urbano está compuesto por </a:t>
            </a:r>
            <a:r>
              <a:rPr lang="es-CL" sz="1200" b="1" dirty="0">
                <a:solidFill>
                  <a:srgbClr val="094FA4"/>
                </a:solidFill>
              </a:rPr>
              <a:t>60 empresas</a:t>
            </a:r>
            <a:r>
              <a:rPr lang="es-CL" sz="1200" dirty="0">
                <a:solidFill>
                  <a:srgbClr val="094FA4"/>
                </a:solidFill>
              </a:rPr>
              <a:t>, abarcando un universo de más de </a:t>
            </a:r>
            <a:r>
              <a:rPr lang="es-CL" sz="1200" b="1" dirty="0">
                <a:solidFill>
                  <a:srgbClr val="094FA4"/>
                </a:solidFill>
              </a:rPr>
              <a:t>17 millones de habitantes</a:t>
            </a:r>
            <a:r>
              <a:rPr lang="es-CL" sz="1200" dirty="0">
                <a:solidFill>
                  <a:srgbClr val="094FA4"/>
                </a:solidFill>
              </a:rPr>
              <a:t> en 368 localidades</a:t>
            </a:r>
          </a:p>
          <a:p>
            <a:pPr algn="just"/>
            <a:endParaRPr lang="es-CL" sz="1200" dirty="0">
              <a:solidFill>
                <a:srgbClr val="094FA4"/>
              </a:solidFill>
            </a:endParaRPr>
          </a:p>
          <a:p>
            <a:pPr algn="just"/>
            <a:r>
              <a:rPr lang="es-CL" sz="1200" dirty="0">
                <a:solidFill>
                  <a:srgbClr val="094FA4"/>
                </a:solidFill>
              </a:rPr>
              <a:t>El </a:t>
            </a:r>
            <a:r>
              <a:rPr lang="es-CL" sz="1200" b="1" dirty="0">
                <a:solidFill>
                  <a:srgbClr val="094FA4"/>
                </a:solidFill>
              </a:rPr>
              <a:t>95,8%</a:t>
            </a:r>
            <a:r>
              <a:rPr lang="es-CL" sz="1200" dirty="0">
                <a:solidFill>
                  <a:srgbClr val="094FA4"/>
                </a:solidFill>
              </a:rPr>
              <a:t> de los clientes del sector es atendido por empresas de propiedad privada</a:t>
            </a:r>
          </a:p>
        </p:txBody>
      </p:sp>
      <p:graphicFrame>
        <p:nvGraphicFramePr>
          <p:cNvPr id="38" name="10 Gráfico">
            <a:extLst>
              <a:ext uri="{FF2B5EF4-FFF2-40B4-BE49-F238E27FC236}">
                <a16:creationId xmlns:a16="http://schemas.microsoft.com/office/drawing/2014/main" id="{5054B558-2D3C-412F-BCCF-66B79626674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97392197"/>
              </p:ext>
            </p:extLst>
          </p:nvPr>
        </p:nvGraphicFramePr>
        <p:xfrm>
          <a:off x="814503" y="3095749"/>
          <a:ext cx="3397234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39" name="Rectángulo 38">
            <a:extLst>
              <a:ext uri="{FF2B5EF4-FFF2-40B4-BE49-F238E27FC236}">
                <a16:creationId xmlns:a16="http://schemas.microsoft.com/office/drawing/2014/main" id="{FB56093E-E70C-41B1-B4CA-75E84BEE4FF8}"/>
              </a:ext>
            </a:extLst>
          </p:cNvPr>
          <p:cNvSpPr/>
          <p:nvPr/>
        </p:nvSpPr>
        <p:spPr>
          <a:xfrm>
            <a:off x="323305" y="3024902"/>
            <a:ext cx="248533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sz="1050" b="1" dirty="0">
                <a:solidFill>
                  <a:schemeClr val="tx1"/>
                </a:solidFill>
              </a:rPr>
              <a:t>Participación Patrimonial en Sector Sanitario</a:t>
            </a:r>
            <a:endParaRPr lang="en-US" sz="1050" dirty="0">
              <a:solidFill>
                <a:schemeClr val="tx1"/>
              </a:solidFill>
            </a:endParaRPr>
          </a:p>
        </p:txBody>
      </p:sp>
      <p:cxnSp>
        <p:nvCxnSpPr>
          <p:cNvPr id="40" name="Conector recto 39">
            <a:extLst>
              <a:ext uri="{FF2B5EF4-FFF2-40B4-BE49-F238E27FC236}">
                <a16:creationId xmlns:a16="http://schemas.microsoft.com/office/drawing/2014/main" id="{3431772B-5654-440B-9005-B966B41FBB17}"/>
              </a:ext>
            </a:extLst>
          </p:cNvPr>
          <p:cNvCxnSpPr>
            <a:cxnSpLocks/>
            <a:stCxn id="47" idx="1"/>
            <a:endCxn id="20" idx="3"/>
          </p:cNvCxnSpPr>
          <p:nvPr/>
        </p:nvCxnSpPr>
        <p:spPr>
          <a:xfrm flipH="1" flipV="1">
            <a:off x="5867769" y="1603772"/>
            <a:ext cx="677263" cy="3397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ector recto 40">
            <a:extLst>
              <a:ext uri="{FF2B5EF4-FFF2-40B4-BE49-F238E27FC236}">
                <a16:creationId xmlns:a16="http://schemas.microsoft.com/office/drawing/2014/main" id="{4BEF0B42-6793-4EF1-B268-5336511076EF}"/>
              </a:ext>
            </a:extLst>
          </p:cNvPr>
          <p:cNvCxnSpPr>
            <a:cxnSpLocks/>
            <a:stCxn id="46" idx="2"/>
            <a:endCxn id="20" idx="3"/>
          </p:cNvCxnSpPr>
          <p:nvPr/>
        </p:nvCxnSpPr>
        <p:spPr>
          <a:xfrm flipH="1" flipV="1">
            <a:off x="5867769" y="1603772"/>
            <a:ext cx="679185" cy="5595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ector recto 41">
            <a:extLst>
              <a:ext uri="{FF2B5EF4-FFF2-40B4-BE49-F238E27FC236}">
                <a16:creationId xmlns:a16="http://schemas.microsoft.com/office/drawing/2014/main" id="{31EE4D2C-D5C9-4DB8-AE79-2EA91D647FF8}"/>
              </a:ext>
            </a:extLst>
          </p:cNvPr>
          <p:cNvCxnSpPr>
            <a:cxnSpLocks/>
            <a:stCxn id="45" idx="2"/>
            <a:endCxn id="24" idx="3"/>
          </p:cNvCxnSpPr>
          <p:nvPr/>
        </p:nvCxnSpPr>
        <p:spPr>
          <a:xfrm flipH="1">
            <a:off x="5867769" y="2363820"/>
            <a:ext cx="670569" cy="3586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ector recto 42">
            <a:extLst>
              <a:ext uri="{FF2B5EF4-FFF2-40B4-BE49-F238E27FC236}">
                <a16:creationId xmlns:a16="http://schemas.microsoft.com/office/drawing/2014/main" id="{43B7866D-0C9E-4FAA-8107-1556CD707BB8}"/>
              </a:ext>
            </a:extLst>
          </p:cNvPr>
          <p:cNvCxnSpPr>
            <a:cxnSpLocks/>
            <a:stCxn id="44" idx="3"/>
          </p:cNvCxnSpPr>
          <p:nvPr/>
        </p:nvCxnSpPr>
        <p:spPr>
          <a:xfrm flipH="1">
            <a:off x="5863307" y="2661046"/>
            <a:ext cx="554532" cy="614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Elipse 43">
            <a:extLst>
              <a:ext uri="{FF2B5EF4-FFF2-40B4-BE49-F238E27FC236}">
                <a16:creationId xmlns:a16="http://schemas.microsoft.com/office/drawing/2014/main" id="{22677A33-35FF-45B9-91CB-AD3CEC4FAF9A}"/>
              </a:ext>
            </a:extLst>
          </p:cNvPr>
          <p:cNvSpPr/>
          <p:nvPr/>
        </p:nvSpPr>
        <p:spPr>
          <a:xfrm>
            <a:off x="6411144" y="2622022"/>
            <a:ext cx="45719" cy="4571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5" name="Elipse 44">
            <a:extLst>
              <a:ext uri="{FF2B5EF4-FFF2-40B4-BE49-F238E27FC236}">
                <a16:creationId xmlns:a16="http://schemas.microsoft.com/office/drawing/2014/main" id="{50122C75-34B5-4C29-8BF2-0C9A53441240}"/>
              </a:ext>
            </a:extLst>
          </p:cNvPr>
          <p:cNvSpPr/>
          <p:nvPr/>
        </p:nvSpPr>
        <p:spPr>
          <a:xfrm>
            <a:off x="6538338" y="2340960"/>
            <a:ext cx="45719" cy="4571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6" name="Elipse 45">
            <a:extLst>
              <a:ext uri="{FF2B5EF4-FFF2-40B4-BE49-F238E27FC236}">
                <a16:creationId xmlns:a16="http://schemas.microsoft.com/office/drawing/2014/main" id="{7D842BFE-0DC8-463A-8E66-CEBE0483B480}"/>
              </a:ext>
            </a:extLst>
          </p:cNvPr>
          <p:cNvSpPr/>
          <p:nvPr/>
        </p:nvSpPr>
        <p:spPr>
          <a:xfrm>
            <a:off x="6546954" y="2140477"/>
            <a:ext cx="45719" cy="4571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7" name="Elipse 46">
            <a:extLst>
              <a:ext uri="{FF2B5EF4-FFF2-40B4-BE49-F238E27FC236}">
                <a16:creationId xmlns:a16="http://schemas.microsoft.com/office/drawing/2014/main" id="{991270C7-80BF-41BA-ACEB-828B9ED13A50}"/>
              </a:ext>
            </a:extLst>
          </p:cNvPr>
          <p:cNvSpPr/>
          <p:nvPr/>
        </p:nvSpPr>
        <p:spPr>
          <a:xfrm>
            <a:off x="6538337" y="1936857"/>
            <a:ext cx="45719" cy="4571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cxnSp>
        <p:nvCxnSpPr>
          <p:cNvPr id="48" name="Conector recto 47">
            <a:extLst>
              <a:ext uri="{FF2B5EF4-FFF2-40B4-BE49-F238E27FC236}">
                <a16:creationId xmlns:a16="http://schemas.microsoft.com/office/drawing/2014/main" id="{8322A096-A905-4670-A9DB-28DB607F14B0}"/>
              </a:ext>
            </a:extLst>
          </p:cNvPr>
          <p:cNvCxnSpPr>
            <a:cxnSpLocks/>
            <a:stCxn id="14" idx="3"/>
            <a:endCxn id="50" idx="3"/>
          </p:cNvCxnSpPr>
          <p:nvPr/>
        </p:nvCxnSpPr>
        <p:spPr>
          <a:xfrm flipV="1">
            <a:off x="5867769" y="3157005"/>
            <a:ext cx="533905" cy="6717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ector recto 48">
            <a:extLst>
              <a:ext uri="{FF2B5EF4-FFF2-40B4-BE49-F238E27FC236}">
                <a16:creationId xmlns:a16="http://schemas.microsoft.com/office/drawing/2014/main" id="{F69C71F7-BAE9-4495-B4B3-859126B64E19}"/>
              </a:ext>
            </a:extLst>
          </p:cNvPr>
          <p:cNvCxnSpPr>
            <a:cxnSpLocks/>
            <a:stCxn id="14" idx="3"/>
            <a:endCxn id="51" idx="2"/>
          </p:cNvCxnSpPr>
          <p:nvPr/>
        </p:nvCxnSpPr>
        <p:spPr>
          <a:xfrm>
            <a:off x="5867769" y="3828721"/>
            <a:ext cx="536492" cy="250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Elipse 49">
            <a:extLst>
              <a:ext uri="{FF2B5EF4-FFF2-40B4-BE49-F238E27FC236}">
                <a16:creationId xmlns:a16="http://schemas.microsoft.com/office/drawing/2014/main" id="{481EAB86-2734-4670-880C-85E5EDA06B78}"/>
              </a:ext>
            </a:extLst>
          </p:cNvPr>
          <p:cNvSpPr/>
          <p:nvPr/>
        </p:nvSpPr>
        <p:spPr>
          <a:xfrm>
            <a:off x="6394979" y="3117981"/>
            <a:ext cx="45719" cy="4571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51" name="Elipse 50">
            <a:extLst>
              <a:ext uri="{FF2B5EF4-FFF2-40B4-BE49-F238E27FC236}">
                <a16:creationId xmlns:a16="http://schemas.microsoft.com/office/drawing/2014/main" id="{AA849579-906C-4A2D-9420-E132692CC87E}"/>
              </a:ext>
            </a:extLst>
          </p:cNvPr>
          <p:cNvSpPr/>
          <p:nvPr/>
        </p:nvSpPr>
        <p:spPr>
          <a:xfrm>
            <a:off x="6404261" y="3830896"/>
            <a:ext cx="45719" cy="4571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cxnSp>
        <p:nvCxnSpPr>
          <p:cNvPr id="52" name="Conector recto 51">
            <a:extLst>
              <a:ext uri="{FF2B5EF4-FFF2-40B4-BE49-F238E27FC236}">
                <a16:creationId xmlns:a16="http://schemas.microsoft.com/office/drawing/2014/main" id="{21D480B2-19BC-4DF3-B715-AA72FA06A48A}"/>
              </a:ext>
            </a:extLst>
          </p:cNvPr>
          <p:cNvCxnSpPr>
            <a:cxnSpLocks/>
            <a:stCxn id="53" idx="7"/>
            <a:endCxn id="18" idx="1"/>
          </p:cNvCxnSpPr>
          <p:nvPr/>
        </p:nvCxnSpPr>
        <p:spPr>
          <a:xfrm flipV="1">
            <a:off x="6630504" y="1248418"/>
            <a:ext cx="728819" cy="9838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Elipse 52">
            <a:extLst>
              <a:ext uri="{FF2B5EF4-FFF2-40B4-BE49-F238E27FC236}">
                <a16:creationId xmlns:a16="http://schemas.microsoft.com/office/drawing/2014/main" id="{702DC756-23A8-4F4E-8011-695CA6F441DA}"/>
              </a:ext>
            </a:extLst>
          </p:cNvPr>
          <p:cNvSpPr/>
          <p:nvPr/>
        </p:nvSpPr>
        <p:spPr>
          <a:xfrm>
            <a:off x="6591480" y="2225535"/>
            <a:ext cx="45719" cy="4571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cxnSp>
        <p:nvCxnSpPr>
          <p:cNvPr id="54" name="Conector recto 53">
            <a:extLst>
              <a:ext uri="{FF2B5EF4-FFF2-40B4-BE49-F238E27FC236}">
                <a16:creationId xmlns:a16="http://schemas.microsoft.com/office/drawing/2014/main" id="{65E02BB1-B491-4C60-B2D4-D41871BF4F3E}"/>
              </a:ext>
            </a:extLst>
          </p:cNvPr>
          <p:cNvCxnSpPr>
            <a:cxnSpLocks/>
            <a:stCxn id="53" idx="6"/>
            <a:endCxn id="30" idx="1"/>
          </p:cNvCxnSpPr>
          <p:nvPr/>
        </p:nvCxnSpPr>
        <p:spPr>
          <a:xfrm>
            <a:off x="6637199" y="2248395"/>
            <a:ext cx="723711" cy="1944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Elipse 54">
            <a:extLst>
              <a:ext uri="{FF2B5EF4-FFF2-40B4-BE49-F238E27FC236}">
                <a16:creationId xmlns:a16="http://schemas.microsoft.com/office/drawing/2014/main" id="{16EDA1CF-AD4D-4CF7-B1E5-945055F28D22}"/>
              </a:ext>
            </a:extLst>
          </p:cNvPr>
          <p:cNvSpPr/>
          <p:nvPr/>
        </p:nvSpPr>
        <p:spPr>
          <a:xfrm>
            <a:off x="6526757" y="2459792"/>
            <a:ext cx="45719" cy="4571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cxnSp>
        <p:nvCxnSpPr>
          <p:cNvPr id="56" name="Conector recto 55">
            <a:extLst>
              <a:ext uri="{FF2B5EF4-FFF2-40B4-BE49-F238E27FC236}">
                <a16:creationId xmlns:a16="http://schemas.microsoft.com/office/drawing/2014/main" id="{CDA661AE-CBE0-4976-BFB1-E82576C0B030}"/>
              </a:ext>
            </a:extLst>
          </p:cNvPr>
          <p:cNvCxnSpPr>
            <a:cxnSpLocks/>
            <a:stCxn id="55" idx="6"/>
            <a:endCxn id="27" idx="1"/>
          </p:cNvCxnSpPr>
          <p:nvPr/>
        </p:nvCxnSpPr>
        <p:spPr>
          <a:xfrm>
            <a:off x="6572476" y="2482652"/>
            <a:ext cx="788434" cy="7950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Elipse 56">
            <a:extLst>
              <a:ext uri="{FF2B5EF4-FFF2-40B4-BE49-F238E27FC236}">
                <a16:creationId xmlns:a16="http://schemas.microsoft.com/office/drawing/2014/main" id="{EDA5E5D0-8CB6-4FAA-9CD0-399CF10216F1}"/>
              </a:ext>
            </a:extLst>
          </p:cNvPr>
          <p:cNvSpPr/>
          <p:nvPr/>
        </p:nvSpPr>
        <p:spPr>
          <a:xfrm>
            <a:off x="6464216" y="2782319"/>
            <a:ext cx="45719" cy="4571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cxnSp>
        <p:nvCxnSpPr>
          <p:cNvPr id="58" name="Conector recto 57">
            <a:extLst>
              <a:ext uri="{FF2B5EF4-FFF2-40B4-BE49-F238E27FC236}">
                <a16:creationId xmlns:a16="http://schemas.microsoft.com/office/drawing/2014/main" id="{43791455-518B-4146-A95C-B191FEEC79EC}"/>
              </a:ext>
            </a:extLst>
          </p:cNvPr>
          <p:cNvCxnSpPr>
            <a:endCxn id="33" idx="1"/>
          </p:cNvCxnSpPr>
          <p:nvPr/>
        </p:nvCxnSpPr>
        <p:spPr>
          <a:xfrm>
            <a:off x="6525846" y="2837430"/>
            <a:ext cx="825540" cy="14031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371429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FF00FF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4A912B3E0B9F34FAF1B2CC55E151A34" ma:contentTypeVersion="5" ma:contentTypeDescription="Crear nuevo documento." ma:contentTypeScope="" ma:versionID="21d8972b2f9f2f9ed0c616b59af32bd3">
  <xsd:schema xmlns:xsd="http://www.w3.org/2001/XMLSchema" xmlns:xs="http://www.w3.org/2001/XMLSchema" xmlns:p="http://schemas.microsoft.com/office/2006/metadata/properties" xmlns:ns1="http://schemas.microsoft.com/sharepoint/v3" xmlns:ns2="9ed0710f-8579-435b-b97d-328723e38d9d" xmlns:ns3="e4ffb747-f023-4a7b-b404-7516483762fd" targetNamespace="http://schemas.microsoft.com/office/2006/metadata/properties" ma:root="true" ma:fieldsID="47bf2c93a7ce9c43e82063522d62e36c" ns1:_="" ns2:_="" ns3:_="">
    <xsd:import namespace="http://schemas.microsoft.com/sharepoint/v3"/>
    <xsd:import namespace="9ed0710f-8579-435b-b97d-328723e38d9d"/>
    <xsd:import namespace="e4ffb747-f023-4a7b-b404-7516483762fd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Categoria" minOccurs="0"/>
                <xsd:element ref="ns2:Tipo_x0020_de_x0020_documento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Fecha de inicio programada" ma:description="Fecha de inicio programada es una columna del sitio que crea la característica Publicación. Se usa para especificar la fecha y la hora a la que esta página se presentará por primera vez a los visitantes del sitio." ma:hidden="true" ma:internalName="PublishingStartDate">
      <xsd:simpleType>
        <xsd:restriction base="dms:Unknown"/>
      </xsd:simpleType>
    </xsd:element>
    <xsd:element name="PublishingExpirationDate" ma:index="9" nillable="true" ma:displayName="Fecha de finalización programada" ma:description="Fecha de finalización programada es una columna del sitio que crea la característica Publicación. Se usa para especificar la fecha y la hora a la que esta página dejará de presentarse a los visitantes del sitio.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d0710f-8579-435b-b97d-328723e38d9d" elementFormDefault="qualified">
    <xsd:import namespace="http://schemas.microsoft.com/office/2006/documentManagement/types"/>
    <xsd:import namespace="http://schemas.microsoft.com/office/infopath/2007/PartnerControls"/>
    <xsd:element name="Categoria" ma:index="10" nillable="true" ma:displayName="Categoria" ma:list="{a5c62150-8284-4f81-a2bd-0a15d82efd22}" ma:internalName="Categoria" ma:showField="Title">
      <xsd:simpleType>
        <xsd:restriction base="dms:Lookup"/>
      </xsd:simpleType>
    </xsd:element>
    <xsd:element name="Tipo_x0020_de_x0020_documento" ma:index="11" nillable="true" ma:displayName="Tipo de documento" ma:list="{1eff81b1-7611-4f2e-8d56-f36dc53170e5}" ma:internalName="Tipo_x0020_de_x0020_documento" ma:showField="Title">
      <xsd:simpleType>
        <xsd:restriction base="dms:Lookup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ffb747-f023-4a7b-b404-7516483762f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i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ipo_x0020_de_x0020_documento xmlns="9ed0710f-8579-435b-b97d-328723e38d9d">7</Tipo_x0020_de_x0020_documento>
    <PublishingExpirationDate xmlns="http://schemas.microsoft.com/sharepoint/v3" xsi:nil="true"/>
    <PublishingStartDate xmlns="http://schemas.microsoft.com/sharepoint/v3" xsi:nil="true"/>
    <Categoria xmlns="9ed0710f-8579-435b-b97d-328723e38d9d">3</Categoria>
  </documentManagement>
</p:properties>
</file>

<file path=customXml/itemProps1.xml><?xml version="1.0" encoding="utf-8"?>
<ds:datastoreItem xmlns:ds="http://schemas.openxmlformats.org/officeDocument/2006/customXml" ds:itemID="{205BEA94-4DA0-4F42-8DBD-EB00EC293B58}">
  <ds:schemaRefs>
    <ds:schemaRef ds:uri="http://schemas.microsoft.com/office/2006/metadata/longProperties"/>
  </ds:schemaRefs>
</ds:datastoreItem>
</file>

<file path=customXml/itemProps2.xml><?xml version="1.0" encoding="utf-8"?>
<ds:datastoreItem xmlns:ds="http://schemas.openxmlformats.org/officeDocument/2006/customXml" ds:itemID="{AFC5DFB6-A383-4736-BD48-C53CF9A3F31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9ed0710f-8579-435b-b97d-328723e38d9d"/>
    <ds:schemaRef ds:uri="e4ffb747-f023-4a7b-b404-7516483762f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D3BE929-68E6-4E95-B581-378985EFD8BA}">
  <ds:schemaRefs>
    <ds:schemaRef ds:uri="http://purl.org/dc/dcmitype/"/>
    <ds:schemaRef ds:uri="http://schemas.microsoft.com/office/2006/metadata/properties"/>
    <ds:schemaRef ds:uri="e4ffb747-f023-4a7b-b404-7516483762fd"/>
    <ds:schemaRef ds:uri="http://purl.org/dc/elements/1.1/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9ed0710f-8579-435b-b97d-328723e38d9d"/>
    <ds:schemaRef ds:uri="http://schemas.microsoft.com/sharepoint/v3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15058</TotalTime>
  <Words>2937</Words>
  <Application>Microsoft Office PowerPoint</Application>
  <PresentationFormat>Personalizado</PresentationFormat>
  <Paragraphs>617</Paragraphs>
  <Slides>51</Slides>
  <Notes>8</Notes>
  <HiddenSlides>0</HiddenSlides>
  <MMClips>0</MMClips>
  <ScaleCrop>false</ScaleCrop>
  <HeadingPairs>
    <vt:vector size="8" baseType="variant">
      <vt:variant>
        <vt:lpstr>Fuentes usadas</vt:lpstr>
      </vt:variant>
      <vt:variant>
        <vt:i4>12</vt:i4>
      </vt:variant>
      <vt:variant>
        <vt:lpstr>Tema</vt:lpstr>
      </vt:variant>
      <vt:variant>
        <vt:i4>1</vt:i4>
      </vt:variant>
      <vt:variant>
        <vt:lpstr>Vínculos</vt:lpstr>
      </vt:variant>
      <vt:variant>
        <vt:i4>1</vt:i4>
      </vt:variant>
      <vt:variant>
        <vt:lpstr>Títulos de diapositiva</vt:lpstr>
      </vt:variant>
      <vt:variant>
        <vt:i4>51</vt:i4>
      </vt:variant>
    </vt:vector>
  </HeadingPairs>
  <TitlesOfParts>
    <vt:vector size="65" baseType="lpstr">
      <vt:lpstr>MS PGothic</vt:lpstr>
      <vt:lpstr>MS PGothic</vt:lpstr>
      <vt:lpstr>Arial</vt:lpstr>
      <vt:lpstr>Avenir Roman</vt:lpstr>
      <vt:lpstr>Calibri</vt:lpstr>
      <vt:lpstr>Calibri Light</vt:lpstr>
      <vt:lpstr>Helvetica</vt:lpstr>
      <vt:lpstr>Myriad Pro</vt:lpstr>
      <vt:lpstr>Myriad Pro Semibold</vt:lpstr>
      <vt:lpstr>Stag Sans Light</vt:lpstr>
      <vt:lpstr>Trebuchet MS</vt:lpstr>
      <vt:lpstr>Wingdings</vt:lpstr>
      <vt:lpstr>Tema de Office</vt:lpstr>
      <vt:lpstr>???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12 EPISODIOS DE LLUVIAS INTENSAS ENTRE 2015 AL 2017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Plantilla Presentación Estandar</dc:title>
  <dc:creator>Mariela Vicencio P. (Esval S.A.)</dc:creator>
  <cp:lastModifiedBy>Marcelo Aceituno A. (Esval S.A.)</cp:lastModifiedBy>
  <cp:revision>780</cp:revision>
  <cp:lastPrinted>2016-02-24T17:26:04Z</cp:lastPrinted>
  <dcterms:modified xsi:type="dcterms:W3CDTF">2019-05-08T03:31:01Z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haredWithUsers">
    <vt:lpwstr/>
  </property>
</Properties>
</file>