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charts/chart6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charts/chart7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8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9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theme/themeOverride1.xml" ContentType="application/vnd.openxmlformats-officedocument.themeOverr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erverZoom="100000" strictFirstAndLastChars="0" saveSubsetFonts="1">
  <p:sldMasterIdLst>
    <p:sldMasterId id="2147483676" r:id="rId4"/>
  </p:sldMasterIdLst>
  <p:notesMasterIdLst>
    <p:notesMasterId r:id="rId51"/>
  </p:notesMasterIdLst>
  <p:sldIdLst>
    <p:sldId id="256" r:id="rId5"/>
    <p:sldId id="2146" r:id="rId6"/>
    <p:sldId id="258" r:id="rId7"/>
    <p:sldId id="2147" r:id="rId8"/>
    <p:sldId id="260" r:id="rId9"/>
    <p:sldId id="461" r:id="rId10"/>
    <p:sldId id="261" r:id="rId11"/>
    <p:sldId id="456" r:id="rId12"/>
    <p:sldId id="262" r:id="rId13"/>
    <p:sldId id="2148" r:id="rId14"/>
    <p:sldId id="2151" r:id="rId15"/>
    <p:sldId id="2149" r:id="rId16"/>
    <p:sldId id="2152" r:id="rId17"/>
    <p:sldId id="2154" r:id="rId18"/>
    <p:sldId id="2155" r:id="rId19"/>
    <p:sldId id="2156" r:id="rId20"/>
    <p:sldId id="263" r:id="rId21"/>
    <p:sldId id="264" r:id="rId22"/>
    <p:sldId id="265" r:id="rId23"/>
    <p:sldId id="454" r:id="rId24"/>
    <p:sldId id="267" r:id="rId25"/>
    <p:sldId id="268" r:id="rId26"/>
    <p:sldId id="462" r:id="rId27"/>
    <p:sldId id="2127" r:id="rId28"/>
    <p:sldId id="2157" r:id="rId29"/>
    <p:sldId id="2158" r:id="rId30"/>
    <p:sldId id="2131" r:id="rId31"/>
    <p:sldId id="2124" r:id="rId32"/>
    <p:sldId id="2125" r:id="rId33"/>
    <p:sldId id="2159" r:id="rId34"/>
    <p:sldId id="2161" r:id="rId35"/>
    <p:sldId id="2162" r:id="rId36"/>
    <p:sldId id="2163" r:id="rId37"/>
    <p:sldId id="2138" r:id="rId38"/>
    <p:sldId id="2141" r:id="rId39"/>
    <p:sldId id="2140" r:id="rId40"/>
    <p:sldId id="2136" r:id="rId41"/>
    <p:sldId id="2142" r:id="rId42"/>
    <p:sldId id="2143" r:id="rId43"/>
    <p:sldId id="2139" r:id="rId44"/>
    <p:sldId id="2160" r:id="rId45"/>
    <p:sldId id="266" r:id="rId46"/>
    <p:sldId id="2122" r:id="rId47"/>
    <p:sldId id="2123" r:id="rId48"/>
    <p:sldId id="2144" r:id="rId49"/>
    <p:sldId id="455" r:id="rId50"/>
  </p:sldIdLst>
  <p:sldSz cx="12192000" cy="6858000"/>
  <p:notesSz cx="6881813" cy="9296400"/>
  <p:defaultTextStyle>
    <a:defPPr>
      <a:defRPr lang="es-CL"/>
    </a:defPPr>
    <a:lvl1pPr algn="l" defTabSz="455613" rtl="0" eaLnBrk="0" fontAlgn="base" hangingPunct="0">
      <a:spcBef>
        <a:spcPct val="0"/>
      </a:spcBef>
      <a:spcAft>
        <a:spcPct val="0"/>
      </a:spcAft>
      <a:defRPr kern="1200">
        <a:solidFill>
          <a:srgbClr val="000000"/>
        </a:solidFill>
        <a:latin typeface="Trebuchet MS" panose="020B0603020202020204" pitchFamily="34" charset="0"/>
        <a:ea typeface="Trebuchet MS" panose="020B0603020202020204" pitchFamily="34" charset="0"/>
        <a:cs typeface="Trebuchet MS" panose="020B0603020202020204" pitchFamily="34" charset="0"/>
        <a:sym typeface="Trebuchet MS" panose="020B0603020202020204" pitchFamily="34" charset="0"/>
      </a:defRPr>
    </a:lvl1pPr>
    <a:lvl2pPr marL="455613" indent="1588" algn="l" defTabSz="455613" rtl="0" eaLnBrk="0" fontAlgn="base" hangingPunct="0">
      <a:spcBef>
        <a:spcPct val="0"/>
      </a:spcBef>
      <a:spcAft>
        <a:spcPct val="0"/>
      </a:spcAft>
      <a:defRPr kern="1200">
        <a:solidFill>
          <a:srgbClr val="000000"/>
        </a:solidFill>
        <a:latin typeface="Trebuchet MS" panose="020B0603020202020204" pitchFamily="34" charset="0"/>
        <a:ea typeface="Trebuchet MS" panose="020B0603020202020204" pitchFamily="34" charset="0"/>
        <a:cs typeface="Trebuchet MS" panose="020B0603020202020204" pitchFamily="34" charset="0"/>
        <a:sym typeface="Trebuchet MS" panose="020B0603020202020204" pitchFamily="34" charset="0"/>
      </a:defRPr>
    </a:lvl2pPr>
    <a:lvl3pPr marL="912813" indent="1588" algn="l" defTabSz="455613" rtl="0" eaLnBrk="0" fontAlgn="base" hangingPunct="0">
      <a:spcBef>
        <a:spcPct val="0"/>
      </a:spcBef>
      <a:spcAft>
        <a:spcPct val="0"/>
      </a:spcAft>
      <a:defRPr kern="1200">
        <a:solidFill>
          <a:srgbClr val="000000"/>
        </a:solidFill>
        <a:latin typeface="Trebuchet MS" panose="020B0603020202020204" pitchFamily="34" charset="0"/>
        <a:ea typeface="Trebuchet MS" panose="020B0603020202020204" pitchFamily="34" charset="0"/>
        <a:cs typeface="Trebuchet MS" panose="020B0603020202020204" pitchFamily="34" charset="0"/>
        <a:sym typeface="Trebuchet MS" panose="020B0603020202020204" pitchFamily="34" charset="0"/>
      </a:defRPr>
    </a:lvl3pPr>
    <a:lvl4pPr marL="1370013" indent="1588" algn="l" defTabSz="455613" rtl="0" eaLnBrk="0" fontAlgn="base" hangingPunct="0">
      <a:spcBef>
        <a:spcPct val="0"/>
      </a:spcBef>
      <a:spcAft>
        <a:spcPct val="0"/>
      </a:spcAft>
      <a:defRPr kern="1200">
        <a:solidFill>
          <a:srgbClr val="000000"/>
        </a:solidFill>
        <a:latin typeface="Trebuchet MS" panose="020B0603020202020204" pitchFamily="34" charset="0"/>
        <a:ea typeface="Trebuchet MS" panose="020B0603020202020204" pitchFamily="34" charset="0"/>
        <a:cs typeface="Trebuchet MS" panose="020B0603020202020204" pitchFamily="34" charset="0"/>
        <a:sym typeface="Trebuchet MS" panose="020B0603020202020204" pitchFamily="34" charset="0"/>
      </a:defRPr>
    </a:lvl4pPr>
    <a:lvl5pPr marL="1827213" indent="1588" algn="l" defTabSz="455613" rtl="0" eaLnBrk="0" fontAlgn="base" hangingPunct="0">
      <a:spcBef>
        <a:spcPct val="0"/>
      </a:spcBef>
      <a:spcAft>
        <a:spcPct val="0"/>
      </a:spcAft>
      <a:defRPr kern="1200">
        <a:solidFill>
          <a:srgbClr val="000000"/>
        </a:solidFill>
        <a:latin typeface="Trebuchet MS" panose="020B0603020202020204" pitchFamily="34" charset="0"/>
        <a:ea typeface="Trebuchet MS" panose="020B0603020202020204" pitchFamily="34" charset="0"/>
        <a:cs typeface="Trebuchet MS" panose="020B0603020202020204" pitchFamily="34" charset="0"/>
        <a:sym typeface="Trebuchet MS" panose="020B0603020202020204" pitchFamily="34" charset="0"/>
      </a:defRPr>
    </a:lvl5pPr>
    <a:lvl6pPr marL="2286000" algn="l" defTabSz="914400" rtl="0" eaLnBrk="1" latinLnBrk="0" hangingPunct="1">
      <a:defRPr kern="1200">
        <a:solidFill>
          <a:srgbClr val="000000"/>
        </a:solidFill>
        <a:latin typeface="Trebuchet MS" panose="020B0603020202020204" pitchFamily="34" charset="0"/>
        <a:ea typeface="Trebuchet MS" panose="020B0603020202020204" pitchFamily="34" charset="0"/>
        <a:cs typeface="Trebuchet MS" panose="020B0603020202020204" pitchFamily="34" charset="0"/>
        <a:sym typeface="Trebuchet MS" panose="020B0603020202020204" pitchFamily="34" charset="0"/>
      </a:defRPr>
    </a:lvl6pPr>
    <a:lvl7pPr marL="2743200" algn="l" defTabSz="914400" rtl="0" eaLnBrk="1" latinLnBrk="0" hangingPunct="1">
      <a:defRPr kern="1200">
        <a:solidFill>
          <a:srgbClr val="000000"/>
        </a:solidFill>
        <a:latin typeface="Trebuchet MS" panose="020B0603020202020204" pitchFamily="34" charset="0"/>
        <a:ea typeface="Trebuchet MS" panose="020B0603020202020204" pitchFamily="34" charset="0"/>
        <a:cs typeface="Trebuchet MS" panose="020B0603020202020204" pitchFamily="34" charset="0"/>
        <a:sym typeface="Trebuchet MS" panose="020B0603020202020204" pitchFamily="34" charset="0"/>
      </a:defRPr>
    </a:lvl7pPr>
    <a:lvl8pPr marL="3200400" algn="l" defTabSz="914400" rtl="0" eaLnBrk="1" latinLnBrk="0" hangingPunct="1">
      <a:defRPr kern="1200">
        <a:solidFill>
          <a:srgbClr val="000000"/>
        </a:solidFill>
        <a:latin typeface="Trebuchet MS" panose="020B0603020202020204" pitchFamily="34" charset="0"/>
        <a:ea typeface="Trebuchet MS" panose="020B0603020202020204" pitchFamily="34" charset="0"/>
        <a:cs typeface="Trebuchet MS" panose="020B0603020202020204" pitchFamily="34" charset="0"/>
        <a:sym typeface="Trebuchet MS" panose="020B0603020202020204" pitchFamily="34" charset="0"/>
      </a:defRPr>
    </a:lvl8pPr>
    <a:lvl9pPr marL="3657600" algn="l" defTabSz="914400" rtl="0" eaLnBrk="1" latinLnBrk="0" hangingPunct="1">
      <a:defRPr kern="1200">
        <a:solidFill>
          <a:srgbClr val="000000"/>
        </a:solidFill>
        <a:latin typeface="Trebuchet MS" panose="020B0603020202020204" pitchFamily="34" charset="0"/>
        <a:ea typeface="Trebuchet MS" panose="020B0603020202020204" pitchFamily="34" charset="0"/>
        <a:cs typeface="Trebuchet MS" panose="020B0603020202020204" pitchFamily="34" charset="0"/>
        <a:sym typeface="Trebuchet MS" panose="020B0603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207" userDrawn="1">
          <p15:clr>
            <a:srgbClr val="A4A3A4"/>
          </p15:clr>
        </p15:guide>
        <p15:guide id="2" pos="365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celo Andrés" initials="MA" lastIdx="1" clrIdx="0"/>
  <p:cmAuthor id="2" name="Marcelo Aceituno A. (Esval S.A.)" initials="MAA(S" lastIdx="1" clrIdx="1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E3F3"/>
    <a:srgbClr val="DEEBF7"/>
    <a:srgbClr val="E9F2FA"/>
    <a:srgbClr val="FFFFFF"/>
    <a:srgbClr val="1253A2"/>
    <a:srgbClr val="5AB9FA"/>
    <a:srgbClr val="FFFFCC"/>
    <a:srgbClr val="0000FF"/>
    <a:srgbClr val="F3F4F6"/>
    <a:srgbClr val="EEEF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Estilo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125E5076-3810-47DD-B79F-674D7AD40C01}" styleName="Estilo oscuro 1 - Énfasis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9012ECD-51FC-41F1-AA8D-1B2483CD663E}" styleName="Estilo claro 2 - Acento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C89EF96-8CEA-46FF-86C4-4CE0E7609802}" styleName="Estilo claro 3 - Acento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132" autoAdjust="0"/>
    <p:restoredTop sz="94660"/>
  </p:normalViewPr>
  <p:slideViewPr>
    <p:cSldViewPr>
      <p:cViewPr>
        <p:scale>
          <a:sx n="75" d="100"/>
          <a:sy n="75" d="100"/>
        </p:scale>
        <p:origin x="54" y="54"/>
      </p:cViewPr>
      <p:guideLst>
        <p:guide orient="horz" pos="1207"/>
        <p:guide pos="365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tableStyles" Target="tableStyles.xml"/><Relationship Id="rId8" Type="http://schemas.openxmlformats.org/officeDocument/2006/relationships/slide" Target="slides/slide4.xml"/><Relationship Id="rId51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gsotomayor\Desktop\TOTAL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pgonzaleza\Documents\Gr&#225;fico%20en%20Microsoft%20PowerPoint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fiturriaga\AppData\Local\Microsoft\Windows\Temporary%20Internet%20Files\Content.Outlook\ESC0MOWO\Graficos%20Indicadores%20(002)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lcortezc\Downloads\Maestro%20de%20eventos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Rodrigo%20Y&#225;&#241;ez\Desktop\JOSELINNE\Matriz%20Riesgo%20Acuartelamiento%20V3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melo\AppData\Local\Microsoft\Windows\Temporary%20Internet%20Files\Content.Outlook\UG6H3EDJ\metros_cubicos%20a%20marzo_19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G:\ESVAL\Esval-Aguas%20del%20Valle\Departamento%20de%20medici&#243;n\003.Proyectos\Mejora%20Metrolog&#237;a%20&amp;%20Medici&#243;n\Presentaci&#243;n\KPI\KPI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silva\AppData\Local\Microsoft\Windows\Temporary%20Internet%20Files\Content.Outlook\B80UKUW0\Resumen%20Flujos%20BP%202019_2023%20y%20Otros%20Presentacion%20ESSBIO_Directorio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8.xml"/><Relationship Id="rId1" Type="http://schemas.microsoft.com/office/2011/relationships/chartStyle" Target="style8.xml"/><Relationship Id="rId4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200"/>
            </a:pPr>
            <a:r>
              <a:rPr lang="en-US" sz="1400"/>
              <a:t>Pérdida Media Móvil 12 Meses ANF</a:t>
            </a:r>
          </a:p>
        </c:rich>
      </c:tx>
      <c:overlay val="0"/>
    </c:title>
    <c:autoTitleDeleted val="0"/>
    <c:plotArea>
      <c:layout>
        <c:manualLayout>
          <c:layoutTarget val="inner"/>
          <c:xMode val="edge"/>
          <c:yMode val="edge"/>
          <c:x val="0.11694733902942983"/>
          <c:y val="0.20318150104654639"/>
          <c:w val="0.72159415821947637"/>
          <c:h val="0.66622079330548234"/>
        </c:manualLayout>
      </c:layout>
      <c:lineChart>
        <c:grouping val="standard"/>
        <c:varyColors val="0"/>
        <c:ser>
          <c:idx val="0"/>
          <c:order val="0"/>
          <c:tx>
            <c:v>SGZ Quillota</c:v>
          </c:tx>
          <c:spPr>
            <a:ln>
              <a:solidFill>
                <a:schemeClr val="accent5">
                  <a:lumMod val="60000"/>
                  <a:lumOff val="40000"/>
                </a:schemeClr>
              </a:solidFill>
            </a:ln>
          </c:spPr>
          <c:marker>
            <c:symbol val="circle"/>
            <c:size val="4"/>
            <c:spPr>
              <a:solidFill>
                <a:schemeClr val="accent5">
                  <a:lumMod val="75000"/>
                </a:schemeClr>
              </a:solidFill>
              <a:ln>
                <a:solidFill>
                  <a:schemeClr val="accent5">
                    <a:lumMod val="75000"/>
                  </a:schemeClr>
                </a:solidFill>
              </a:ln>
            </c:spPr>
          </c:marker>
          <c:dLbls>
            <c:dLbl>
              <c:idx val="11"/>
              <c:layout>
                <c:manualLayout>
                  <c:x val="-2.7670582605404243E-2"/>
                  <c:y val="-5.13761467889908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CDE-46CD-83BF-F8AFBC308F21}"/>
                </c:ext>
              </c:extLst>
            </c:dLbl>
            <c:dLbl>
              <c:idx val="82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CDE-46CD-83BF-F8AFBC308F21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'ANF Histórico'!$F$34:$F$116</c:f>
              <c:numCache>
                <c:formatCode>mmm\-yy</c:formatCode>
                <c:ptCount val="83"/>
                <c:pt idx="0">
                  <c:v>41030</c:v>
                </c:pt>
                <c:pt idx="1">
                  <c:v>41061</c:v>
                </c:pt>
                <c:pt idx="2">
                  <c:v>41091</c:v>
                </c:pt>
                <c:pt idx="3">
                  <c:v>41122</c:v>
                </c:pt>
                <c:pt idx="4">
                  <c:v>41153</c:v>
                </c:pt>
                <c:pt idx="5">
                  <c:v>41183</c:v>
                </c:pt>
                <c:pt idx="6">
                  <c:v>41214</c:v>
                </c:pt>
                <c:pt idx="7">
                  <c:v>41244</c:v>
                </c:pt>
                <c:pt idx="8">
                  <c:v>41275</c:v>
                </c:pt>
                <c:pt idx="9">
                  <c:v>41306</c:v>
                </c:pt>
                <c:pt idx="10">
                  <c:v>41334</c:v>
                </c:pt>
                <c:pt idx="11">
                  <c:v>41365</c:v>
                </c:pt>
                <c:pt idx="12">
                  <c:v>41395</c:v>
                </c:pt>
                <c:pt idx="13">
                  <c:v>41426</c:v>
                </c:pt>
                <c:pt idx="14">
                  <c:v>41456</c:v>
                </c:pt>
                <c:pt idx="15">
                  <c:v>41487</c:v>
                </c:pt>
                <c:pt idx="16">
                  <c:v>41518</c:v>
                </c:pt>
                <c:pt idx="17">
                  <c:v>41548</c:v>
                </c:pt>
                <c:pt idx="18">
                  <c:v>41579</c:v>
                </c:pt>
                <c:pt idx="19">
                  <c:v>41609</c:v>
                </c:pt>
                <c:pt idx="20">
                  <c:v>41640</c:v>
                </c:pt>
                <c:pt idx="21">
                  <c:v>41671</c:v>
                </c:pt>
                <c:pt idx="22">
                  <c:v>41699</c:v>
                </c:pt>
                <c:pt idx="23">
                  <c:v>41730</c:v>
                </c:pt>
                <c:pt idx="24">
                  <c:v>41760</c:v>
                </c:pt>
                <c:pt idx="25">
                  <c:v>41791</c:v>
                </c:pt>
                <c:pt idx="26">
                  <c:v>41821</c:v>
                </c:pt>
                <c:pt idx="27">
                  <c:v>41852</c:v>
                </c:pt>
                <c:pt idx="28">
                  <c:v>41883</c:v>
                </c:pt>
                <c:pt idx="29">
                  <c:v>41913</c:v>
                </c:pt>
                <c:pt idx="30">
                  <c:v>41944</c:v>
                </c:pt>
                <c:pt idx="31">
                  <c:v>41974</c:v>
                </c:pt>
                <c:pt idx="32">
                  <c:v>42005</c:v>
                </c:pt>
                <c:pt idx="33">
                  <c:v>42036</c:v>
                </c:pt>
                <c:pt idx="34">
                  <c:v>42064</c:v>
                </c:pt>
                <c:pt idx="35">
                  <c:v>42095</c:v>
                </c:pt>
                <c:pt idx="36">
                  <c:v>42125</c:v>
                </c:pt>
                <c:pt idx="37">
                  <c:v>42156</c:v>
                </c:pt>
                <c:pt idx="38">
                  <c:v>42186</c:v>
                </c:pt>
                <c:pt idx="39">
                  <c:v>42217</c:v>
                </c:pt>
                <c:pt idx="40">
                  <c:v>42248</c:v>
                </c:pt>
                <c:pt idx="41">
                  <c:v>42278</c:v>
                </c:pt>
                <c:pt idx="42">
                  <c:v>42309</c:v>
                </c:pt>
                <c:pt idx="43">
                  <c:v>42339</c:v>
                </c:pt>
                <c:pt idx="44">
                  <c:v>42370</c:v>
                </c:pt>
                <c:pt idx="45">
                  <c:v>42401</c:v>
                </c:pt>
                <c:pt idx="46">
                  <c:v>42430</c:v>
                </c:pt>
                <c:pt idx="47">
                  <c:v>42461</c:v>
                </c:pt>
                <c:pt idx="48">
                  <c:v>42491</c:v>
                </c:pt>
                <c:pt idx="49">
                  <c:v>42522</c:v>
                </c:pt>
                <c:pt idx="50">
                  <c:v>42552</c:v>
                </c:pt>
                <c:pt idx="51">
                  <c:v>42583</c:v>
                </c:pt>
                <c:pt idx="52">
                  <c:v>42614</c:v>
                </c:pt>
                <c:pt idx="53">
                  <c:v>42644</c:v>
                </c:pt>
                <c:pt idx="54">
                  <c:v>42675</c:v>
                </c:pt>
                <c:pt idx="55">
                  <c:v>42705</c:v>
                </c:pt>
                <c:pt idx="56">
                  <c:v>42736</c:v>
                </c:pt>
                <c:pt idx="57">
                  <c:v>42767</c:v>
                </c:pt>
                <c:pt idx="58">
                  <c:v>42795</c:v>
                </c:pt>
                <c:pt idx="59">
                  <c:v>42826</c:v>
                </c:pt>
                <c:pt idx="60">
                  <c:v>42856</c:v>
                </c:pt>
                <c:pt idx="61">
                  <c:v>42887</c:v>
                </c:pt>
                <c:pt idx="62">
                  <c:v>42917</c:v>
                </c:pt>
                <c:pt idx="63">
                  <c:v>42948</c:v>
                </c:pt>
                <c:pt idx="64">
                  <c:v>42979</c:v>
                </c:pt>
                <c:pt idx="65">
                  <c:v>43009</c:v>
                </c:pt>
                <c:pt idx="66">
                  <c:v>43040</c:v>
                </c:pt>
                <c:pt idx="67">
                  <c:v>43070</c:v>
                </c:pt>
                <c:pt idx="68">
                  <c:v>43101</c:v>
                </c:pt>
                <c:pt idx="69">
                  <c:v>43132</c:v>
                </c:pt>
                <c:pt idx="70">
                  <c:v>43160</c:v>
                </c:pt>
                <c:pt idx="71">
                  <c:v>43191</c:v>
                </c:pt>
                <c:pt idx="72">
                  <c:v>43221</c:v>
                </c:pt>
                <c:pt idx="73">
                  <c:v>43252</c:v>
                </c:pt>
                <c:pt idx="74">
                  <c:v>43282</c:v>
                </c:pt>
                <c:pt idx="75">
                  <c:v>43313</c:v>
                </c:pt>
                <c:pt idx="76">
                  <c:v>43344</c:v>
                </c:pt>
                <c:pt idx="77">
                  <c:v>43374</c:v>
                </c:pt>
                <c:pt idx="78">
                  <c:v>43405</c:v>
                </c:pt>
                <c:pt idx="79">
                  <c:v>43435</c:v>
                </c:pt>
                <c:pt idx="80">
                  <c:v>43466</c:v>
                </c:pt>
                <c:pt idx="81">
                  <c:v>43497</c:v>
                </c:pt>
                <c:pt idx="82">
                  <c:v>43525</c:v>
                </c:pt>
              </c:numCache>
            </c:numRef>
          </c:cat>
          <c:val>
            <c:numRef>
              <c:f>'ANF Histórico'!$G$34:$G$116</c:f>
              <c:numCache>
                <c:formatCode>0.0%</c:formatCode>
                <c:ptCount val="83"/>
                <c:pt idx="0">
                  <c:v>0.41313714502793114</c:v>
                </c:pt>
                <c:pt idx="1">
                  <c:v>0.41221718721079409</c:v>
                </c:pt>
                <c:pt idx="2">
                  <c:v>0.41378152737621959</c:v>
                </c:pt>
                <c:pt idx="3">
                  <c:v>0.41247875999022376</c:v>
                </c:pt>
                <c:pt idx="4">
                  <c:v>0.41119746979059374</c:v>
                </c:pt>
                <c:pt idx="5">
                  <c:v>0.40804223131260103</c:v>
                </c:pt>
                <c:pt idx="6">
                  <c:v>0.40802348200061478</c:v>
                </c:pt>
                <c:pt idx="7">
                  <c:v>0.40903299805236309</c:v>
                </c:pt>
                <c:pt idx="8" formatCode="0.00\ %;\-0.00\ %;0.00\ %">
                  <c:v>0.43437183973348997</c:v>
                </c:pt>
                <c:pt idx="9" formatCode="0.00\ %;\-0.00\ %;0.00\ %">
                  <c:v>0.43327960089770201</c:v>
                </c:pt>
                <c:pt idx="10" formatCode="0.00\ %;\-0.00\ %;0.00\ %">
                  <c:v>0.43488130378033402</c:v>
                </c:pt>
                <c:pt idx="11" formatCode="0.00\ %;\-0.00\ %;0.00\ %">
                  <c:v>0.434307527962072</c:v>
                </c:pt>
                <c:pt idx="12" formatCode="0.00\ %;\-0.00\ %;0.00\ %">
                  <c:v>0.43134742333153803</c:v>
                </c:pt>
                <c:pt idx="13" formatCode="0.00\ %;\-0.00\ %;0.00\ %">
                  <c:v>0.43049276508703499</c:v>
                </c:pt>
                <c:pt idx="14" formatCode="0.00\ %;\-0.00\ %;0.00\ %">
                  <c:v>0.43037930239168398</c:v>
                </c:pt>
                <c:pt idx="15" formatCode="0.00\ %;\-0.00\ %;0.00\ %">
                  <c:v>0.42853930463449103</c:v>
                </c:pt>
                <c:pt idx="16" formatCode="0.00\ %;\-0.00\ %;0.00\ %">
                  <c:v>0.42612710560271899</c:v>
                </c:pt>
                <c:pt idx="17" formatCode="0.00\ %;\-0.00\ %;0.00\ %">
                  <c:v>0.42399095958986899</c:v>
                </c:pt>
                <c:pt idx="18" formatCode="0.00\ %;\-0.00\ %;0.00\ %">
                  <c:v>0.41993559517516899</c:v>
                </c:pt>
                <c:pt idx="19" formatCode="0.00\ %;\-0.00\ %;0.00\ %">
                  <c:v>0.414993232921408</c:v>
                </c:pt>
                <c:pt idx="20" formatCode="0.00\ %;\-0.00\ %;0.00\ %">
                  <c:v>0.41410692956810602</c:v>
                </c:pt>
                <c:pt idx="21" formatCode="0.00\ %;\-0.00\ %;0.00\ %">
                  <c:v>0.40844525520331298</c:v>
                </c:pt>
                <c:pt idx="22" formatCode="0.00\ %;\-0.00\ %;0.00\ %">
                  <c:v>0.40667788652872999</c:v>
                </c:pt>
                <c:pt idx="23" formatCode="0.00\ %;\-0.00\ %;0.00\ %">
                  <c:v>0.40566959227002802</c:v>
                </c:pt>
                <c:pt idx="24" formatCode="0.00\ %;\-0.00\ %;0.00\ %">
                  <c:v>0.40459135174902</c:v>
                </c:pt>
                <c:pt idx="25" formatCode="0.00\ %;\-0.00\ %;0.00\ %">
                  <c:v>0.40086932892341798</c:v>
                </c:pt>
                <c:pt idx="26" formatCode="0.00\ %;\-0.00\ %;0.00\ %">
                  <c:v>0.39779370736901298</c:v>
                </c:pt>
                <c:pt idx="27" formatCode="0.00\ %;\-0.00\ %;0.00\ %">
                  <c:v>0.39664011516355102</c:v>
                </c:pt>
                <c:pt idx="28" formatCode="0.00\ %;\-0.00\ %;0.00\ %">
                  <c:v>0.39517852629211803</c:v>
                </c:pt>
                <c:pt idx="29" formatCode="0.00\ %;\-0.00\ %;0.00\ %">
                  <c:v>0.39469961589818903</c:v>
                </c:pt>
                <c:pt idx="30" formatCode="0.00\ %;\-0.00\ %;0.00\ %">
                  <c:v>0.39279532872143302</c:v>
                </c:pt>
                <c:pt idx="31" formatCode="0.00\ %;\-0.00\ %;0.00\ %">
                  <c:v>0.39049632988763799</c:v>
                </c:pt>
                <c:pt idx="32" formatCode="0.00\ %;\-0.00\ %;0.00\ %">
                  <c:v>0.38508146574119601</c:v>
                </c:pt>
                <c:pt idx="33" formatCode="0.00\ %;\-0.00\ %;0.00\ %">
                  <c:v>0.38683927906494397</c:v>
                </c:pt>
                <c:pt idx="34" formatCode="0.00\ %;\-0.00\ %;0.00\ %">
                  <c:v>0.38321385428882698</c:v>
                </c:pt>
                <c:pt idx="35" formatCode="0.00\ %;\-0.00\ %;0.00\ %">
                  <c:v>0.37936997884900397</c:v>
                </c:pt>
                <c:pt idx="36" formatCode="0.00\ %;\-0.00\ %;0.00\ %">
                  <c:v>0.37549840416598101</c:v>
                </c:pt>
                <c:pt idx="37" formatCode="0.00\ %;\-0.00\ %;0.00\ %">
                  <c:v>0.37226544185948102</c:v>
                </c:pt>
                <c:pt idx="38" formatCode="0.00\ %;\-0.00\ %;0.00\ %">
                  <c:v>0.36629629650589701</c:v>
                </c:pt>
                <c:pt idx="39" formatCode="0.00\ %;\-0.00\ %;0.00\ %">
                  <c:v>0.36078207026745202</c:v>
                </c:pt>
                <c:pt idx="40" formatCode="0.00\ %;\-0.00\ %;0.00\ %">
                  <c:v>0.35677684522129</c:v>
                </c:pt>
                <c:pt idx="41" formatCode="0.00\ %;\-0.00\ %;0.00\ %">
                  <c:v>0.352688029818783</c:v>
                </c:pt>
                <c:pt idx="42" formatCode="0.00\ %;\-0.00\ %;0.00\ %">
                  <c:v>0.35303772735932099</c:v>
                </c:pt>
                <c:pt idx="43" formatCode="0.00\ %;\-0.00\ %;0.00\ %">
                  <c:v>0.35114813678949403</c:v>
                </c:pt>
                <c:pt idx="44" formatCode="0.00\ %;\-0.00\ %;0.00\ %">
                  <c:v>0.34884998498432301</c:v>
                </c:pt>
                <c:pt idx="45" formatCode="0.00\ %;\-0.00\ %;0.00\ %">
                  <c:v>0.34816296526101298</c:v>
                </c:pt>
                <c:pt idx="46" formatCode="0.00\ %;\-0.00\ %;0.00\ %">
                  <c:v>0.344130480780101</c:v>
                </c:pt>
                <c:pt idx="47" formatCode="0.00\ %;\-0.00\ %;0.00\ %">
                  <c:v>0.34011993674309499</c:v>
                </c:pt>
                <c:pt idx="48" formatCode="0.00\ %;\-0.00\ %;0.00\ %">
                  <c:v>0.34362551999600999</c:v>
                </c:pt>
                <c:pt idx="49" formatCode="0.00\ %;\-0.00\ %;0.00\ %">
                  <c:v>0.347816801366649</c:v>
                </c:pt>
                <c:pt idx="50" formatCode="0.00\ %;\-0.00\ %;0.00\ %">
                  <c:v>0.34851450000824502</c:v>
                </c:pt>
                <c:pt idx="51" formatCode="0.00\ %;\-0.00\ %;0.00\ %">
                  <c:v>0.35105375297993602</c:v>
                </c:pt>
                <c:pt idx="52" formatCode="0.00\ %;\-0.00\ %;0.00\ %">
                  <c:v>0.35084716044755798</c:v>
                </c:pt>
                <c:pt idx="53" formatCode="0.00\ %;\-0.00\ %;0.00\ %">
                  <c:v>0.34795217699180397</c:v>
                </c:pt>
                <c:pt idx="54" formatCode="0.00\ %;\-0.00\ %;0.00\ %">
                  <c:v>0.34586017953329201</c:v>
                </c:pt>
                <c:pt idx="55" formatCode="0.00\ %;\-0.00\ %;0.00\ %">
                  <c:v>0.34154018044470502</c:v>
                </c:pt>
                <c:pt idx="56" formatCode="0.00\ %;\-0.00\ %;0.00\ %">
                  <c:v>0.34394636787830701</c:v>
                </c:pt>
                <c:pt idx="57" formatCode="0.00\ %;\-0.00\ %;0.00\ %">
                  <c:v>0.34207024884456899</c:v>
                </c:pt>
                <c:pt idx="58" formatCode="0.00\ %;\-0.00\ %;0.00\ %">
                  <c:v>0.34273261968797902</c:v>
                </c:pt>
                <c:pt idx="59" formatCode="0.00\ %;\-0.00\ %;0.00\ %">
                  <c:v>0.34450670076887502</c:v>
                </c:pt>
                <c:pt idx="60" formatCode="0.00\ %;\-0.00\ %;0.00\ %">
                  <c:v>0.339893471285861</c:v>
                </c:pt>
                <c:pt idx="61" formatCode="0.00\ %;\-0.00\ %;0.00\ %">
                  <c:v>0.33594779475918002</c:v>
                </c:pt>
                <c:pt idx="62" formatCode="0.00\ %;\-0.00\ %;0.00\ %">
                  <c:v>0.33474148097923401</c:v>
                </c:pt>
                <c:pt idx="63" formatCode="0.00\ %;\-0.00\ %;0.00\ %">
                  <c:v>0.33233049769352302</c:v>
                </c:pt>
                <c:pt idx="64" formatCode="0.00\ %;\-0.00\ %;0.00\ %">
                  <c:v>0.33187849279227399</c:v>
                </c:pt>
                <c:pt idx="65" formatCode="0.00\ %;\-0.00\ %;0.00\ %">
                  <c:v>0.33194818541584797</c:v>
                </c:pt>
                <c:pt idx="66" formatCode="0.00\ %;\-0.00\ %;0.00\ %">
                  <c:v>0.33050977515125801</c:v>
                </c:pt>
                <c:pt idx="67" formatCode="0.00\ %;\-0.00\ %;0.00\ %">
                  <c:v>0.33286740386200903</c:v>
                </c:pt>
                <c:pt idx="68" formatCode="0.00\ %;\-0.00\ %;0.00\ %">
                  <c:v>0.32858689068806102</c:v>
                </c:pt>
                <c:pt idx="69" formatCode="0.00\ %;\-0.00\ %;0.00\ %">
                  <c:v>0.32587928366055702</c:v>
                </c:pt>
                <c:pt idx="70" formatCode="0.00\ %;\-0.00\ %;0.00\ %">
                  <c:v>0.32620340188493002</c:v>
                </c:pt>
                <c:pt idx="71" formatCode="0.00\ %;\-0.00\ %;0.00\ %">
                  <c:v>0.323647370833827</c:v>
                </c:pt>
                <c:pt idx="72" formatCode="0.00\ %;\-0.00\ %;0.00\ %">
                  <c:v>0.32233088337128402</c:v>
                </c:pt>
                <c:pt idx="73" formatCode="0.00\ %;\-0.00\ %;0.00\ %">
                  <c:v>0.31901437951595701</c:v>
                </c:pt>
                <c:pt idx="74" formatCode="0.00\ %;\-0.00\ %;0.00\ %">
                  <c:v>0.31889582913943498</c:v>
                </c:pt>
                <c:pt idx="75" formatCode="0.00\ %;\-0.00\ %;0.00\ %">
                  <c:v>0.31842308188491703</c:v>
                </c:pt>
                <c:pt idx="76" formatCode="0.00\ %;\-0.00\ %;0.00\ %">
                  <c:v>0.31746452141382903</c:v>
                </c:pt>
                <c:pt idx="77" formatCode="0.00\ %;\-0.00\ %;0.00\ %">
                  <c:v>0.31986005286978197</c:v>
                </c:pt>
                <c:pt idx="78" formatCode="0.00\ %;\-0.00\ %;0.00\ %">
                  <c:v>0.31937042443156999</c:v>
                </c:pt>
                <c:pt idx="79" formatCode="0.00\ %;\-0.00\ %;0.00\ %">
                  <c:v>0.32119547020080103</c:v>
                </c:pt>
                <c:pt idx="80" formatCode="0.00\ %;\-0.00\ %;0.00\ %">
                  <c:v>0.32338361046066799</c:v>
                </c:pt>
                <c:pt idx="81" formatCode="0.00\ %;\-0.00\ %;0.00\ %">
                  <c:v>0.32703674011065598</c:v>
                </c:pt>
                <c:pt idx="82" formatCode="0.00\ %;\-0.00\ %;0.00\ %">
                  <c:v>0.32590441398120801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9CDE-46CD-83BF-F8AFBC308F21}"/>
            </c:ext>
          </c:extLst>
        </c:ser>
        <c:ser>
          <c:idx val="1"/>
          <c:order val="1"/>
          <c:tx>
            <c:v>SGZ Limari Choapa</c:v>
          </c:tx>
          <c:spPr>
            <a:ln>
              <a:solidFill>
                <a:schemeClr val="accent5">
                  <a:lumMod val="75000"/>
                </a:schemeClr>
              </a:solidFill>
            </a:ln>
          </c:spPr>
          <c:marker>
            <c:symbol val="circle"/>
            <c:size val="4"/>
            <c:spPr>
              <a:solidFill>
                <a:schemeClr val="accent5">
                  <a:lumMod val="50000"/>
                </a:schemeClr>
              </a:solidFill>
              <a:ln>
                <a:solidFill>
                  <a:schemeClr val="accent5">
                    <a:lumMod val="50000"/>
                  </a:schemeClr>
                </a:solidFill>
              </a:ln>
            </c:spPr>
          </c:marker>
          <c:dPt>
            <c:idx val="40"/>
            <c:marker>
              <c:spPr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c:spPr>
            </c:marker>
            <c:bubble3D val="0"/>
            <c:spPr>
              <a:ln>
                <a:solidFill>
                  <a:srgbClr val="FF0000"/>
                </a:solidFill>
              </a:ln>
            </c:spPr>
            <c:extLst>
              <c:ext xmlns:c16="http://schemas.microsoft.com/office/drawing/2014/chart" uri="{C3380CC4-5D6E-409C-BE32-E72D297353CC}">
                <c16:uniqueId val="{00000004-9CDE-46CD-83BF-F8AFBC308F21}"/>
              </c:ext>
            </c:extLst>
          </c:dPt>
          <c:dPt>
            <c:idx val="41"/>
            <c:bubble3D val="0"/>
            <c:spPr>
              <a:ln>
                <a:solidFill>
                  <a:srgbClr val="FF0000"/>
                </a:solidFill>
              </a:ln>
            </c:spPr>
            <c:extLst>
              <c:ext xmlns:c16="http://schemas.microsoft.com/office/drawing/2014/chart" uri="{C3380CC4-5D6E-409C-BE32-E72D297353CC}">
                <c16:uniqueId val="{00000006-9CDE-46CD-83BF-F8AFBC308F21}"/>
              </c:ext>
            </c:extLst>
          </c:dPt>
          <c:dLbls>
            <c:dLbl>
              <c:idx val="29"/>
              <c:layout>
                <c:manualLayout>
                  <c:x val="-3.018609011498647E-2"/>
                  <c:y val="-3.91437308868501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9CDE-46CD-83BF-F8AFBC308F21}"/>
                </c:ext>
              </c:extLst>
            </c:dLbl>
            <c:dLbl>
              <c:idx val="82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9CDE-46CD-83BF-F8AFBC308F21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'ANF Histórico'!$F$34:$F$116</c:f>
              <c:numCache>
                <c:formatCode>mmm\-yy</c:formatCode>
                <c:ptCount val="83"/>
                <c:pt idx="0">
                  <c:v>41030</c:v>
                </c:pt>
                <c:pt idx="1">
                  <c:v>41061</c:v>
                </c:pt>
                <c:pt idx="2">
                  <c:v>41091</c:v>
                </c:pt>
                <c:pt idx="3">
                  <c:v>41122</c:v>
                </c:pt>
                <c:pt idx="4">
                  <c:v>41153</c:v>
                </c:pt>
                <c:pt idx="5">
                  <c:v>41183</c:v>
                </c:pt>
                <c:pt idx="6">
                  <c:v>41214</c:v>
                </c:pt>
                <c:pt idx="7">
                  <c:v>41244</c:v>
                </c:pt>
                <c:pt idx="8">
                  <c:v>41275</c:v>
                </c:pt>
                <c:pt idx="9">
                  <c:v>41306</c:v>
                </c:pt>
                <c:pt idx="10">
                  <c:v>41334</c:v>
                </c:pt>
                <c:pt idx="11">
                  <c:v>41365</c:v>
                </c:pt>
                <c:pt idx="12">
                  <c:v>41395</c:v>
                </c:pt>
                <c:pt idx="13">
                  <c:v>41426</c:v>
                </c:pt>
                <c:pt idx="14">
                  <c:v>41456</c:v>
                </c:pt>
                <c:pt idx="15">
                  <c:v>41487</c:v>
                </c:pt>
                <c:pt idx="16">
                  <c:v>41518</c:v>
                </c:pt>
                <c:pt idx="17">
                  <c:v>41548</c:v>
                </c:pt>
                <c:pt idx="18">
                  <c:v>41579</c:v>
                </c:pt>
                <c:pt idx="19">
                  <c:v>41609</c:v>
                </c:pt>
                <c:pt idx="20">
                  <c:v>41640</c:v>
                </c:pt>
                <c:pt idx="21">
                  <c:v>41671</c:v>
                </c:pt>
                <c:pt idx="22">
                  <c:v>41699</c:v>
                </c:pt>
                <c:pt idx="23">
                  <c:v>41730</c:v>
                </c:pt>
                <c:pt idx="24">
                  <c:v>41760</c:v>
                </c:pt>
                <c:pt idx="25">
                  <c:v>41791</c:v>
                </c:pt>
                <c:pt idx="26">
                  <c:v>41821</c:v>
                </c:pt>
                <c:pt idx="27">
                  <c:v>41852</c:v>
                </c:pt>
                <c:pt idx="28">
                  <c:v>41883</c:v>
                </c:pt>
                <c:pt idx="29">
                  <c:v>41913</c:v>
                </c:pt>
                <c:pt idx="30">
                  <c:v>41944</c:v>
                </c:pt>
                <c:pt idx="31">
                  <c:v>41974</c:v>
                </c:pt>
                <c:pt idx="32">
                  <c:v>42005</c:v>
                </c:pt>
                <c:pt idx="33">
                  <c:v>42036</c:v>
                </c:pt>
                <c:pt idx="34">
                  <c:v>42064</c:v>
                </c:pt>
                <c:pt idx="35">
                  <c:v>42095</c:v>
                </c:pt>
                <c:pt idx="36">
                  <c:v>42125</c:v>
                </c:pt>
                <c:pt idx="37">
                  <c:v>42156</c:v>
                </c:pt>
                <c:pt idx="38">
                  <c:v>42186</c:v>
                </c:pt>
                <c:pt idx="39">
                  <c:v>42217</c:v>
                </c:pt>
                <c:pt idx="40">
                  <c:v>42248</c:v>
                </c:pt>
                <c:pt idx="41">
                  <c:v>42278</c:v>
                </c:pt>
                <c:pt idx="42">
                  <c:v>42309</c:v>
                </c:pt>
                <c:pt idx="43">
                  <c:v>42339</c:v>
                </c:pt>
                <c:pt idx="44">
                  <c:v>42370</c:v>
                </c:pt>
                <c:pt idx="45">
                  <c:v>42401</c:v>
                </c:pt>
                <c:pt idx="46">
                  <c:v>42430</c:v>
                </c:pt>
                <c:pt idx="47">
                  <c:v>42461</c:v>
                </c:pt>
                <c:pt idx="48">
                  <c:v>42491</c:v>
                </c:pt>
                <c:pt idx="49">
                  <c:v>42522</c:v>
                </c:pt>
                <c:pt idx="50">
                  <c:v>42552</c:v>
                </c:pt>
                <c:pt idx="51">
                  <c:v>42583</c:v>
                </c:pt>
                <c:pt idx="52">
                  <c:v>42614</c:v>
                </c:pt>
                <c:pt idx="53">
                  <c:v>42644</c:v>
                </c:pt>
                <c:pt idx="54">
                  <c:v>42675</c:v>
                </c:pt>
                <c:pt idx="55">
                  <c:v>42705</c:v>
                </c:pt>
                <c:pt idx="56">
                  <c:v>42736</c:v>
                </c:pt>
                <c:pt idx="57">
                  <c:v>42767</c:v>
                </c:pt>
                <c:pt idx="58">
                  <c:v>42795</c:v>
                </c:pt>
                <c:pt idx="59">
                  <c:v>42826</c:v>
                </c:pt>
                <c:pt idx="60">
                  <c:v>42856</c:v>
                </c:pt>
                <c:pt idx="61">
                  <c:v>42887</c:v>
                </c:pt>
                <c:pt idx="62">
                  <c:v>42917</c:v>
                </c:pt>
                <c:pt idx="63">
                  <c:v>42948</c:v>
                </c:pt>
                <c:pt idx="64">
                  <c:v>42979</c:v>
                </c:pt>
                <c:pt idx="65">
                  <c:v>43009</c:v>
                </c:pt>
                <c:pt idx="66">
                  <c:v>43040</c:v>
                </c:pt>
                <c:pt idx="67">
                  <c:v>43070</c:v>
                </c:pt>
                <c:pt idx="68">
                  <c:v>43101</c:v>
                </c:pt>
                <c:pt idx="69">
                  <c:v>43132</c:v>
                </c:pt>
                <c:pt idx="70">
                  <c:v>43160</c:v>
                </c:pt>
                <c:pt idx="71">
                  <c:v>43191</c:v>
                </c:pt>
                <c:pt idx="72">
                  <c:v>43221</c:v>
                </c:pt>
                <c:pt idx="73">
                  <c:v>43252</c:v>
                </c:pt>
                <c:pt idx="74">
                  <c:v>43282</c:v>
                </c:pt>
                <c:pt idx="75">
                  <c:v>43313</c:v>
                </c:pt>
                <c:pt idx="76">
                  <c:v>43344</c:v>
                </c:pt>
                <c:pt idx="77">
                  <c:v>43374</c:v>
                </c:pt>
                <c:pt idx="78">
                  <c:v>43405</c:v>
                </c:pt>
                <c:pt idx="79">
                  <c:v>43435</c:v>
                </c:pt>
                <c:pt idx="80">
                  <c:v>43466</c:v>
                </c:pt>
                <c:pt idx="81">
                  <c:v>43497</c:v>
                </c:pt>
                <c:pt idx="82">
                  <c:v>43525</c:v>
                </c:pt>
              </c:numCache>
            </c:numRef>
          </c:cat>
          <c:val>
            <c:numRef>
              <c:f>'ANF Histórico'!$H$34:$H$116</c:f>
              <c:numCache>
                <c:formatCode>0.0%</c:formatCode>
                <c:ptCount val="83"/>
                <c:pt idx="0">
                  <c:v>0.30011344318193434</c:v>
                </c:pt>
                <c:pt idx="1">
                  <c:v>0.30040783508280411</c:v>
                </c:pt>
                <c:pt idx="2">
                  <c:v>0.30164416172510627</c:v>
                </c:pt>
                <c:pt idx="3">
                  <c:v>0.29880119280288014</c:v>
                </c:pt>
                <c:pt idx="4">
                  <c:v>0.29876716011687859</c:v>
                </c:pt>
                <c:pt idx="5">
                  <c:v>0.29811565435914777</c:v>
                </c:pt>
                <c:pt idx="6">
                  <c:v>0.29356387625907288</c:v>
                </c:pt>
                <c:pt idx="7">
                  <c:v>0.2932167576562062</c:v>
                </c:pt>
                <c:pt idx="8" formatCode="0.00\ %;\-0.00\ %;0.00\ %">
                  <c:v>0.368642184518155</c:v>
                </c:pt>
                <c:pt idx="9" formatCode="0.00\ %;\-0.00\ %;0.00\ %">
                  <c:v>0.36372343086861503</c:v>
                </c:pt>
                <c:pt idx="10" formatCode="0.00\ %;\-0.00\ %;0.00\ %">
                  <c:v>0.36260495259703202</c:v>
                </c:pt>
                <c:pt idx="11" formatCode="0.00\ %;\-0.00\ %;0.00\ %">
                  <c:v>0.36213810806211499</c:v>
                </c:pt>
                <c:pt idx="12" formatCode="0.00\ %;\-0.00\ %;0.00\ %">
                  <c:v>0.35663538821874902</c:v>
                </c:pt>
                <c:pt idx="13" formatCode="0.00\ %;\-0.00\ %;0.00\ %">
                  <c:v>0.352167239761428</c:v>
                </c:pt>
                <c:pt idx="14" formatCode="0.00\ %;\-0.00\ %;0.00\ %">
                  <c:v>0.35224888620953898</c:v>
                </c:pt>
                <c:pt idx="15" formatCode="0.00\ %;\-0.00\ %;0.00\ %">
                  <c:v>0.351337835842709</c:v>
                </c:pt>
                <c:pt idx="16" formatCode="0.00\ %;\-0.00\ %;0.00\ %">
                  <c:v>0.34891172861796099</c:v>
                </c:pt>
                <c:pt idx="17" formatCode="0.00\ %;\-0.00\ %;0.00\ %">
                  <c:v>0.347832858954569</c:v>
                </c:pt>
                <c:pt idx="18" formatCode="0.00\ %;\-0.00\ %;0.00\ %">
                  <c:v>0.34940052848146702</c:v>
                </c:pt>
                <c:pt idx="19" formatCode="0.00\ %;\-0.00\ %;0.00\ %">
                  <c:v>0.349516927227979</c:v>
                </c:pt>
                <c:pt idx="20" formatCode="0.00\ %;\-0.00\ %;0.00\ %">
                  <c:v>0.35147151713958302</c:v>
                </c:pt>
                <c:pt idx="21" formatCode="0.00\ %;\-0.00\ %;0.00\ %">
                  <c:v>0.352101506796759</c:v>
                </c:pt>
                <c:pt idx="22" formatCode="0.00\ %;\-0.00\ %;0.00\ %">
                  <c:v>0.35373183944641401</c:v>
                </c:pt>
                <c:pt idx="23" formatCode="0.00\ %;\-0.00\ %;0.00\ %">
                  <c:v>0.35526005502169899</c:v>
                </c:pt>
                <c:pt idx="24" formatCode="0.00\ %;\-0.00\ %;0.00\ %">
                  <c:v>0.35894323708647602</c:v>
                </c:pt>
                <c:pt idx="25" formatCode="0.00\ %;\-0.00\ %;0.00\ %">
                  <c:v>0.360074220814463</c:v>
                </c:pt>
                <c:pt idx="26" formatCode="0.00\ %;\-0.00\ %;0.00\ %">
                  <c:v>0.362609215764638</c:v>
                </c:pt>
                <c:pt idx="27" formatCode="0.00\ %;\-0.00\ %;0.00\ %">
                  <c:v>0.36216335104981301</c:v>
                </c:pt>
                <c:pt idx="28" formatCode="0.00\ %;\-0.00\ %;0.00\ %">
                  <c:v>0.36104859939008999</c:v>
                </c:pt>
                <c:pt idx="29" formatCode="0.00\ %;\-0.00\ %;0.00\ %">
                  <c:v>0.36277380496452899</c:v>
                </c:pt>
                <c:pt idx="30" formatCode="0.00\ %;\-0.00\ %;0.00\ %">
                  <c:v>0.36038566978041497</c:v>
                </c:pt>
                <c:pt idx="31" formatCode="0.00\ %;\-0.00\ %;0.00\ %">
                  <c:v>0.35714433872704898</c:v>
                </c:pt>
                <c:pt idx="32" formatCode="0.00\ %;\-0.00\ %;0.00\ %">
                  <c:v>0.35296037048118301</c:v>
                </c:pt>
                <c:pt idx="33" formatCode="0.00\ %;\-0.00\ %;0.00\ %">
                  <c:v>0.35158896571249099</c:v>
                </c:pt>
                <c:pt idx="34" formatCode="0.00\ %;\-0.00\ %;0.00\ %">
                  <c:v>0.34633751805510499</c:v>
                </c:pt>
                <c:pt idx="35" formatCode="0.00\ %;\-0.00\ %;0.00\ %">
                  <c:v>0.34189111052765703</c:v>
                </c:pt>
                <c:pt idx="36" formatCode="0.00\ %;\-0.00\ %;0.00\ %">
                  <c:v>0.33916301857633602</c:v>
                </c:pt>
                <c:pt idx="37" formatCode="0.00\ %;\-0.00\ %;0.00\ %">
                  <c:v>0.33595815652636601</c:v>
                </c:pt>
                <c:pt idx="38" formatCode="0.00\ %;\-0.00\ %;0.00\ %">
                  <c:v>0.32648076781272001</c:v>
                </c:pt>
                <c:pt idx="39" formatCode="0.00\ %;\-0.00\ %;0.00\ %">
                  <c:v>0.32071261290178898</c:v>
                </c:pt>
                <c:pt idx="40" formatCode="0.00\ %;\-0.00\ %;0.00\ %">
                  <c:v>0.31757764668255101</c:v>
                </c:pt>
                <c:pt idx="41" formatCode="0.00\ %;\-0.00\ %;0.00\ %">
                  <c:v>0.313769275630355</c:v>
                </c:pt>
                <c:pt idx="42" formatCode="0.00\ %;\-0.00\ %;0.00\ %">
                  <c:v>0.31425886835238598</c:v>
                </c:pt>
                <c:pt idx="43" formatCode="0.00\ %;\-0.00\ %;0.00\ %">
                  <c:v>0.31390052016303799</c:v>
                </c:pt>
                <c:pt idx="44" formatCode="0.00\ %;\-0.00\ %;0.00\ %">
                  <c:v>0.31148155755454299</c:v>
                </c:pt>
                <c:pt idx="45" formatCode="0.00\ %;\-0.00\ %;0.00\ %">
                  <c:v>0.31330754281962597</c:v>
                </c:pt>
                <c:pt idx="46" formatCode="0.00\ %;\-0.00\ %;0.00\ %">
                  <c:v>0.312212058143366</c:v>
                </c:pt>
                <c:pt idx="47" formatCode="0.00\ %;\-0.00\ %;0.00\ %">
                  <c:v>0.31081215021186798</c:v>
                </c:pt>
                <c:pt idx="48" formatCode="0.00\ %;\-0.00\ %;0.00\ %">
                  <c:v>0.311910610322438</c:v>
                </c:pt>
                <c:pt idx="49" formatCode="0.00\ %;\-0.00\ %;0.00\ %">
                  <c:v>0.31406288096340601</c:v>
                </c:pt>
                <c:pt idx="50" formatCode="0.00\ %;\-0.00\ %;0.00\ %">
                  <c:v>0.31739500403663001</c:v>
                </c:pt>
                <c:pt idx="51" formatCode="0.00\ %;\-0.00\ %;0.00\ %">
                  <c:v>0.320953265669632</c:v>
                </c:pt>
                <c:pt idx="52" formatCode="0.00\ %;\-0.00\ %;0.00\ %">
                  <c:v>0.32008035046047301</c:v>
                </c:pt>
                <c:pt idx="53" formatCode="0.00\ %;\-0.00\ %;0.00\ %">
                  <c:v>0.31690232886567299</c:v>
                </c:pt>
                <c:pt idx="54" formatCode="0.00\ %;\-0.00\ %;0.00\ %">
                  <c:v>0.31354396124791001</c:v>
                </c:pt>
                <c:pt idx="55" formatCode="0.00\ %;\-0.00\ %;0.00\ %">
                  <c:v>0.30986738784662199</c:v>
                </c:pt>
                <c:pt idx="56" formatCode="0.00\ %;\-0.00\ %;0.00\ %">
                  <c:v>0.310524543981609</c:v>
                </c:pt>
                <c:pt idx="57" formatCode="0.00\ %;\-0.00\ %;0.00\ %">
                  <c:v>0.30812512298359501</c:v>
                </c:pt>
                <c:pt idx="58" formatCode="0.00\ %;\-0.00\ %;0.00\ %">
                  <c:v>0.30741079423892398</c:v>
                </c:pt>
                <c:pt idx="59" formatCode="0.00\ %;\-0.00\ %;0.00\ %">
                  <c:v>0.306137581317726</c:v>
                </c:pt>
                <c:pt idx="60" formatCode="0.00\ %;\-0.00\ %;0.00\ %">
                  <c:v>0.300103825609701</c:v>
                </c:pt>
                <c:pt idx="61" formatCode="0.00\ %;\-0.00\ %;0.00\ %">
                  <c:v>0.29790532323962998</c:v>
                </c:pt>
                <c:pt idx="62" formatCode="0.00\ %;\-0.00\ %;0.00\ %">
                  <c:v>0.29556170098633799</c:v>
                </c:pt>
                <c:pt idx="63" formatCode="0.00\ %;\-0.00\ %;0.00\ %">
                  <c:v>0.29346165548342801</c:v>
                </c:pt>
                <c:pt idx="64" formatCode="0.00\ %;\-0.00\ %;0.00\ %">
                  <c:v>0.29428658086710002</c:v>
                </c:pt>
                <c:pt idx="65" formatCode="0.00\ %;\-0.00\ %;0.00\ %">
                  <c:v>0.29876319591467099</c:v>
                </c:pt>
                <c:pt idx="66" formatCode="0.00\ %;\-0.00\ %;0.00\ %">
                  <c:v>0.29968214663131698</c:v>
                </c:pt>
                <c:pt idx="67" formatCode="0.00\ %;\-0.00\ %;0.00\ %">
                  <c:v>0.30377811812852001</c:v>
                </c:pt>
                <c:pt idx="68" formatCode="0.00\ %;\-0.00\ %;0.00\ %">
                  <c:v>0.30304307104494299</c:v>
                </c:pt>
                <c:pt idx="69" formatCode="0.00\ %;\-0.00\ %;0.00\ %">
                  <c:v>0.30287150473250701</c:v>
                </c:pt>
                <c:pt idx="70" formatCode="0.00\ %;\-0.00\ %;0.00\ %">
                  <c:v>0.304373275315521</c:v>
                </c:pt>
                <c:pt idx="71" formatCode="0.00\ %;\-0.00\ %;0.00\ %">
                  <c:v>0.30345959490706098</c:v>
                </c:pt>
                <c:pt idx="72" formatCode="0.00\ %;\-0.00\ %;0.00\ %">
                  <c:v>0.30481726863191599</c:v>
                </c:pt>
                <c:pt idx="73" formatCode="0.00\ %;\-0.00\ %;0.00\ %">
                  <c:v>0.30281504137656601</c:v>
                </c:pt>
                <c:pt idx="74" formatCode="0.00\ %;\-0.00\ %;0.00\ %">
                  <c:v>0.30274480676658</c:v>
                </c:pt>
                <c:pt idx="75" formatCode="0.00\ %;\-0.00\ %;0.00\ %">
                  <c:v>0.30402094276397501</c:v>
                </c:pt>
                <c:pt idx="76" formatCode="0.00\ %;\-0.00\ %;0.00\ %">
                  <c:v>0.30341837841008501</c:v>
                </c:pt>
                <c:pt idx="77" formatCode="0.00\ %;\-0.00\ %;0.00\ %">
                  <c:v>0.29818956721858703</c:v>
                </c:pt>
                <c:pt idx="78" formatCode="0.00\ %;\-0.00\ %;0.00\ %">
                  <c:v>0.29463472020511999</c:v>
                </c:pt>
                <c:pt idx="79" formatCode="0.00\ %;\-0.00\ %;0.00\ %">
                  <c:v>0.29090533927554502</c:v>
                </c:pt>
                <c:pt idx="80" formatCode="0.00\ %;\-0.00\ %;0.00\ %">
                  <c:v>0.28851378294910901</c:v>
                </c:pt>
                <c:pt idx="81" formatCode="0.00\ %;\-0.00\ %;0.00\ %">
                  <c:v>0.28621408820298899</c:v>
                </c:pt>
                <c:pt idx="82" formatCode="0.00\ %;\-0.00\ %;0.00\ %">
                  <c:v>0.28233310433762099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9-9CDE-46CD-83BF-F8AFBC308F2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89058672"/>
        <c:axId val="1789059232"/>
        <c:extLst>
          <c:ext xmlns:c15="http://schemas.microsoft.com/office/drawing/2012/chart" uri="{02D57815-91ED-43cb-92C2-25804820EDAC}">
            <c15:filteredLineSeries>
              <c15:ser>
                <c:idx val="3"/>
                <c:order val="2"/>
                <c:tx>
                  <c:v>Compañía</c:v>
                </c:tx>
                <c:spPr>
                  <a:ln>
                    <a:solidFill>
                      <a:schemeClr val="accent5">
                        <a:lumMod val="50000"/>
                      </a:schemeClr>
                    </a:solidFill>
                  </a:ln>
                </c:spPr>
                <c:marker>
                  <c:symbol val="circle"/>
                  <c:size val="4"/>
                  <c:spPr>
                    <a:solidFill>
                      <a:srgbClr val="002060"/>
                    </a:solidFill>
                    <a:ln>
                      <a:noFill/>
                    </a:ln>
                  </c:spPr>
                </c:marker>
                <c:dLbls>
                  <c:dLbl>
                    <c:idx val="82"/>
                    <c:showLegendKey val="0"/>
                    <c:showVal val="1"/>
                    <c:showCatName val="0"/>
                    <c:showSerName val="0"/>
                    <c:showPercent val="0"/>
                    <c:showBubbleSize val="0"/>
                    <c:extLst>
                      <c:ext uri="{CE6537A1-D6FC-4f65-9D91-7224C49458BB}"/>
                      <c:ext xmlns:c16="http://schemas.microsoft.com/office/drawing/2014/chart" uri="{C3380CC4-5D6E-409C-BE32-E72D297353CC}">
                        <c16:uniqueId val="{0000000A-9CDE-46CD-83BF-F8AFBC308F21}"/>
                      </c:ext>
                    </c:extLst>
                  </c:dLbl>
                  <c:spPr>
                    <a:noFill/>
                    <a:ln>
                      <a:noFill/>
                    </a:ln>
                    <a:effectLst/>
                  </c:spPr>
                  <c:showLegendKey val="0"/>
                  <c:showVal val="0"/>
                  <c:showCatName val="0"/>
                  <c:showSerName val="0"/>
                  <c:showPercent val="0"/>
                  <c:showBubbleSize val="0"/>
                  <c:extLst>
                    <c:ext uri="{CE6537A1-D6FC-4f65-9D91-7224C49458BB}">
                      <c15:showLeaderLines val="1"/>
                    </c:ext>
                  </c:extLst>
                </c:dLbls>
                <c:cat>
                  <c:numRef>
                    <c:extLst>
                      <c:ext uri="{02D57815-91ED-43cb-92C2-25804820EDAC}">
                        <c15:formulaRef>
                          <c15:sqref>'ANF Histórico'!$F$34:$F$116</c15:sqref>
                        </c15:formulaRef>
                      </c:ext>
                    </c:extLst>
                    <c:numCache>
                      <c:formatCode>mmm\-yy</c:formatCode>
                      <c:ptCount val="83"/>
                      <c:pt idx="0">
                        <c:v>41030</c:v>
                      </c:pt>
                      <c:pt idx="1">
                        <c:v>41061</c:v>
                      </c:pt>
                      <c:pt idx="2">
                        <c:v>41091</c:v>
                      </c:pt>
                      <c:pt idx="3">
                        <c:v>41122</c:v>
                      </c:pt>
                      <c:pt idx="4">
                        <c:v>41153</c:v>
                      </c:pt>
                      <c:pt idx="5">
                        <c:v>41183</c:v>
                      </c:pt>
                      <c:pt idx="6">
                        <c:v>41214</c:v>
                      </c:pt>
                      <c:pt idx="7">
                        <c:v>41244</c:v>
                      </c:pt>
                      <c:pt idx="8">
                        <c:v>41275</c:v>
                      </c:pt>
                      <c:pt idx="9">
                        <c:v>41306</c:v>
                      </c:pt>
                      <c:pt idx="10">
                        <c:v>41334</c:v>
                      </c:pt>
                      <c:pt idx="11">
                        <c:v>41365</c:v>
                      </c:pt>
                      <c:pt idx="12">
                        <c:v>41395</c:v>
                      </c:pt>
                      <c:pt idx="13">
                        <c:v>41426</c:v>
                      </c:pt>
                      <c:pt idx="14">
                        <c:v>41456</c:v>
                      </c:pt>
                      <c:pt idx="15">
                        <c:v>41487</c:v>
                      </c:pt>
                      <c:pt idx="16">
                        <c:v>41518</c:v>
                      </c:pt>
                      <c:pt idx="17">
                        <c:v>41548</c:v>
                      </c:pt>
                      <c:pt idx="18">
                        <c:v>41579</c:v>
                      </c:pt>
                      <c:pt idx="19">
                        <c:v>41609</c:v>
                      </c:pt>
                      <c:pt idx="20">
                        <c:v>41640</c:v>
                      </c:pt>
                      <c:pt idx="21">
                        <c:v>41671</c:v>
                      </c:pt>
                      <c:pt idx="22">
                        <c:v>41699</c:v>
                      </c:pt>
                      <c:pt idx="23">
                        <c:v>41730</c:v>
                      </c:pt>
                      <c:pt idx="24">
                        <c:v>41760</c:v>
                      </c:pt>
                      <c:pt idx="25">
                        <c:v>41791</c:v>
                      </c:pt>
                      <c:pt idx="26">
                        <c:v>41821</c:v>
                      </c:pt>
                      <c:pt idx="27">
                        <c:v>41852</c:v>
                      </c:pt>
                      <c:pt idx="28">
                        <c:v>41883</c:v>
                      </c:pt>
                      <c:pt idx="29">
                        <c:v>41913</c:v>
                      </c:pt>
                      <c:pt idx="30">
                        <c:v>41944</c:v>
                      </c:pt>
                      <c:pt idx="31">
                        <c:v>41974</c:v>
                      </c:pt>
                      <c:pt idx="32">
                        <c:v>42005</c:v>
                      </c:pt>
                      <c:pt idx="33">
                        <c:v>42036</c:v>
                      </c:pt>
                      <c:pt idx="34">
                        <c:v>42064</c:v>
                      </c:pt>
                      <c:pt idx="35">
                        <c:v>42095</c:v>
                      </c:pt>
                      <c:pt idx="36">
                        <c:v>42125</c:v>
                      </c:pt>
                      <c:pt idx="37">
                        <c:v>42156</c:v>
                      </c:pt>
                      <c:pt idx="38">
                        <c:v>42186</c:v>
                      </c:pt>
                      <c:pt idx="39">
                        <c:v>42217</c:v>
                      </c:pt>
                      <c:pt idx="40">
                        <c:v>42248</c:v>
                      </c:pt>
                      <c:pt idx="41">
                        <c:v>42278</c:v>
                      </c:pt>
                      <c:pt idx="42">
                        <c:v>42309</c:v>
                      </c:pt>
                      <c:pt idx="43">
                        <c:v>42339</c:v>
                      </c:pt>
                      <c:pt idx="44">
                        <c:v>42370</c:v>
                      </c:pt>
                      <c:pt idx="45">
                        <c:v>42401</c:v>
                      </c:pt>
                      <c:pt idx="46">
                        <c:v>42430</c:v>
                      </c:pt>
                      <c:pt idx="47">
                        <c:v>42461</c:v>
                      </c:pt>
                      <c:pt idx="48">
                        <c:v>42491</c:v>
                      </c:pt>
                      <c:pt idx="49">
                        <c:v>42522</c:v>
                      </c:pt>
                      <c:pt idx="50">
                        <c:v>42552</c:v>
                      </c:pt>
                      <c:pt idx="51">
                        <c:v>42583</c:v>
                      </c:pt>
                      <c:pt idx="52">
                        <c:v>42614</c:v>
                      </c:pt>
                      <c:pt idx="53">
                        <c:v>42644</c:v>
                      </c:pt>
                      <c:pt idx="54">
                        <c:v>42675</c:v>
                      </c:pt>
                      <c:pt idx="55">
                        <c:v>42705</c:v>
                      </c:pt>
                      <c:pt idx="56">
                        <c:v>42736</c:v>
                      </c:pt>
                      <c:pt idx="57">
                        <c:v>42767</c:v>
                      </c:pt>
                      <c:pt idx="58">
                        <c:v>42795</c:v>
                      </c:pt>
                      <c:pt idx="59">
                        <c:v>42826</c:v>
                      </c:pt>
                      <c:pt idx="60">
                        <c:v>42856</c:v>
                      </c:pt>
                      <c:pt idx="61">
                        <c:v>42887</c:v>
                      </c:pt>
                      <c:pt idx="62">
                        <c:v>42917</c:v>
                      </c:pt>
                      <c:pt idx="63">
                        <c:v>42948</c:v>
                      </c:pt>
                      <c:pt idx="64">
                        <c:v>42979</c:v>
                      </c:pt>
                      <c:pt idx="65">
                        <c:v>43009</c:v>
                      </c:pt>
                      <c:pt idx="66">
                        <c:v>43040</c:v>
                      </c:pt>
                      <c:pt idx="67">
                        <c:v>43070</c:v>
                      </c:pt>
                      <c:pt idx="68">
                        <c:v>43101</c:v>
                      </c:pt>
                      <c:pt idx="69">
                        <c:v>43132</c:v>
                      </c:pt>
                      <c:pt idx="70">
                        <c:v>43160</c:v>
                      </c:pt>
                      <c:pt idx="71">
                        <c:v>43191</c:v>
                      </c:pt>
                      <c:pt idx="72">
                        <c:v>43221</c:v>
                      </c:pt>
                      <c:pt idx="73">
                        <c:v>43252</c:v>
                      </c:pt>
                      <c:pt idx="74">
                        <c:v>43282</c:v>
                      </c:pt>
                      <c:pt idx="75">
                        <c:v>43313</c:v>
                      </c:pt>
                      <c:pt idx="76">
                        <c:v>43344</c:v>
                      </c:pt>
                      <c:pt idx="77">
                        <c:v>43374</c:v>
                      </c:pt>
                      <c:pt idx="78">
                        <c:v>43405</c:v>
                      </c:pt>
                      <c:pt idx="79">
                        <c:v>43435</c:v>
                      </c:pt>
                      <c:pt idx="80">
                        <c:v>43466</c:v>
                      </c:pt>
                      <c:pt idx="81">
                        <c:v>43497</c:v>
                      </c:pt>
                      <c:pt idx="82">
                        <c:v>43525</c:v>
                      </c:pt>
                    </c:numCache>
                  </c:numRef>
                </c:cat>
                <c:val>
                  <c:numRef>
                    <c:extLst>
                      <c:ext uri="{02D57815-91ED-43cb-92C2-25804820EDAC}">
                        <c15:formulaRef>
                          <c15:sqref>'ANF Histórico'!$I$34:$I$116</c15:sqref>
                        </c15:formulaRef>
                      </c:ext>
                    </c:extLst>
                    <c:numCache>
                      <c:formatCode>0.0%</c:formatCode>
                      <c:ptCount val="83"/>
                      <c:pt idx="0">
                        <c:v>0.38733003540073435</c:v>
                      </c:pt>
                      <c:pt idx="1">
                        <c:v>0.38657424556383296</c:v>
                      </c:pt>
                      <c:pt idx="2">
                        <c:v>0.38794782670043276</c:v>
                      </c:pt>
                      <c:pt idx="3">
                        <c:v>0.3862219496861985</c:v>
                      </c:pt>
                      <c:pt idx="4">
                        <c:v>0.38520135370711894</c:v>
                      </c:pt>
                      <c:pt idx="5">
                        <c:v>0.38247099779783961</c:v>
                      </c:pt>
                      <c:pt idx="6">
                        <c:v>0.38138497731874815</c:v>
                      </c:pt>
                      <c:pt idx="7">
                        <c:v>0.38203645894422539</c:v>
                      </c:pt>
                      <c:pt idx="8">
                        <c:v>0.3800419517650479</c:v>
                      </c:pt>
                      <c:pt idx="9">
                        <c:v>0.37669440722453112</c:v>
                      </c:pt>
                      <c:pt idx="10">
                        <c:v>0.37639695639248077</c:v>
                      </c:pt>
                      <c:pt idx="11">
                        <c:v>0.37530644240498467</c:v>
                      </c:pt>
                      <c:pt idx="12">
                        <c:v>0.37215501958096597</c:v>
                      </c:pt>
                      <c:pt idx="13">
                        <c:v>0.37145973664644455</c:v>
                      </c:pt>
                      <c:pt idx="14">
                        <c:v>0.37102516150209841</c:v>
                      </c:pt>
                      <c:pt idx="15">
                        <c:v>0.37188982077886351</c:v>
                      </c:pt>
                      <c:pt idx="16">
                        <c:v>0.37079900997248816</c:v>
                      </c:pt>
                      <c:pt idx="17">
                        <c:v>0.37039614647460534</c:v>
                      </c:pt>
                      <c:pt idx="18">
                        <c:v>0.36926269130693595</c:v>
                      </c:pt>
                      <c:pt idx="19">
                        <c:v>0.36624718883202917</c:v>
                      </c:pt>
                      <c:pt idx="20">
                        <c:v>0.36884269391974162</c:v>
                      </c:pt>
                      <c:pt idx="21">
                        <c:v>0.36706102703022453</c:v>
                      </c:pt>
                      <c:pt idx="22">
                        <c:v>0.36664628379163738</c:v>
                      </c:pt>
                      <c:pt idx="23">
                        <c:v>0.36885229581945272</c:v>
                      </c:pt>
                      <c:pt idx="24">
                        <c:v>0.36921354093588094</c:v>
                      </c:pt>
                      <c:pt idx="25">
                        <c:v>0.36834728421884871</c:v>
                      </c:pt>
                      <c:pt idx="26">
                        <c:v>0.36910470623465408</c:v>
                      </c:pt>
                      <c:pt idx="27">
                        <c:v>0.36704955960622682</c:v>
                      </c:pt>
                      <c:pt idx="28">
                        <c:v>0.36547073165033778</c:v>
                      </c:pt>
                      <c:pt idx="29">
                        <c:v>0.3669341634711355</c:v>
                      </c:pt>
                      <c:pt idx="30">
                        <c:v>0.36527683764551128</c:v>
                      </c:pt>
                      <c:pt idx="31">
                        <c:v>0.3645022388403153</c:v>
                      </c:pt>
                      <c:pt idx="32">
                        <c:v>0.36041640848397555</c:v>
                      </c:pt>
                      <c:pt idx="33">
                        <c:v>0.36148341846461596</c:v>
                      </c:pt>
                      <c:pt idx="34">
                        <c:v>0.35907545829694787</c:v>
                      </c:pt>
                      <c:pt idx="35">
                        <c:v>0.35420266054732003</c:v>
                      </c:pt>
                      <c:pt idx="36">
                        <c:v>0.35282960772183558</c:v>
                      </c:pt>
                      <c:pt idx="37">
                        <c:v>0.35208005441323975</c:v>
                      </c:pt>
                      <c:pt idx="38">
                        <c:v>0.34583713699350954</c:v>
                      </c:pt>
                      <c:pt idx="39">
                        <c:v>0.34296201298244577</c:v>
                      </c:pt>
                      <c:pt idx="40">
                        <c:v>0.3410939868706474</c:v>
                      </c:pt>
                      <c:pt idx="41">
                        <c:v>0.33835548853874092</c:v>
                      </c:pt>
                      <c:pt idx="42">
                        <c:v>0.33962460681200746</c:v>
                      </c:pt>
                      <c:pt idx="43">
                        <c:v>0.33953789594039196</c:v>
                      </c:pt>
                      <c:pt idx="44">
                        <c:v>0.33946858911236999</c:v>
                      </c:pt>
                      <c:pt idx="45">
                        <c:v>0.34101915699098068</c:v>
                      </c:pt>
                      <c:pt idx="46">
                        <c:v>0.34023445565129218</c:v>
                      </c:pt>
                      <c:pt idx="47">
                        <c:v>0.33429463532209069</c:v>
                      </c:pt>
                      <c:pt idx="48">
                        <c:v>0.3349382596717983</c:v>
                      </c:pt>
                      <c:pt idx="49">
                        <c:v>0.34096574248819128</c:v>
                      </c:pt>
                      <c:pt idx="50">
                        <c:v>0.34343081158569799</c:v>
                      </c:pt>
                      <c:pt idx="51">
                        <c:v>0.34653324946286684</c:v>
                      </c:pt>
                      <c:pt idx="52">
                        <c:v>0.34629406110684569</c:v>
                      </c:pt>
                      <c:pt idx="53">
                        <c:v>0.3459237115592948</c:v>
                      </c:pt>
                      <c:pt idx="54">
                        <c:v>0.34639237927058347</c:v>
                      </c:pt>
                      <c:pt idx="55">
                        <c:v>0.34448460987882401</c:v>
                      </c:pt>
                      <c:pt idx="56">
                        <c:v>0.34512193853809259</c:v>
                      </c:pt>
                      <c:pt idx="57">
                        <c:v>0.34245420992205483</c:v>
                      </c:pt>
                      <c:pt idx="58">
                        <c:v>0.34241749613524441</c:v>
                      </c:pt>
                      <c:pt idx="59">
                        <c:v>0.34741158828497626</c:v>
                      </c:pt>
                      <c:pt idx="60">
                        <c:v>0.34592706138980883</c:v>
                      </c:pt>
                      <c:pt idx="61">
                        <c:v>0.34015044864641425</c:v>
                      </c:pt>
                      <c:pt idx="62">
                        <c:v>0.34022010577162787</c:v>
                      </c:pt>
                      <c:pt idx="63">
                        <c:v>0</c:v>
                      </c:pt>
                      <c:pt idx="64">
                        <c:v>0</c:v>
                      </c:pt>
                      <c:pt idx="65" formatCode="0.00%">
                        <c:v>0</c:v>
                      </c:pt>
                      <c:pt idx="66" formatCode="0.00%">
                        <c:v>0</c:v>
                      </c:pt>
                      <c:pt idx="67" formatCode="0.00%">
                        <c:v>0</c:v>
                      </c:pt>
                      <c:pt idx="68" formatCode="0.00%">
                        <c:v>0</c:v>
                      </c:pt>
                      <c:pt idx="69" formatCode="0.00%">
                        <c:v>0</c:v>
                      </c:pt>
                      <c:pt idx="70" formatCode="0.00%">
                        <c:v>0</c:v>
                      </c:pt>
                      <c:pt idx="71" formatCode="0.00%">
                        <c:v>0</c:v>
                      </c:pt>
                      <c:pt idx="72" formatCode="0.00%">
                        <c:v>0</c:v>
                      </c:pt>
                      <c:pt idx="73" formatCode="0.00%">
                        <c:v>0</c:v>
                      </c:pt>
                      <c:pt idx="74" formatCode="0.00%">
                        <c:v>0</c:v>
                      </c:pt>
                      <c:pt idx="75" formatCode="0.00%">
                        <c:v>0</c:v>
                      </c:pt>
                      <c:pt idx="76" formatCode="0.00%">
                        <c:v>0</c:v>
                      </c:pt>
                      <c:pt idx="77" formatCode="0.00%">
                        <c:v>0</c:v>
                      </c:pt>
                      <c:pt idx="78" formatCode="0.00%">
                        <c:v>0</c:v>
                      </c:pt>
                      <c:pt idx="79" formatCode="0.00%">
                        <c:v>0</c:v>
                      </c:pt>
                      <c:pt idx="80" formatCode="0.00%">
                        <c:v>0</c:v>
                      </c:pt>
                      <c:pt idx="81" formatCode="0.00%">
                        <c:v>0</c:v>
                      </c:pt>
                      <c:pt idx="82" formatCode="0.00%">
                        <c:v>0</c:v>
                      </c:pt>
                    </c:numCache>
                  </c:numRef>
                </c:val>
                <c:smooth val="0"/>
                <c:extLst>
                  <c:ext xmlns:c16="http://schemas.microsoft.com/office/drawing/2014/chart" uri="{C3380CC4-5D6E-409C-BE32-E72D297353CC}">
                    <c16:uniqueId val="{0000000B-9CDE-46CD-83BF-F8AFBC308F21}"/>
                  </c:ext>
                </c:extLst>
              </c15:ser>
            </c15:filteredLineSeries>
          </c:ext>
        </c:extLst>
      </c:lineChart>
      <c:scatterChart>
        <c:scatterStyle val="lineMarker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axId val="1789058672"/>
        <c:axId val="1789059232"/>
        <c:extLst>
          <c:ext xmlns:c15="http://schemas.microsoft.com/office/drawing/2012/chart" uri="{02D57815-91ED-43cb-92C2-25804820EDAC}">
            <c15:filteredScatterSeries>
              <c15:ser>
                <c:idx val="2"/>
                <c:order val="3"/>
                <c:tx>
                  <c:strRef>
                    <c:extLst>
                      <c:ext uri="{02D57815-91ED-43cb-92C2-25804820EDAC}">
                        <c15:formulaRef>
                          <c15:sqref>'ANF Histórico'!$K$91</c15:sqref>
                        </c15:formulaRef>
                      </c:ext>
                    </c:extLst>
                    <c:strCache>
                      <c:ptCount val="1"/>
                      <c:pt idx="0">
                        <c:v>Meta Esval 2016</c:v>
                      </c:pt>
                    </c:strCache>
                  </c:strRef>
                </c:tx>
                <c:spPr>
                  <a:ln>
                    <a:solidFill>
                      <a:srgbClr val="00B050"/>
                    </a:solidFill>
                  </a:ln>
                </c:spPr>
                <c:marker>
                  <c:symbol val="none"/>
                </c:marker>
                <c:dLbls>
                  <c:dLbl>
                    <c:idx val="2"/>
                    <c:showLegendKey val="0"/>
                    <c:showVal val="0"/>
                    <c:showCatName val="0"/>
                    <c:showSerName val="1"/>
                    <c:showPercent val="0"/>
                    <c:showBubbleSize val="0"/>
                    <c:extLst>
                      <c:ext uri="{CE6537A1-D6FC-4f65-9D91-7224C49458BB}"/>
                      <c:ext xmlns:c16="http://schemas.microsoft.com/office/drawing/2014/chart" uri="{C3380CC4-5D6E-409C-BE32-E72D297353CC}">
                        <c16:uniqueId val="{0000000C-9CDE-46CD-83BF-F8AFBC308F21}"/>
                      </c:ext>
                    </c:extLst>
                  </c:dLbl>
                  <c:spPr>
                    <a:noFill/>
                    <a:ln>
                      <a:noFill/>
                    </a:ln>
                    <a:effectLst/>
                  </c:spPr>
                  <c:txPr>
                    <a:bodyPr/>
                    <a:lstStyle/>
                    <a:p>
                      <a:pPr>
                        <a:defRPr sz="1050">
                          <a:solidFill>
                            <a:srgbClr val="002060"/>
                          </a:solidFill>
                        </a:defRPr>
                      </a:pPr>
                      <a:endParaRPr lang="es-CL"/>
                    </a:p>
                  </c:txPr>
                  <c:showLegendKey val="0"/>
                  <c:showVal val="0"/>
                  <c:showCatName val="0"/>
                  <c:showSerName val="0"/>
                  <c:showPercent val="0"/>
                  <c:showBubbleSize val="0"/>
                  <c:extLst>
                    <c:ext uri="{CE6537A1-D6FC-4f65-9D91-7224C49458BB}">
                      <c15:showLeaderLines val="0"/>
                    </c:ext>
                  </c:extLst>
                </c:dLbls>
                <c:xVal>
                  <c:numRef>
                    <c:extLst>
                      <c:ext uri="{02D57815-91ED-43cb-92C2-25804820EDAC}">
                        <c15:formulaRef>
                          <c15:sqref>'ANF Histórico'!$F$92:$F$94</c15:sqref>
                        </c15:formulaRef>
                      </c:ext>
                    </c:extLst>
                    <c:numCache>
                      <c:formatCode>mmm\-yy</c:formatCode>
                      <c:ptCount val="3"/>
                      <c:pt idx="0">
                        <c:v>42795</c:v>
                      </c:pt>
                      <c:pt idx="1">
                        <c:v>42826</c:v>
                      </c:pt>
                      <c:pt idx="2">
                        <c:v>42856</c:v>
                      </c:pt>
                    </c:numCache>
                  </c:numRef>
                </c:xVal>
                <c:yVal>
                  <c:numRef>
                    <c:extLst>
                      <c:ext uri="{02D57815-91ED-43cb-92C2-25804820EDAC}">
                        <c15:formulaRef>
                          <c15:sqref>'ANF Histórico'!$K$92:$K$94</c15:sqref>
                        </c15:formulaRef>
                      </c:ext>
                    </c:extLst>
                    <c:numCache>
                      <c:formatCode>0.00%</c:formatCode>
                      <c:ptCount val="3"/>
                      <c:pt idx="0">
                        <c:v>0.35799999999999998</c:v>
                      </c:pt>
                      <c:pt idx="1">
                        <c:v>0.35799999999999998</c:v>
                      </c:pt>
                      <c:pt idx="2">
                        <c:v>0.35799999999999998</c:v>
                      </c:pt>
                    </c:numCache>
                  </c:numRef>
                </c:yVal>
                <c:smooth val="0"/>
                <c:extLst>
                  <c:ext xmlns:c16="http://schemas.microsoft.com/office/drawing/2014/chart" uri="{C3380CC4-5D6E-409C-BE32-E72D297353CC}">
                    <c16:uniqueId val="{0000000D-9CDE-46CD-83BF-F8AFBC308F21}"/>
                  </c:ext>
                </c:extLst>
              </c15:ser>
            </c15:filteredScatterSeries>
            <c15:filteredScatterSeries>
              <c15:ser>
                <c:idx val="4"/>
                <c:order val="4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'ANF Histórico'!$L$91</c15:sqref>
                        </c15:formulaRef>
                      </c:ext>
                    </c:extLst>
                    <c:strCache>
                      <c:ptCount val="1"/>
                      <c:pt idx="0">
                        <c:v>Meta Aguas del Valle 2016</c:v>
                      </c:pt>
                    </c:strCache>
                  </c:strRef>
                </c:tx>
                <c:spPr>
                  <a:ln>
                    <a:solidFill>
                      <a:srgbClr val="008E40"/>
                    </a:solidFill>
                  </a:ln>
                </c:spPr>
                <c:marker>
                  <c:symbol val="none"/>
                </c:marker>
                <c:dLbls>
                  <c:dLbl>
                    <c:idx val="2"/>
                    <c:layout>
                      <c:manualLayout>
                        <c:x val="-1.8965588049715692E-3"/>
                        <c:y val="1.7655506998055442E-2"/>
                      </c:manualLayout>
                    </c:layout>
                    <c:showLegendKey val="0"/>
                    <c:showVal val="0"/>
                    <c:showCatName val="0"/>
                    <c:showSerName val="1"/>
                    <c:showPercent val="0"/>
                    <c:showBubbleSize val="0"/>
                    <c:extLst xmlns:c15="http://schemas.microsoft.com/office/drawing/2012/chart">
                      <c:ext xmlns:c15="http://schemas.microsoft.com/office/drawing/2012/chart" uri="{CE6537A1-D6FC-4f65-9D91-7224C49458BB}">
                        <c15:layout>
                          <c:manualLayout>
                            <c:w val="0.15119962067330486"/>
                            <c:h val="0.10966585167074165"/>
                          </c:manualLayout>
                        </c15:layout>
                      </c:ext>
                      <c:ext xmlns:c16="http://schemas.microsoft.com/office/drawing/2014/chart" uri="{C3380CC4-5D6E-409C-BE32-E72D297353CC}">
                        <c16:uniqueId val="{0000000E-9CDE-46CD-83BF-F8AFBC308F21}"/>
                      </c:ext>
                    </c:extLst>
                  </c:dLbl>
                  <c:spPr>
                    <a:noFill/>
                    <a:ln>
                      <a:noFill/>
                    </a:ln>
                    <a:effectLst/>
                  </c:spPr>
                  <c:txPr>
                    <a:bodyPr/>
                    <a:lstStyle/>
                    <a:p>
                      <a:pPr>
                        <a:defRPr sz="1050">
                          <a:solidFill>
                            <a:srgbClr val="002060"/>
                          </a:solidFill>
                        </a:defRPr>
                      </a:pPr>
                      <a:endParaRPr lang="es-CL"/>
                    </a:p>
                  </c:txPr>
                  <c:showLegendKey val="0"/>
                  <c:showVal val="0"/>
                  <c:showCatName val="0"/>
                  <c:showSerName val="0"/>
                  <c:showPercent val="0"/>
                  <c:showBubbleSize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0"/>
                    </c:ext>
                  </c:extLst>
                </c:dLbls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'ANF Histórico'!$F$92:$F$94</c15:sqref>
                        </c15:formulaRef>
                      </c:ext>
                    </c:extLst>
                    <c:numCache>
                      <c:formatCode>mmm\-yy</c:formatCode>
                      <c:ptCount val="3"/>
                      <c:pt idx="0">
                        <c:v>42795</c:v>
                      </c:pt>
                      <c:pt idx="1">
                        <c:v>42826</c:v>
                      </c:pt>
                      <c:pt idx="2">
                        <c:v>42856</c:v>
                      </c:pt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'ANF Histórico'!$L$92:$L$94</c15:sqref>
                        </c15:formulaRef>
                      </c:ext>
                    </c:extLst>
                    <c:numCache>
                      <c:formatCode>0.00%</c:formatCode>
                      <c:ptCount val="3"/>
                      <c:pt idx="0">
                        <c:v>0.26800000000000002</c:v>
                      </c:pt>
                      <c:pt idx="1">
                        <c:v>0.26800000000000002</c:v>
                      </c:pt>
                      <c:pt idx="2">
                        <c:v>0.26800000000000002</c:v>
                      </c:pt>
                    </c:numCache>
                  </c:numRef>
                </c:y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F-9CDE-46CD-83BF-F8AFBC308F21}"/>
                  </c:ext>
                </c:extLst>
              </c15:ser>
            </c15:filteredScatterSeries>
            <c15:filteredScatterSeries>
              <c15:ser>
                <c:idx val="5"/>
                <c:order val="5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'ANF Histórico'!$M$91</c15:sqref>
                        </c15:formulaRef>
                      </c:ext>
                    </c:extLst>
                    <c:strCache>
                      <c:ptCount val="1"/>
                      <c:pt idx="0">
                        <c:v>Meta Compañía 2018</c:v>
                      </c:pt>
                    </c:strCache>
                  </c:strRef>
                </c:tx>
                <c:spPr>
                  <a:ln>
                    <a:solidFill>
                      <a:srgbClr val="00602B"/>
                    </a:solidFill>
                  </a:ln>
                </c:spPr>
                <c:marker>
                  <c:symbol val="none"/>
                </c:marker>
                <c:dLbls>
                  <c:dLbl>
                    <c:idx val="2"/>
                    <c:layout>
                      <c:manualLayout>
                        <c:x val="-1.137983107561801E-2"/>
                        <c:y val="2.3505901241737407E-2"/>
                      </c:manualLayout>
                    </c:layout>
                    <c:dLblPos val="r"/>
                    <c:showLegendKey val="0"/>
                    <c:showVal val="0"/>
                    <c:showCatName val="0"/>
                    <c:showSerName val="1"/>
                    <c:showPercent val="0"/>
                    <c:showBubbleSize val="0"/>
                    <c:extLst xmlns:c15="http://schemas.microsoft.com/office/drawing/2012/chart">
                      <c:ext xmlns:c15="http://schemas.microsoft.com/office/drawing/2012/chart" uri="{CE6537A1-D6FC-4f65-9D91-7224C49458BB}">
                        <c15:layout>
                          <c:manualLayout>
                            <c:w val="0.16083451872925558"/>
                            <c:h val="0.10699266503667482"/>
                          </c:manualLayout>
                        </c15:layout>
                      </c:ext>
                      <c:ext xmlns:c16="http://schemas.microsoft.com/office/drawing/2014/chart" uri="{C3380CC4-5D6E-409C-BE32-E72D297353CC}">
                        <c16:uniqueId val="{00000010-9CDE-46CD-83BF-F8AFBC308F21}"/>
                      </c:ext>
                    </c:extLst>
                  </c:dLbl>
                  <c:spPr>
                    <a:noFill/>
                    <a:ln>
                      <a:noFill/>
                    </a:ln>
                    <a:effectLst/>
                  </c:spPr>
                  <c:txPr>
                    <a:bodyPr/>
                    <a:lstStyle/>
                    <a:p>
                      <a:pPr>
                        <a:defRPr sz="1050">
                          <a:solidFill>
                            <a:srgbClr val="002060"/>
                          </a:solidFill>
                        </a:defRPr>
                      </a:pPr>
                      <a:endParaRPr lang="es-CL"/>
                    </a:p>
                  </c:txPr>
                  <c:showLegendKey val="0"/>
                  <c:showVal val="0"/>
                  <c:showCatName val="0"/>
                  <c:showSerName val="0"/>
                  <c:showPercent val="0"/>
                  <c:showBubbleSize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0"/>
                    </c:ext>
                  </c:extLst>
                </c:dLbls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'ANF Histórico'!$F$92:$F$94</c15:sqref>
                        </c15:formulaRef>
                      </c:ext>
                    </c:extLst>
                    <c:numCache>
                      <c:formatCode>mmm\-yy</c:formatCode>
                      <c:ptCount val="3"/>
                      <c:pt idx="0">
                        <c:v>42795</c:v>
                      </c:pt>
                      <c:pt idx="1">
                        <c:v>42826</c:v>
                      </c:pt>
                      <c:pt idx="2">
                        <c:v>42856</c:v>
                      </c:pt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'ANF Histórico'!$M$92:$M$94</c15:sqref>
                        </c15:formulaRef>
                      </c:ext>
                    </c:extLst>
                    <c:numCache>
                      <c:formatCode>0.00%</c:formatCode>
                      <c:ptCount val="3"/>
                      <c:pt idx="0">
                        <c:v>0.33</c:v>
                      </c:pt>
                      <c:pt idx="1">
                        <c:v>0.33</c:v>
                      </c:pt>
                      <c:pt idx="2">
                        <c:v>0.33</c:v>
                      </c:pt>
                    </c:numCache>
                  </c:numRef>
                </c:y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11-9CDE-46CD-83BF-F8AFBC308F21}"/>
                  </c:ext>
                </c:extLst>
              </c15:ser>
            </c15:filteredScatterSeries>
            <c15:filteredScatterSeries>
              <c15:ser>
                <c:idx val="6"/>
                <c:order val="6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'ANF Histórico'!$Q$91</c15:sqref>
                        </c15:formulaRef>
                      </c:ext>
                    </c:extLst>
                    <c:strCache>
                      <c:ptCount val="1"/>
                      <c:pt idx="0">
                        <c:v>Meta Global Compañía</c:v>
                      </c:pt>
                    </c:strCache>
                  </c:strRef>
                </c:tx>
                <c:spPr>
                  <a:ln>
                    <a:solidFill>
                      <a:srgbClr val="EAB200"/>
                    </a:solidFill>
                  </a:ln>
                </c:spPr>
                <c:marker>
                  <c:symbol val="none"/>
                </c:marker>
                <c:dLbls>
                  <c:dLbl>
                    <c:idx val="1"/>
                    <c:layout>
                      <c:manualLayout>
                        <c:x val="-1.0117749499322063E-2"/>
                        <c:y val="-2.7342249247043687E-2"/>
                      </c:manualLayout>
                    </c:layout>
                    <c:spPr>
                      <a:noFill/>
                      <a:ln>
                        <a:noFill/>
                      </a:ln>
                      <a:effectLst/>
                    </c:spPr>
                    <c:txPr>
                      <a:bodyPr wrap="square" lIns="38100" tIns="19050" rIns="38100" bIns="19050" anchor="ctr" anchorCtr="0">
                        <a:noAutofit/>
                      </a:bodyPr>
                      <a:lstStyle/>
                      <a:p>
                        <a:pPr algn="ctr">
                          <a:defRPr lang="es-CL" sz="1050" b="0" i="0" u="none" strike="noStrike" kern="1200" baseline="0">
                            <a:solidFill>
                              <a:srgbClr val="002060"/>
                            </a:solidFill>
                            <a:latin typeface="+mn-lt"/>
                            <a:ea typeface="+mn-ea"/>
                            <a:cs typeface="+mn-cs"/>
                          </a:defRPr>
                        </a:pPr>
                        <a:endParaRPr lang="es-CL"/>
                      </a:p>
                    </c:txPr>
                    <c:showLegendKey val="0"/>
                    <c:showVal val="0"/>
                    <c:showCatName val="0"/>
                    <c:showSerName val="1"/>
                    <c:showPercent val="0"/>
                    <c:showBubbleSize val="0"/>
                    <c:extLst xmlns:c15="http://schemas.microsoft.com/office/drawing/2012/chart">
                      <c:ext xmlns:c15="http://schemas.microsoft.com/office/drawing/2012/chart" uri="{CE6537A1-D6FC-4f65-9D91-7224C49458BB}">
                        <c15:layout>
                          <c:manualLayout>
                            <c:w val="0.15307763306837829"/>
                            <c:h val="9.8467897586554373E-2"/>
                          </c:manualLayout>
                        </c15:layout>
                      </c:ext>
                      <c:ext xmlns:c16="http://schemas.microsoft.com/office/drawing/2014/chart" uri="{C3380CC4-5D6E-409C-BE32-E72D297353CC}">
                        <c16:uniqueId val="{00000012-9CDE-46CD-83BF-F8AFBC308F21}"/>
                      </c:ext>
                    </c:extLst>
                  </c:dLbl>
                  <c:spPr>
                    <a:noFill/>
                    <a:ln>
                      <a:noFill/>
                    </a:ln>
                    <a:effectLst/>
                  </c:spPr>
                  <c:txPr>
                    <a:bodyPr wrap="square" lIns="38100" tIns="19050" rIns="38100" bIns="19050" anchor="ctr" anchorCtr="0">
                      <a:spAutoFit/>
                    </a:bodyPr>
                    <a:lstStyle/>
                    <a:p>
                      <a:pPr algn="ctr">
                        <a:defRPr lang="es-CL" sz="1050" b="0" i="0" u="none" strike="noStrike" kern="1200" baseline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es-CL"/>
                    </a:p>
                  </c:txPr>
                  <c:showLegendKey val="0"/>
                  <c:showVal val="0"/>
                  <c:showCatName val="0"/>
                  <c:showSerName val="0"/>
                  <c:showPercent val="0"/>
                  <c:showBubbleSize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1"/>
                    </c:ext>
                  </c:extLst>
                </c:dLbls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'ANF Histórico'!$P$92:$P$93</c15:sqref>
                        </c15:formulaRef>
                      </c:ext>
                    </c:extLst>
                    <c:numCache>
                      <c:formatCode>mmm\-yy</c:formatCode>
                      <c:ptCount val="2"/>
                      <c:pt idx="0">
                        <c:v>41030</c:v>
                      </c:pt>
                      <c:pt idx="1">
                        <c:v>42856</c:v>
                      </c:pt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'ANF Histórico'!$Q$92:$Q$93</c15:sqref>
                        </c15:formulaRef>
                      </c:ext>
                    </c:extLst>
                    <c:numCache>
                      <c:formatCode>0.00%</c:formatCode>
                      <c:ptCount val="2"/>
                      <c:pt idx="0">
                        <c:v>0.33400000000000002</c:v>
                      </c:pt>
                      <c:pt idx="1">
                        <c:v>0.33400000000000002</c:v>
                      </c:pt>
                    </c:numCache>
                  </c:numRef>
                </c:y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13-9CDE-46CD-83BF-F8AFBC308F21}"/>
                  </c:ext>
                </c:extLst>
              </c15:ser>
            </c15:filteredScatterSeries>
          </c:ext>
        </c:extLst>
      </c:scatterChart>
      <c:dateAx>
        <c:axId val="1789058672"/>
        <c:scaling>
          <c:orientation val="minMax"/>
          <c:max val="43556"/>
          <c:min val="41275"/>
        </c:scaling>
        <c:delete val="0"/>
        <c:axPos val="b"/>
        <c:majorGridlines>
          <c:spPr>
            <a:ln>
              <a:solidFill>
                <a:schemeClr val="tx1"/>
              </a:solidFill>
            </a:ln>
          </c:spPr>
        </c:majorGridlines>
        <c:minorGridlines>
          <c:spPr>
            <a:ln>
              <a:noFill/>
            </a:ln>
          </c:spPr>
        </c:minorGridlines>
        <c:numFmt formatCode="mmm\-yy" sourceLinked="1"/>
        <c:majorTickMark val="out"/>
        <c:minorTickMark val="none"/>
        <c:tickLblPos val="nextTo"/>
        <c:txPr>
          <a:bodyPr rot="-5400000" vert="horz"/>
          <a:lstStyle/>
          <a:p>
            <a:pPr>
              <a:defRPr sz="1100"/>
            </a:pPr>
            <a:endParaRPr lang="es-CL"/>
          </a:p>
        </c:txPr>
        <c:crossAx val="1789059232"/>
        <c:crosses val="autoZero"/>
        <c:auto val="0"/>
        <c:lblOffset val="100"/>
        <c:baseTimeUnit val="months"/>
        <c:majorUnit val="12"/>
        <c:majorTimeUnit val="months"/>
        <c:minorUnit val="1"/>
        <c:minorTimeUnit val="months"/>
      </c:dateAx>
      <c:valAx>
        <c:axId val="1789059232"/>
        <c:scaling>
          <c:orientation val="minMax"/>
          <c:min val="0.25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Pérdidas Totales [%]</a:t>
                </a:r>
              </a:p>
            </c:rich>
          </c:tx>
          <c:overlay val="0"/>
        </c:title>
        <c:numFmt formatCode="0%" sourceLinked="0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es-CL"/>
          </a:p>
        </c:txPr>
        <c:crossAx val="1789058672"/>
        <c:crosses val="autoZero"/>
        <c:crossBetween val="midCat"/>
        <c:majorUnit val="2.5000000000000005E-2"/>
        <c:minorUnit val="5.000000000000001E-3"/>
      </c:valAx>
      <c:spPr>
        <a:noFill/>
      </c:spPr>
    </c:plotArea>
    <c:legend>
      <c:legendPos val="t"/>
      <c:overlay val="0"/>
    </c:legend>
    <c:plotVisOnly val="1"/>
    <c:dispBlanksAs val="gap"/>
    <c:showDLblsOverMax val="0"/>
  </c:chart>
  <c:spPr>
    <a:noFill/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es-CL" b="1" dirty="0"/>
              <a:t>Roturas por 100 km de Red</a:t>
            </a:r>
          </a:p>
        </c:rich>
      </c:tx>
      <c:layout>
        <c:manualLayout>
          <c:xMode val="edge"/>
          <c:yMode val="edge"/>
          <c:x val="0.38203822095294598"/>
          <c:y val="2.242585419801840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s-CL"/>
        </a:p>
      </c:txPr>
    </c:title>
    <c:autoTitleDeleted val="0"/>
    <c:plotArea>
      <c:layout>
        <c:manualLayout>
          <c:layoutTarget val="inner"/>
          <c:xMode val="edge"/>
          <c:yMode val="edge"/>
          <c:x val="9.6140823502579756E-2"/>
          <c:y val="9.0317721296174477E-2"/>
          <c:w val="0.88044869694790695"/>
          <c:h val="0.82543098936086901"/>
        </c:manualLayout>
      </c:layout>
      <c:lineChart>
        <c:grouping val="standard"/>
        <c:varyColors val="0"/>
        <c:ser>
          <c:idx val="0"/>
          <c:order val="0"/>
          <c:tx>
            <c:strRef>
              <c:f>Roturas!$F$91</c:f>
              <c:strCache>
                <c:ptCount val="1"/>
                <c:pt idx="0">
                  <c:v>Esval</c:v>
                </c:pt>
              </c:strCache>
            </c:strRef>
          </c:tx>
          <c:spPr>
            <a:ln w="15875" cap="rnd">
              <a:solidFill>
                <a:schemeClr val="accent1">
                  <a:shade val="58000"/>
                </a:schemeClr>
              </a:solidFill>
              <a:round/>
            </a:ln>
            <a:effectLst/>
          </c:spPr>
          <c:marker>
            <c:symbol val="circle"/>
            <c:size val="4"/>
            <c:spPr>
              <a:solidFill>
                <a:schemeClr val="accent1">
                  <a:shade val="65000"/>
                </a:schemeClr>
              </a:solidFill>
              <a:ln w="9525">
                <a:solidFill>
                  <a:schemeClr val="accent1">
                    <a:shade val="65000"/>
                  </a:schemeClr>
                </a:solidFill>
              </a:ln>
              <a:effectLst/>
            </c:spPr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8FC-4994-A7E5-6C768A9C5311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8FC-4994-A7E5-6C768A9C5311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8FC-4994-A7E5-6C768A9C5311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8FC-4994-A7E5-6C768A9C5311}"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A8FC-4994-A7E5-6C768A9C5311}"/>
                </c:ext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8FC-4994-A7E5-6C768A9C5311}"/>
                </c:ext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A8FC-4994-A7E5-6C768A9C5311}"/>
                </c:ext>
              </c:extLst>
            </c:dLbl>
            <c:dLbl>
              <c:idx val="7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A8FC-4994-A7E5-6C768A9C5311}"/>
                </c:ext>
              </c:extLst>
            </c:dLbl>
            <c:dLbl>
              <c:idx val="8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A8FC-4994-A7E5-6C768A9C5311}"/>
                </c:ext>
              </c:extLst>
            </c:dLbl>
            <c:dLbl>
              <c:idx val="9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A8FC-4994-A7E5-6C768A9C5311}"/>
                </c:ext>
              </c:extLst>
            </c:dLbl>
            <c:dLbl>
              <c:idx val="1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A8FC-4994-A7E5-6C768A9C5311}"/>
                </c:ext>
              </c:extLst>
            </c:dLbl>
            <c:dLbl>
              <c:idx val="11"/>
              <c:layout>
                <c:manualLayout>
                  <c:x val="-3.4051606617473973E-2"/>
                  <c:y val="-6.48148148148148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A8FC-4994-A7E5-6C768A9C5311}"/>
                </c:ext>
              </c:extLst>
            </c:dLbl>
            <c:dLbl>
              <c:idx val="1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A8FC-4994-A7E5-6C768A9C5311}"/>
                </c:ext>
              </c:extLst>
            </c:dLbl>
            <c:dLbl>
              <c:idx val="1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A8FC-4994-A7E5-6C768A9C5311}"/>
                </c:ext>
              </c:extLst>
            </c:dLbl>
            <c:dLbl>
              <c:idx val="1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A8FC-4994-A7E5-6C768A9C5311}"/>
                </c:ext>
              </c:extLst>
            </c:dLbl>
            <c:dLbl>
              <c:idx val="15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A8FC-4994-A7E5-6C768A9C5311}"/>
                </c:ext>
              </c:extLst>
            </c:dLbl>
            <c:dLbl>
              <c:idx val="16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A8FC-4994-A7E5-6C768A9C5311}"/>
                </c:ext>
              </c:extLst>
            </c:dLbl>
            <c:dLbl>
              <c:idx val="17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A8FC-4994-A7E5-6C768A9C5311}"/>
                </c:ext>
              </c:extLst>
            </c:dLbl>
            <c:dLbl>
              <c:idx val="18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A8FC-4994-A7E5-6C768A9C5311}"/>
                </c:ext>
              </c:extLst>
            </c:dLbl>
            <c:dLbl>
              <c:idx val="19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A8FC-4994-A7E5-6C768A9C5311}"/>
                </c:ext>
              </c:extLst>
            </c:dLbl>
            <c:dLbl>
              <c:idx val="2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4-A8FC-4994-A7E5-6C768A9C5311}"/>
                </c:ext>
              </c:extLst>
            </c:dLbl>
            <c:dLbl>
              <c:idx val="2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5-A8FC-4994-A7E5-6C768A9C5311}"/>
                </c:ext>
              </c:extLst>
            </c:dLbl>
            <c:dLbl>
              <c:idx val="2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6-A8FC-4994-A7E5-6C768A9C5311}"/>
                </c:ext>
              </c:extLst>
            </c:dLbl>
            <c:dLbl>
              <c:idx val="23"/>
              <c:layout>
                <c:manualLayout>
                  <c:x val="-3.8308057444658254E-2"/>
                  <c:y val="-8.79629629629630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7-A8FC-4994-A7E5-6C768A9C5311}"/>
                </c:ext>
              </c:extLst>
            </c:dLbl>
            <c:dLbl>
              <c:idx val="2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8-A8FC-4994-A7E5-6C768A9C5311}"/>
                </c:ext>
              </c:extLst>
            </c:dLbl>
            <c:dLbl>
              <c:idx val="25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9-A8FC-4994-A7E5-6C768A9C5311}"/>
                </c:ext>
              </c:extLst>
            </c:dLbl>
            <c:dLbl>
              <c:idx val="26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A-A8FC-4994-A7E5-6C768A9C5311}"/>
                </c:ext>
              </c:extLst>
            </c:dLbl>
            <c:dLbl>
              <c:idx val="27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B-A8FC-4994-A7E5-6C768A9C5311}"/>
                </c:ext>
              </c:extLst>
            </c:dLbl>
            <c:dLbl>
              <c:idx val="28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C-A8FC-4994-A7E5-6C768A9C5311}"/>
                </c:ext>
              </c:extLst>
            </c:dLbl>
            <c:dLbl>
              <c:idx val="29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D-A8FC-4994-A7E5-6C768A9C5311}"/>
                </c:ext>
              </c:extLst>
            </c:dLbl>
            <c:dLbl>
              <c:idx val="3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E-A8FC-4994-A7E5-6C768A9C5311}"/>
                </c:ext>
              </c:extLst>
            </c:dLbl>
            <c:dLbl>
              <c:idx val="3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F-A8FC-4994-A7E5-6C768A9C5311}"/>
                </c:ext>
              </c:extLst>
            </c:dLbl>
            <c:dLbl>
              <c:idx val="3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0-A8FC-4994-A7E5-6C768A9C5311}"/>
                </c:ext>
              </c:extLst>
            </c:dLbl>
            <c:dLbl>
              <c:idx val="3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1-A8FC-4994-A7E5-6C768A9C5311}"/>
                </c:ext>
              </c:extLst>
            </c:dLbl>
            <c:dLbl>
              <c:idx val="3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2-A8FC-4994-A7E5-6C768A9C5311}"/>
                </c:ext>
              </c:extLst>
            </c:dLbl>
            <c:dLbl>
              <c:idx val="35"/>
              <c:layout>
                <c:manualLayout>
                  <c:x val="-4.6820959099026664E-2"/>
                  <c:y val="-5.55555555555556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3-A8FC-4994-A7E5-6C768A9C5311}"/>
                </c:ext>
              </c:extLst>
            </c:dLbl>
            <c:dLbl>
              <c:idx val="36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4-A8FC-4994-A7E5-6C768A9C5311}"/>
                </c:ext>
              </c:extLst>
            </c:dLbl>
            <c:dLbl>
              <c:idx val="37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5-A8FC-4994-A7E5-6C768A9C5311}"/>
                </c:ext>
              </c:extLst>
            </c:dLbl>
            <c:dLbl>
              <c:idx val="38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6-A8FC-4994-A7E5-6C768A9C5311}"/>
                </c:ext>
              </c:extLst>
            </c:dLbl>
            <c:dLbl>
              <c:idx val="39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7-A8FC-4994-A7E5-6C768A9C5311}"/>
                </c:ext>
              </c:extLst>
            </c:dLbl>
            <c:dLbl>
              <c:idx val="4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8-A8FC-4994-A7E5-6C768A9C5311}"/>
                </c:ext>
              </c:extLst>
            </c:dLbl>
            <c:dLbl>
              <c:idx val="4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9-A8FC-4994-A7E5-6C768A9C5311}"/>
                </c:ext>
              </c:extLst>
            </c:dLbl>
            <c:dLbl>
              <c:idx val="4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A-A8FC-4994-A7E5-6C768A9C5311}"/>
                </c:ext>
              </c:extLst>
            </c:dLbl>
            <c:dLbl>
              <c:idx val="4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B-A8FC-4994-A7E5-6C768A9C5311}"/>
                </c:ext>
              </c:extLst>
            </c:dLbl>
            <c:dLbl>
              <c:idx val="4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C-A8FC-4994-A7E5-6C768A9C5311}"/>
                </c:ext>
              </c:extLst>
            </c:dLbl>
            <c:dLbl>
              <c:idx val="45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D-A8FC-4994-A7E5-6C768A9C5311}"/>
                </c:ext>
              </c:extLst>
            </c:dLbl>
            <c:dLbl>
              <c:idx val="46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E-A8FC-4994-A7E5-6C768A9C5311}"/>
                </c:ext>
              </c:extLst>
            </c:dLbl>
            <c:dLbl>
              <c:idx val="47"/>
              <c:layout>
                <c:manualLayout>
                  <c:x val="-3.4051606617473938E-2"/>
                  <c:y val="-8.33333333333333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F-A8FC-4994-A7E5-6C768A9C5311}"/>
                </c:ext>
              </c:extLst>
            </c:dLbl>
            <c:dLbl>
              <c:idx val="48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30-A8FC-4994-A7E5-6C768A9C5311}"/>
                </c:ext>
              </c:extLst>
            </c:dLbl>
            <c:dLbl>
              <c:idx val="49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31-A8FC-4994-A7E5-6C768A9C5311}"/>
                </c:ext>
              </c:extLst>
            </c:dLbl>
            <c:dLbl>
              <c:idx val="5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32-A8FC-4994-A7E5-6C768A9C5311}"/>
                </c:ext>
              </c:extLst>
            </c:dLbl>
            <c:dLbl>
              <c:idx val="5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33-A8FC-4994-A7E5-6C768A9C5311}"/>
                </c:ext>
              </c:extLst>
            </c:dLbl>
            <c:dLbl>
              <c:idx val="5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34-A8FC-4994-A7E5-6C768A9C5311}"/>
                </c:ext>
              </c:extLst>
            </c:dLbl>
            <c:dLbl>
              <c:idx val="5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35-A8FC-4994-A7E5-6C768A9C5311}"/>
                </c:ext>
              </c:extLst>
            </c:dLbl>
            <c:dLbl>
              <c:idx val="5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36-A8FC-4994-A7E5-6C768A9C5311}"/>
                </c:ext>
              </c:extLst>
            </c:dLbl>
            <c:dLbl>
              <c:idx val="55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37-A8FC-4994-A7E5-6C768A9C5311}"/>
                </c:ext>
              </c:extLst>
            </c:dLbl>
            <c:dLbl>
              <c:idx val="56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38-A8FC-4994-A7E5-6C768A9C5311}"/>
                </c:ext>
              </c:extLst>
            </c:dLbl>
            <c:dLbl>
              <c:idx val="57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39-A8FC-4994-A7E5-6C768A9C5311}"/>
                </c:ext>
              </c:extLst>
            </c:dLbl>
            <c:dLbl>
              <c:idx val="58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3A-A8FC-4994-A7E5-6C768A9C5311}"/>
                </c:ext>
              </c:extLst>
            </c:dLbl>
            <c:dLbl>
              <c:idx val="59"/>
              <c:layout>
                <c:manualLayout>
                  <c:x val="-5.3208559958505861E-2"/>
                  <c:y val="-0.1766026064436897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3B-A8FC-4994-A7E5-6C768A9C5311}"/>
                </c:ext>
              </c:extLst>
            </c:dLbl>
            <c:dLbl>
              <c:idx val="6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3C-A8FC-4994-A7E5-6C768A9C5311}"/>
                </c:ext>
              </c:extLst>
            </c:dLbl>
            <c:dLbl>
              <c:idx val="6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3D-A8FC-4994-A7E5-6C768A9C5311}"/>
                </c:ext>
              </c:extLst>
            </c:dLbl>
            <c:dLbl>
              <c:idx val="6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3E-A8FC-4994-A7E5-6C768A9C5311}"/>
                </c:ext>
              </c:extLst>
            </c:dLbl>
            <c:dLbl>
              <c:idx val="6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3F-A8FC-4994-A7E5-6C768A9C5311}"/>
                </c:ext>
              </c:extLst>
            </c:dLbl>
            <c:dLbl>
              <c:idx val="64"/>
              <c:layout>
                <c:manualLayout>
                  <c:x val="-2.1277404920575804E-3"/>
                  <c:y val="-5.01302057635024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40-A8FC-4994-A7E5-6C768A9C5311}"/>
                </c:ext>
              </c:extLst>
            </c:dLbl>
            <c:dLbl>
              <c:idx val="65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41-A8FC-4994-A7E5-6C768A9C5311}"/>
                </c:ext>
              </c:extLst>
            </c:dLbl>
            <c:dLbl>
              <c:idx val="66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42-A8FC-4994-A7E5-6C768A9C5311}"/>
                </c:ext>
              </c:extLst>
            </c:dLbl>
            <c:dLbl>
              <c:idx val="67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43-A8FC-4994-A7E5-6C768A9C5311}"/>
                </c:ext>
              </c:extLst>
            </c:dLbl>
            <c:dLbl>
              <c:idx val="68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44-A8FC-4994-A7E5-6C768A9C5311}"/>
                </c:ext>
              </c:extLst>
            </c:dLbl>
            <c:dLbl>
              <c:idx val="69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45-A8FC-4994-A7E5-6C768A9C5311}"/>
                </c:ext>
              </c:extLst>
            </c:dLbl>
            <c:dLbl>
              <c:idx val="7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46-A8FC-4994-A7E5-6C768A9C5311}"/>
                </c:ext>
              </c:extLst>
            </c:dLbl>
            <c:dLbl>
              <c:idx val="71"/>
              <c:layout>
                <c:manualLayout>
                  <c:x val="-1.901192624121131E-2"/>
                  <c:y val="-5.65217536430384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47-A8FC-4994-A7E5-6C768A9C5311}"/>
                </c:ext>
              </c:extLst>
            </c:dLbl>
            <c:dLbl>
              <c:idx val="7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48-A8FC-4994-A7E5-6C768A9C5311}"/>
                </c:ext>
              </c:extLst>
            </c:dLbl>
            <c:dLbl>
              <c:idx val="7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49-A8FC-4994-A7E5-6C768A9C5311}"/>
                </c:ext>
              </c:extLst>
            </c:dLbl>
            <c:dLbl>
              <c:idx val="74"/>
              <c:layout>
                <c:manualLayout>
                  <c:x val="-8.1970078769805395E-3"/>
                  <c:y val="-5.52765576938794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4A-A8FC-4994-A7E5-6C768A9C5311}"/>
                </c:ext>
              </c:extLst>
            </c:dLbl>
            <c:dLbl>
              <c:idx val="75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4B-A8FC-4994-A7E5-6C768A9C5311}"/>
                </c:ext>
              </c:extLst>
            </c:dLbl>
            <c:dLbl>
              <c:idx val="76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4C-A8FC-4994-A7E5-6C768A9C5311}"/>
                </c:ext>
              </c:extLst>
            </c:dLbl>
            <c:dLbl>
              <c:idx val="77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4D-A8FC-4994-A7E5-6C768A9C5311}"/>
                </c:ext>
              </c:extLst>
            </c:dLbl>
            <c:dLbl>
              <c:idx val="78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4E-A8FC-4994-A7E5-6C768A9C5311}"/>
                </c:ext>
              </c:extLst>
            </c:dLbl>
            <c:dLbl>
              <c:idx val="79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4F-A8FC-4994-A7E5-6C768A9C5311}"/>
                </c:ext>
              </c:extLst>
            </c:dLbl>
            <c:dLbl>
              <c:idx val="8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50-A8FC-4994-A7E5-6C768A9C5311}"/>
                </c:ext>
              </c:extLst>
            </c:dLbl>
            <c:dLbl>
              <c:idx val="8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51-A8FC-4994-A7E5-6C768A9C5311}"/>
                </c:ext>
              </c:extLst>
            </c:dLbl>
            <c:dLbl>
              <c:idx val="8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52-A8FC-4994-A7E5-6C768A9C5311}"/>
                </c:ext>
              </c:extLst>
            </c:dLbl>
            <c:dLbl>
              <c:idx val="8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53-A8FC-4994-A7E5-6C768A9C531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s-C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Roturas!$G$90:$CL$90</c:f>
              <c:numCache>
                <c:formatCode>mmm\-yy</c:formatCode>
                <c:ptCount val="84"/>
                <c:pt idx="0">
                  <c:v>41275</c:v>
                </c:pt>
                <c:pt idx="1">
                  <c:v>41306</c:v>
                </c:pt>
                <c:pt idx="2">
                  <c:v>41334</c:v>
                </c:pt>
                <c:pt idx="3">
                  <c:v>41365</c:v>
                </c:pt>
                <c:pt idx="4">
                  <c:v>41395</c:v>
                </c:pt>
                <c:pt idx="5">
                  <c:v>41426</c:v>
                </c:pt>
                <c:pt idx="6">
                  <c:v>41456</c:v>
                </c:pt>
                <c:pt idx="7">
                  <c:v>41487</c:v>
                </c:pt>
                <c:pt idx="8">
                  <c:v>41518</c:v>
                </c:pt>
                <c:pt idx="9">
                  <c:v>41548</c:v>
                </c:pt>
                <c:pt idx="10">
                  <c:v>41579</c:v>
                </c:pt>
                <c:pt idx="11">
                  <c:v>41609</c:v>
                </c:pt>
                <c:pt idx="12">
                  <c:v>41640</c:v>
                </c:pt>
                <c:pt idx="13">
                  <c:v>41671</c:v>
                </c:pt>
                <c:pt idx="14">
                  <c:v>41699</c:v>
                </c:pt>
                <c:pt idx="15">
                  <c:v>41730</c:v>
                </c:pt>
                <c:pt idx="16">
                  <c:v>41760</c:v>
                </c:pt>
                <c:pt idx="17">
                  <c:v>41791</c:v>
                </c:pt>
                <c:pt idx="18">
                  <c:v>41821</c:v>
                </c:pt>
                <c:pt idx="19">
                  <c:v>41852</c:v>
                </c:pt>
                <c:pt idx="20">
                  <c:v>41883</c:v>
                </c:pt>
                <c:pt idx="21">
                  <c:v>41913</c:v>
                </c:pt>
                <c:pt idx="22">
                  <c:v>41944</c:v>
                </c:pt>
                <c:pt idx="23">
                  <c:v>41974</c:v>
                </c:pt>
                <c:pt idx="24">
                  <c:v>42005</c:v>
                </c:pt>
                <c:pt idx="25">
                  <c:v>42036</c:v>
                </c:pt>
                <c:pt idx="26">
                  <c:v>42064</c:v>
                </c:pt>
                <c:pt idx="27">
                  <c:v>42095</c:v>
                </c:pt>
                <c:pt idx="28">
                  <c:v>42125</c:v>
                </c:pt>
                <c:pt idx="29">
                  <c:v>42156</c:v>
                </c:pt>
                <c:pt idx="30">
                  <c:v>42186</c:v>
                </c:pt>
                <c:pt idx="31">
                  <c:v>42217</c:v>
                </c:pt>
                <c:pt idx="32">
                  <c:v>42248</c:v>
                </c:pt>
                <c:pt idx="33">
                  <c:v>42278</c:v>
                </c:pt>
                <c:pt idx="34">
                  <c:v>42309</c:v>
                </c:pt>
                <c:pt idx="35">
                  <c:v>42339</c:v>
                </c:pt>
                <c:pt idx="36">
                  <c:v>42370</c:v>
                </c:pt>
                <c:pt idx="37">
                  <c:v>42401</c:v>
                </c:pt>
                <c:pt idx="38">
                  <c:v>42430</c:v>
                </c:pt>
                <c:pt idx="39">
                  <c:v>42461</c:v>
                </c:pt>
                <c:pt idx="40">
                  <c:v>42491</c:v>
                </c:pt>
                <c:pt idx="41">
                  <c:v>42522</c:v>
                </c:pt>
                <c:pt idx="42">
                  <c:v>42552</c:v>
                </c:pt>
                <c:pt idx="43">
                  <c:v>42583</c:v>
                </c:pt>
                <c:pt idx="44">
                  <c:v>42614</c:v>
                </c:pt>
                <c:pt idx="45">
                  <c:v>42644</c:v>
                </c:pt>
                <c:pt idx="46">
                  <c:v>42675</c:v>
                </c:pt>
                <c:pt idx="47">
                  <c:v>42705</c:v>
                </c:pt>
                <c:pt idx="48">
                  <c:v>42736</c:v>
                </c:pt>
                <c:pt idx="49">
                  <c:v>42767</c:v>
                </c:pt>
                <c:pt idx="50">
                  <c:v>42795</c:v>
                </c:pt>
                <c:pt idx="51">
                  <c:v>42826</c:v>
                </c:pt>
                <c:pt idx="52">
                  <c:v>42856</c:v>
                </c:pt>
                <c:pt idx="53">
                  <c:v>42887</c:v>
                </c:pt>
                <c:pt idx="54">
                  <c:v>42917</c:v>
                </c:pt>
                <c:pt idx="55">
                  <c:v>42948</c:v>
                </c:pt>
                <c:pt idx="56">
                  <c:v>42979</c:v>
                </c:pt>
                <c:pt idx="57">
                  <c:v>43009</c:v>
                </c:pt>
                <c:pt idx="58">
                  <c:v>43040</c:v>
                </c:pt>
                <c:pt idx="59">
                  <c:v>43070</c:v>
                </c:pt>
                <c:pt idx="60">
                  <c:v>43101</c:v>
                </c:pt>
                <c:pt idx="61">
                  <c:v>43132</c:v>
                </c:pt>
                <c:pt idx="62">
                  <c:v>43160</c:v>
                </c:pt>
                <c:pt idx="63">
                  <c:v>43191</c:v>
                </c:pt>
                <c:pt idx="64">
                  <c:v>43221</c:v>
                </c:pt>
                <c:pt idx="65">
                  <c:v>43252</c:v>
                </c:pt>
                <c:pt idx="66">
                  <c:v>43282</c:v>
                </c:pt>
                <c:pt idx="67">
                  <c:v>43313</c:v>
                </c:pt>
                <c:pt idx="68">
                  <c:v>43344</c:v>
                </c:pt>
                <c:pt idx="69">
                  <c:v>43374</c:v>
                </c:pt>
                <c:pt idx="70">
                  <c:v>43405</c:v>
                </c:pt>
                <c:pt idx="71">
                  <c:v>43435</c:v>
                </c:pt>
                <c:pt idx="72">
                  <c:v>43466</c:v>
                </c:pt>
                <c:pt idx="73">
                  <c:v>43497</c:v>
                </c:pt>
                <c:pt idx="74">
                  <c:v>43525</c:v>
                </c:pt>
                <c:pt idx="75">
                  <c:v>43556</c:v>
                </c:pt>
                <c:pt idx="76">
                  <c:v>43586</c:v>
                </c:pt>
                <c:pt idx="77">
                  <c:v>43617</c:v>
                </c:pt>
                <c:pt idx="78">
                  <c:v>43647</c:v>
                </c:pt>
                <c:pt idx="79">
                  <c:v>43678</c:v>
                </c:pt>
                <c:pt idx="80">
                  <c:v>43709</c:v>
                </c:pt>
                <c:pt idx="81">
                  <c:v>43739</c:v>
                </c:pt>
                <c:pt idx="82">
                  <c:v>43770</c:v>
                </c:pt>
                <c:pt idx="83">
                  <c:v>43800</c:v>
                </c:pt>
              </c:numCache>
            </c:numRef>
          </c:cat>
          <c:val>
            <c:numRef>
              <c:f>Roturas!$G$91:$CC$91</c:f>
              <c:numCache>
                <c:formatCode>General</c:formatCode>
                <c:ptCount val="75"/>
                <c:pt idx="0">
                  <c:v>31.43</c:v>
                </c:pt>
                <c:pt idx="1">
                  <c:v>31.52</c:v>
                </c:pt>
                <c:pt idx="2">
                  <c:v>31.5</c:v>
                </c:pt>
                <c:pt idx="3">
                  <c:v>32.200000000000003</c:v>
                </c:pt>
                <c:pt idx="4">
                  <c:v>31.41</c:v>
                </c:pt>
                <c:pt idx="5">
                  <c:v>30.95</c:v>
                </c:pt>
                <c:pt idx="6">
                  <c:v>30.07</c:v>
                </c:pt>
                <c:pt idx="7">
                  <c:v>30.18</c:v>
                </c:pt>
                <c:pt idx="8">
                  <c:v>29.52</c:v>
                </c:pt>
                <c:pt idx="9">
                  <c:v>29.36</c:v>
                </c:pt>
                <c:pt idx="10">
                  <c:v>29.36</c:v>
                </c:pt>
                <c:pt idx="11">
                  <c:v>28.72</c:v>
                </c:pt>
                <c:pt idx="12">
                  <c:v>28.78</c:v>
                </c:pt>
                <c:pt idx="13">
                  <c:v>28.59</c:v>
                </c:pt>
                <c:pt idx="14">
                  <c:v>27.56</c:v>
                </c:pt>
                <c:pt idx="15">
                  <c:v>26.92</c:v>
                </c:pt>
                <c:pt idx="16">
                  <c:v>26.86</c:v>
                </c:pt>
                <c:pt idx="17">
                  <c:v>26.38</c:v>
                </c:pt>
                <c:pt idx="18">
                  <c:v>25</c:v>
                </c:pt>
                <c:pt idx="19">
                  <c:v>24.5</c:v>
                </c:pt>
                <c:pt idx="20">
                  <c:v>24.28</c:v>
                </c:pt>
                <c:pt idx="21">
                  <c:v>23.49</c:v>
                </c:pt>
                <c:pt idx="22">
                  <c:v>22.57</c:v>
                </c:pt>
                <c:pt idx="23">
                  <c:v>21.46</c:v>
                </c:pt>
                <c:pt idx="24">
                  <c:v>21.25</c:v>
                </c:pt>
                <c:pt idx="25">
                  <c:v>20.25</c:v>
                </c:pt>
                <c:pt idx="26">
                  <c:v>19.41</c:v>
                </c:pt>
                <c:pt idx="27">
                  <c:v>18.91</c:v>
                </c:pt>
                <c:pt idx="28">
                  <c:v>18.39</c:v>
                </c:pt>
                <c:pt idx="29">
                  <c:v>17.579999999999998</c:v>
                </c:pt>
                <c:pt idx="30">
                  <c:v>18.190000000000001</c:v>
                </c:pt>
                <c:pt idx="31">
                  <c:v>18.97</c:v>
                </c:pt>
                <c:pt idx="32">
                  <c:v>19.600000000000001</c:v>
                </c:pt>
                <c:pt idx="33">
                  <c:v>20.21</c:v>
                </c:pt>
                <c:pt idx="34">
                  <c:v>21.27</c:v>
                </c:pt>
                <c:pt idx="35">
                  <c:v>22.1</c:v>
                </c:pt>
                <c:pt idx="36">
                  <c:v>22.46</c:v>
                </c:pt>
                <c:pt idx="37">
                  <c:v>23.11</c:v>
                </c:pt>
                <c:pt idx="38">
                  <c:v>23.95</c:v>
                </c:pt>
                <c:pt idx="39">
                  <c:v>24.68</c:v>
                </c:pt>
                <c:pt idx="40">
                  <c:v>25.54</c:v>
                </c:pt>
                <c:pt idx="41">
                  <c:v>26.34</c:v>
                </c:pt>
                <c:pt idx="42">
                  <c:v>26.08</c:v>
                </c:pt>
                <c:pt idx="43">
                  <c:v>26.17</c:v>
                </c:pt>
                <c:pt idx="44">
                  <c:v>25.78</c:v>
                </c:pt>
                <c:pt idx="45">
                  <c:v>25.82</c:v>
                </c:pt>
                <c:pt idx="46">
                  <c:v>25.78</c:v>
                </c:pt>
                <c:pt idx="47">
                  <c:v>25.53</c:v>
                </c:pt>
                <c:pt idx="48">
                  <c:v>24.85</c:v>
                </c:pt>
                <c:pt idx="49">
                  <c:v>23.91</c:v>
                </c:pt>
                <c:pt idx="50">
                  <c:v>23.33</c:v>
                </c:pt>
                <c:pt idx="51">
                  <c:v>22.37</c:v>
                </c:pt>
                <c:pt idx="52">
                  <c:v>22.41</c:v>
                </c:pt>
                <c:pt idx="53">
                  <c:v>22.43</c:v>
                </c:pt>
                <c:pt idx="54">
                  <c:v>22.6</c:v>
                </c:pt>
                <c:pt idx="55">
                  <c:v>21.92</c:v>
                </c:pt>
                <c:pt idx="56">
                  <c:v>21.62</c:v>
                </c:pt>
                <c:pt idx="57">
                  <c:v>21.23</c:v>
                </c:pt>
                <c:pt idx="58">
                  <c:v>20.82</c:v>
                </c:pt>
                <c:pt idx="59">
                  <c:v>20.059999999999999</c:v>
                </c:pt>
                <c:pt idx="60">
                  <c:v>20.21</c:v>
                </c:pt>
                <c:pt idx="61">
                  <c:v>19.63</c:v>
                </c:pt>
                <c:pt idx="62">
                  <c:v>19.55</c:v>
                </c:pt>
                <c:pt idx="63">
                  <c:v>19.97</c:v>
                </c:pt>
                <c:pt idx="64">
                  <c:v>19.100000000000001</c:v>
                </c:pt>
                <c:pt idx="65">
                  <c:v>18.850000000000001</c:v>
                </c:pt>
                <c:pt idx="66">
                  <c:v>18.66</c:v>
                </c:pt>
                <c:pt idx="67">
                  <c:v>18.66</c:v>
                </c:pt>
                <c:pt idx="68">
                  <c:v>18.7</c:v>
                </c:pt>
                <c:pt idx="69">
                  <c:v>18.739999999999998</c:v>
                </c:pt>
                <c:pt idx="70">
                  <c:v>18.25</c:v>
                </c:pt>
                <c:pt idx="71">
                  <c:v>19.600000000000001</c:v>
                </c:pt>
                <c:pt idx="72" formatCode="0.00">
                  <c:v>19.492236676458202</c:v>
                </c:pt>
                <c:pt idx="73" formatCode="0.00">
                  <c:v>19.124087591240901</c:v>
                </c:pt>
                <c:pt idx="74" formatCode="0.00">
                  <c:v>18.993371996686001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54-A8FC-4994-A7E5-6C768A9C5311}"/>
            </c:ext>
          </c:extLst>
        </c:ser>
        <c:ser>
          <c:idx val="1"/>
          <c:order val="1"/>
          <c:tx>
            <c:strRef>
              <c:f>Roturas!$F$92</c:f>
              <c:strCache>
                <c:ptCount val="1"/>
                <c:pt idx="0">
                  <c:v>AdV</c:v>
                </c:pt>
              </c:strCache>
            </c:strRef>
          </c:tx>
          <c:spPr>
            <a:ln w="2222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4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55-A8FC-4994-A7E5-6C768A9C5311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56-A8FC-4994-A7E5-6C768A9C5311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57-A8FC-4994-A7E5-6C768A9C5311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58-A8FC-4994-A7E5-6C768A9C5311}"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59-A8FC-4994-A7E5-6C768A9C5311}"/>
                </c:ext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5A-A8FC-4994-A7E5-6C768A9C5311}"/>
                </c:ext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5B-A8FC-4994-A7E5-6C768A9C5311}"/>
                </c:ext>
              </c:extLst>
            </c:dLbl>
            <c:dLbl>
              <c:idx val="7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5C-A8FC-4994-A7E5-6C768A9C5311}"/>
                </c:ext>
              </c:extLst>
            </c:dLbl>
            <c:dLbl>
              <c:idx val="8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5D-A8FC-4994-A7E5-6C768A9C5311}"/>
                </c:ext>
              </c:extLst>
            </c:dLbl>
            <c:dLbl>
              <c:idx val="9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5E-A8FC-4994-A7E5-6C768A9C5311}"/>
                </c:ext>
              </c:extLst>
            </c:dLbl>
            <c:dLbl>
              <c:idx val="1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5F-A8FC-4994-A7E5-6C768A9C5311}"/>
                </c:ext>
              </c:extLst>
            </c:dLbl>
            <c:dLbl>
              <c:idx val="11"/>
              <c:layout>
                <c:manualLayout>
                  <c:x val="-4.0436282858250301E-2"/>
                  <c:y val="7.4074074074074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60-A8FC-4994-A7E5-6C768A9C5311}"/>
                </c:ext>
              </c:extLst>
            </c:dLbl>
            <c:dLbl>
              <c:idx val="1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61-A8FC-4994-A7E5-6C768A9C5311}"/>
                </c:ext>
              </c:extLst>
            </c:dLbl>
            <c:dLbl>
              <c:idx val="1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62-A8FC-4994-A7E5-6C768A9C5311}"/>
                </c:ext>
              </c:extLst>
            </c:dLbl>
            <c:dLbl>
              <c:idx val="1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63-A8FC-4994-A7E5-6C768A9C5311}"/>
                </c:ext>
              </c:extLst>
            </c:dLbl>
            <c:dLbl>
              <c:idx val="15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64-A8FC-4994-A7E5-6C768A9C5311}"/>
                </c:ext>
              </c:extLst>
            </c:dLbl>
            <c:dLbl>
              <c:idx val="16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65-A8FC-4994-A7E5-6C768A9C5311}"/>
                </c:ext>
              </c:extLst>
            </c:dLbl>
            <c:dLbl>
              <c:idx val="17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66-A8FC-4994-A7E5-6C768A9C5311}"/>
                </c:ext>
              </c:extLst>
            </c:dLbl>
            <c:dLbl>
              <c:idx val="18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67-A8FC-4994-A7E5-6C768A9C5311}"/>
                </c:ext>
              </c:extLst>
            </c:dLbl>
            <c:dLbl>
              <c:idx val="19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68-A8FC-4994-A7E5-6C768A9C5311}"/>
                </c:ext>
              </c:extLst>
            </c:dLbl>
            <c:dLbl>
              <c:idx val="2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69-A8FC-4994-A7E5-6C768A9C5311}"/>
                </c:ext>
              </c:extLst>
            </c:dLbl>
            <c:dLbl>
              <c:idx val="2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6A-A8FC-4994-A7E5-6C768A9C5311}"/>
                </c:ext>
              </c:extLst>
            </c:dLbl>
            <c:dLbl>
              <c:idx val="2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6B-A8FC-4994-A7E5-6C768A9C5311}"/>
                </c:ext>
              </c:extLst>
            </c:dLbl>
            <c:dLbl>
              <c:idx val="23"/>
              <c:layout>
                <c:manualLayout>
                  <c:x val="-3.6179832031066138E-2"/>
                  <c:y val="6.94444444444443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6C-A8FC-4994-A7E5-6C768A9C5311}"/>
                </c:ext>
              </c:extLst>
            </c:dLbl>
            <c:dLbl>
              <c:idx val="2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6D-A8FC-4994-A7E5-6C768A9C5311}"/>
                </c:ext>
              </c:extLst>
            </c:dLbl>
            <c:dLbl>
              <c:idx val="25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6E-A8FC-4994-A7E5-6C768A9C5311}"/>
                </c:ext>
              </c:extLst>
            </c:dLbl>
            <c:dLbl>
              <c:idx val="26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6F-A8FC-4994-A7E5-6C768A9C5311}"/>
                </c:ext>
              </c:extLst>
            </c:dLbl>
            <c:dLbl>
              <c:idx val="27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70-A8FC-4994-A7E5-6C768A9C5311}"/>
                </c:ext>
              </c:extLst>
            </c:dLbl>
            <c:dLbl>
              <c:idx val="28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71-A8FC-4994-A7E5-6C768A9C5311}"/>
                </c:ext>
              </c:extLst>
            </c:dLbl>
            <c:dLbl>
              <c:idx val="29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72-A8FC-4994-A7E5-6C768A9C5311}"/>
                </c:ext>
              </c:extLst>
            </c:dLbl>
            <c:dLbl>
              <c:idx val="3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73-A8FC-4994-A7E5-6C768A9C5311}"/>
                </c:ext>
              </c:extLst>
            </c:dLbl>
            <c:dLbl>
              <c:idx val="3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74-A8FC-4994-A7E5-6C768A9C5311}"/>
                </c:ext>
              </c:extLst>
            </c:dLbl>
            <c:dLbl>
              <c:idx val="3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75-A8FC-4994-A7E5-6C768A9C5311}"/>
                </c:ext>
              </c:extLst>
            </c:dLbl>
            <c:dLbl>
              <c:idx val="3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76-A8FC-4994-A7E5-6C768A9C5311}"/>
                </c:ext>
              </c:extLst>
            </c:dLbl>
            <c:dLbl>
              <c:idx val="3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77-A8FC-4994-A7E5-6C768A9C5311}"/>
                </c:ext>
              </c:extLst>
            </c:dLbl>
            <c:dLbl>
              <c:idx val="35"/>
              <c:layout>
                <c:manualLayout>
                  <c:x val="-4.2564508271842577E-2"/>
                  <c:y val="7.87037037037037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78-A8FC-4994-A7E5-6C768A9C5311}"/>
                </c:ext>
              </c:extLst>
            </c:dLbl>
            <c:dLbl>
              <c:idx val="36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79-A8FC-4994-A7E5-6C768A9C5311}"/>
                </c:ext>
              </c:extLst>
            </c:dLbl>
            <c:dLbl>
              <c:idx val="37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7A-A8FC-4994-A7E5-6C768A9C5311}"/>
                </c:ext>
              </c:extLst>
            </c:dLbl>
            <c:dLbl>
              <c:idx val="38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7B-A8FC-4994-A7E5-6C768A9C5311}"/>
                </c:ext>
              </c:extLst>
            </c:dLbl>
            <c:dLbl>
              <c:idx val="39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7C-A8FC-4994-A7E5-6C768A9C5311}"/>
                </c:ext>
              </c:extLst>
            </c:dLbl>
            <c:dLbl>
              <c:idx val="4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7D-A8FC-4994-A7E5-6C768A9C5311}"/>
                </c:ext>
              </c:extLst>
            </c:dLbl>
            <c:dLbl>
              <c:idx val="4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7E-A8FC-4994-A7E5-6C768A9C5311}"/>
                </c:ext>
              </c:extLst>
            </c:dLbl>
            <c:dLbl>
              <c:idx val="4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7F-A8FC-4994-A7E5-6C768A9C5311}"/>
                </c:ext>
              </c:extLst>
            </c:dLbl>
            <c:dLbl>
              <c:idx val="4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80-A8FC-4994-A7E5-6C768A9C5311}"/>
                </c:ext>
              </c:extLst>
            </c:dLbl>
            <c:dLbl>
              <c:idx val="4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81-A8FC-4994-A7E5-6C768A9C5311}"/>
                </c:ext>
              </c:extLst>
            </c:dLbl>
            <c:dLbl>
              <c:idx val="45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82-A8FC-4994-A7E5-6C768A9C5311}"/>
                </c:ext>
              </c:extLst>
            </c:dLbl>
            <c:dLbl>
              <c:idx val="46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83-A8FC-4994-A7E5-6C768A9C5311}"/>
                </c:ext>
              </c:extLst>
            </c:dLbl>
            <c:dLbl>
              <c:idx val="47"/>
              <c:layout>
                <c:manualLayout>
                  <c:x val="-2.1282254135921368E-2"/>
                  <c:y val="7.4074074074074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84-A8FC-4994-A7E5-6C768A9C5311}"/>
                </c:ext>
              </c:extLst>
            </c:dLbl>
            <c:dLbl>
              <c:idx val="48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85-A8FC-4994-A7E5-6C768A9C5311}"/>
                </c:ext>
              </c:extLst>
            </c:dLbl>
            <c:dLbl>
              <c:idx val="49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86-A8FC-4994-A7E5-6C768A9C5311}"/>
                </c:ext>
              </c:extLst>
            </c:dLbl>
            <c:dLbl>
              <c:idx val="5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87-A8FC-4994-A7E5-6C768A9C5311}"/>
                </c:ext>
              </c:extLst>
            </c:dLbl>
            <c:dLbl>
              <c:idx val="5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88-A8FC-4994-A7E5-6C768A9C5311}"/>
                </c:ext>
              </c:extLst>
            </c:dLbl>
            <c:dLbl>
              <c:idx val="5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89-A8FC-4994-A7E5-6C768A9C5311}"/>
                </c:ext>
              </c:extLst>
            </c:dLbl>
            <c:dLbl>
              <c:idx val="5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8A-A8FC-4994-A7E5-6C768A9C5311}"/>
                </c:ext>
              </c:extLst>
            </c:dLbl>
            <c:dLbl>
              <c:idx val="5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8B-A8FC-4994-A7E5-6C768A9C5311}"/>
                </c:ext>
              </c:extLst>
            </c:dLbl>
            <c:dLbl>
              <c:idx val="55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8C-A8FC-4994-A7E5-6C768A9C5311}"/>
                </c:ext>
              </c:extLst>
            </c:dLbl>
            <c:dLbl>
              <c:idx val="56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8D-A8FC-4994-A7E5-6C768A9C5311}"/>
                </c:ext>
              </c:extLst>
            </c:dLbl>
            <c:dLbl>
              <c:idx val="57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8E-A8FC-4994-A7E5-6C768A9C5311}"/>
                </c:ext>
              </c:extLst>
            </c:dLbl>
            <c:dLbl>
              <c:idx val="58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8F-A8FC-4994-A7E5-6C768A9C5311}"/>
                </c:ext>
              </c:extLst>
            </c:dLbl>
            <c:dLbl>
              <c:idx val="59"/>
              <c:layout>
                <c:manualLayout>
                  <c:x val="-2.1283423983402439E-2"/>
                  <c:y val="9.29487402335208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90-A8FC-4994-A7E5-6C768A9C5311}"/>
                </c:ext>
              </c:extLst>
            </c:dLbl>
            <c:dLbl>
              <c:idx val="6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91-A8FC-4994-A7E5-6C768A9C5311}"/>
                </c:ext>
              </c:extLst>
            </c:dLbl>
            <c:dLbl>
              <c:idx val="6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92-A8FC-4994-A7E5-6C768A9C5311}"/>
                </c:ext>
              </c:extLst>
            </c:dLbl>
            <c:dLbl>
              <c:idx val="6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93-A8FC-4994-A7E5-6C768A9C5311}"/>
                </c:ext>
              </c:extLst>
            </c:dLbl>
            <c:dLbl>
              <c:idx val="6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94-A8FC-4994-A7E5-6C768A9C5311}"/>
                </c:ext>
              </c:extLst>
            </c:dLbl>
            <c:dLbl>
              <c:idx val="6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95-A8FC-4994-A7E5-6C768A9C5311}"/>
                </c:ext>
              </c:extLst>
            </c:dLbl>
            <c:dLbl>
              <c:idx val="65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96-A8FC-4994-A7E5-6C768A9C5311}"/>
                </c:ext>
              </c:extLst>
            </c:dLbl>
            <c:dLbl>
              <c:idx val="66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97-A8FC-4994-A7E5-6C768A9C5311}"/>
                </c:ext>
              </c:extLst>
            </c:dLbl>
            <c:dLbl>
              <c:idx val="67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98-A8FC-4994-A7E5-6C768A9C5311}"/>
                </c:ext>
              </c:extLst>
            </c:dLbl>
            <c:dLbl>
              <c:idx val="68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99-A8FC-4994-A7E5-6C768A9C5311}"/>
                </c:ext>
              </c:extLst>
            </c:dLbl>
            <c:dLbl>
              <c:idx val="69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9A-A8FC-4994-A7E5-6C768A9C5311}"/>
                </c:ext>
              </c:extLst>
            </c:dLbl>
            <c:dLbl>
              <c:idx val="7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9B-A8FC-4994-A7E5-6C768A9C5311}"/>
                </c:ext>
              </c:extLst>
            </c:dLbl>
            <c:dLbl>
              <c:idx val="71"/>
              <c:layout>
                <c:manualLayout>
                  <c:x val="-2.6933562175049424E-2"/>
                  <c:y val="5.65217536430384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9C-A8FC-4994-A7E5-6C768A9C5311}"/>
                </c:ext>
              </c:extLst>
            </c:dLbl>
            <c:dLbl>
              <c:idx val="7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9D-A8FC-4994-A7E5-6C768A9C5311}"/>
                </c:ext>
              </c:extLst>
            </c:dLbl>
            <c:dLbl>
              <c:idx val="7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9E-A8FC-4994-A7E5-6C768A9C5311}"/>
                </c:ext>
              </c:extLst>
            </c:dLbl>
            <c:dLbl>
              <c:idx val="74"/>
              <c:layout>
                <c:manualLayout>
                  <c:x val="0"/>
                  <c:y val="-3.48037585479982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9F-A8FC-4994-A7E5-6C768A9C5311}"/>
                </c:ext>
              </c:extLst>
            </c:dLbl>
            <c:dLbl>
              <c:idx val="75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A0-A8FC-4994-A7E5-6C768A9C5311}"/>
                </c:ext>
              </c:extLst>
            </c:dLbl>
            <c:dLbl>
              <c:idx val="76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A1-A8FC-4994-A7E5-6C768A9C5311}"/>
                </c:ext>
              </c:extLst>
            </c:dLbl>
            <c:dLbl>
              <c:idx val="77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A2-A8FC-4994-A7E5-6C768A9C5311}"/>
                </c:ext>
              </c:extLst>
            </c:dLbl>
            <c:dLbl>
              <c:idx val="78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A3-A8FC-4994-A7E5-6C768A9C5311}"/>
                </c:ext>
              </c:extLst>
            </c:dLbl>
            <c:dLbl>
              <c:idx val="79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A4-A8FC-4994-A7E5-6C768A9C5311}"/>
                </c:ext>
              </c:extLst>
            </c:dLbl>
            <c:dLbl>
              <c:idx val="8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A5-A8FC-4994-A7E5-6C768A9C5311}"/>
                </c:ext>
              </c:extLst>
            </c:dLbl>
            <c:dLbl>
              <c:idx val="8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A6-A8FC-4994-A7E5-6C768A9C5311}"/>
                </c:ext>
              </c:extLst>
            </c:dLbl>
            <c:dLbl>
              <c:idx val="8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A7-A8FC-4994-A7E5-6C768A9C5311}"/>
                </c:ext>
              </c:extLst>
            </c:dLbl>
            <c:dLbl>
              <c:idx val="83"/>
              <c:layout>
                <c:manualLayout>
                  <c:x val="-2.6927770838309276E-2"/>
                  <c:y val="4.59570345667722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A8-A8FC-4994-A7E5-6C768A9C531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s-C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Roturas!$G$90:$CL$90</c:f>
              <c:numCache>
                <c:formatCode>mmm\-yy</c:formatCode>
                <c:ptCount val="84"/>
                <c:pt idx="0">
                  <c:v>41275</c:v>
                </c:pt>
                <c:pt idx="1">
                  <c:v>41306</c:v>
                </c:pt>
                <c:pt idx="2">
                  <c:v>41334</c:v>
                </c:pt>
                <c:pt idx="3">
                  <c:v>41365</c:v>
                </c:pt>
                <c:pt idx="4">
                  <c:v>41395</c:v>
                </c:pt>
                <c:pt idx="5">
                  <c:v>41426</c:v>
                </c:pt>
                <c:pt idx="6">
                  <c:v>41456</c:v>
                </c:pt>
                <c:pt idx="7">
                  <c:v>41487</c:v>
                </c:pt>
                <c:pt idx="8">
                  <c:v>41518</c:v>
                </c:pt>
                <c:pt idx="9">
                  <c:v>41548</c:v>
                </c:pt>
                <c:pt idx="10">
                  <c:v>41579</c:v>
                </c:pt>
                <c:pt idx="11">
                  <c:v>41609</c:v>
                </c:pt>
                <c:pt idx="12">
                  <c:v>41640</c:v>
                </c:pt>
                <c:pt idx="13">
                  <c:v>41671</c:v>
                </c:pt>
                <c:pt idx="14">
                  <c:v>41699</c:v>
                </c:pt>
                <c:pt idx="15">
                  <c:v>41730</c:v>
                </c:pt>
                <c:pt idx="16">
                  <c:v>41760</c:v>
                </c:pt>
                <c:pt idx="17">
                  <c:v>41791</c:v>
                </c:pt>
                <c:pt idx="18">
                  <c:v>41821</c:v>
                </c:pt>
                <c:pt idx="19">
                  <c:v>41852</c:v>
                </c:pt>
                <c:pt idx="20">
                  <c:v>41883</c:v>
                </c:pt>
                <c:pt idx="21">
                  <c:v>41913</c:v>
                </c:pt>
                <c:pt idx="22">
                  <c:v>41944</c:v>
                </c:pt>
                <c:pt idx="23">
                  <c:v>41974</c:v>
                </c:pt>
                <c:pt idx="24">
                  <c:v>42005</c:v>
                </c:pt>
                <c:pt idx="25">
                  <c:v>42036</c:v>
                </c:pt>
                <c:pt idx="26">
                  <c:v>42064</c:v>
                </c:pt>
                <c:pt idx="27">
                  <c:v>42095</c:v>
                </c:pt>
                <c:pt idx="28">
                  <c:v>42125</c:v>
                </c:pt>
                <c:pt idx="29">
                  <c:v>42156</c:v>
                </c:pt>
                <c:pt idx="30">
                  <c:v>42186</c:v>
                </c:pt>
                <c:pt idx="31">
                  <c:v>42217</c:v>
                </c:pt>
                <c:pt idx="32">
                  <c:v>42248</c:v>
                </c:pt>
                <c:pt idx="33">
                  <c:v>42278</c:v>
                </c:pt>
                <c:pt idx="34">
                  <c:v>42309</c:v>
                </c:pt>
                <c:pt idx="35">
                  <c:v>42339</c:v>
                </c:pt>
                <c:pt idx="36">
                  <c:v>42370</c:v>
                </c:pt>
                <c:pt idx="37">
                  <c:v>42401</c:v>
                </c:pt>
                <c:pt idx="38">
                  <c:v>42430</c:v>
                </c:pt>
                <c:pt idx="39">
                  <c:v>42461</c:v>
                </c:pt>
                <c:pt idx="40">
                  <c:v>42491</c:v>
                </c:pt>
                <c:pt idx="41">
                  <c:v>42522</c:v>
                </c:pt>
                <c:pt idx="42">
                  <c:v>42552</c:v>
                </c:pt>
                <c:pt idx="43">
                  <c:v>42583</c:v>
                </c:pt>
                <c:pt idx="44">
                  <c:v>42614</c:v>
                </c:pt>
                <c:pt idx="45">
                  <c:v>42644</c:v>
                </c:pt>
                <c:pt idx="46">
                  <c:v>42675</c:v>
                </c:pt>
                <c:pt idx="47">
                  <c:v>42705</c:v>
                </c:pt>
                <c:pt idx="48">
                  <c:v>42736</c:v>
                </c:pt>
                <c:pt idx="49">
                  <c:v>42767</c:v>
                </c:pt>
                <c:pt idx="50">
                  <c:v>42795</c:v>
                </c:pt>
                <c:pt idx="51">
                  <c:v>42826</c:v>
                </c:pt>
                <c:pt idx="52">
                  <c:v>42856</c:v>
                </c:pt>
                <c:pt idx="53">
                  <c:v>42887</c:v>
                </c:pt>
                <c:pt idx="54">
                  <c:v>42917</c:v>
                </c:pt>
                <c:pt idx="55">
                  <c:v>42948</c:v>
                </c:pt>
                <c:pt idx="56">
                  <c:v>42979</c:v>
                </c:pt>
                <c:pt idx="57">
                  <c:v>43009</c:v>
                </c:pt>
                <c:pt idx="58">
                  <c:v>43040</c:v>
                </c:pt>
                <c:pt idx="59">
                  <c:v>43070</c:v>
                </c:pt>
                <c:pt idx="60">
                  <c:v>43101</c:v>
                </c:pt>
                <c:pt idx="61">
                  <c:v>43132</c:v>
                </c:pt>
                <c:pt idx="62">
                  <c:v>43160</c:v>
                </c:pt>
                <c:pt idx="63">
                  <c:v>43191</c:v>
                </c:pt>
                <c:pt idx="64">
                  <c:v>43221</c:v>
                </c:pt>
                <c:pt idx="65">
                  <c:v>43252</c:v>
                </c:pt>
                <c:pt idx="66">
                  <c:v>43282</c:v>
                </c:pt>
                <c:pt idx="67">
                  <c:v>43313</c:v>
                </c:pt>
                <c:pt idx="68">
                  <c:v>43344</c:v>
                </c:pt>
                <c:pt idx="69">
                  <c:v>43374</c:v>
                </c:pt>
                <c:pt idx="70">
                  <c:v>43405</c:v>
                </c:pt>
                <c:pt idx="71">
                  <c:v>43435</c:v>
                </c:pt>
                <c:pt idx="72">
                  <c:v>43466</c:v>
                </c:pt>
                <c:pt idx="73">
                  <c:v>43497</c:v>
                </c:pt>
                <c:pt idx="74">
                  <c:v>43525</c:v>
                </c:pt>
                <c:pt idx="75">
                  <c:v>43556</c:v>
                </c:pt>
                <c:pt idx="76">
                  <c:v>43586</c:v>
                </c:pt>
                <c:pt idx="77">
                  <c:v>43617</c:v>
                </c:pt>
                <c:pt idx="78">
                  <c:v>43647</c:v>
                </c:pt>
                <c:pt idx="79">
                  <c:v>43678</c:v>
                </c:pt>
                <c:pt idx="80">
                  <c:v>43709</c:v>
                </c:pt>
                <c:pt idx="81">
                  <c:v>43739</c:v>
                </c:pt>
                <c:pt idx="82">
                  <c:v>43770</c:v>
                </c:pt>
                <c:pt idx="83">
                  <c:v>43800</c:v>
                </c:pt>
              </c:numCache>
            </c:numRef>
          </c:cat>
          <c:val>
            <c:numRef>
              <c:f>Roturas!$G$92:$CC$92</c:f>
              <c:numCache>
                <c:formatCode>General</c:formatCode>
                <c:ptCount val="75"/>
                <c:pt idx="0">
                  <c:v>17.440000000000001</c:v>
                </c:pt>
                <c:pt idx="1">
                  <c:v>16.809999999999999</c:v>
                </c:pt>
                <c:pt idx="2">
                  <c:v>16.7</c:v>
                </c:pt>
                <c:pt idx="3">
                  <c:v>16.809999999999999</c:v>
                </c:pt>
                <c:pt idx="4">
                  <c:v>17.18</c:v>
                </c:pt>
                <c:pt idx="5">
                  <c:v>18.5</c:v>
                </c:pt>
                <c:pt idx="6">
                  <c:v>18.97</c:v>
                </c:pt>
                <c:pt idx="7">
                  <c:v>19.29</c:v>
                </c:pt>
                <c:pt idx="8">
                  <c:v>19.03</c:v>
                </c:pt>
                <c:pt idx="9">
                  <c:v>18.23</c:v>
                </c:pt>
                <c:pt idx="10">
                  <c:v>17.920000000000002</c:v>
                </c:pt>
                <c:pt idx="11">
                  <c:v>18.71</c:v>
                </c:pt>
                <c:pt idx="12">
                  <c:v>18.27</c:v>
                </c:pt>
                <c:pt idx="13">
                  <c:v>18.32</c:v>
                </c:pt>
                <c:pt idx="14">
                  <c:v>18.73</c:v>
                </c:pt>
                <c:pt idx="15">
                  <c:v>18.32</c:v>
                </c:pt>
                <c:pt idx="16">
                  <c:v>17.96</c:v>
                </c:pt>
                <c:pt idx="17">
                  <c:v>17.04</c:v>
                </c:pt>
                <c:pt idx="18">
                  <c:v>16.79</c:v>
                </c:pt>
                <c:pt idx="19">
                  <c:v>15.97</c:v>
                </c:pt>
                <c:pt idx="20">
                  <c:v>16.12</c:v>
                </c:pt>
                <c:pt idx="21">
                  <c:v>16.38</c:v>
                </c:pt>
                <c:pt idx="22">
                  <c:v>15.26</c:v>
                </c:pt>
                <c:pt idx="23">
                  <c:v>14.36</c:v>
                </c:pt>
                <c:pt idx="24">
                  <c:v>13.89</c:v>
                </c:pt>
                <c:pt idx="25">
                  <c:v>13.45</c:v>
                </c:pt>
                <c:pt idx="26">
                  <c:v>13.45</c:v>
                </c:pt>
                <c:pt idx="27">
                  <c:v>12.13</c:v>
                </c:pt>
                <c:pt idx="28">
                  <c:v>13.21</c:v>
                </c:pt>
                <c:pt idx="29">
                  <c:v>12.91</c:v>
                </c:pt>
                <c:pt idx="30">
                  <c:v>13.01</c:v>
                </c:pt>
                <c:pt idx="31">
                  <c:v>13.84</c:v>
                </c:pt>
                <c:pt idx="32">
                  <c:v>14.38</c:v>
                </c:pt>
                <c:pt idx="33">
                  <c:v>14.48</c:v>
                </c:pt>
                <c:pt idx="34">
                  <c:v>15.31</c:v>
                </c:pt>
                <c:pt idx="35">
                  <c:v>15.56</c:v>
                </c:pt>
                <c:pt idx="36">
                  <c:v>15.76</c:v>
                </c:pt>
                <c:pt idx="37">
                  <c:v>15.11</c:v>
                </c:pt>
                <c:pt idx="38">
                  <c:v>15.11</c:v>
                </c:pt>
                <c:pt idx="39">
                  <c:v>15.56</c:v>
                </c:pt>
                <c:pt idx="40">
                  <c:v>15.26</c:v>
                </c:pt>
                <c:pt idx="41">
                  <c:v>16.899999999999999</c:v>
                </c:pt>
                <c:pt idx="42">
                  <c:v>16.95</c:v>
                </c:pt>
                <c:pt idx="43">
                  <c:v>15.91</c:v>
                </c:pt>
                <c:pt idx="44">
                  <c:v>17.2</c:v>
                </c:pt>
                <c:pt idx="45">
                  <c:v>16.899999999999999</c:v>
                </c:pt>
                <c:pt idx="46">
                  <c:v>15.91</c:v>
                </c:pt>
                <c:pt idx="47">
                  <c:v>16.75</c:v>
                </c:pt>
                <c:pt idx="48">
                  <c:v>16.8</c:v>
                </c:pt>
                <c:pt idx="49">
                  <c:v>16.399999999999999</c:v>
                </c:pt>
                <c:pt idx="50">
                  <c:v>17.2</c:v>
                </c:pt>
                <c:pt idx="51" formatCode="0.00">
                  <c:v>17.84</c:v>
                </c:pt>
                <c:pt idx="52">
                  <c:v>19.100000000000001</c:v>
                </c:pt>
                <c:pt idx="53">
                  <c:v>19.350000000000001</c:v>
                </c:pt>
                <c:pt idx="54">
                  <c:v>19.739999999999998</c:v>
                </c:pt>
                <c:pt idx="55">
                  <c:v>18.760000000000002</c:v>
                </c:pt>
                <c:pt idx="56">
                  <c:v>19.010000000000002</c:v>
                </c:pt>
                <c:pt idx="57">
                  <c:v>19.25</c:v>
                </c:pt>
                <c:pt idx="58">
                  <c:v>18.07</c:v>
                </c:pt>
                <c:pt idx="59">
                  <c:v>19.5</c:v>
                </c:pt>
                <c:pt idx="60">
                  <c:v>19.61</c:v>
                </c:pt>
                <c:pt idx="61">
                  <c:v>18.63</c:v>
                </c:pt>
                <c:pt idx="62">
                  <c:v>18.329999999999998</c:v>
                </c:pt>
                <c:pt idx="63">
                  <c:v>17.16</c:v>
                </c:pt>
                <c:pt idx="64">
                  <c:v>15.78</c:v>
                </c:pt>
                <c:pt idx="65">
                  <c:v>15.68</c:v>
                </c:pt>
                <c:pt idx="66">
                  <c:v>14.5</c:v>
                </c:pt>
                <c:pt idx="67">
                  <c:v>13.91</c:v>
                </c:pt>
                <c:pt idx="68">
                  <c:v>13.96</c:v>
                </c:pt>
                <c:pt idx="69">
                  <c:v>13.82</c:v>
                </c:pt>
                <c:pt idx="70">
                  <c:v>13.47</c:v>
                </c:pt>
                <c:pt idx="71">
                  <c:v>12.86</c:v>
                </c:pt>
                <c:pt idx="72" formatCode="0.00">
                  <c:v>11.93</c:v>
                </c:pt>
                <c:pt idx="73" formatCode="0.00">
                  <c:v>11.66</c:v>
                </c:pt>
                <c:pt idx="74" formatCode="0.00">
                  <c:v>11.88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A9-A8FC-4994-A7E5-6C768A9C5311}"/>
            </c:ext>
          </c:extLst>
        </c:ser>
        <c:ser>
          <c:idx val="2"/>
          <c:order val="2"/>
          <c:tx>
            <c:strRef>
              <c:f>Roturas!$F$93</c:f>
              <c:strCache>
                <c:ptCount val="1"/>
                <c:pt idx="0">
                  <c:v>Alto Estandar*</c:v>
                </c:pt>
              </c:strCache>
            </c:strRef>
          </c:tx>
          <c:spPr>
            <a:ln w="41275" cap="rnd">
              <a:solidFill>
                <a:schemeClr val="accent6"/>
              </a:solidFill>
              <a:prstDash val="lgDash"/>
              <a:round/>
            </a:ln>
            <a:effectLst/>
          </c:spPr>
          <c:marker>
            <c:symbol val="circle"/>
            <c:size val="5"/>
            <c:spPr>
              <a:noFill/>
              <a:ln w="9525">
                <a:noFill/>
              </a:ln>
              <a:effectLst/>
            </c:spPr>
          </c:marker>
          <c:dLbls>
            <c:dLbl>
              <c:idx val="42"/>
              <c:layout>
                <c:manualLayout>
                  <c:x val="-1.9154028722329245E-2"/>
                  <c:y val="-6.48148148148148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AA-A8FC-4994-A7E5-6C768A9C5311}"/>
                </c:ext>
              </c:extLst>
            </c:dLbl>
            <c:dLbl>
              <c:idx val="83"/>
              <c:layout>
                <c:manualLayout>
                  <c:x val="-2.3759797798508068E-2"/>
                  <c:y val="-4.2674389240574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AB-A8FC-4994-A7E5-6C768A9C531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s-CL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Roturas!$G$90:$CL$90</c:f>
              <c:numCache>
                <c:formatCode>mmm\-yy</c:formatCode>
                <c:ptCount val="84"/>
                <c:pt idx="0">
                  <c:v>41275</c:v>
                </c:pt>
                <c:pt idx="1">
                  <c:v>41306</c:v>
                </c:pt>
                <c:pt idx="2">
                  <c:v>41334</c:v>
                </c:pt>
                <c:pt idx="3">
                  <c:v>41365</c:v>
                </c:pt>
                <c:pt idx="4">
                  <c:v>41395</c:v>
                </c:pt>
                <c:pt idx="5">
                  <c:v>41426</c:v>
                </c:pt>
                <c:pt idx="6">
                  <c:v>41456</c:v>
                </c:pt>
                <c:pt idx="7">
                  <c:v>41487</c:v>
                </c:pt>
                <c:pt idx="8">
                  <c:v>41518</c:v>
                </c:pt>
                <c:pt idx="9">
                  <c:v>41548</c:v>
                </c:pt>
                <c:pt idx="10">
                  <c:v>41579</c:v>
                </c:pt>
                <c:pt idx="11">
                  <c:v>41609</c:v>
                </c:pt>
                <c:pt idx="12">
                  <c:v>41640</c:v>
                </c:pt>
                <c:pt idx="13">
                  <c:v>41671</c:v>
                </c:pt>
                <c:pt idx="14">
                  <c:v>41699</c:v>
                </c:pt>
                <c:pt idx="15">
                  <c:v>41730</c:v>
                </c:pt>
                <c:pt idx="16">
                  <c:v>41760</c:v>
                </c:pt>
                <c:pt idx="17">
                  <c:v>41791</c:v>
                </c:pt>
                <c:pt idx="18">
                  <c:v>41821</c:v>
                </c:pt>
                <c:pt idx="19">
                  <c:v>41852</c:v>
                </c:pt>
                <c:pt idx="20">
                  <c:v>41883</c:v>
                </c:pt>
                <c:pt idx="21">
                  <c:v>41913</c:v>
                </c:pt>
                <c:pt idx="22">
                  <c:v>41944</c:v>
                </c:pt>
                <c:pt idx="23">
                  <c:v>41974</c:v>
                </c:pt>
                <c:pt idx="24">
                  <c:v>42005</c:v>
                </c:pt>
                <c:pt idx="25">
                  <c:v>42036</c:v>
                </c:pt>
                <c:pt idx="26">
                  <c:v>42064</c:v>
                </c:pt>
                <c:pt idx="27">
                  <c:v>42095</c:v>
                </c:pt>
                <c:pt idx="28">
                  <c:v>42125</c:v>
                </c:pt>
                <c:pt idx="29">
                  <c:v>42156</c:v>
                </c:pt>
                <c:pt idx="30">
                  <c:v>42186</c:v>
                </c:pt>
                <c:pt idx="31">
                  <c:v>42217</c:v>
                </c:pt>
                <c:pt idx="32">
                  <c:v>42248</c:v>
                </c:pt>
                <c:pt idx="33">
                  <c:v>42278</c:v>
                </c:pt>
                <c:pt idx="34">
                  <c:v>42309</c:v>
                </c:pt>
                <c:pt idx="35">
                  <c:v>42339</c:v>
                </c:pt>
                <c:pt idx="36">
                  <c:v>42370</c:v>
                </c:pt>
                <c:pt idx="37">
                  <c:v>42401</c:v>
                </c:pt>
                <c:pt idx="38">
                  <c:v>42430</c:v>
                </c:pt>
                <c:pt idx="39">
                  <c:v>42461</c:v>
                </c:pt>
                <c:pt idx="40">
                  <c:v>42491</c:v>
                </c:pt>
                <c:pt idx="41">
                  <c:v>42522</c:v>
                </c:pt>
                <c:pt idx="42">
                  <c:v>42552</c:v>
                </c:pt>
                <c:pt idx="43">
                  <c:v>42583</c:v>
                </c:pt>
                <c:pt idx="44">
                  <c:v>42614</c:v>
                </c:pt>
                <c:pt idx="45">
                  <c:v>42644</c:v>
                </c:pt>
                <c:pt idx="46">
                  <c:v>42675</c:v>
                </c:pt>
                <c:pt idx="47">
                  <c:v>42705</c:v>
                </c:pt>
                <c:pt idx="48">
                  <c:v>42736</c:v>
                </c:pt>
                <c:pt idx="49">
                  <c:v>42767</c:v>
                </c:pt>
                <c:pt idx="50">
                  <c:v>42795</c:v>
                </c:pt>
                <c:pt idx="51">
                  <c:v>42826</c:v>
                </c:pt>
                <c:pt idx="52">
                  <c:v>42856</c:v>
                </c:pt>
                <c:pt idx="53">
                  <c:v>42887</c:v>
                </c:pt>
                <c:pt idx="54">
                  <c:v>42917</c:v>
                </c:pt>
                <c:pt idx="55">
                  <c:v>42948</c:v>
                </c:pt>
                <c:pt idx="56">
                  <c:v>42979</c:v>
                </c:pt>
                <c:pt idx="57">
                  <c:v>43009</c:v>
                </c:pt>
                <c:pt idx="58">
                  <c:v>43040</c:v>
                </c:pt>
                <c:pt idx="59">
                  <c:v>43070</c:v>
                </c:pt>
                <c:pt idx="60">
                  <c:v>43101</c:v>
                </c:pt>
                <c:pt idx="61">
                  <c:v>43132</c:v>
                </c:pt>
                <c:pt idx="62">
                  <c:v>43160</c:v>
                </c:pt>
                <c:pt idx="63">
                  <c:v>43191</c:v>
                </c:pt>
                <c:pt idx="64">
                  <c:v>43221</c:v>
                </c:pt>
                <c:pt idx="65">
                  <c:v>43252</c:v>
                </c:pt>
                <c:pt idx="66">
                  <c:v>43282</c:v>
                </c:pt>
                <c:pt idx="67">
                  <c:v>43313</c:v>
                </c:pt>
                <c:pt idx="68">
                  <c:v>43344</c:v>
                </c:pt>
                <c:pt idx="69">
                  <c:v>43374</c:v>
                </c:pt>
                <c:pt idx="70">
                  <c:v>43405</c:v>
                </c:pt>
                <c:pt idx="71">
                  <c:v>43435</c:v>
                </c:pt>
                <c:pt idx="72">
                  <c:v>43466</c:v>
                </c:pt>
                <c:pt idx="73">
                  <c:v>43497</c:v>
                </c:pt>
                <c:pt idx="74">
                  <c:v>43525</c:v>
                </c:pt>
                <c:pt idx="75">
                  <c:v>43556</c:v>
                </c:pt>
                <c:pt idx="76">
                  <c:v>43586</c:v>
                </c:pt>
                <c:pt idx="77">
                  <c:v>43617</c:v>
                </c:pt>
                <c:pt idx="78">
                  <c:v>43647</c:v>
                </c:pt>
                <c:pt idx="79">
                  <c:v>43678</c:v>
                </c:pt>
                <c:pt idx="80">
                  <c:v>43709</c:v>
                </c:pt>
                <c:pt idx="81">
                  <c:v>43739</c:v>
                </c:pt>
                <c:pt idx="82">
                  <c:v>43770</c:v>
                </c:pt>
                <c:pt idx="83">
                  <c:v>43800</c:v>
                </c:pt>
              </c:numCache>
            </c:numRef>
          </c:cat>
          <c:val>
            <c:numRef>
              <c:f>Roturas!$G$93:$CL$93</c:f>
              <c:numCache>
                <c:formatCode>General</c:formatCode>
                <c:ptCount val="84"/>
                <c:pt idx="0">
                  <c:v>20</c:v>
                </c:pt>
                <c:pt idx="1">
                  <c:v>20</c:v>
                </c:pt>
                <c:pt idx="2">
                  <c:v>20</c:v>
                </c:pt>
                <c:pt idx="3">
                  <c:v>20</c:v>
                </c:pt>
                <c:pt idx="4">
                  <c:v>20</c:v>
                </c:pt>
                <c:pt idx="5">
                  <c:v>20</c:v>
                </c:pt>
                <c:pt idx="6">
                  <c:v>20</c:v>
                </c:pt>
                <c:pt idx="7">
                  <c:v>20</c:v>
                </c:pt>
                <c:pt idx="8">
                  <c:v>20</c:v>
                </c:pt>
                <c:pt idx="9">
                  <c:v>20</c:v>
                </c:pt>
                <c:pt idx="10">
                  <c:v>20</c:v>
                </c:pt>
                <c:pt idx="11">
                  <c:v>20</c:v>
                </c:pt>
                <c:pt idx="12">
                  <c:v>20</c:v>
                </c:pt>
                <c:pt idx="13">
                  <c:v>20</c:v>
                </c:pt>
                <c:pt idx="14">
                  <c:v>20</c:v>
                </c:pt>
                <c:pt idx="15">
                  <c:v>20</c:v>
                </c:pt>
                <c:pt idx="16">
                  <c:v>20</c:v>
                </c:pt>
                <c:pt idx="17">
                  <c:v>20</c:v>
                </c:pt>
                <c:pt idx="18">
                  <c:v>20</c:v>
                </c:pt>
                <c:pt idx="19">
                  <c:v>20</c:v>
                </c:pt>
                <c:pt idx="20">
                  <c:v>20</c:v>
                </c:pt>
                <c:pt idx="21">
                  <c:v>20</c:v>
                </c:pt>
                <c:pt idx="22">
                  <c:v>20</c:v>
                </c:pt>
                <c:pt idx="23">
                  <c:v>20</c:v>
                </c:pt>
                <c:pt idx="24">
                  <c:v>20</c:v>
                </c:pt>
                <c:pt idx="25">
                  <c:v>20</c:v>
                </c:pt>
                <c:pt idx="26">
                  <c:v>20</c:v>
                </c:pt>
                <c:pt idx="27">
                  <c:v>20</c:v>
                </c:pt>
                <c:pt idx="28">
                  <c:v>20</c:v>
                </c:pt>
                <c:pt idx="29">
                  <c:v>20</c:v>
                </c:pt>
                <c:pt idx="30">
                  <c:v>20</c:v>
                </c:pt>
                <c:pt idx="31">
                  <c:v>20</c:v>
                </c:pt>
                <c:pt idx="32">
                  <c:v>20</c:v>
                </c:pt>
                <c:pt idx="33">
                  <c:v>20</c:v>
                </c:pt>
                <c:pt idx="34">
                  <c:v>20</c:v>
                </c:pt>
                <c:pt idx="35">
                  <c:v>20</c:v>
                </c:pt>
                <c:pt idx="36">
                  <c:v>20</c:v>
                </c:pt>
                <c:pt idx="37">
                  <c:v>20</c:v>
                </c:pt>
                <c:pt idx="38">
                  <c:v>20</c:v>
                </c:pt>
                <c:pt idx="39">
                  <c:v>20</c:v>
                </c:pt>
                <c:pt idx="40">
                  <c:v>20</c:v>
                </c:pt>
                <c:pt idx="41">
                  <c:v>20</c:v>
                </c:pt>
                <c:pt idx="42">
                  <c:v>20</c:v>
                </c:pt>
                <c:pt idx="43">
                  <c:v>20</c:v>
                </c:pt>
                <c:pt idx="44">
                  <c:v>20</c:v>
                </c:pt>
                <c:pt idx="45">
                  <c:v>20</c:v>
                </c:pt>
                <c:pt idx="46">
                  <c:v>20</c:v>
                </c:pt>
                <c:pt idx="47">
                  <c:v>20</c:v>
                </c:pt>
                <c:pt idx="48">
                  <c:v>20</c:v>
                </c:pt>
                <c:pt idx="49">
                  <c:v>20</c:v>
                </c:pt>
                <c:pt idx="50">
                  <c:v>20</c:v>
                </c:pt>
                <c:pt idx="51">
                  <c:v>20</c:v>
                </c:pt>
                <c:pt idx="52">
                  <c:v>20</c:v>
                </c:pt>
                <c:pt idx="53">
                  <c:v>20</c:v>
                </c:pt>
                <c:pt idx="54">
                  <c:v>20</c:v>
                </c:pt>
                <c:pt idx="55">
                  <c:v>20</c:v>
                </c:pt>
                <c:pt idx="56">
                  <c:v>20</c:v>
                </c:pt>
                <c:pt idx="57">
                  <c:v>20</c:v>
                </c:pt>
                <c:pt idx="58">
                  <c:v>20</c:v>
                </c:pt>
                <c:pt idx="59">
                  <c:v>20</c:v>
                </c:pt>
                <c:pt idx="60">
                  <c:v>20</c:v>
                </c:pt>
                <c:pt idx="61">
                  <c:v>20</c:v>
                </c:pt>
                <c:pt idx="62">
                  <c:v>20</c:v>
                </c:pt>
                <c:pt idx="63">
                  <c:v>20</c:v>
                </c:pt>
                <c:pt idx="64">
                  <c:v>20</c:v>
                </c:pt>
                <c:pt idx="65">
                  <c:v>20</c:v>
                </c:pt>
                <c:pt idx="66">
                  <c:v>20</c:v>
                </c:pt>
                <c:pt idx="67">
                  <c:v>20</c:v>
                </c:pt>
                <c:pt idx="68">
                  <c:v>20</c:v>
                </c:pt>
                <c:pt idx="69">
                  <c:v>20</c:v>
                </c:pt>
                <c:pt idx="70">
                  <c:v>20</c:v>
                </c:pt>
                <c:pt idx="71">
                  <c:v>20</c:v>
                </c:pt>
                <c:pt idx="72">
                  <c:v>20</c:v>
                </c:pt>
                <c:pt idx="73">
                  <c:v>20</c:v>
                </c:pt>
                <c:pt idx="74">
                  <c:v>20</c:v>
                </c:pt>
                <c:pt idx="75">
                  <c:v>20</c:v>
                </c:pt>
                <c:pt idx="76">
                  <c:v>20</c:v>
                </c:pt>
                <c:pt idx="77">
                  <c:v>20</c:v>
                </c:pt>
                <c:pt idx="78">
                  <c:v>20</c:v>
                </c:pt>
                <c:pt idx="79">
                  <c:v>20</c:v>
                </c:pt>
                <c:pt idx="80">
                  <c:v>20</c:v>
                </c:pt>
                <c:pt idx="81">
                  <c:v>20</c:v>
                </c:pt>
                <c:pt idx="82">
                  <c:v>20</c:v>
                </c:pt>
                <c:pt idx="83">
                  <c:v>20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AC-A8FC-4994-A7E5-6C768A9C5311}"/>
            </c:ext>
          </c:extLst>
        </c:ser>
        <c:ser>
          <c:idx val="3"/>
          <c:order val="3"/>
          <c:tx>
            <c:strRef>
              <c:f>Roturas!$F$96</c:f>
              <c:strCache>
                <c:ptCount val="1"/>
                <c:pt idx="0">
                  <c:v>Condiciones Deficientes*</c:v>
                </c:pt>
              </c:strCache>
            </c:strRef>
          </c:tx>
          <c:spPr>
            <a:ln w="31750" cap="rnd">
              <a:solidFill>
                <a:srgbClr val="FF0000"/>
              </a:solidFill>
              <a:prstDash val="lgDash"/>
              <a:round/>
            </a:ln>
            <a:effectLst/>
          </c:spPr>
          <c:marker>
            <c:symbol val="none"/>
          </c:marker>
          <c:dLbls>
            <c:delete val="1"/>
          </c:dLbls>
          <c:cat>
            <c:numRef>
              <c:f>Roturas!$G$90:$CL$90</c:f>
              <c:numCache>
                <c:formatCode>mmm\-yy</c:formatCode>
                <c:ptCount val="84"/>
                <c:pt idx="0">
                  <c:v>41275</c:v>
                </c:pt>
                <c:pt idx="1">
                  <c:v>41306</c:v>
                </c:pt>
                <c:pt idx="2">
                  <c:v>41334</c:v>
                </c:pt>
                <c:pt idx="3">
                  <c:v>41365</c:v>
                </c:pt>
                <c:pt idx="4">
                  <c:v>41395</c:v>
                </c:pt>
                <c:pt idx="5">
                  <c:v>41426</c:v>
                </c:pt>
                <c:pt idx="6">
                  <c:v>41456</c:v>
                </c:pt>
                <c:pt idx="7">
                  <c:v>41487</c:v>
                </c:pt>
                <c:pt idx="8">
                  <c:v>41518</c:v>
                </c:pt>
                <c:pt idx="9">
                  <c:v>41548</c:v>
                </c:pt>
                <c:pt idx="10">
                  <c:v>41579</c:v>
                </c:pt>
                <c:pt idx="11">
                  <c:v>41609</c:v>
                </c:pt>
                <c:pt idx="12">
                  <c:v>41640</c:v>
                </c:pt>
                <c:pt idx="13">
                  <c:v>41671</c:v>
                </c:pt>
                <c:pt idx="14">
                  <c:v>41699</c:v>
                </c:pt>
                <c:pt idx="15">
                  <c:v>41730</c:v>
                </c:pt>
                <c:pt idx="16">
                  <c:v>41760</c:v>
                </c:pt>
                <c:pt idx="17">
                  <c:v>41791</c:v>
                </c:pt>
                <c:pt idx="18">
                  <c:v>41821</c:v>
                </c:pt>
                <c:pt idx="19">
                  <c:v>41852</c:v>
                </c:pt>
                <c:pt idx="20">
                  <c:v>41883</c:v>
                </c:pt>
                <c:pt idx="21">
                  <c:v>41913</c:v>
                </c:pt>
                <c:pt idx="22">
                  <c:v>41944</c:v>
                </c:pt>
                <c:pt idx="23">
                  <c:v>41974</c:v>
                </c:pt>
                <c:pt idx="24">
                  <c:v>42005</c:v>
                </c:pt>
                <c:pt idx="25">
                  <c:v>42036</c:v>
                </c:pt>
                <c:pt idx="26">
                  <c:v>42064</c:v>
                </c:pt>
                <c:pt idx="27">
                  <c:v>42095</c:v>
                </c:pt>
                <c:pt idx="28">
                  <c:v>42125</c:v>
                </c:pt>
                <c:pt idx="29">
                  <c:v>42156</c:v>
                </c:pt>
                <c:pt idx="30">
                  <c:v>42186</c:v>
                </c:pt>
                <c:pt idx="31">
                  <c:v>42217</c:v>
                </c:pt>
                <c:pt idx="32">
                  <c:v>42248</c:v>
                </c:pt>
                <c:pt idx="33">
                  <c:v>42278</c:v>
                </c:pt>
                <c:pt idx="34">
                  <c:v>42309</c:v>
                </c:pt>
                <c:pt idx="35">
                  <c:v>42339</c:v>
                </c:pt>
                <c:pt idx="36">
                  <c:v>42370</c:v>
                </c:pt>
                <c:pt idx="37">
                  <c:v>42401</c:v>
                </c:pt>
                <c:pt idx="38">
                  <c:v>42430</c:v>
                </c:pt>
                <c:pt idx="39">
                  <c:v>42461</c:v>
                </c:pt>
                <c:pt idx="40">
                  <c:v>42491</c:v>
                </c:pt>
                <c:pt idx="41">
                  <c:v>42522</c:v>
                </c:pt>
                <c:pt idx="42">
                  <c:v>42552</c:v>
                </c:pt>
                <c:pt idx="43">
                  <c:v>42583</c:v>
                </c:pt>
                <c:pt idx="44">
                  <c:v>42614</c:v>
                </c:pt>
                <c:pt idx="45">
                  <c:v>42644</c:v>
                </c:pt>
                <c:pt idx="46">
                  <c:v>42675</c:v>
                </c:pt>
                <c:pt idx="47">
                  <c:v>42705</c:v>
                </c:pt>
                <c:pt idx="48">
                  <c:v>42736</c:v>
                </c:pt>
                <c:pt idx="49">
                  <c:v>42767</c:v>
                </c:pt>
                <c:pt idx="50">
                  <c:v>42795</c:v>
                </c:pt>
                <c:pt idx="51">
                  <c:v>42826</c:v>
                </c:pt>
                <c:pt idx="52">
                  <c:v>42856</c:v>
                </c:pt>
                <c:pt idx="53">
                  <c:v>42887</c:v>
                </c:pt>
                <c:pt idx="54">
                  <c:v>42917</c:v>
                </c:pt>
                <c:pt idx="55">
                  <c:v>42948</c:v>
                </c:pt>
                <c:pt idx="56">
                  <c:v>42979</c:v>
                </c:pt>
                <c:pt idx="57">
                  <c:v>43009</c:v>
                </c:pt>
                <c:pt idx="58">
                  <c:v>43040</c:v>
                </c:pt>
                <c:pt idx="59">
                  <c:v>43070</c:v>
                </c:pt>
                <c:pt idx="60">
                  <c:v>43101</c:v>
                </c:pt>
                <c:pt idx="61">
                  <c:v>43132</c:v>
                </c:pt>
                <c:pt idx="62">
                  <c:v>43160</c:v>
                </c:pt>
                <c:pt idx="63">
                  <c:v>43191</c:v>
                </c:pt>
                <c:pt idx="64">
                  <c:v>43221</c:v>
                </c:pt>
                <c:pt idx="65">
                  <c:v>43252</c:v>
                </c:pt>
                <c:pt idx="66">
                  <c:v>43282</c:v>
                </c:pt>
                <c:pt idx="67">
                  <c:v>43313</c:v>
                </c:pt>
                <c:pt idx="68">
                  <c:v>43344</c:v>
                </c:pt>
                <c:pt idx="69">
                  <c:v>43374</c:v>
                </c:pt>
                <c:pt idx="70">
                  <c:v>43405</c:v>
                </c:pt>
                <c:pt idx="71">
                  <c:v>43435</c:v>
                </c:pt>
                <c:pt idx="72">
                  <c:v>43466</c:v>
                </c:pt>
                <c:pt idx="73">
                  <c:v>43497</c:v>
                </c:pt>
                <c:pt idx="74">
                  <c:v>43525</c:v>
                </c:pt>
                <c:pt idx="75">
                  <c:v>43556</c:v>
                </c:pt>
                <c:pt idx="76">
                  <c:v>43586</c:v>
                </c:pt>
                <c:pt idx="77">
                  <c:v>43617</c:v>
                </c:pt>
                <c:pt idx="78">
                  <c:v>43647</c:v>
                </c:pt>
                <c:pt idx="79">
                  <c:v>43678</c:v>
                </c:pt>
                <c:pt idx="80">
                  <c:v>43709</c:v>
                </c:pt>
                <c:pt idx="81">
                  <c:v>43739</c:v>
                </c:pt>
                <c:pt idx="82">
                  <c:v>43770</c:v>
                </c:pt>
                <c:pt idx="83">
                  <c:v>43800</c:v>
                </c:pt>
              </c:numCache>
            </c:numRef>
          </c:cat>
          <c:val>
            <c:numRef>
              <c:f>Roturas!$G$96:$CL$96</c:f>
              <c:numCache>
                <c:formatCode>General</c:formatCode>
                <c:ptCount val="84"/>
                <c:pt idx="0">
                  <c:v>40</c:v>
                </c:pt>
                <c:pt idx="1">
                  <c:v>40</c:v>
                </c:pt>
                <c:pt idx="2">
                  <c:v>40</c:v>
                </c:pt>
                <c:pt idx="3">
                  <c:v>40</c:v>
                </c:pt>
                <c:pt idx="4">
                  <c:v>40</c:v>
                </c:pt>
                <c:pt idx="5">
                  <c:v>40</c:v>
                </c:pt>
                <c:pt idx="6">
                  <c:v>40</c:v>
                </c:pt>
                <c:pt idx="7">
                  <c:v>40</c:v>
                </c:pt>
                <c:pt idx="8">
                  <c:v>40</c:v>
                </c:pt>
                <c:pt idx="9">
                  <c:v>40</c:v>
                </c:pt>
                <c:pt idx="10">
                  <c:v>40</c:v>
                </c:pt>
                <c:pt idx="11">
                  <c:v>40</c:v>
                </c:pt>
                <c:pt idx="12">
                  <c:v>40</c:v>
                </c:pt>
                <c:pt idx="13">
                  <c:v>40</c:v>
                </c:pt>
                <c:pt idx="14">
                  <c:v>40</c:v>
                </c:pt>
                <c:pt idx="15">
                  <c:v>40</c:v>
                </c:pt>
                <c:pt idx="16">
                  <c:v>40</c:v>
                </c:pt>
                <c:pt idx="17">
                  <c:v>40</c:v>
                </c:pt>
                <c:pt idx="18">
                  <c:v>40</c:v>
                </c:pt>
                <c:pt idx="19">
                  <c:v>40</c:v>
                </c:pt>
                <c:pt idx="20">
                  <c:v>40</c:v>
                </c:pt>
                <c:pt idx="21">
                  <c:v>40</c:v>
                </c:pt>
                <c:pt idx="22">
                  <c:v>40</c:v>
                </c:pt>
                <c:pt idx="23">
                  <c:v>40</c:v>
                </c:pt>
                <c:pt idx="24">
                  <c:v>40</c:v>
                </c:pt>
                <c:pt idx="25">
                  <c:v>40</c:v>
                </c:pt>
                <c:pt idx="26">
                  <c:v>40</c:v>
                </c:pt>
                <c:pt idx="27">
                  <c:v>40</c:v>
                </c:pt>
                <c:pt idx="28">
                  <c:v>40</c:v>
                </c:pt>
                <c:pt idx="29">
                  <c:v>40</c:v>
                </c:pt>
                <c:pt idx="30">
                  <c:v>40</c:v>
                </c:pt>
                <c:pt idx="31">
                  <c:v>40</c:v>
                </c:pt>
                <c:pt idx="32">
                  <c:v>40</c:v>
                </c:pt>
                <c:pt idx="33">
                  <c:v>40</c:v>
                </c:pt>
                <c:pt idx="34">
                  <c:v>40</c:v>
                </c:pt>
                <c:pt idx="35">
                  <c:v>40</c:v>
                </c:pt>
                <c:pt idx="36">
                  <c:v>40</c:v>
                </c:pt>
                <c:pt idx="37">
                  <c:v>40</c:v>
                </c:pt>
                <c:pt idx="38">
                  <c:v>40</c:v>
                </c:pt>
                <c:pt idx="39">
                  <c:v>40</c:v>
                </c:pt>
                <c:pt idx="40">
                  <c:v>40</c:v>
                </c:pt>
                <c:pt idx="41">
                  <c:v>40</c:v>
                </c:pt>
                <c:pt idx="42">
                  <c:v>40</c:v>
                </c:pt>
                <c:pt idx="43">
                  <c:v>40</c:v>
                </c:pt>
                <c:pt idx="44">
                  <c:v>40</c:v>
                </c:pt>
                <c:pt idx="45">
                  <c:v>40</c:v>
                </c:pt>
                <c:pt idx="46">
                  <c:v>40</c:v>
                </c:pt>
                <c:pt idx="47">
                  <c:v>40</c:v>
                </c:pt>
                <c:pt idx="48">
                  <c:v>40</c:v>
                </c:pt>
                <c:pt idx="49">
                  <c:v>40</c:v>
                </c:pt>
                <c:pt idx="50">
                  <c:v>40</c:v>
                </c:pt>
                <c:pt idx="51">
                  <c:v>40</c:v>
                </c:pt>
                <c:pt idx="52">
                  <c:v>40</c:v>
                </c:pt>
                <c:pt idx="53">
                  <c:v>40</c:v>
                </c:pt>
                <c:pt idx="54">
                  <c:v>40</c:v>
                </c:pt>
                <c:pt idx="55">
                  <c:v>40</c:v>
                </c:pt>
                <c:pt idx="56">
                  <c:v>40</c:v>
                </c:pt>
                <c:pt idx="57">
                  <c:v>40</c:v>
                </c:pt>
                <c:pt idx="58">
                  <c:v>40</c:v>
                </c:pt>
                <c:pt idx="59">
                  <c:v>40</c:v>
                </c:pt>
                <c:pt idx="60">
                  <c:v>40</c:v>
                </c:pt>
                <c:pt idx="61">
                  <c:v>40</c:v>
                </c:pt>
                <c:pt idx="62">
                  <c:v>40</c:v>
                </c:pt>
                <c:pt idx="63">
                  <c:v>40</c:v>
                </c:pt>
                <c:pt idx="64">
                  <c:v>40</c:v>
                </c:pt>
                <c:pt idx="65">
                  <c:v>40</c:v>
                </c:pt>
                <c:pt idx="66">
                  <c:v>40</c:v>
                </c:pt>
                <c:pt idx="67">
                  <c:v>40</c:v>
                </c:pt>
                <c:pt idx="68">
                  <c:v>40</c:v>
                </c:pt>
                <c:pt idx="69">
                  <c:v>40</c:v>
                </c:pt>
                <c:pt idx="70">
                  <c:v>40</c:v>
                </c:pt>
                <c:pt idx="71">
                  <c:v>40</c:v>
                </c:pt>
                <c:pt idx="72">
                  <c:v>40</c:v>
                </c:pt>
                <c:pt idx="73">
                  <c:v>40</c:v>
                </c:pt>
                <c:pt idx="74">
                  <c:v>40</c:v>
                </c:pt>
                <c:pt idx="75">
                  <c:v>40</c:v>
                </c:pt>
                <c:pt idx="76">
                  <c:v>40</c:v>
                </c:pt>
                <c:pt idx="77">
                  <c:v>40</c:v>
                </c:pt>
                <c:pt idx="78">
                  <c:v>40</c:v>
                </c:pt>
                <c:pt idx="79">
                  <c:v>40</c:v>
                </c:pt>
                <c:pt idx="80">
                  <c:v>40</c:v>
                </c:pt>
                <c:pt idx="81">
                  <c:v>40</c:v>
                </c:pt>
                <c:pt idx="82">
                  <c:v>40</c:v>
                </c:pt>
                <c:pt idx="83">
                  <c:v>40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AD-A8FC-4994-A7E5-6C768A9C531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948529728"/>
        <c:axId val="226111376"/>
      </c:lineChart>
      <c:dateAx>
        <c:axId val="948529728"/>
        <c:scaling>
          <c:orientation val="minMax"/>
          <c:max val="43556"/>
        </c:scaling>
        <c:delete val="0"/>
        <c:axPos val="b"/>
        <c:majorGridlines>
          <c:spPr>
            <a:ln w="9525" cap="flat" cmpd="sng" algn="ctr">
              <a:solidFill>
                <a:schemeClr val="bg2">
                  <a:lumMod val="75000"/>
                </a:schemeClr>
              </a:solidFill>
              <a:round/>
            </a:ln>
            <a:effectLst/>
          </c:spPr>
        </c:majorGridlines>
        <c:numFmt formatCode="mmm\-yy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CL"/>
          </a:p>
        </c:txPr>
        <c:crossAx val="226111376"/>
        <c:crosses val="autoZero"/>
        <c:auto val="1"/>
        <c:lblOffset val="100"/>
        <c:baseTimeUnit val="months"/>
        <c:majorUnit val="6"/>
        <c:majorTimeUnit val="months"/>
      </c:dateAx>
      <c:valAx>
        <c:axId val="226111376"/>
        <c:scaling>
          <c:orientation val="minMax"/>
          <c:max val="4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s-CL" b="1"/>
                  <a:t>Roturas por Km/red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s-CL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CL"/>
          </a:p>
        </c:txPr>
        <c:crossAx val="9485297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1731287913204598"/>
          <c:y val="0.82465223097112861"/>
          <c:w val="0.52599306651854238"/>
          <c:h val="5.172736967478196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s-CL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cs typeface="Arial" panose="020B0604020202020204" pitchFamily="34" charset="0"/>
        </a:defRPr>
      </a:pPr>
      <a:endParaRPr lang="es-CL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es-CL" sz="1400" dirty="0"/>
              <a:t>Clientes con cortes reiterados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chemeClr val="tx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s-CL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'Clientes 4 o mas cortes'!$AL$124</c:f>
              <c:strCache>
                <c:ptCount val="1"/>
                <c:pt idx="0">
                  <c:v>Esval</c:v>
                </c:pt>
              </c:strCache>
            </c:strRef>
          </c:tx>
          <c:spPr>
            <a:ln w="2540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 w="9525">
                <a:solidFill>
                  <a:schemeClr val="accent1"/>
                </a:solidFill>
                <a:round/>
              </a:ln>
              <a:effectLst/>
            </c:spPr>
          </c:marker>
          <c:dPt>
            <c:idx val="8"/>
            <c:marker>
              <c:symbol val="circle"/>
              <c:size val="5"/>
              <c:spPr>
                <a:gradFill rotWithShape="1">
                  <a:gsLst>
                    <a:gs pos="0">
                      <a:schemeClr val="accent1">
                        <a:satMod val="103000"/>
                        <a:lumMod val="102000"/>
                        <a:tint val="94000"/>
                      </a:schemeClr>
                    </a:gs>
                    <a:gs pos="50000">
                      <a:schemeClr val="accent1">
                        <a:satMod val="110000"/>
                        <a:lumMod val="100000"/>
                        <a:shade val="100000"/>
                      </a:schemeClr>
                    </a:gs>
                    <a:gs pos="100000">
                      <a:schemeClr val="accent1">
                        <a:lumMod val="99000"/>
                        <a:satMod val="120000"/>
                        <a:shade val="78000"/>
                      </a:schemeClr>
                    </a:gs>
                  </a:gsLst>
                  <a:lin ang="5400000" scaled="0"/>
                </a:gradFill>
                <a:ln w="9525">
                  <a:solidFill>
                    <a:schemeClr val="accent1"/>
                  </a:solidFill>
                  <a:round/>
                </a:ln>
                <a:effectLst/>
              </c:spPr>
            </c:marker>
            <c:bubble3D val="0"/>
            <c:spPr>
              <a:ln w="9525" cap="rnd">
                <a:solidFill>
                  <a:schemeClr val="accent1"/>
                </a:solidFill>
                <a:prstDash val="dash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375B-4B35-B7BE-65F2C025F12B}"/>
              </c:ext>
            </c:extLst>
          </c:dPt>
          <c:dPt>
            <c:idx val="9"/>
            <c:marker>
              <c:symbol val="circle"/>
              <c:size val="5"/>
              <c:spPr>
                <a:gradFill rotWithShape="1">
                  <a:gsLst>
                    <a:gs pos="0">
                      <a:schemeClr val="accent1">
                        <a:satMod val="103000"/>
                        <a:lumMod val="102000"/>
                        <a:tint val="94000"/>
                      </a:schemeClr>
                    </a:gs>
                    <a:gs pos="50000">
                      <a:schemeClr val="accent1">
                        <a:satMod val="110000"/>
                        <a:lumMod val="100000"/>
                        <a:shade val="100000"/>
                      </a:schemeClr>
                    </a:gs>
                    <a:gs pos="100000">
                      <a:schemeClr val="accent1">
                        <a:lumMod val="99000"/>
                        <a:satMod val="120000"/>
                        <a:shade val="78000"/>
                      </a:schemeClr>
                    </a:gs>
                  </a:gsLst>
                  <a:lin ang="5400000" scaled="0"/>
                </a:gradFill>
                <a:ln w="9525">
                  <a:solidFill>
                    <a:schemeClr val="accent1"/>
                  </a:solidFill>
                  <a:round/>
                </a:ln>
                <a:effectLst/>
              </c:spPr>
            </c:marker>
            <c:bubble3D val="0"/>
            <c:spPr>
              <a:ln w="9525" cap="rnd">
                <a:solidFill>
                  <a:schemeClr val="accent1"/>
                </a:solidFill>
                <a:prstDash val="dash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3-375B-4B35-B7BE-65F2C025F12B}"/>
              </c:ext>
            </c:extLst>
          </c:dPt>
          <c:dPt>
            <c:idx val="10"/>
            <c:marker>
              <c:symbol val="circle"/>
              <c:size val="5"/>
              <c:spPr>
                <a:gradFill rotWithShape="1">
                  <a:gsLst>
                    <a:gs pos="0">
                      <a:schemeClr val="accent1">
                        <a:satMod val="103000"/>
                        <a:lumMod val="102000"/>
                        <a:tint val="94000"/>
                      </a:schemeClr>
                    </a:gs>
                    <a:gs pos="50000">
                      <a:schemeClr val="accent1">
                        <a:satMod val="110000"/>
                        <a:lumMod val="100000"/>
                        <a:shade val="100000"/>
                      </a:schemeClr>
                    </a:gs>
                    <a:gs pos="100000">
                      <a:schemeClr val="accent1">
                        <a:lumMod val="99000"/>
                        <a:satMod val="120000"/>
                        <a:shade val="78000"/>
                      </a:schemeClr>
                    </a:gs>
                  </a:gsLst>
                  <a:lin ang="5400000" scaled="0"/>
                </a:gradFill>
                <a:ln w="9525">
                  <a:solidFill>
                    <a:schemeClr val="accent1"/>
                  </a:solidFill>
                  <a:round/>
                </a:ln>
                <a:effectLst/>
              </c:spPr>
            </c:marker>
            <c:bubble3D val="0"/>
            <c:spPr>
              <a:ln w="9525" cap="rnd">
                <a:solidFill>
                  <a:schemeClr val="accent1"/>
                </a:solidFill>
                <a:prstDash val="dash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5-375B-4B35-B7BE-65F2C025F12B}"/>
              </c:ext>
            </c:extLst>
          </c:dPt>
          <c:dLbls>
            <c:dLbl>
              <c:idx val="3"/>
              <c:layout>
                <c:manualLayout>
                  <c:x val="-2.8303335045916943E-2"/>
                  <c:y val="2.338527898528790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375B-4B35-B7BE-65F2C025F12B}"/>
                </c:ext>
              </c:extLst>
            </c:dLbl>
            <c:dLbl>
              <c:idx val="6"/>
              <c:layout>
                <c:manualLayout>
                  <c:x val="-2.6462677258640495E-2"/>
                  <c:y val="-2.690096460508979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375B-4B35-B7BE-65F2C025F12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2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s-CL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xVal>
            <c:numRef>
              <c:f>'Clientes 4 o mas cortes'!$AM$123:$AW$123</c:f>
              <c:numCache>
                <c:formatCode>General</c:formatCode>
                <c:ptCount val="11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2020</c:v>
                </c:pt>
                <c:pt idx="9">
                  <c:v>2021</c:v>
                </c:pt>
                <c:pt idx="10">
                  <c:v>2022</c:v>
                </c:pt>
              </c:numCache>
            </c:numRef>
          </c:xVal>
          <c:yVal>
            <c:numRef>
              <c:f>'Clientes 4 o mas cortes'!$AM$124:$AS$124</c:f>
              <c:numCache>
                <c:formatCode>0.00%</c:formatCode>
                <c:ptCount val="7"/>
                <c:pt idx="0">
                  <c:v>5.2699999999999997E-2</c:v>
                </c:pt>
                <c:pt idx="1">
                  <c:v>6.3899999999999998E-2</c:v>
                </c:pt>
                <c:pt idx="2">
                  <c:v>5.5599999999999997E-2</c:v>
                </c:pt>
                <c:pt idx="3">
                  <c:v>3.9899999999999998E-2</c:v>
                </c:pt>
                <c:pt idx="4">
                  <c:v>5.45E-2</c:v>
                </c:pt>
                <c:pt idx="5">
                  <c:v>3.9699999999999999E-2</c:v>
                </c:pt>
                <c:pt idx="6">
                  <c:v>3.0499999999999999E-2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8-375B-4B35-B7BE-65F2C025F12B}"/>
            </c:ext>
          </c:extLst>
        </c:ser>
        <c:ser>
          <c:idx val="1"/>
          <c:order val="1"/>
          <c:tx>
            <c:strRef>
              <c:f>'Clientes 4 o mas cortes'!$AL$125</c:f>
              <c:strCache>
                <c:ptCount val="1"/>
                <c:pt idx="0">
                  <c:v>AdV</c:v>
                </c:pt>
              </c:strCache>
            </c:strRef>
          </c:tx>
          <c:spPr>
            <a:ln w="2540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gradFill rotWithShape="1">
                <a:gsLst>
                  <a:gs pos="0">
                    <a:schemeClr val="accent2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 w="9525">
                <a:solidFill>
                  <a:schemeClr val="accent2"/>
                </a:solidFill>
                <a:round/>
              </a:ln>
              <a:effectLst/>
            </c:spPr>
          </c:marker>
          <c:dPt>
            <c:idx val="8"/>
            <c:marker>
              <c:symbol val="circle"/>
              <c:size val="5"/>
              <c:spPr>
                <a:gradFill rotWithShape="1">
                  <a:gsLst>
                    <a:gs pos="0">
                      <a:schemeClr val="accent2">
                        <a:satMod val="103000"/>
                        <a:lumMod val="102000"/>
                        <a:tint val="94000"/>
                      </a:schemeClr>
                    </a:gs>
                    <a:gs pos="50000">
                      <a:schemeClr val="accent2">
                        <a:satMod val="110000"/>
                        <a:lumMod val="100000"/>
                        <a:shade val="100000"/>
                      </a:schemeClr>
                    </a:gs>
                    <a:gs pos="100000">
                      <a:schemeClr val="accent2">
                        <a:lumMod val="99000"/>
                        <a:satMod val="120000"/>
                        <a:shade val="78000"/>
                      </a:schemeClr>
                    </a:gs>
                  </a:gsLst>
                  <a:lin ang="5400000" scaled="0"/>
                </a:gradFill>
                <a:ln w="9525">
                  <a:solidFill>
                    <a:schemeClr val="accent2"/>
                  </a:solidFill>
                  <a:round/>
                </a:ln>
                <a:effectLst/>
              </c:spPr>
            </c:marker>
            <c:bubble3D val="0"/>
            <c:spPr>
              <a:ln w="9525" cap="rnd">
                <a:solidFill>
                  <a:schemeClr val="accent2"/>
                </a:solidFill>
                <a:prstDash val="dash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A-375B-4B35-B7BE-65F2C025F12B}"/>
              </c:ext>
            </c:extLst>
          </c:dPt>
          <c:dPt>
            <c:idx val="9"/>
            <c:marker>
              <c:symbol val="circle"/>
              <c:size val="5"/>
              <c:spPr>
                <a:gradFill rotWithShape="1">
                  <a:gsLst>
                    <a:gs pos="0">
                      <a:schemeClr val="accent2">
                        <a:satMod val="103000"/>
                        <a:lumMod val="102000"/>
                        <a:tint val="94000"/>
                      </a:schemeClr>
                    </a:gs>
                    <a:gs pos="50000">
                      <a:schemeClr val="accent2">
                        <a:satMod val="110000"/>
                        <a:lumMod val="100000"/>
                        <a:shade val="100000"/>
                      </a:schemeClr>
                    </a:gs>
                    <a:gs pos="100000">
                      <a:schemeClr val="accent2">
                        <a:lumMod val="99000"/>
                        <a:satMod val="120000"/>
                        <a:shade val="78000"/>
                      </a:schemeClr>
                    </a:gs>
                  </a:gsLst>
                  <a:lin ang="5400000" scaled="0"/>
                </a:gradFill>
                <a:ln w="9525">
                  <a:solidFill>
                    <a:schemeClr val="accent2"/>
                  </a:solidFill>
                  <a:round/>
                </a:ln>
                <a:effectLst/>
              </c:spPr>
            </c:marker>
            <c:bubble3D val="0"/>
            <c:spPr>
              <a:ln w="3175" cap="rnd">
                <a:solidFill>
                  <a:schemeClr val="accent2"/>
                </a:solidFill>
                <a:prstDash val="dash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C-375B-4B35-B7BE-65F2C025F12B}"/>
              </c:ext>
            </c:extLst>
          </c:dPt>
          <c:dPt>
            <c:idx val="10"/>
            <c:marker>
              <c:symbol val="circle"/>
              <c:size val="5"/>
              <c:spPr>
                <a:gradFill rotWithShape="1">
                  <a:gsLst>
                    <a:gs pos="0">
                      <a:schemeClr val="accent2">
                        <a:satMod val="103000"/>
                        <a:lumMod val="102000"/>
                        <a:tint val="94000"/>
                      </a:schemeClr>
                    </a:gs>
                    <a:gs pos="50000">
                      <a:schemeClr val="accent2">
                        <a:satMod val="110000"/>
                        <a:lumMod val="100000"/>
                        <a:shade val="100000"/>
                      </a:schemeClr>
                    </a:gs>
                    <a:gs pos="100000">
                      <a:schemeClr val="accent2">
                        <a:lumMod val="99000"/>
                        <a:satMod val="120000"/>
                        <a:shade val="78000"/>
                      </a:schemeClr>
                    </a:gs>
                  </a:gsLst>
                  <a:lin ang="5400000" scaled="0"/>
                </a:gradFill>
                <a:ln w="9525">
                  <a:solidFill>
                    <a:schemeClr val="accent2"/>
                  </a:solidFill>
                  <a:round/>
                </a:ln>
                <a:effectLst/>
              </c:spPr>
            </c:marker>
            <c:bubble3D val="0"/>
            <c:spPr>
              <a:ln w="9525" cap="rnd">
                <a:solidFill>
                  <a:schemeClr val="accent2"/>
                </a:solidFill>
                <a:prstDash val="dash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E-375B-4B35-B7BE-65F2C025F12B}"/>
              </c:ext>
            </c:extLst>
          </c:dPt>
          <c:dLbls>
            <c:dLbl>
              <c:idx val="6"/>
              <c:layout>
                <c:manualLayout>
                  <c:x val="-3.818513926109629E-2"/>
                  <c:y val="1.739942368783476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375B-4B35-B7BE-65F2C025F12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2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s-CL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xVal>
            <c:numRef>
              <c:f>'Clientes 4 o mas cortes'!$AM$123:$AW$123</c:f>
              <c:numCache>
                <c:formatCode>General</c:formatCode>
                <c:ptCount val="11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2020</c:v>
                </c:pt>
                <c:pt idx="9">
                  <c:v>2021</c:v>
                </c:pt>
                <c:pt idx="10">
                  <c:v>2022</c:v>
                </c:pt>
              </c:numCache>
            </c:numRef>
          </c:xVal>
          <c:yVal>
            <c:numRef>
              <c:f>'Clientes 4 o mas cortes'!$AM$125:$AS$125</c:f>
              <c:numCache>
                <c:formatCode>0.00%</c:formatCode>
                <c:ptCount val="7"/>
                <c:pt idx="0">
                  <c:v>1.5900000000000001E-2</c:v>
                </c:pt>
                <c:pt idx="1">
                  <c:v>1.55E-2</c:v>
                </c:pt>
                <c:pt idx="2">
                  <c:v>8.3999999999999995E-3</c:v>
                </c:pt>
                <c:pt idx="3">
                  <c:v>1.12E-2</c:v>
                </c:pt>
                <c:pt idx="4">
                  <c:v>9.1000000000000004E-3</c:v>
                </c:pt>
                <c:pt idx="5">
                  <c:v>1.4500000000000001E-2</c:v>
                </c:pt>
                <c:pt idx="6">
                  <c:v>2.8999999999999998E-3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10-375B-4B35-B7BE-65F2C025F12B}"/>
            </c:ext>
          </c:extLst>
        </c:ser>
        <c:ser>
          <c:idx val="2"/>
          <c:order val="2"/>
          <c:tx>
            <c:strRef>
              <c:f>'Clientes 4 o mas cortes'!$AL$126</c:f>
              <c:strCache>
                <c:ptCount val="1"/>
                <c:pt idx="0">
                  <c:v>Compañía</c:v>
                </c:pt>
              </c:strCache>
            </c:strRef>
          </c:tx>
          <c:spPr>
            <a:ln w="2540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gradFill rotWithShape="1">
                <a:gsLst>
                  <a:gs pos="0">
                    <a:schemeClr val="accent3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 w="9525">
                <a:solidFill>
                  <a:schemeClr val="accent3"/>
                </a:solidFill>
                <a:round/>
              </a:ln>
              <a:effectLst/>
            </c:spPr>
          </c:marker>
          <c:dPt>
            <c:idx val="8"/>
            <c:marker>
              <c:symbol val="circle"/>
              <c:size val="5"/>
              <c:spPr>
                <a:gradFill rotWithShape="1">
                  <a:gsLst>
                    <a:gs pos="0">
                      <a:schemeClr val="accent3">
                        <a:satMod val="103000"/>
                        <a:lumMod val="102000"/>
                        <a:tint val="94000"/>
                      </a:schemeClr>
                    </a:gs>
                    <a:gs pos="50000">
                      <a:schemeClr val="accent3">
                        <a:satMod val="110000"/>
                        <a:lumMod val="100000"/>
                        <a:shade val="100000"/>
                      </a:schemeClr>
                    </a:gs>
                    <a:gs pos="100000">
                      <a:schemeClr val="accent3">
                        <a:lumMod val="99000"/>
                        <a:satMod val="120000"/>
                        <a:shade val="78000"/>
                      </a:schemeClr>
                    </a:gs>
                  </a:gsLst>
                  <a:lin ang="5400000" scaled="0"/>
                </a:gradFill>
                <a:ln w="9525">
                  <a:solidFill>
                    <a:schemeClr val="accent3"/>
                  </a:solidFill>
                  <a:round/>
                </a:ln>
                <a:effectLst/>
              </c:spPr>
            </c:marker>
            <c:bubble3D val="0"/>
            <c:spPr>
              <a:ln w="9525" cap="rnd">
                <a:solidFill>
                  <a:schemeClr val="accent3"/>
                </a:solidFill>
                <a:prstDash val="dash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2-375B-4B35-B7BE-65F2C025F12B}"/>
              </c:ext>
            </c:extLst>
          </c:dPt>
          <c:dPt>
            <c:idx val="9"/>
            <c:marker>
              <c:symbol val="circle"/>
              <c:size val="5"/>
              <c:spPr>
                <a:gradFill rotWithShape="1">
                  <a:gsLst>
                    <a:gs pos="0">
                      <a:schemeClr val="accent3">
                        <a:satMod val="103000"/>
                        <a:lumMod val="102000"/>
                        <a:tint val="94000"/>
                      </a:schemeClr>
                    </a:gs>
                    <a:gs pos="50000">
                      <a:schemeClr val="accent3">
                        <a:satMod val="110000"/>
                        <a:lumMod val="100000"/>
                        <a:shade val="100000"/>
                      </a:schemeClr>
                    </a:gs>
                    <a:gs pos="100000">
                      <a:schemeClr val="accent3">
                        <a:lumMod val="99000"/>
                        <a:satMod val="120000"/>
                        <a:shade val="78000"/>
                      </a:schemeClr>
                    </a:gs>
                  </a:gsLst>
                  <a:lin ang="5400000" scaled="0"/>
                </a:gradFill>
                <a:ln w="9525">
                  <a:solidFill>
                    <a:schemeClr val="accent3"/>
                  </a:solidFill>
                  <a:round/>
                </a:ln>
                <a:effectLst/>
              </c:spPr>
            </c:marker>
            <c:bubble3D val="0"/>
            <c:spPr>
              <a:ln w="9525" cap="rnd">
                <a:solidFill>
                  <a:schemeClr val="accent3"/>
                </a:solidFill>
                <a:prstDash val="dash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4-375B-4B35-B7BE-65F2C025F12B}"/>
              </c:ext>
            </c:extLst>
          </c:dPt>
          <c:dPt>
            <c:idx val="10"/>
            <c:marker>
              <c:symbol val="circle"/>
              <c:size val="5"/>
              <c:spPr>
                <a:gradFill rotWithShape="1">
                  <a:gsLst>
                    <a:gs pos="0">
                      <a:schemeClr val="accent3">
                        <a:satMod val="103000"/>
                        <a:lumMod val="102000"/>
                        <a:tint val="94000"/>
                      </a:schemeClr>
                    </a:gs>
                    <a:gs pos="50000">
                      <a:schemeClr val="accent3">
                        <a:satMod val="110000"/>
                        <a:lumMod val="100000"/>
                        <a:shade val="100000"/>
                      </a:schemeClr>
                    </a:gs>
                    <a:gs pos="100000">
                      <a:schemeClr val="accent3">
                        <a:lumMod val="99000"/>
                        <a:satMod val="120000"/>
                        <a:shade val="78000"/>
                      </a:schemeClr>
                    </a:gs>
                  </a:gsLst>
                  <a:lin ang="5400000" scaled="0"/>
                </a:gradFill>
                <a:ln w="9525">
                  <a:solidFill>
                    <a:schemeClr val="accent3"/>
                  </a:solidFill>
                  <a:round/>
                </a:ln>
                <a:effectLst/>
              </c:spPr>
            </c:marker>
            <c:bubble3D val="0"/>
            <c:spPr>
              <a:ln w="9525" cap="rnd">
                <a:solidFill>
                  <a:schemeClr val="accent3"/>
                </a:solidFill>
                <a:prstDash val="dash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6-375B-4B35-B7BE-65F2C025F12B}"/>
              </c:ext>
            </c:extLst>
          </c:dPt>
          <c:dLbls>
            <c:dLbl>
              <c:idx val="3"/>
              <c:layout>
                <c:manualLayout>
                  <c:x val="-5.0401472179786057E-2"/>
                  <c:y val="2.394685039370078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7-375B-4B35-B7BE-65F2C025F12B}"/>
                </c:ext>
              </c:extLst>
            </c:dLbl>
            <c:dLbl>
              <c:idx val="5"/>
              <c:layout>
                <c:manualLayout>
                  <c:x val="-6.4627415633341137E-2"/>
                  <c:y val="3.320610965295996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8-375B-4B35-B7BE-65F2C025F12B}"/>
                </c:ext>
              </c:extLst>
            </c:dLbl>
            <c:dLbl>
              <c:idx val="6"/>
              <c:layout>
                <c:manualLayout>
                  <c:x val="-4.2914655142361383E-2"/>
                  <c:y val="2.856701385667297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9-375B-4B35-B7BE-65F2C025F12B}"/>
                </c:ext>
              </c:extLst>
            </c:dLbl>
            <c:dLbl>
              <c:idx val="7"/>
              <c:layout>
                <c:manualLayout>
                  <c:x val="-3.7526356123784667E-2"/>
                  <c:y val="-2.255062891973306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A-375B-4B35-B7BE-65F2C025F12B}"/>
                </c:ext>
              </c:extLst>
            </c:dLbl>
            <c:dLbl>
              <c:idx val="10"/>
              <c:layout>
                <c:manualLayout>
                  <c:x val="-4.4802877259435984E-2"/>
                  <c:y val="-2.384039556224924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6-375B-4B35-B7BE-65F2C025F12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2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s-CL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xVal>
            <c:numRef>
              <c:f>'Clientes 4 o mas cortes'!$AM$123:$AW$123</c:f>
              <c:numCache>
                <c:formatCode>General</c:formatCode>
                <c:ptCount val="11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2020</c:v>
                </c:pt>
                <c:pt idx="9">
                  <c:v>2021</c:v>
                </c:pt>
                <c:pt idx="10">
                  <c:v>2022</c:v>
                </c:pt>
              </c:numCache>
            </c:numRef>
          </c:xVal>
          <c:yVal>
            <c:numRef>
              <c:f>'Clientes 4 o mas cortes'!$AM$126:$AS$126</c:f>
              <c:numCache>
                <c:formatCode>0.00%</c:formatCode>
                <c:ptCount val="7"/>
                <c:pt idx="0">
                  <c:v>4.2900000000000001E-2</c:v>
                </c:pt>
                <c:pt idx="1">
                  <c:v>5.0900000000000001E-2</c:v>
                </c:pt>
                <c:pt idx="2">
                  <c:v>4.2700000000000002E-2</c:v>
                </c:pt>
                <c:pt idx="3">
                  <c:v>3.2099999999999997E-2</c:v>
                </c:pt>
                <c:pt idx="4">
                  <c:v>4.19E-2</c:v>
                </c:pt>
                <c:pt idx="5">
                  <c:v>3.2899999999999999E-2</c:v>
                </c:pt>
                <c:pt idx="6">
                  <c:v>2.3E-2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1B-375B-4B35-B7BE-65F2C025F12B}"/>
            </c:ext>
          </c:extLst>
        </c:ser>
        <c:ser>
          <c:idx val="3"/>
          <c:order val="3"/>
          <c:tx>
            <c:strRef>
              <c:f>'Clientes 4 o mas cortes'!$AL$127</c:f>
              <c:strCache>
                <c:ptCount val="1"/>
                <c:pt idx="0">
                  <c:v>Esval Meta 2018</c:v>
                </c:pt>
              </c:strCache>
            </c:strRef>
          </c:tx>
          <c:spPr>
            <a:ln w="9525" cap="rnd">
              <a:solidFill>
                <a:schemeClr val="accent4"/>
              </a:solidFill>
              <a:prstDash val="dash"/>
              <a:round/>
            </a:ln>
            <a:effectLst/>
          </c:spPr>
          <c:marker>
            <c:symbol val="circle"/>
            <c:size val="5"/>
            <c:spPr>
              <a:gradFill rotWithShape="1">
                <a:gsLst>
                  <a:gs pos="0">
                    <a:schemeClr val="accent4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 w="9525">
                <a:solidFill>
                  <a:schemeClr val="accent4"/>
                </a:solidFill>
                <a:round/>
              </a:ln>
              <a:effectLst/>
            </c:spPr>
          </c:marker>
          <c:dPt>
            <c:idx val="0"/>
            <c:marker>
              <c:symbol val="none"/>
            </c:marker>
            <c:bubble3D val="0"/>
            <c:extLst>
              <c:ext xmlns:c16="http://schemas.microsoft.com/office/drawing/2014/chart" uri="{C3380CC4-5D6E-409C-BE32-E72D297353CC}">
                <c16:uniqueId val="{0000001C-375B-4B35-B7BE-65F2C025F12B}"/>
              </c:ext>
            </c:extLst>
          </c:dPt>
          <c:dPt>
            <c:idx val="2"/>
            <c:marker>
              <c:symbol val="none"/>
            </c:marker>
            <c:bubble3D val="0"/>
            <c:extLst>
              <c:ext xmlns:c16="http://schemas.microsoft.com/office/drawing/2014/chart" uri="{C3380CC4-5D6E-409C-BE32-E72D297353CC}">
                <c16:uniqueId val="{0000001D-375B-4B35-B7BE-65F2C025F12B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C-375B-4B35-B7BE-65F2C025F12B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D-375B-4B35-B7BE-65F2C025F12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2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s-CL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xVal>
            <c:numRef>
              <c:f>'Clientes 4 o mas cortes'!$AR$123:$AW$123</c:f>
              <c:numCache>
                <c:formatCode>General</c:formatCode>
                <c:ptCount val="6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  <c:pt idx="5">
                  <c:v>2022</c:v>
                </c:pt>
              </c:numCache>
            </c:numRef>
          </c:xVal>
          <c:yVal>
            <c:numRef>
              <c:f>'Clientes 4 o mas cortes'!$AR$127:$AW$127</c:f>
              <c:numCache>
                <c:formatCode>0.00%</c:formatCode>
                <c:ptCount val="6"/>
                <c:pt idx="0">
                  <c:v>3.9699999999999999E-2</c:v>
                </c:pt>
                <c:pt idx="1">
                  <c:v>3.5634513172535874E-2</c:v>
                </c:pt>
                <c:pt idx="2">
                  <c:v>3.2099999999999997E-2</c:v>
                </c:pt>
                <c:pt idx="3">
                  <c:v>2.7777747015217725E-2</c:v>
                </c:pt>
                <c:pt idx="4">
                  <c:v>2.3210390802383084E-2</c:v>
                </c:pt>
                <c:pt idx="5">
                  <c:v>1.813555056590015E-2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1E-375B-4B35-B7BE-65F2C025F12B}"/>
            </c:ext>
          </c:extLst>
        </c:ser>
        <c:ser>
          <c:idx val="4"/>
          <c:order val="4"/>
          <c:tx>
            <c:strRef>
              <c:f>'Clientes 4 o mas cortes'!$AL$128</c:f>
              <c:strCache>
                <c:ptCount val="1"/>
                <c:pt idx="0">
                  <c:v>AdV Meta 2018</c:v>
                </c:pt>
              </c:strCache>
            </c:strRef>
          </c:tx>
          <c:spPr>
            <a:ln w="9525" cap="rnd">
              <a:solidFill>
                <a:srgbClr val="7030A0"/>
              </a:solidFill>
              <a:prstDash val="dash"/>
              <a:round/>
            </a:ln>
            <a:effectLst/>
          </c:spPr>
          <c:marker>
            <c:symbol val="circle"/>
            <c:size val="5"/>
            <c:spPr>
              <a:solidFill>
                <a:srgbClr val="7030A0"/>
              </a:solidFill>
              <a:ln w="9525">
                <a:solidFill>
                  <a:srgbClr val="7030A0"/>
                </a:solidFill>
                <a:round/>
              </a:ln>
              <a:effectLst/>
            </c:spPr>
          </c:marker>
          <c:dPt>
            <c:idx val="0"/>
            <c:marker>
              <c:symbol val="none"/>
            </c:marker>
            <c:bubble3D val="0"/>
            <c:extLst>
              <c:ext xmlns:c16="http://schemas.microsoft.com/office/drawing/2014/chart" uri="{C3380CC4-5D6E-409C-BE32-E72D297353CC}">
                <c16:uniqueId val="{0000001F-375B-4B35-B7BE-65F2C025F12B}"/>
              </c:ext>
            </c:extLst>
          </c:dPt>
          <c:dPt>
            <c:idx val="2"/>
            <c:marker>
              <c:symbol val="none"/>
            </c:marker>
            <c:bubble3D val="0"/>
            <c:extLst>
              <c:ext xmlns:c16="http://schemas.microsoft.com/office/drawing/2014/chart" uri="{C3380CC4-5D6E-409C-BE32-E72D297353CC}">
                <c16:uniqueId val="{00000020-375B-4B35-B7BE-65F2C025F12B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F-375B-4B35-B7BE-65F2C025F12B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0-375B-4B35-B7BE-65F2C025F12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2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s-CL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xVal>
            <c:numRef>
              <c:f>'Clientes 4 o mas cortes'!$AR$123:$AW$123</c:f>
              <c:numCache>
                <c:formatCode>General</c:formatCode>
                <c:ptCount val="6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  <c:pt idx="5">
                  <c:v>2022</c:v>
                </c:pt>
              </c:numCache>
            </c:numRef>
          </c:xVal>
          <c:yVal>
            <c:numRef>
              <c:f>'Clientes 4 o mas cortes'!$AR$128:$AW$128</c:f>
              <c:numCache>
                <c:formatCode>0.00%</c:formatCode>
                <c:ptCount val="6"/>
                <c:pt idx="0">
                  <c:v>1.4500000000000001E-2</c:v>
                </c:pt>
                <c:pt idx="1">
                  <c:v>5.5610349209131143E-3</c:v>
                </c:pt>
                <c:pt idx="2">
                  <c:v>4.3E-3</c:v>
                </c:pt>
                <c:pt idx="3">
                  <c:v>3.0610349209131147E-3</c:v>
                </c:pt>
                <c:pt idx="4">
                  <c:v>1.0610349209131146E-3</c:v>
                </c:pt>
                <c:pt idx="5">
                  <c:v>8.9999999999999998E-4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21-375B-4B35-B7BE-65F2C025F12B}"/>
            </c:ext>
          </c:extLst>
        </c:ser>
        <c:ser>
          <c:idx val="5"/>
          <c:order val="5"/>
          <c:tx>
            <c:strRef>
              <c:f>'Clientes 4 o mas cortes'!$AL$129</c:f>
              <c:strCache>
                <c:ptCount val="1"/>
                <c:pt idx="0">
                  <c:v>Compañía Meta 2018</c:v>
                </c:pt>
              </c:strCache>
            </c:strRef>
          </c:tx>
          <c:spPr>
            <a:ln w="9525" cap="rnd">
              <a:solidFill>
                <a:schemeClr val="accent6"/>
              </a:solidFill>
              <a:prstDash val="dash"/>
              <a:round/>
            </a:ln>
            <a:effectLst/>
          </c:spPr>
          <c:marker>
            <c:symbol val="circle"/>
            <c:size val="5"/>
            <c:spPr>
              <a:gradFill rotWithShape="1">
                <a:gsLst>
                  <a:gs pos="0">
                    <a:schemeClr val="accent6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6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6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 w="9525">
                <a:solidFill>
                  <a:schemeClr val="accent6"/>
                </a:solidFill>
                <a:round/>
              </a:ln>
              <a:effectLst/>
            </c:spPr>
          </c:marker>
          <c:dPt>
            <c:idx val="0"/>
            <c:marker>
              <c:symbol val="none"/>
            </c:marker>
            <c:bubble3D val="0"/>
            <c:extLst>
              <c:ext xmlns:c16="http://schemas.microsoft.com/office/drawing/2014/chart" uri="{C3380CC4-5D6E-409C-BE32-E72D297353CC}">
                <c16:uniqueId val="{00000022-375B-4B35-B7BE-65F2C025F12B}"/>
              </c:ext>
            </c:extLst>
          </c:dPt>
          <c:dPt>
            <c:idx val="2"/>
            <c:marker>
              <c:symbol val="none"/>
            </c:marker>
            <c:bubble3D val="0"/>
            <c:extLst>
              <c:ext xmlns:c16="http://schemas.microsoft.com/office/drawing/2014/chart" uri="{C3380CC4-5D6E-409C-BE32-E72D297353CC}">
                <c16:uniqueId val="{00000023-375B-4B35-B7BE-65F2C025F12B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2-375B-4B35-B7BE-65F2C025F12B}"/>
                </c:ext>
              </c:extLst>
            </c:dLbl>
            <c:dLbl>
              <c:idx val="1"/>
              <c:layout>
                <c:manualLayout>
                  <c:x val="-4.0630576016836714E-2"/>
                  <c:y val="2.279535665768181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4-375B-4B35-B7BE-65F2C025F12B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3-375B-4B35-B7BE-65F2C025F12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2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s-CL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xVal>
            <c:numRef>
              <c:f>'Clientes 4 o mas cortes'!$AR$123:$AW$123</c:f>
              <c:numCache>
                <c:formatCode>General</c:formatCode>
                <c:ptCount val="6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  <c:pt idx="5">
                  <c:v>2022</c:v>
                </c:pt>
              </c:numCache>
            </c:numRef>
          </c:xVal>
          <c:yVal>
            <c:numRef>
              <c:f>'Clientes 4 o mas cortes'!$AR$129:$AW$129</c:f>
              <c:numCache>
                <c:formatCode>0.00%</c:formatCode>
                <c:ptCount val="6"/>
                <c:pt idx="0">
                  <c:v>3.5000000000000003E-2</c:v>
                </c:pt>
                <c:pt idx="1">
                  <c:v>2.9227264529740199E-2</c:v>
                </c:pt>
                <c:pt idx="2">
                  <c:v>2.4400000000000002E-2</c:v>
                </c:pt>
                <c:pt idx="3">
                  <c:v>1.9599999999999999E-2</c:v>
                </c:pt>
                <c:pt idx="4">
                  <c:v>1.4800000000000001E-2</c:v>
                </c:pt>
                <c:pt idx="5">
                  <c:v>0.01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25-375B-4B35-B7BE-65F2C025F12B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axId val="506060432"/>
        <c:axId val="374718880"/>
      </c:scatterChart>
      <c:valAx>
        <c:axId val="506060432"/>
        <c:scaling>
          <c:orientation val="minMax"/>
          <c:max val="2023"/>
          <c:min val="2011"/>
        </c:scaling>
        <c:delete val="0"/>
        <c:axPos val="b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CL"/>
          </a:p>
        </c:txPr>
        <c:crossAx val="374718880"/>
        <c:crosses val="autoZero"/>
        <c:crossBetween val="midCat"/>
        <c:majorUnit val="1"/>
      </c:valAx>
      <c:valAx>
        <c:axId val="3747188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0"/>
        <c:majorTickMark val="none"/>
        <c:minorTickMark val="none"/>
        <c:tickLblPos val="nextTo"/>
        <c:spPr>
          <a:noFill/>
          <a:ln>
            <a:solidFill>
              <a:schemeClr val="tx2">
                <a:lumMod val="40000"/>
                <a:lumOff val="60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CL"/>
          </a:p>
        </c:txPr>
        <c:crossAx val="506060432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s-CL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cs typeface="Arial" panose="020B0604020202020204" pitchFamily="34" charset="0"/>
        </a:defRPr>
      </a:pPr>
      <a:endParaRPr lang="es-CL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[Maestro de eventos.xlsx]Hoja6!TablaDinámica1</c:name>
    <c:fmtId val="14"/>
  </c:pivotSource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>
                <a:solidFill>
                  <a:sysClr val="windowText" lastClr="000000"/>
                </a:solidFill>
              </a:rPr>
              <a:t>Suspensiones por falla de ERP</a:t>
            </a:r>
          </a:p>
        </c:rich>
      </c:tx>
      <c:layout>
        <c:manualLayout>
          <c:xMode val="edge"/>
          <c:yMode val="edge"/>
          <c:x val="0.3025112953559172"/>
          <c:y val="2.63703120902176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s-CL"/>
        </a:p>
      </c:txPr>
    </c:title>
    <c:autoTitleDeleted val="0"/>
    <c:pivotFmts>
      <c:pivotFmt>
        <c:idx val="0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</c:pivotFmt>
      <c:pivotFmt>
        <c:idx val="1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</c:pivotFmt>
      <c:pivotFmt>
        <c:idx val="2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</c:pivotFmt>
    </c:pivotFmts>
    <c:plotArea>
      <c:layout>
        <c:manualLayout>
          <c:layoutTarget val="inner"/>
          <c:xMode val="edge"/>
          <c:yMode val="edge"/>
          <c:x val="5.2135147054415916E-2"/>
          <c:y val="7.3383743698704304E-2"/>
          <c:w val="0.92393880618103819"/>
          <c:h val="0.6629502138872536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Hoja6!$C$3:$C$4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trendline>
            <c:spPr>
              <a:ln w="19050" cap="rnd">
                <a:solidFill>
                  <a:schemeClr val="tx1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cat>
            <c:multiLvlStrRef>
              <c:f>Hoja6!$A$5:$B$62</c:f>
              <c:multiLvlStrCache>
                <c:ptCount val="52"/>
                <c:lvl>
                  <c:pt idx="0">
                    <c:v>Enero</c:v>
                  </c:pt>
                  <c:pt idx="1">
                    <c:v>Febrero</c:v>
                  </c:pt>
                  <c:pt idx="2">
                    <c:v>Marzo</c:v>
                  </c:pt>
                  <c:pt idx="3">
                    <c:v>Abril</c:v>
                  </c:pt>
                  <c:pt idx="4">
                    <c:v>Mayo</c:v>
                  </c:pt>
                  <c:pt idx="5">
                    <c:v>Junio</c:v>
                  </c:pt>
                  <c:pt idx="6">
                    <c:v>Julio</c:v>
                  </c:pt>
                  <c:pt idx="7">
                    <c:v>Agosto</c:v>
                  </c:pt>
                  <c:pt idx="8">
                    <c:v>Septiembre</c:v>
                  </c:pt>
                  <c:pt idx="9">
                    <c:v>Octubre</c:v>
                  </c:pt>
                  <c:pt idx="10">
                    <c:v>Noviembre</c:v>
                  </c:pt>
                  <c:pt idx="11">
                    <c:v>Diciembre</c:v>
                  </c:pt>
                  <c:pt idx="12">
                    <c:v>Enero</c:v>
                  </c:pt>
                  <c:pt idx="13">
                    <c:v>Febrero</c:v>
                  </c:pt>
                  <c:pt idx="14">
                    <c:v>Marzo</c:v>
                  </c:pt>
                  <c:pt idx="15">
                    <c:v>Abril</c:v>
                  </c:pt>
                  <c:pt idx="16">
                    <c:v>Mayo</c:v>
                  </c:pt>
                  <c:pt idx="17">
                    <c:v>Junio</c:v>
                  </c:pt>
                  <c:pt idx="18">
                    <c:v>Julio</c:v>
                  </c:pt>
                  <c:pt idx="19">
                    <c:v>Agosto</c:v>
                  </c:pt>
                  <c:pt idx="20">
                    <c:v>Septiembre</c:v>
                  </c:pt>
                  <c:pt idx="21">
                    <c:v>Octubre</c:v>
                  </c:pt>
                  <c:pt idx="22">
                    <c:v>Noviembre</c:v>
                  </c:pt>
                  <c:pt idx="23">
                    <c:v>Diciembre</c:v>
                  </c:pt>
                  <c:pt idx="24">
                    <c:v>Enero</c:v>
                  </c:pt>
                  <c:pt idx="25">
                    <c:v>Febrero</c:v>
                  </c:pt>
                  <c:pt idx="26">
                    <c:v>Marzo</c:v>
                  </c:pt>
                  <c:pt idx="27">
                    <c:v>Abril</c:v>
                  </c:pt>
                  <c:pt idx="28">
                    <c:v>Mayo</c:v>
                  </c:pt>
                  <c:pt idx="29">
                    <c:v>Junio</c:v>
                  </c:pt>
                  <c:pt idx="30">
                    <c:v>Julio</c:v>
                  </c:pt>
                  <c:pt idx="31">
                    <c:v>Agosto</c:v>
                  </c:pt>
                  <c:pt idx="32">
                    <c:v>Septiembre</c:v>
                  </c:pt>
                  <c:pt idx="33">
                    <c:v>Octubre</c:v>
                  </c:pt>
                  <c:pt idx="34">
                    <c:v>Noviembre</c:v>
                  </c:pt>
                  <c:pt idx="35">
                    <c:v>Diciembre</c:v>
                  </c:pt>
                  <c:pt idx="36">
                    <c:v>Enero</c:v>
                  </c:pt>
                  <c:pt idx="37">
                    <c:v>Febrero</c:v>
                  </c:pt>
                  <c:pt idx="38">
                    <c:v>Marzo</c:v>
                  </c:pt>
                  <c:pt idx="39">
                    <c:v>Abril</c:v>
                  </c:pt>
                  <c:pt idx="40">
                    <c:v>Mayo</c:v>
                  </c:pt>
                  <c:pt idx="41">
                    <c:v>Junio</c:v>
                  </c:pt>
                  <c:pt idx="42">
                    <c:v>Julio</c:v>
                  </c:pt>
                  <c:pt idx="43">
                    <c:v>Agosto</c:v>
                  </c:pt>
                  <c:pt idx="44">
                    <c:v>Septiembre</c:v>
                  </c:pt>
                  <c:pt idx="45">
                    <c:v>Octubre</c:v>
                  </c:pt>
                  <c:pt idx="46">
                    <c:v>Noviembre</c:v>
                  </c:pt>
                  <c:pt idx="47">
                    <c:v>Diciembre</c:v>
                  </c:pt>
                  <c:pt idx="48">
                    <c:v>Enero</c:v>
                  </c:pt>
                  <c:pt idx="49">
                    <c:v>Febrero</c:v>
                  </c:pt>
                  <c:pt idx="50">
                    <c:v>Marzo</c:v>
                  </c:pt>
                  <c:pt idx="51">
                    <c:v>Abril</c:v>
                  </c:pt>
                </c:lvl>
                <c:lvl>
                  <c:pt idx="0">
                    <c:v>2015</c:v>
                  </c:pt>
                  <c:pt idx="12">
                    <c:v>2016</c:v>
                  </c:pt>
                  <c:pt idx="24">
                    <c:v>2017</c:v>
                  </c:pt>
                  <c:pt idx="36">
                    <c:v>2018</c:v>
                  </c:pt>
                  <c:pt idx="48">
                    <c:v>2019</c:v>
                  </c:pt>
                </c:lvl>
              </c:multiLvlStrCache>
            </c:multiLvlStrRef>
          </c:cat>
          <c:val>
            <c:numRef>
              <c:f>Hoja6!$C$5:$C$62</c:f>
              <c:numCache>
                <c:formatCode>General</c:formatCode>
                <c:ptCount val="52"/>
                <c:pt idx="0">
                  <c:v>20</c:v>
                </c:pt>
                <c:pt idx="1">
                  <c:v>14</c:v>
                </c:pt>
                <c:pt idx="2">
                  <c:v>9</c:v>
                </c:pt>
                <c:pt idx="3">
                  <c:v>18</c:v>
                </c:pt>
                <c:pt idx="4">
                  <c:v>7</c:v>
                </c:pt>
                <c:pt idx="5">
                  <c:v>13</c:v>
                </c:pt>
                <c:pt idx="6">
                  <c:v>10</c:v>
                </c:pt>
                <c:pt idx="7">
                  <c:v>9</c:v>
                </c:pt>
                <c:pt idx="8">
                  <c:v>8</c:v>
                </c:pt>
                <c:pt idx="9">
                  <c:v>6</c:v>
                </c:pt>
                <c:pt idx="10">
                  <c:v>3</c:v>
                </c:pt>
                <c:pt idx="11">
                  <c:v>14</c:v>
                </c:pt>
                <c:pt idx="12">
                  <c:v>4</c:v>
                </c:pt>
                <c:pt idx="13">
                  <c:v>9</c:v>
                </c:pt>
                <c:pt idx="14">
                  <c:v>7</c:v>
                </c:pt>
                <c:pt idx="15">
                  <c:v>2</c:v>
                </c:pt>
                <c:pt idx="16">
                  <c:v>2</c:v>
                </c:pt>
                <c:pt idx="17">
                  <c:v>1</c:v>
                </c:pt>
                <c:pt idx="18">
                  <c:v>4</c:v>
                </c:pt>
                <c:pt idx="19">
                  <c:v>13</c:v>
                </c:pt>
                <c:pt idx="20">
                  <c:v>4</c:v>
                </c:pt>
                <c:pt idx="21">
                  <c:v>5</c:v>
                </c:pt>
                <c:pt idx="22">
                  <c:v>2</c:v>
                </c:pt>
                <c:pt idx="23">
                  <c:v>1</c:v>
                </c:pt>
                <c:pt idx="24">
                  <c:v>8</c:v>
                </c:pt>
                <c:pt idx="25">
                  <c:v>3</c:v>
                </c:pt>
                <c:pt idx="26">
                  <c:v>1</c:v>
                </c:pt>
                <c:pt idx="27">
                  <c:v>9</c:v>
                </c:pt>
                <c:pt idx="28">
                  <c:v>7</c:v>
                </c:pt>
                <c:pt idx="29">
                  <c:v>4</c:v>
                </c:pt>
                <c:pt idx="30">
                  <c:v>2</c:v>
                </c:pt>
                <c:pt idx="31">
                  <c:v>2</c:v>
                </c:pt>
                <c:pt idx="32">
                  <c:v>5</c:v>
                </c:pt>
                <c:pt idx="33">
                  <c:v>5</c:v>
                </c:pt>
                <c:pt idx="34">
                  <c:v>5</c:v>
                </c:pt>
                <c:pt idx="35">
                  <c:v>3</c:v>
                </c:pt>
                <c:pt idx="36">
                  <c:v>1</c:v>
                </c:pt>
                <c:pt idx="37">
                  <c:v>7</c:v>
                </c:pt>
                <c:pt idx="38">
                  <c:v>3</c:v>
                </c:pt>
                <c:pt idx="39">
                  <c:v>0</c:v>
                </c:pt>
                <c:pt idx="40">
                  <c:v>0</c:v>
                </c:pt>
                <c:pt idx="41">
                  <c:v>5</c:v>
                </c:pt>
                <c:pt idx="42">
                  <c:v>0</c:v>
                </c:pt>
                <c:pt idx="43">
                  <c:v>3</c:v>
                </c:pt>
                <c:pt idx="44">
                  <c:v>1</c:v>
                </c:pt>
                <c:pt idx="45">
                  <c:v>0</c:v>
                </c:pt>
                <c:pt idx="46">
                  <c:v>0</c:v>
                </c:pt>
                <c:pt idx="47">
                  <c:v>2</c:v>
                </c:pt>
                <c:pt idx="48">
                  <c:v>1</c:v>
                </c:pt>
                <c:pt idx="49">
                  <c:v>1</c:v>
                </c:pt>
                <c:pt idx="50">
                  <c:v>1</c:v>
                </c:pt>
                <c:pt idx="5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68B-4948-8331-0933D85FA92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68705984"/>
        <c:axId val="464936752"/>
      </c:barChart>
      <c:catAx>
        <c:axId val="2687059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s-CL"/>
          </a:p>
        </c:txPr>
        <c:crossAx val="464936752"/>
        <c:crosses val="autoZero"/>
        <c:auto val="0"/>
        <c:lblAlgn val="ctr"/>
        <c:lblOffset val="100"/>
        <c:tickMarkSkip val="1000"/>
        <c:noMultiLvlLbl val="0"/>
      </c:catAx>
      <c:valAx>
        <c:axId val="464936752"/>
        <c:scaling>
          <c:orientation val="minMax"/>
          <c:max val="23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L"/>
          </a:p>
        </c:txPr>
        <c:crossAx val="2687059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L"/>
    </a:p>
  </c:txPr>
  <c:externalData r:id="rId3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Visible val="1"/>
      </c14:pivotOptions>
    </c:ext>
    <c:ext xmlns:c16="http://schemas.microsoft.com/office/drawing/2014/chart" uri="{E28EC0CA-F0BB-4C9C-879D-F8772B89E7AC}">
      <c16:pivotOptions16>
        <c16:showExpandCollapseFieldButtons val="1"/>
      </c16:pivotOptions16>
    </c:ext>
  </c:extLst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05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en-US" sz="1050" dirty="0" err="1"/>
              <a:t>Cantidad</a:t>
            </a:r>
            <a:r>
              <a:rPr lang="en-US" sz="1050" dirty="0"/>
              <a:t> de con</a:t>
            </a:r>
            <a:r>
              <a:rPr lang="en-US" sz="1050" baseline="0" dirty="0"/>
              <a:t> </a:t>
            </a:r>
            <a:r>
              <a:rPr lang="en-US" sz="1050" baseline="0" dirty="0" err="1"/>
              <a:t>riesgo</a:t>
            </a:r>
            <a:r>
              <a:rPr lang="en-US" sz="1050" baseline="0" dirty="0"/>
              <a:t> Alto y </a:t>
            </a:r>
            <a:r>
              <a:rPr lang="en-US" sz="1050" baseline="0" dirty="0" err="1"/>
              <a:t>Extremo</a:t>
            </a:r>
            <a:r>
              <a:rPr lang="en-US" sz="1050" baseline="0" dirty="0"/>
              <a:t> con </a:t>
            </a:r>
            <a:r>
              <a:rPr lang="en-US" sz="1050" baseline="0" dirty="0" err="1"/>
              <a:t>más</a:t>
            </a:r>
            <a:r>
              <a:rPr lang="en-US" sz="1050" baseline="0" dirty="0"/>
              <a:t> de 300 </a:t>
            </a:r>
            <a:r>
              <a:rPr lang="en-US" sz="1050" baseline="0" dirty="0" err="1"/>
              <a:t>clientes</a:t>
            </a:r>
            <a:endParaRPr lang="en-US" sz="1050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s-CL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v>Cantidad de Cuarteles</c:v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s-C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Resumen!$C$40:$C$46</c:f>
              <c:numCache>
                <c:formatCode>General</c:formatCode>
                <c:ptCount val="7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  <c:pt idx="6">
                  <c:v>2025</c:v>
                </c:pt>
              </c:numCache>
            </c:numRef>
          </c:cat>
          <c:val>
            <c:numRef>
              <c:f>Resumen!$E$40:$E$46</c:f>
              <c:numCache>
                <c:formatCode>#,##0</c:formatCode>
                <c:ptCount val="7"/>
                <c:pt idx="0">
                  <c:v>82</c:v>
                </c:pt>
                <c:pt idx="1">
                  <c:v>76</c:v>
                </c:pt>
                <c:pt idx="2">
                  <c:v>65</c:v>
                </c:pt>
                <c:pt idx="3">
                  <c:v>51</c:v>
                </c:pt>
                <c:pt idx="4">
                  <c:v>36</c:v>
                </c:pt>
                <c:pt idx="5">
                  <c:v>19</c:v>
                </c:pt>
                <c:pt idx="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14B-40A6-8BA8-3C31188ECD0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290684928"/>
        <c:axId val="299400272"/>
      </c:barChart>
      <c:catAx>
        <c:axId val="12906849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CL"/>
          </a:p>
        </c:txPr>
        <c:crossAx val="299400272"/>
        <c:crosses val="autoZero"/>
        <c:auto val="1"/>
        <c:lblAlgn val="ctr"/>
        <c:lblOffset val="100"/>
        <c:noMultiLvlLbl val="0"/>
      </c:catAx>
      <c:valAx>
        <c:axId val="2994002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8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s-CL" sz="800" b="1"/>
                  <a:t>Cantidad</a:t>
                </a:r>
                <a:r>
                  <a:rPr lang="es-CL" sz="800" b="1" baseline="0"/>
                  <a:t> de cuarteles</a:t>
                </a:r>
                <a:endParaRPr lang="es-CL" sz="800" b="1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8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s-CL"/>
            </a:p>
          </c:txPr>
        </c:title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CL"/>
          </a:p>
        </c:txPr>
        <c:crossAx val="12906849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cs typeface="Arial" panose="020B0604020202020204" pitchFamily="34" charset="0"/>
        </a:defRPr>
      </a:pPr>
      <a:endParaRPr lang="es-CL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cap="all" spc="5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CL" sz="1400"/>
              <a:t>Histórico m3 recuperados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cap="all" spc="5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L"/>
        </a:p>
      </c:txPr>
    </c:title>
    <c:autoTitleDeleted val="0"/>
    <c:plotArea>
      <c:layout>
        <c:manualLayout>
          <c:layoutTarget val="inner"/>
          <c:xMode val="edge"/>
          <c:yMode val="edge"/>
          <c:x val="7.9247594050743664E-2"/>
          <c:y val="0.13930555555555557"/>
          <c:w val="0.89019685039370078"/>
          <c:h val="0.61498432487605714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Hoja1!$C$10</c:f>
              <c:strCache>
                <c:ptCount val="1"/>
                <c:pt idx="0">
                  <c:v>ESVAL</c:v>
                </c:pt>
              </c:strCache>
            </c:strRef>
          </c:tx>
          <c:spPr>
            <a:solidFill>
              <a:schemeClr val="accent1">
                <a:shade val="76000"/>
                <a:alpha val="7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s-CL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Hoja1!$D$9:$J$9</c:f>
              <c:numCache>
                <c:formatCode>General</c:formatCode>
                <c:ptCount val="7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</c:numCache>
            </c:numRef>
          </c:cat>
          <c:val>
            <c:numRef>
              <c:f>Hoja1!$D$10:$J$10</c:f>
              <c:numCache>
                <c:formatCode>#,##0</c:formatCode>
                <c:ptCount val="7"/>
                <c:pt idx="0">
                  <c:v>234.25700000000001</c:v>
                </c:pt>
                <c:pt idx="1">
                  <c:v>516.16099999999994</c:v>
                </c:pt>
                <c:pt idx="2">
                  <c:v>378.86900000000003</c:v>
                </c:pt>
                <c:pt idx="3">
                  <c:v>383.16899999999998</c:v>
                </c:pt>
                <c:pt idx="4">
                  <c:v>421.86599999999999</c:v>
                </c:pt>
                <c:pt idx="5">
                  <c:v>355.05099999999999</c:v>
                </c:pt>
                <c:pt idx="6">
                  <c:v>518.12599999999998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82C-431D-B0AC-41E6B64B63D4}"/>
            </c:ext>
          </c:extLst>
        </c:ser>
        <c:ser>
          <c:idx val="1"/>
          <c:order val="1"/>
          <c:tx>
            <c:strRef>
              <c:f>Hoja1!$C$11</c:f>
              <c:strCache>
                <c:ptCount val="1"/>
                <c:pt idx="0">
                  <c:v>ADV</c:v>
                </c:pt>
              </c:strCache>
            </c:strRef>
          </c:tx>
          <c:spPr>
            <a:solidFill>
              <a:schemeClr val="accent1">
                <a:tint val="77000"/>
                <a:alpha val="7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s-CL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Hoja1!$D$9:$J$9</c:f>
              <c:numCache>
                <c:formatCode>General</c:formatCode>
                <c:ptCount val="7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</c:numCache>
            </c:numRef>
          </c:cat>
          <c:val>
            <c:numRef>
              <c:f>Hoja1!$D$11:$J$11</c:f>
              <c:numCache>
                <c:formatCode>#,##0</c:formatCode>
                <c:ptCount val="7"/>
                <c:pt idx="0">
                  <c:v>35</c:v>
                </c:pt>
                <c:pt idx="1">
                  <c:v>179.79300000000001</c:v>
                </c:pt>
                <c:pt idx="2">
                  <c:v>140.73099999999999</c:v>
                </c:pt>
                <c:pt idx="3">
                  <c:v>236.56</c:v>
                </c:pt>
                <c:pt idx="4">
                  <c:v>298.70600000000002</c:v>
                </c:pt>
                <c:pt idx="5">
                  <c:v>265.10199999999998</c:v>
                </c:pt>
                <c:pt idx="6">
                  <c:v>328.05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82C-431D-B0AC-41E6B64B63D4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50"/>
        <c:overlap val="100"/>
        <c:axId val="311483040"/>
        <c:axId val="311540000"/>
      </c:barChart>
      <c:catAx>
        <c:axId val="3114830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  <a:headEnd type="none" w="sm" len="sm"/>
            <a:tailEnd type="none" w="sm" len="sm"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L"/>
          </a:p>
        </c:txPr>
        <c:crossAx val="311540000"/>
        <c:crosses val="autoZero"/>
        <c:auto val="1"/>
        <c:lblAlgn val="ctr"/>
        <c:lblOffset val="100"/>
        <c:noMultiLvlLbl val="0"/>
      </c:catAx>
      <c:valAx>
        <c:axId val="311540000"/>
        <c:scaling>
          <c:orientation val="minMax"/>
        </c:scaling>
        <c:delete val="0"/>
        <c:axPos val="l"/>
        <c:majorGridlines>
          <c:spPr>
            <a:ln w="9525" cap="flat" cmpd="sng" algn="ctr">
              <a:gradFill>
                <a:gsLst>
                  <a:gs pos="0">
                    <a:schemeClr val="tx1">
                      <a:lumMod val="5000"/>
                      <a:lumOff val="95000"/>
                    </a:schemeClr>
                  </a:gs>
                  <a:gs pos="100000">
                    <a:schemeClr val="tx1">
                      <a:lumMod val="15000"/>
                      <a:lumOff val="85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L"/>
          </a:p>
        </c:txPr>
        <c:crossAx val="3114830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L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L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208533535486412"/>
          <c:y val="0.15799196770494897"/>
          <c:w val="0.87021698011542048"/>
          <c:h val="0.56578540875756522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3"/>
            <c:invertIfNegative val="0"/>
            <c:bubble3D val="0"/>
            <c:spPr>
              <a:solidFill>
                <a:srgbClr val="0071BD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723C-47A8-8EED-367145ADC709}"/>
              </c:ext>
            </c:extLst>
          </c:dPt>
          <c:dLbls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CL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723C-47A8-8EED-367145ADC70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EDAD!$B$36:$B$39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EDAD!$C$36:$C$39</c:f>
              <c:numCache>
                <c:formatCode>0.00</c:formatCode>
                <c:ptCount val="4"/>
                <c:pt idx="0">
                  <c:v>10.464600000000001</c:v>
                </c:pt>
                <c:pt idx="1">
                  <c:v>10.478300000000001</c:v>
                </c:pt>
                <c:pt idx="2">
                  <c:v>10.511699999999999</c:v>
                </c:pt>
                <c:pt idx="3">
                  <c:v>10.3309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23C-47A8-8EED-367145ADC70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-27"/>
        <c:axId val="261016608"/>
        <c:axId val="319358144"/>
      </c:barChart>
      <c:catAx>
        <c:axId val="2610166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L"/>
          </a:p>
        </c:txPr>
        <c:crossAx val="319358144"/>
        <c:crosses val="autoZero"/>
        <c:auto val="1"/>
        <c:lblAlgn val="ctr"/>
        <c:lblOffset val="100"/>
        <c:noMultiLvlLbl val="0"/>
      </c:catAx>
      <c:valAx>
        <c:axId val="319358144"/>
        <c:scaling>
          <c:orientation val="minMax"/>
          <c:max val="10.7"/>
          <c:min val="10"/>
        </c:scaling>
        <c:delete val="1"/>
        <c:axPos val="l"/>
        <c:numFmt formatCode="0.00" sourceLinked="1"/>
        <c:majorTickMark val="out"/>
        <c:minorTickMark val="none"/>
        <c:tickLblPos val="nextTo"/>
        <c:crossAx val="2610166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L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Hoja5!$E$4</c:f>
              <c:strCache>
                <c:ptCount val="1"/>
                <c:pt idx="0">
                  <c:v>Cuenta de NRO_SUMINISTRO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CL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Hoja5!$D$5:$D$10</c:f>
              <c:strCache>
                <c:ptCount val="6"/>
                <c:pt idx="0">
                  <c:v>0 a 2</c:v>
                </c:pt>
                <c:pt idx="1">
                  <c:v>3 a 5</c:v>
                </c:pt>
                <c:pt idx="2">
                  <c:v>6 a 10</c:v>
                </c:pt>
                <c:pt idx="3">
                  <c:v>11 a 15</c:v>
                </c:pt>
                <c:pt idx="4">
                  <c:v>16 a 20</c:v>
                </c:pt>
                <c:pt idx="5">
                  <c:v>más de 20</c:v>
                </c:pt>
              </c:strCache>
            </c:strRef>
          </c:cat>
          <c:val>
            <c:numRef>
              <c:f>Hoja5!$E$5:$E$10</c:f>
              <c:numCache>
                <c:formatCode>General</c:formatCode>
                <c:ptCount val="6"/>
                <c:pt idx="0">
                  <c:v>119789</c:v>
                </c:pt>
                <c:pt idx="1">
                  <c:v>90672</c:v>
                </c:pt>
                <c:pt idx="2">
                  <c:v>120648</c:v>
                </c:pt>
                <c:pt idx="3">
                  <c:v>121323</c:v>
                </c:pt>
                <c:pt idx="4">
                  <c:v>134231</c:v>
                </c:pt>
                <c:pt idx="5">
                  <c:v>53450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BDB-4F1F-8E18-D8B9895D057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42192880"/>
        <c:axId val="1161311952"/>
      </c:barChart>
      <c:lineChart>
        <c:grouping val="standard"/>
        <c:varyColors val="0"/>
        <c:ser>
          <c:idx val="1"/>
          <c:order val="1"/>
          <c:tx>
            <c:strRef>
              <c:f>Hoja5!$F$4</c:f>
              <c:strCache>
                <c:ptCount val="1"/>
                <c:pt idx="0">
                  <c:v>Promedio de CONSUMO_PROM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6.2155145046938066E-2"/>
                  <c:y val="-0.12386832768252769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BDB-4F1F-8E18-D8B9895D0575}"/>
                </c:ext>
              </c:extLst>
            </c:dLbl>
            <c:dLbl>
              <c:idx val="2"/>
              <c:layout>
                <c:manualLayout>
                  <c:x val="-6.2155145046938157E-2"/>
                  <c:y val="-0.16357612829559115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BDB-4F1F-8E18-D8B9895D0575}"/>
                </c:ext>
              </c:extLst>
            </c:dLbl>
            <c:dLbl>
              <c:idx val="3"/>
              <c:layout>
                <c:manualLayout>
                  <c:x val="-7.6554020347387133E-2"/>
                  <c:y val="-0.20328392890865454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BDB-4F1F-8E18-D8B9895D0575}"/>
                </c:ext>
              </c:extLst>
            </c:dLbl>
            <c:dLbl>
              <c:idx val="4"/>
              <c:layout>
                <c:manualLayout>
                  <c:x val="-6.2155145046938157E-2"/>
                  <c:y val="-0.3224073307478448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8BDB-4F1F-8E18-D8B9895D057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L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Hoja5!$D$5:$D$10</c:f>
              <c:strCache>
                <c:ptCount val="6"/>
                <c:pt idx="0">
                  <c:v>0 a 2</c:v>
                </c:pt>
                <c:pt idx="1">
                  <c:v>3 a 5</c:v>
                </c:pt>
                <c:pt idx="2">
                  <c:v>6 a 10</c:v>
                </c:pt>
                <c:pt idx="3">
                  <c:v>11 a 15</c:v>
                </c:pt>
                <c:pt idx="4">
                  <c:v>16 a 20</c:v>
                </c:pt>
                <c:pt idx="5">
                  <c:v>más de 20</c:v>
                </c:pt>
              </c:strCache>
            </c:strRef>
          </c:cat>
          <c:val>
            <c:numRef>
              <c:f>Hoja5!$F$5:$F$10</c:f>
              <c:numCache>
                <c:formatCode>General</c:formatCode>
                <c:ptCount val="6"/>
                <c:pt idx="0">
                  <c:v>27</c:v>
                </c:pt>
                <c:pt idx="1">
                  <c:v>29</c:v>
                </c:pt>
                <c:pt idx="2">
                  <c:v>21</c:v>
                </c:pt>
                <c:pt idx="3">
                  <c:v>19</c:v>
                </c:pt>
                <c:pt idx="4">
                  <c:v>15</c:v>
                </c:pt>
                <c:pt idx="5">
                  <c:v>13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8BDB-4F1F-8E18-D8B9895D057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30107280"/>
        <c:axId val="1161311088"/>
      </c:lineChart>
      <c:catAx>
        <c:axId val="8421928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L"/>
          </a:p>
        </c:txPr>
        <c:crossAx val="1161311952"/>
        <c:crosses val="autoZero"/>
        <c:auto val="1"/>
        <c:lblAlgn val="ctr"/>
        <c:lblOffset val="100"/>
        <c:noMultiLvlLbl val="0"/>
      </c:catAx>
      <c:valAx>
        <c:axId val="11613119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L"/>
          </a:p>
        </c:txPr>
        <c:crossAx val="842192880"/>
        <c:crosses val="autoZero"/>
        <c:crossBetween val="between"/>
      </c:valAx>
      <c:valAx>
        <c:axId val="1161311088"/>
        <c:scaling>
          <c:orientation val="minMax"/>
        </c:scaling>
        <c:delete val="0"/>
        <c:axPos val="r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L"/>
          </a:p>
        </c:txPr>
        <c:crossAx val="230107280"/>
        <c:crosses val="max"/>
        <c:crossBetween val="between"/>
      </c:valAx>
      <c:catAx>
        <c:axId val="23010728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161311088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L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pivotSource>
    <c:name>[data.csv]Hoja1!TablaDinámica12</c:name>
    <c:fmtId val="10"/>
  </c:pivotSource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s-CL" sz="1600"/>
              <a:t>Cambios</a:t>
            </a:r>
            <a:r>
              <a:rPr lang="es-CL" sz="1600" baseline="0"/>
              <a:t> de medidor por año</a:t>
            </a:r>
            <a:endParaRPr lang="es-CL" sz="160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cap="none" spc="0" normalizeH="0" baseline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+mj-ea"/>
              <a:cs typeface="+mj-cs"/>
            </a:defRPr>
          </a:pPr>
          <a:endParaRPr lang="es-CL"/>
        </a:p>
      </c:txPr>
    </c:title>
    <c:autoTitleDeleted val="0"/>
    <c:pivotFmts>
      <c:pivotFmt>
        <c:idx val="0"/>
        <c:spPr>
          <a:solidFill>
            <a:schemeClr val="accent1"/>
          </a:solidFill>
          <a:ln>
            <a:noFill/>
          </a:ln>
          <a:effectLst/>
        </c:spPr>
        <c:marker>
          <c:symbol val="circle"/>
          <c:size val="8"/>
          <c:spPr>
            <a:solidFill>
              <a:schemeClr val="accent1"/>
            </a:solidFill>
            <a:ln>
              <a:noFill/>
            </a:ln>
            <a:effectLst/>
          </c:spPr>
        </c:marker>
      </c:pivotFmt>
      <c:pivotFmt>
        <c:idx val="1"/>
        <c:spPr>
          <a:solidFill>
            <a:schemeClr val="accent1"/>
          </a:solidFill>
          <a:ln>
            <a:noFill/>
          </a:ln>
          <a:effectLst/>
        </c:spPr>
        <c:marker>
          <c:symbol val="circle"/>
          <c:size val="8"/>
          <c:spPr>
            <a:solidFill>
              <a:schemeClr val="accent2"/>
            </a:solidFill>
            <a:ln>
              <a:noFill/>
            </a:ln>
            <a:effectLst/>
          </c:spPr>
        </c:marker>
      </c:pivotFmt>
      <c:pivotFmt>
        <c:idx val="2"/>
        <c:spPr>
          <a:solidFill>
            <a:schemeClr val="accent1"/>
          </a:solidFill>
          <a:ln>
            <a:noFill/>
          </a:ln>
          <a:effectLst/>
        </c:spPr>
        <c:marker>
          <c:symbol val="circle"/>
          <c:size val="8"/>
          <c:spPr>
            <a:solidFill>
              <a:schemeClr val="accent3"/>
            </a:solidFill>
            <a:ln>
              <a:noFill/>
            </a:ln>
            <a:effectLst/>
          </c:spPr>
        </c:marker>
      </c:pivotFmt>
      <c:pivotFmt>
        <c:idx val="3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</c:pivotFmt>
      <c:pivotFmt>
        <c:idx val="4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</c:pivotFmt>
      <c:pivotFmt>
        <c:idx val="5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</c:pivotFmt>
      <c:pivotFmt>
        <c:idx val="6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</c:pivotFmt>
      <c:pivotFmt>
        <c:idx val="7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</c:pivotFmt>
      <c:pivotFmt>
        <c:idx val="8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</c:pivotFmt>
    </c:pivotFmts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Hoja1!$B$3</c:f>
              <c:strCache>
                <c:ptCount val="1"/>
                <c:pt idx="0">
                  <c:v> Preventivo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Hoja1!$A$4:$A$10</c:f>
              <c:strCache>
                <c:ptCount val="6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</c:strCache>
            </c:strRef>
          </c:cat>
          <c:val>
            <c:numRef>
              <c:f>Hoja1!$B$4:$B$10</c:f>
              <c:numCache>
                <c:formatCode>_-* #,##0_-;\-* #,##0_-;_-* "-"??_-;_-@_-</c:formatCode>
                <c:ptCount val="6"/>
                <c:pt idx="0">
                  <c:v>10812</c:v>
                </c:pt>
                <c:pt idx="1">
                  <c:v>19144</c:v>
                </c:pt>
                <c:pt idx="2">
                  <c:v>32652</c:v>
                </c:pt>
                <c:pt idx="3">
                  <c:v>27141</c:v>
                </c:pt>
                <c:pt idx="4">
                  <c:v>37148</c:v>
                </c:pt>
                <c:pt idx="5">
                  <c:v>22116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3E6-4432-A022-187B04E5A307}"/>
            </c:ext>
          </c:extLst>
        </c:ser>
        <c:ser>
          <c:idx val="1"/>
          <c:order val="1"/>
          <c:tx>
            <c:strRef>
              <c:f>Hoja1!$C$3</c:f>
              <c:strCache>
                <c:ptCount val="1"/>
                <c:pt idx="0">
                  <c:v> Correctivo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Hoja1!$A$4:$A$10</c:f>
              <c:strCache>
                <c:ptCount val="6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</c:strCache>
            </c:strRef>
          </c:cat>
          <c:val>
            <c:numRef>
              <c:f>Hoja1!$C$4:$C$10</c:f>
              <c:numCache>
                <c:formatCode>_-* #,##0_-;\-* #,##0_-;_-* "-"??_-;_-@_-</c:formatCode>
                <c:ptCount val="6"/>
                <c:pt idx="0">
                  <c:v>7365</c:v>
                </c:pt>
                <c:pt idx="1">
                  <c:v>8079</c:v>
                </c:pt>
                <c:pt idx="2">
                  <c:v>7886</c:v>
                </c:pt>
                <c:pt idx="3">
                  <c:v>7654</c:v>
                </c:pt>
                <c:pt idx="4">
                  <c:v>7158</c:v>
                </c:pt>
                <c:pt idx="5">
                  <c:v>7662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3E6-4432-A022-187B04E5A307}"/>
            </c:ext>
          </c:extLst>
        </c:ser>
        <c:ser>
          <c:idx val="2"/>
          <c:order val="2"/>
          <c:tx>
            <c:strRef>
              <c:f>Hoja1!$D$3</c:f>
              <c:strCache>
                <c:ptCount val="1"/>
                <c:pt idx="0">
                  <c:v> Ilicito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Hoja1!$A$4:$A$10</c:f>
              <c:strCache>
                <c:ptCount val="6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</c:strCache>
            </c:strRef>
          </c:cat>
          <c:val>
            <c:numRef>
              <c:f>Hoja1!$D$4:$D$10</c:f>
              <c:numCache>
                <c:formatCode>_-* #,##0_-;\-* #,##0_-;_-* "-"??_-;_-@_-</c:formatCode>
                <c:ptCount val="6"/>
                <c:pt idx="0">
                  <c:v>2721</c:v>
                </c:pt>
                <c:pt idx="1">
                  <c:v>2247</c:v>
                </c:pt>
                <c:pt idx="2">
                  <c:v>2515</c:v>
                </c:pt>
                <c:pt idx="3">
                  <c:v>2518</c:v>
                </c:pt>
                <c:pt idx="4">
                  <c:v>2928</c:v>
                </c:pt>
                <c:pt idx="5">
                  <c:v>3369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3E6-4432-A022-187B04E5A3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658297104"/>
        <c:axId val="658418912"/>
      </c:barChart>
      <c:catAx>
        <c:axId val="65829710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cap="all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CL"/>
                  <a:t>año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900" b="0" i="0" u="none" strike="noStrike" kern="1200" cap="all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L"/>
          </a:p>
        </c:txPr>
        <c:crossAx val="658418912"/>
        <c:crosses val="autoZero"/>
        <c:auto val="1"/>
        <c:lblAlgn val="ctr"/>
        <c:lblOffset val="100"/>
        <c:noMultiLvlLbl val="0"/>
      </c:catAx>
      <c:valAx>
        <c:axId val="6584189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0" i="0" u="none" strike="noStrike" kern="1200" cap="all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CL"/>
                  <a:t>cantidad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0" i="0" u="none" strike="noStrike" kern="1200" cap="all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</c:title>
        <c:numFmt formatCode="_-* #,##0_-;\-* #,##0_-;_-* &quot;-&quot;??_-;_-@_-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L"/>
          </a:p>
        </c:txPr>
        <c:crossAx val="658297104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>
            <a:solidFill>
              <a:schemeClr val="tx1">
                <a:lumMod val="15000"/>
                <a:lumOff val="85000"/>
              </a:schemeClr>
            </a:solidFill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L"/>
          </a:p>
        </c:txPr>
      </c:dTable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L"/>
    </a:p>
  </c:txPr>
  <c:externalData r:id="rId4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</c14:pivotOptions>
    </c:ext>
    <c:ext xmlns:c16="http://schemas.microsoft.com/office/drawing/2014/chart" uri="{E28EC0CA-F0BB-4C9C-879D-F8772B89E7AC}">
      <c16:pivotOptions16>
        <c16:showExpandCollapseFieldButtons val="1"/>
      </c16:pivotOptions16>
    </c:ext>
  </c:extLst>
</c:chartSpace>
</file>

<file path=ppt/charts/colors1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2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2"/>
    <cs:fontRef idx="minor">
      <a:schemeClr val="tx2"/>
    </cs:fontRef>
    <cs:spPr>
      <a:ln w="9525">
        <a:solidFill>
          <a:schemeClr val="phClr"/>
        </a:solidFill>
        <a:round/>
      </a:ln>
    </cs:spPr>
  </cs:dataPointMarker>
  <cs:dataPointMarkerLayout symbol="circle" size="5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spPr>
      <a:ln>
        <a:solidFill>
          <a:schemeClr val="tx2">
            <a:lumMod val="40000"/>
            <a:lumOff val="60000"/>
          </a:schemeClr>
        </a:solidFill>
      </a:ln>
    </cs:spPr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30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  <a:headEnd type="none" w="sm" len="sm"/>
        <a:tailEnd type="none" w="sm" len="sm"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>
          <a:alpha val="70000"/>
        </a:schemeClr>
      </a:soli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>
          <a:alpha val="70000"/>
        </a:schemeClr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46000">
            <a:schemeClr val="phClr"/>
          </a:gs>
          <a:gs pos="100000">
            <a:schemeClr val="phClr">
              <a:lumMod val="20000"/>
              <a:lumOff val="80000"/>
              <a:alpha val="0"/>
            </a:schemeClr>
          </a:gs>
        </a:gsLst>
        <a:path path="circle">
          <a:fillToRect l="50000" t="-80000" r="50000" b="180000"/>
        </a:path>
      </a:gradFill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0">
              <a:schemeClr val="tx1">
                <a:lumMod val="5000"/>
                <a:lumOff val="95000"/>
              </a:schemeClr>
            </a:gs>
            <a:gs pos="100000">
              <a:schemeClr val="tx1">
                <a:lumMod val="15000"/>
                <a:lumOff val="85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0">
              <a:schemeClr val="tx1">
                <a:lumMod val="5000"/>
                <a:lumOff val="95000"/>
              </a:schemeClr>
            </a:gs>
            <a:gs pos="100000">
              <a:schemeClr val="tx1">
                <a:lumMod val="15000"/>
                <a:lumOff val="85000"/>
              </a:schemeClr>
            </a:gs>
          </a:gsLst>
          <a:lin ang="5400000" scaled="0"/>
        </a:gra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  <a:headEnd type="none" w="sm" len="sm"/>
        <a:tailEnd type="none" w="sm" len="sm"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200" b="1" kern="1200" cap="all" spc="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30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b="0" kern="1200" cap="none" spc="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dk1">
          <a:lumMod val="15000"/>
          <a:lumOff val="85000"/>
        </a:schemeClr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810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8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000" b="0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round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diagrams/_rels/data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image" Target="../media/image109.png"/></Relationships>
</file>

<file path=ppt/diagrams/_rels/data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3.jpeg"/></Relationships>
</file>

<file path=ppt/diagrams/_rels/data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2" Type="http://schemas.openxmlformats.org/officeDocument/2006/relationships/image" Target="../media/image126.png"/><Relationship Id="rId1" Type="http://schemas.openxmlformats.org/officeDocument/2006/relationships/image" Target="../media/image125.png"/></Relationships>
</file>

<file path=ppt/diagrams/_rels/data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jpeg"/><Relationship Id="rId1" Type="http://schemas.openxmlformats.org/officeDocument/2006/relationships/image" Target="../media/image131.png"/></Relationships>
</file>

<file path=ppt/diagrams/_rels/drawing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image" Target="../media/image109.png"/></Relationships>
</file>

<file path=ppt/diagrams/_rels/drawing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3.jpeg"/></Relationships>
</file>

<file path=ppt/diagrams/_rels/drawing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2" Type="http://schemas.openxmlformats.org/officeDocument/2006/relationships/image" Target="../media/image126.png"/><Relationship Id="rId1" Type="http://schemas.openxmlformats.org/officeDocument/2006/relationships/image" Target="../media/image125.png"/></Relationships>
</file>

<file path=ppt/diagrams/_rels/drawing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jpeg"/><Relationship Id="rId1" Type="http://schemas.openxmlformats.org/officeDocument/2006/relationships/image" Target="../media/image13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4_1">
  <dgm:title val=""/>
  <dgm:desc val=""/>
  <dgm:catLst>
    <dgm:cat type="accent4" pri="11100"/>
  </dgm:catLst>
  <dgm:styleLbl name="node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4">
        <a:alpha val="4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4_1">
  <dgm:title val=""/>
  <dgm:desc val=""/>
  <dgm:catLst>
    <dgm:cat type="accent4" pri="11100"/>
  </dgm:catLst>
  <dgm:styleLbl name="node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4">
        <a:alpha val="4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4_1">
  <dgm:title val=""/>
  <dgm:desc val=""/>
  <dgm:catLst>
    <dgm:cat type="accent4" pri="11100"/>
  </dgm:catLst>
  <dgm:styleLbl name="node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4">
        <a:alpha val="4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4_1">
  <dgm:title val=""/>
  <dgm:desc val=""/>
  <dgm:catLst>
    <dgm:cat type="accent4" pri="11100"/>
  </dgm:catLst>
  <dgm:styleLbl name="node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4">
        <a:alpha val="4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4BC4680-9FC7-4E78-A923-B30D1A341FBE}" type="doc">
      <dgm:prSet loTypeId="urn:microsoft.com/office/officeart/2005/8/layout/cycle6" loCatId="cycle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es-CL"/>
        </a:p>
      </dgm:t>
    </dgm:pt>
    <dgm:pt modelId="{F2A7B5F9-43A3-4307-A2B6-43E0A3B44654}">
      <dgm:prSet phldrT="[Texto]" custT="1"/>
      <dgm:spPr>
        <a:ln>
          <a:solidFill>
            <a:srgbClr val="E9F2FA"/>
          </a:solidFill>
        </a:ln>
      </dgm:spPr>
      <dgm:t>
        <a:bodyPr/>
        <a:lstStyle/>
        <a:p>
          <a:r>
            <a:rPr lang="es-CL" sz="1100" b="1" dirty="0">
              <a:solidFill>
                <a:schemeClr val="bg2"/>
              </a:solidFill>
            </a:rPr>
            <a:t>Priorización</a:t>
          </a:r>
        </a:p>
      </dgm:t>
    </dgm:pt>
    <dgm:pt modelId="{94E4F705-ED78-4B6C-AB3F-F17CB3CC9398}" type="parTrans" cxnId="{20E87D69-2AB0-496D-96A7-615A13A958B6}">
      <dgm:prSet/>
      <dgm:spPr/>
      <dgm:t>
        <a:bodyPr/>
        <a:lstStyle/>
        <a:p>
          <a:endParaRPr lang="es-CL">
            <a:solidFill>
              <a:schemeClr val="bg2"/>
            </a:solidFill>
          </a:endParaRPr>
        </a:p>
      </dgm:t>
    </dgm:pt>
    <dgm:pt modelId="{C91E44A8-71DB-4144-8269-DE6821029DF1}" type="sibTrans" cxnId="{20E87D69-2AB0-496D-96A7-615A13A958B6}">
      <dgm:prSet/>
      <dgm:spPr>
        <a:ln>
          <a:solidFill>
            <a:srgbClr val="DEEBF7"/>
          </a:solidFill>
        </a:ln>
      </dgm:spPr>
      <dgm:t>
        <a:bodyPr/>
        <a:lstStyle/>
        <a:p>
          <a:endParaRPr lang="es-CL">
            <a:solidFill>
              <a:schemeClr val="bg2"/>
            </a:solidFill>
          </a:endParaRPr>
        </a:p>
      </dgm:t>
    </dgm:pt>
    <dgm:pt modelId="{C5EDF47F-329D-4A48-90B7-67DE3ADD3C76}">
      <dgm:prSet phldrT="[Texto]" custT="1"/>
      <dgm:spPr>
        <a:ln>
          <a:solidFill>
            <a:srgbClr val="DEEBF7"/>
          </a:solidFill>
        </a:ln>
      </dgm:spPr>
      <dgm:t>
        <a:bodyPr/>
        <a:lstStyle/>
        <a:p>
          <a:r>
            <a:rPr lang="es-CL" sz="1100" b="1" dirty="0">
              <a:solidFill>
                <a:schemeClr val="bg2"/>
              </a:solidFill>
            </a:rPr>
            <a:t>Planificación</a:t>
          </a:r>
        </a:p>
      </dgm:t>
    </dgm:pt>
    <dgm:pt modelId="{910E0F15-B089-449E-B472-7CC5D733791E}" type="parTrans" cxnId="{0C16B851-BB0C-4AAE-8D6B-FADCFD8FC6B4}">
      <dgm:prSet/>
      <dgm:spPr/>
      <dgm:t>
        <a:bodyPr/>
        <a:lstStyle/>
        <a:p>
          <a:endParaRPr lang="es-CL">
            <a:solidFill>
              <a:schemeClr val="bg2"/>
            </a:solidFill>
          </a:endParaRPr>
        </a:p>
      </dgm:t>
    </dgm:pt>
    <dgm:pt modelId="{6CD90871-5E6D-4A35-B149-6D2AAC0E40EF}" type="sibTrans" cxnId="{0C16B851-BB0C-4AAE-8D6B-FADCFD8FC6B4}">
      <dgm:prSet/>
      <dgm:spPr>
        <a:ln>
          <a:solidFill>
            <a:srgbClr val="E9F2FA"/>
          </a:solidFill>
        </a:ln>
      </dgm:spPr>
      <dgm:t>
        <a:bodyPr/>
        <a:lstStyle/>
        <a:p>
          <a:endParaRPr lang="es-CL">
            <a:solidFill>
              <a:schemeClr val="bg2"/>
            </a:solidFill>
          </a:endParaRPr>
        </a:p>
      </dgm:t>
    </dgm:pt>
    <dgm:pt modelId="{AAC829B1-BFDB-4A08-83AC-B811B630B352}">
      <dgm:prSet phldrT="[Texto]" custT="1"/>
      <dgm:spPr>
        <a:ln>
          <a:solidFill>
            <a:srgbClr val="E9F2FA"/>
          </a:solidFill>
        </a:ln>
      </dgm:spPr>
      <dgm:t>
        <a:bodyPr/>
        <a:lstStyle/>
        <a:p>
          <a:r>
            <a:rPr lang="es-CL" sz="1100" b="1" dirty="0">
              <a:solidFill>
                <a:schemeClr val="bg2"/>
              </a:solidFill>
            </a:rPr>
            <a:t>Diseño y Construcción</a:t>
          </a:r>
        </a:p>
      </dgm:t>
    </dgm:pt>
    <dgm:pt modelId="{45C38C4C-F281-49BC-B94F-34B53903BD02}" type="parTrans" cxnId="{95EDBA0B-FAEE-421B-8E6E-FAB9AED863DF}">
      <dgm:prSet/>
      <dgm:spPr/>
      <dgm:t>
        <a:bodyPr/>
        <a:lstStyle/>
        <a:p>
          <a:endParaRPr lang="es-CL">
            <a:solidFill>
              <a:schemeClr val="bg2"/>
            </a:solidFill>
          </a:endParaRPr>
        </a:p>
      </dgm:t>
    </dgm:pt>
    <dgm:pt modelId="{2A9DDA5C-D98A-41AC-A133-9B449BFEC84D}" type="sibTrans" cxnId="{95EDBA0B-FAEE-421B-8E6E-FAB9AED863DF}">
      <dgm:prSet/>
      <dgm:spPr>
        <a:ln>
          <a:solidFill>
            <a:srgbClr val="E9F2FA"/>
          </a:solidFill>
        </a:ln>
      </dgm:spPr>
      <dgm:t>
        <a:bodyPr/>
        <a:lstStyle/>
        <a:p>
          <a:endParaRPr lang="es-CL">
            <a:solidFill>
              <a:schemeClr val="bg2"/>
            </a:solidFill>
          </a:endParaRPr>
        </a:p>
      </dgm:t>
    </dgm:pt>
    <dgm:pt modelId="{22364262-6B3E-46C6-ABE1-C3AAFA454123}">
      <dgm:prSet phldrT="[Texto]" custT="1"/>
      <dgm:spPr>
        <a:ln>
          <a:solidFill>
            <a:srgbClr val="E9F2FA"/>
          </a:solidFill>
        </a:ln>
      </dgm:spPr>
      <dgm:t>
        <a:bodyPr/>
        <a:lstStyle/>
        <a:p>
          <a:r>
            <a:rPr lang="es-CL" sz="1100" b="1" dirty="0">
              <a:solidFill>
                <a:schemeClr val="bg2"/>
              </a:solidFill>
            </a:rPr>
            <a:t>Operaciones</a:t>
          </a:r>
        </a:p>
      </dgm:t>
    </dgm:pt>
    <dgm:pt modelId="{3457C9CB-CC2C-4ED8-9959-CA59A91E615A}" type="parTrans" cxnId="{9C8383E1-57D0-4932-AE5F-2A1E6EA0DBC5}">
      <dgm:prSet/>
      <dgm:spPr/>
      <dgm:t>
        <a:bodyPr/>
        <a:lstStyle/>
        <a:p>
          <a:endParaRPr lang="es-CL">
            <a:solidFill>
              <a:schemeClr val="bg2"/>
            </a:solidFill>
          </a:endParaRPr>
        </a:p>
      </dgm:t>
    </dgm:pt>
    <dgm:pt modelId="{1D7C973C-859A-4218-9C81-AF4B9F902146}" type="sibTrans" cxnId="{9C8383E1-57D0-4932-AE5F-2A1E6EA0DBC5}">
      <dgm:prSet/>
      <dgm:spPr>
        <a:ln>
          <a:solidFill>
            <a:srgbClr val="E9F2FA"/>
          </a:solidFill>
        </a:ln>
      </dgm:spPr>
      <dgm:t>
        <a:bodyPr/>
        <a:lstStyle/>
        <a:p>
          <a:endParaRPr lang="es-CL">
            <a:solidFill>
              <a:schemeClr val="bg2"/>
            </a:solidFill>
          </a:endParaRPr>
        </a:p>
      </dgm:t>
    </dgm:pt>
    <dgm:pt modelId="{BD65DF49-B316-4DCA-93DC-2BFDD0EA17DB}">
      <dgm:prSet phldrT="[Texto]" custT="1"/>
      <dgm:spPr>
        <a:ln>
          <a:solidFill>
            <a:srgbClr val="E9F2FA"/>
          </a:solidFill>
        </a:ln>
      </dgm:spPr>
      <dgm:t>
        <a:bodyPr/>
        <a:lstStyle/>
        <a:p>
          <a:r>
            <a:rPr lang="es-CL" sz="1100" b="1" dirty="0">
              <a:solidFill>
                <a:schemeClr val="bg2"/>
              </a:solidFill>
            </a:rPr>
            <a:t>Mantenimiento</a:t>
          </a:r>
        </a:p>
      </dgm:t>
    </dgm:pt>
    <dgm:pt modelId="{4C0D0A0A-16FB-457F-9AF1-FEF7DBDA9645}" type="parTrans" cxnId="{D858F308-78CE-4813-8714-DEF7DBF624E5}">
      <dgm:prSet/>
      <dgm:spPr/>
      <dgm:t>
        <a:bodyPr/>
        <a:lstStyle/>
        <a:p>
          <a:endParaRPr lang="es-CL">
            <a:solidFill>
              <a:schemeClr val="bg2"/>
            </a:solidFill>
          </a:endParaRPr>
        </a:p>
      </dgm:t>
    </dgm:pt>
    <dgm:pt modelId="{22487D52-B2A0-41D6-BBBD-B5C084475FD4}" type="sibTrans" cxnId="{D858F308-78CE-4813-8714-DEF7DBF624E5}">
      <dgm:prSet/>
      <dgm:spPr>
        <a:ln>
          <a:solidFill>
            <a:srgbClr val="FFFFFF"/>
          </a:solidFill>
        </a:ln>
      </dgm:spPr>
      <dgm:t>
        <a:bodyPr/>
        <a:lstStyle/>
        <a:p>
          <a:endParaRPr lang="es-CL">
            <a:solidFill>
              <a:schemeClr val="bg2"/>
            </a:solidFill>
          </a:endParaRPr>
        </a:p>
      </dgm:t>
    </dgm:pt>
    <dgm:pt modelId="{61A83080-DA0D-492F-8779-7ED9E006F131}">
      <dgm:prSet custT="1"/>
      <dgm:spPr>
        <a:ln>
          <a:solidFill>
            <a:srgbClr val="E9F2FA"/>
          </a:solidFill>
        </a:ln>
      </dgm:spPr>
      <dgm:t>
        <a:bodyPr/>
        <a:lstStyle/>
        <a:p>
          <a:r>
            <a:rPr lang="es-CL" sz="1100" b="1" dirty="0">
              <a:solidFill>
                <a:schemeClr val="bg2"/>
              </a:solidFill>
            </a:rPr>
            <a:t>Procesos Comerciales</a:t>
          </a:r>
        </a:p>
      </dgm:t>
    </dgm:pt>
    <dgm:pt modelId="{135FF9FB-BDCB-49E1-9ABD-342F1060EC9D}" type="parTrans" cxnId="{6B9735A8-E52C-469E-9FD6-875CF77013A6}">
      <dgm:prSet/>
      <dgm:spPr/>
      <dgm:t>
        <a:bodyPr/>
        <a:lstStyle/>
        <a:p>
          <a:endParaRPr lang="es-CL">
            <a:solidFill>
              <a:schemeClr val="bg2"/>
            </a:solidFill>
          </a:endParaRPr>
        </a:p>
      </dgm:t>
    </dgm:pt>
    <dgm:pt modelId="{5EE91DDB-B9B4-4427-8321-1C06AE7E39AF}" type="sibTrans" cxnId="{6B9735A8-E52C-469E-9FD6-875CF77013A6}">
      <dgm:prSet/>
      <dgm:spPr>
        <a:ln>
          <a:solidFill>
            <a:srgbClr val="E9F2FA"/>
          </a:solidFill>
        </a:ln>
      </dgm:spPr>
      <dgm:t>
        <a:bodyPr/>
        <a:lstStyle/>
        <a:p>
          <a:endParaRPr lang="es-CL">
            <a:solidFill>
              <a:schemeClr val="bg2"/>
            </a:solidFill>
          </a:endParaRPr>
        </a:p>
      </dgm:t>
    </dgm:pt>
    <dgm:pt modelId="{CD2844FC-1F5D-46D5-8D36-66ED545E2216}" type="pres">
      <dgm:prSet presAssocID="{54BC4680-9FC7-4E78-A923-B30D1A341FBE}" presName="cycle" presStyleCnt="0">
        <dgm:presLayoutVars>
          <dgm:dir/>
          <dgm:resizeHandles val="exact"/>
        </dgm:presLayoutVars>
      </dgm:prSet>
      <dgm:spPr/>
    </dgm:pt>
    <dgm:pt modelId="{EC5E76FB-DA0F-423D-85BE-5D4DC18FD0AD}" type="pres">
      <dgm:prSet presAssocID="{F2A7B5F9-43A3-4307-A2B6-43E0A3B44654}" presName="node" presStyleLbl="node1" presStyleIdx="0" presStyleCnt="6">
        <dgm:presLayoutVars>
          <dgm:bulletEnabled val="1"/>
        </dgm:presLayoutVars>
      </dgm:prSet>
      <dgm:spPr/>
    </dgm:pt>
    <dgm:pt modelId="{F0C52015-BCFB-4E8C-A817-AF0263D24797}" type="pres">
      <dgm:prSet presAssocID="{F2A7B5F9-43A3-4307-A2B6-43E0A3B44654}" presName="spNode" presStyleCnt="0"/>
      <dgm:spPr/>
    </dgm:pt>
    <dgm:pt modelId="{B17903B9-DB0B-4AF4-BFA5-975E434AEA28}" type="pres">
      <dgm:prSet presAssocID="{C91E44A8-71DB-4144-8269-DE6821029DF1}" presName="sibTrans" presStyleLbl="sibTrans1D1" presStyleIdx="0" presStyleCnt="6"/>
      <dgm:spPr/>
    </dgm:pt>
    <dgm:pt modelId="{F89C0FFA-C026-46B6-B51C-B453F9240A03}" type="pres">
      <dgm:prSet presAssocID="{C5EDF47F-329D-4A48-90B7-67DE3ADD3C76}" presName="node" presStyleLbl="node1" presStyleIdx="1" presStyleCnt="6">
        <dgm:presLayoutVars>
          <dgm:bulletEnabled val="1"/>
        </dgm:presLayoutVars>
      </dgm:prSet>
      <dgm:spPr/>
    </dgm:pt>
    <dgm:pt modelId="{5E0ED941-AAFA-4B80-A8ED-84317826194E}" type="pres">
      <dgm:prSet presAssocID="{C5EDF47F-329D-4A48-90B7-67DE3ADD3C76}" presName="spNode" presStyleCnt="0"/>
      <dgm:spPr/>
    </dgm:pt>
    <dgm:pt modelId="{949C2F92-C2FD-4B1F-88AC-F35F9DA0BD78}" type="pres">
      <dgm:prSet presAssocID="{6CD90871-5E6D-4A35-B149-6D2AAC0E40EF}" presName="sibTrans" presStyleLbl="sibTrans1D1" presStyleIdx="1" presStyleCnt="6"/>
      <dgm:spPr/>
    </dgm:pt>
    <dgm:pt modelId="{DFFD3B45-CABC-40C3-8B36-7034180FE579}" type="pres">
      <dgm:prSet presAssocID="{AAC829B1-BFDB-4A08-83AC-B811B630B352}" presName="node" presStyleLbl="node1" presStyleIdx="2" presStyleCnt="6">
        <dgm:presLayoutVars>
          <dgm:bulletEnabled val="1"/>
        </dgm:presLayoutVars>
      </dgm:prSet>
      <dgm:spPr/>
    </dgm:pt>
    <dgm:pt modelId="{0AE15773-83B6-4307-B37C-FE411E74126A}" type="pres">
      <dgm:prSet presAssocID="{AAC829B1-BFDB-4A08-83AC-B811B630B352}" presName="spNode" presStyleCnt="0"/>
      <dgm:spPr/>
    </dgm:pt>
    <dgm:pt modelId="{03ADA19F-AB27-4087-84EF-2C39957081B2}" type="pres">
      <dgm:prSet presAssocID="{2A9DDA5C-D98A-41AC-A133-9B449BFEC84D}" presName="sibTrans" presStyleLbl="sibTrans1D1" presStyleIdx="2" presStyleCnt="6"/>
      <dgm:spPr/>
    </dgm:pt>
    <dgm:pt modelId="{FBB85E0F-13E0-4EDD-A9B8-0036955C06D9}" type="pres">
      <dgm:prSet presAssocID="{22364262-6B3E-46C6-ABE1-C3AAFA454123}" presName="node" presStyleLbl="node1" presStyleIdx="3" presStyleCnt="6">
        <dgm:presLayoutVars>
          <dgm:bulletEnabled val="1"/>
        </dgm:presLayoutVars>
      </dgm:prSet>
      <dgm:spPr/>
    </dgm:pt>
    <dgm:pt modelId="{9D78EA93-2EBB-480A-893D-2AA726370EF4}" type="pres">
      <dgm:prSet presAssocID="{22364262-6B3E-46C6-ABE1-C3AAFA454123}" presName="spNode" presStyleCnt="0"/>
      <dgm:spPr/>
    </dgm:pt>
    <dgm:pt modelId="{49D81598-A394-443F-888D-27E90FA18041}" type="pres">
      <dgm:prSet presAssocID="{1D7C973C-859A-4218-9C81-AF4B9F902146}" presName="sibTrans" presStyleLbl="sibTrans1D1" presStyleIdx="3" presStyleCnt="6"/>
      <dgm:spPr/>
    </dgm:pt>
    <dgm:pt modelId="{C7FB347D-DD34-4378-9E09-BA16E6FE49EF}" type="pres">
      <dgm:prSet presAssocID="{BD65DF49-B316-4DCA-93DC-2BFDD0EA17DB}" presName="node" presStyleLbl="node1" presStyleIdx="4" presStyleCnt="6" custScaleX="118284">
        <dgm:presLayoutVars>
          <dgm:bulletEnabled val="1"/>
        </dgm:presLayoutVars>
      </dgm:prSet>
      <dgm:spPr/>
    </dgm:pt>
    <dgm:pt modelId="{FEA6BDAC-8244-4DB7-8864-F409BEEC9267}" type="pres">
      <dgm:prSet presAssocID="{BD65DF49-B316-4DCA-93DC-2BFDD0EA17DB}" presName="spNode" presStyleCnt="0"/>
      <dgm:spPr/>
    </dgm:pt>
    <dgm:pt modelId="{E636967C-2625-499B-BBF6-CDD28EFAD687}" type="pres">
      <dgm:prSet presAssocID="{22487D52-B2A0-41D6-BBBD-B5C084475FD4}" presName="sibTrans" presStyleLbl="sibTrans1D1" presStyleIdx="4" presStyleCnt="6"/>
      <dgm:spPr/>
    </dgm:pt>
    <dgm:pt modelId="{3BEACAB4-C020-4FB8-B233-AFC8FEF776C5}" type="pres">
      <dgm:prSet presAssocID="{61A83080-DA0D-492F-8779-7ED9E006F131}" presName="node" presStyleLbl="node1" presStyleIdx="5" presStyleCnt="6">
        <dgm:presLayoutVars>
          <dgm:bulletEnabled val="1"/>
        </dgm:presLayoutVars>
      </dgm:prSet>
      <dgm:spPr/>
    </dgm:pt>
    <dgm:pt modelId="{BB80BF16-C57F-44EA-92DA-00380DAFE698}" type="pres">
      <dgm:prSet presAssocID="{61A83080-DA0D-492F-8779-7ED9E006F131}" presName="spNode" presStyleCnt="0"/>
      <dgm:spPr/>
    </dgm:pt>
    <dgm:pt modelId="{1BE93635-13B4-4D3F-9A03-BDF6F30E14B3}" type="pres">
      <dgm:prSet presAssocID="{5EE91DDB-B9B4-4427-8321-1C06AE7E39AF}" presName="sibTrans" presStyleLbl="sibTrans1D1" presStyleIdx="5" presStyleCnt="6"/>
      <dgm:spPr/>
    </dgm:pt>
  </dgm:ptLst>
  <dgm:cxnLst>
    <dgm:cxn modelId="{AE273B05-D69B-45F9-8D2B-FB17F3FD1FC8}" type="presOf" srcId="{F2A7B5F9-43A3-4307-A2B6-43E0A3B44654}" destId="{EC5E76FB-DA0F-423D-85BE-5D4DC18FD0AD}" srcOrd="0" destOrd="0" presId="urn:microsoft.com/office/officeart/2005/8/layout/cycle6"/>
    <dgm:cxn modelId="{D858F308-78CE-4813-8714-DEF7DBF624E5}" srcId="{54BC4680-9FC7-4E78-A923-B30D1A341FBE}" destId="{BD65DF49-B316-4DCA-93DC-2BFDD0EA17DB}" srcOrd="4" destOrd="0" parTransId="{4C0D0A0A-16FB-457F-9AF1-FEF7DBDA9645}" sibTransId="{22487D52-B2A0-41D6-BBBD-B5C084475FD4}"/>
    <dgm:cxn modelId="{95EDBA0B-FAEE-421B-8E6E-FAB9AED863DF}" srcId="{54BC4680-9FC7-4E78-A923-B30D1A341FBE}" destId="{AAC829B1-BFDB-4A08-83AC-B811B630B352}" srcOrd="2" destOrd="0" parTransId="{45C38C4C-F281-49BC-B94F-34B53903BD02}" sibTransId="{2A9DDA5C-D98A-41AC-A133-9B449BFEC84D}"/>
    <dgm:cxn modelId="{E9D5261C-B685-42DD-BC67-E246AC9BE181}" type="presOf" srcId="{AAC829B1-BFDB-4A08-83AC-B811B630B352}" destId="{DFFD3B45-CABC-40C3-8B36-7034180FE579}" srcOrd="0" destOrd="0" presId="urn:microsoft.com/office/officeart/2005/8/layout/cycle6"/>
    <dgm:cxn modelId="{7C899934-1CA6-45DA-BAAD-171DD9C82B83}" type="presOf" srcId="{5EE91DDB-B9B4-4427-8321-1C06AE7E39AF}" destId="{1BE93635-13B4-4D3F-9A03-BDF6F30E14B3}" srcOrd="0" destOrd="0" presId="urn:microsoft.com/office/officeart/2005/8/layout/cycle6"/>
    <dgm:cxn modelId="{A0641E38-C840-40E9-9BBF-4993E20802E6}" type="presOf" srcId="{54BC4680-9FC7-4E78-A923-B30D1A341FBE}" destId="{CD2844FC-1F5D-46D5-8D36-66ED545E2216}" srcOrd="0" destOrd="0" presId="urn:microsoft.com/office/officeart/2005/8/layout/cycle6"/>
    <dgm:cxn modelId="{5D44D45B-4804-49BE-9BFA-D32975751D0D}" type="presOf" srcId="{22364262-6B3E-46C6-ABE1-C3AAFA454123}" destId="{FBB85E0F-13E0-4EDD-A9B8-0036955C06D9}" srcOrd="0" destOrd="0" presId="urn:microsoft.com/office/officeart/2005/8/layout/cycle6"/>
    <dgm:cxn modelId="{20E87D69-2AB0-496D-96A7-615A13A958B6}" srcId="{54BC4680-9FC7-4E78-A923-B30D1A341FBE}" destId="{F2A7B5F9-43A3-4307-A2B6-43E0A3B44654}" srcOrd="0" destOrd="0" parTransId="{94E4F705-ED78-4B6C-AB3F-F17CB3CC9398}" sibTransId="{C91E44A8-71DB-4144-8269-DE6821029DF1}"/>
    <dgm:cxn modelId="{C4AC054D-302D-4BBF-8C29-6E367DB23112}" type="presOf" srcId="{2A9DDA5C-D98A-41AC-A133-9B449BFEC84D}" destId="{03ADA19F-AB27-4087-84EF-2C39957081B2}" srcOrd="0" destOrd="0" presId="urn:microsoft.com/office/officeart/2005/8/layout/cycle6"/>
    <dgm:cxn modelId="{769A954D-94AB-4BE5-A868-233D29D92F6B}" type="presOf" srcId="{1D7C973C-859A-4218-9C81-AF4B9F902146}" destId="{49D81598-A394-443F-888D-27E90FA18041}" srcOrd="0" destOrd="0" presId="urn:microsoft.com/office/officeart/2005/8/layout/cycle6"/>
    <dgm:cxn modelId="{0C16B851-BB0C-4AAE-8D6B-FADCFD8FC6B4}" srcId="{54BC4680-9FC7-4E78-A923-B30D1A341FBE}" destId="{C5EDF47F-329D-4A48-90B7-67DE3ADD3C76}" srcOrd="1" destOrd="0" parTransId="{910E0F15-B089-449E-B472-7CC5D733791E}" sibTransId="{6CD90871-5E6D-4A35-B149-6D2AAC0E40EF}"/>
    <dgm:cxn modelId="{40EF0957-7C0F-492C-9004-D015789BBEBC}" type="presOf" srcId="{C5EDF47F-329D-4A48-90B7-67DE3ADD3C76}" destId="{F89C0FFA-C026-46B6-B51C-B453F9240A03}" srcOrd="0" destOrd="0" presId="urn:microsoft.com/office/officeart/2005/8/layout/cycle6"/>
    <dgm:cxn modelId="{143BD194-B9E2-4E17-A098-8191F22163CE}" type="presOf" srcId="{22487D52-B2A0-41D6-BBBD-B5C084475FD4}" destId="{E636967C-2625-499B-BBF6-CDD28EFAD687}" srcOrd="0" destOrd="0" presId="urn:microsoft.com/office/officeart/2005/8/layout/cycle6"/>
    <dgm:cxn modelId="{DA016A96-D135-4A75-A7B1-5C4A01654AA9}" type="presOf" srcId="{6CD90871-5E6D-4A35-B149-6D2AAC0E40EF}" destId="{949C2F92-C2FD-4B1F-88AC-F35F9DA0BD78}" srcOrd="0" destOrd="0" presId="urn:microsoft.com/office/officeart/2005/8/layout/cycle6"/>
    <dgm:cxn modelId="{6B9735A8-E52C-469E-9FD6-875CF77013A6}" srcId="{54BC4680-9FC7-4E78-A923-B30D1A341FBE}" destId="{61A83080-DA0D-492F-8779-7ED9E006F131}" srcOrd="5" destOrd="0" parTransId="{135FF9FB-BDCB-49E1-9ABD-342F1060EC9D}" sibTransId="{5EE91DDB-B9B4-4427-8321-1C06AE7E39AF}"/>
    <dgm:cxn modelId="{64165AB8-811E-494B-A828-76CAF90BCA8E}" type="presOf" srcId="{BD65DF49-B316-4DCA-93DC-2BFDD0EA17DB}" destId="{C7FB347D-DD34-4378-9E09-BA16E6FE49EF}" srcOrd="0" destOrd="0" presId="urn:microsoft.com/office/officeart/2005/8/layout/cycle6"/>
    <dgm:cxn modelId="{9C8383E1-57D0-4932-AE5F-2A1E6EA0DBC5}" srcId="{54BC4680-9FC7-4E78-A923-B30D1A341FBE}" destId="{22364262-6B3E-46C6-ABE1-C3AAFA454123}" srcOrd="3" destOrd="0" parTransId="{3457C9CB-CC2C-4ED8-9959-CA59A91E615A}" sibTransId="{1D7C973C-859A-4218-9C81-AF4B9F902146}"/>
    <dgm:cxn modelId="{A08C9DE1-CD9B-4574-AEF3-9E6056089CBC}" type="presOf" srcId="{C91E44A8-71DB-4144-8269-DE6821029DF1}" destId="{B17903B9-DB0B-4AF4-BFA5-975E434AEA28}" srcOrd="0" destOrd="0" presId="urn:microsoft.com/office/officeart/2005/8/layout/cycle6"/>
    <dgm:cxn modelId="{2D338FFE-CA04-4EFA-91E4-A668359669A4}" type="presOf" srcId="{61A83080-DA0D-492F-8779-7ED9E006F131}" destId="{3BEACAB4-C020-4FB8-B233-AFC8FEF776C5}" srcOrd="0" destOrd="0" presId="urn:microsoft.com/office/officeart/2005/8/layout/cycle6"/>
    <dgm:cxn modelId="{C681055E-AEF6-433C-ADF5-129B8EF5F11D}" type="presParOf" srcId="{CD2844FC-1F5D-46D5-8D36-66ED545E2216}" destId="{EC5E76FB-DA0F-423D-85BE-5D4DC18FD0AD}" srcOrd="0" destOrd="0" presId="urn:microsoft.com/office/officeart/2005/8/layout/cycle6"/>
    <dgm:cxn modelId="{EA02ECC1-B4B6-493B-A0E9-F031836E93F2}" type="presParOf" srcId="{CD2844FC-1F5D-46D5-8D36-66ED545E2216}" destId="{F0C52015-BCFB-4E8C-A817-AF0263D24797}" srcOrd="1" destOrd="0" presId="urn:microsoft.com/office/officeart/2005/8/layout/cycle6"/>
    <dgm:cxn modelId="{5860443A-AC07-4BDC-BA55-DA84EA36400C}" type="presParOf" srcId="{CD2844FC-1F5D-46D5-8D36-66ED545E2216}" destId="{B17903B9-DB0B-4AF4-BFA5-975E434AEA28}" srcOrd="2" destOrd="0" presId="urn:microsoft.com/office/officeart/2005/8/layout/cycle6"/>
    <dgm:cxn modelId="{A0FA93CD-ADDF-4FB7-98C5-73A14C415BFB}" type="presParOf" srcId="{CD2844FC-1F5D-46D5-8D36-66ED545E2216}" destId="{F89C0FFA-C026-46B6-B51C-B453F9240A03}" srcOrd="3" destOrd="0" presId="urn:microsoft.com/office/officeart/2005/8/layout/cycle6"/>
    <dgm:cxn modelId="{F999FD55-24F8-486D-BD0A-3437E4A82D8F}" type="presParOf" srcId="{CD2844FC-1F5D-46D5-8D36-66ED545E2216}" destId="{5E0ED941-AAFA-4B80-A8ED-84317826194E}" srcOrd="4" destOrd="0" presId="urn:microsoft.com/office/officeart/2005/8/layout/cycle6"/>
    <dgm:cxn modelId="{A8F5733B-AC9F-4B1C-BFBA-A7B9000A8BFB}" type="presParOf" srcId="{CD2844FC-1F5D-46D5-8D36-66ED545E2216}" destId="{949C2F92-C2FD-4B1F-88AC-F35F9DA0BD78}" srcOrd="5" destOrd="0" presId="urn:microsoft.com/office/officeart/2005/8/layout/cycle6"/>
    <dgm:cxn modelId="{7A5FABD9-D047-4D5E-A699-539D563F444E}" type="presParOf" srcId="{CD2844FC-1F5D-46D5-8D36-66ED545E2216}" destId="{DFFD3B45-CABC-40C3-8B36-7034180FE579}" srcOrd="6" destOrd="0" presId="urn:microsoft.com/office/officeart/2005/8/layout/cycle6"/>
    <dgm:cxn modelId="{CA84D715-1FF2-473D-B0B4-FFB056A7D070}" type="presParOf" srcId="{CD2844FC-1F5D-46D5-8D36-66ED545E2216}" destId="{0AE15773-83B6-4307-B37C-FE411E74126A}" srcOrd="7" destOrd="0" presId="urn:microsoft.com/office/officeart/2005/8/layout/cycle6"/>
    <dgm:cxn modelId="{2DB510CF-EF76-4A4E-BC3A-EAF518DD6318}" type="presParOf" srcId="{CD2844FC-1F5D-46D5-8D36-66ED545E2216}" destId="{03ADA19F-AB27-4087-84EF-2C39957081B2}" srcOrd="8" destOrd="0" presId="urn:microsoft.com/office/officeart/2005/8/layout/cycle6"/>
    <dgm:cxn modelId="{09D9ADA6-8436-45C4-94E5-5DB24AE3739C}" type="presParOf" srcId="{CD2844FC-1F5D-46D5-8D36-66ED545E2216}" destId="{FBB85E0F-13E0-4EDD-A9B8-0036955C06D9}" srcOrd="9" destOrd="0" presId="urn:microsoft.com/office/officeart/2005/8/layout/cycle6"/>
    <dgm:cxn modelId="{4623807C-F464-4B87-9B18-22FE37B81B0C}" type="presParOf" srcId="{CD2844FC-1F5D-46D5-8D36-66ED545E2216}" destId="{9D78EA93-2EBB-480A-893D-2AA726370EF4}" srcOrd="10" destOrd="0" presId="urn:microsoft.com/office/officeart/2005/8/layout/cycle6"/>
    <dgm:cxn modelId="{99E3AC8F-10F8-49E2-BC0F-4319949FC9FC}" type="presParOf" srcId="{CD2844FC-1F5D-46D5-8D36-66ED545E2216}" destId="{49D81598-A394-443F-888D-27E90FA18041}" srcOrd="11" destOrd="0" presId="urn:microsoft.com/office/officeart/2005/8/layout/cycle6"/>
    <dgm:cxn modelId="{49C4B577-F4BE-40E7-AF5C-D9504F16DFE5}" type="presParOf" srcId="{CD2844FC-1F5D-46D5-8D36-66ED545E2216}" destId="{C7FB347D-DD34-4378-9E09-BA16E6FE49EF}" srcOrd="12" destOrd="0" presId="urn:microsoft.com/office/officeart/2005/8/layout/cycle6"/>
    <dgm:cxn modelId="{E8EB9714-C2C2-4A06-AB31-6D18D6191E8F}" type="presParOf" srcId="{CD2844FC-1F5D-46D5-8D36-66ED545E2216}" destId="{FEA6BDAC-8244-4DB7-8864-F409BEEC9267}" srcOrd="13" destOrd="0" presId="urn:microsoft.com/office/officeart/2005/8/layout/cycle6"/>
    <dgm:cxn modelId="{27B1F3A3-CC97-4CB0-AFFB-6E2F93BB64BC}" type="presParOf" srcId="{CD2844FC-1F5D-46D5-8D36-66ED545E2216}" destId="{E636967C-2625-499B-BBF6-CDD28EFAD687}" srcOrd="14" destOrd="0" presId="urn:microsoft.com/office/officeart/2005/8/layout/cycle6"/>
    <dgm:cxn modelId="{BC052DE9-D54F-489E-B153-E6AAC9AF4547}" type="presParOf" srcId="{CD2844FC-1F5D-46D5-8D36-66ED545E2216}" destId="{3BEACAB4-C020-4FB8-B233-AFC8FEF776C5}" srcOrd="15" destOrd="0" presId="urn:microsoft.com/office/officeart/2005/8/layout/cycle6"/>
    <dgm:cxn modelId="{8F27A8D2-5B66-4042-97C0-61177BE384A0}" type="presParOf" srcId="{CD2844FC-1F5D-46D5-8D36-66ED545E2216}" destId="{BB80BF16-C57F-44EA-92DA-00380DAFE698}" srcOrd="16" destOrd="0" presId="urn:microsoft.com/office/officeart/2005/8/layout/cycle6"/>
    <dgm:cxn modelId="{50676F52-6394-4FBC-A1E3-806E1C6A787F}" type="presParOf" srcId="{CD2844FC-1F5D-46D5-8D36-66ED545E2216}" destId="{1BE93635-13B4-4D3F-9A03-BDF6F30E14B3}" srcOrd="17" destOrd="0" presId="urn:microsoft.com/office/officeart/2005/8/layout/cycle6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31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D15C083E-54F2-409C-BC2F-EBEB9C3AAF78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D21F2CE1-EEC2-4426-805F-416FF24A1FF8}">
      <dgm:prSet phldrT="[Texto]" custT="1"/>
      <dgm:spPr/>
      <dgm:t>
        <a:bodyPr/>
        <a:lstStyle/>
        <a:p>
          <a:r>
            <a:rPr lang="es-ES" sz="1400" b="1" dirty="0"/>
            <a:t>Kilómetros</a:t>
          </a:r>
        </a:p>
      </dgm:t>
    </dgm:pt>
    <dgm:pt modelId="{C5547852-9282-40BC-9197-AC12B434CAB5}" type="parTrans" cxnId="{D5B8377F-EDF5-40A2-91A9-FE3E4E17379F}">
      <dgm:prSet/>
      <dgm:spPr/>
      <dgm:t>
        <a:bodyPr/>
        <a:lstStyle/>
        <a:p>
          <a:endParaRPr lang="es-ES" sz="1200"/>
        </a:p>
      </dgm:t>
    </dgm:pt>
    <dgm:pt modelId="{BDAE1E86-BB3E-4BCA-8CB6-4B1C48BE3123}" type="sibTrans" cxnId="{D5B8377F-EDF5-40A2-91A9-FE3E4E17379F}">
      <dgm:prSet/>
      <dgm:spPr/>
      <dgm:t>
        <a:bodyPr/>
        <a:lstStyle/>
        <a:p>
          <a:endParaRPr lang="es-ES" sz="1200"/>
        </a:p>
      </dgm:t>
    </dgm:pt>
    <dgm:pt modelId="{568ED6D9-E888-4483-A1DD-FDB3D2EEB335}">
      <dgm:prSet phldrT="[Texto]" custT="1"/>
      <dgm:spPr/>
      <dgm:t>
        <a:bodyPr/>
        <a:lstStyle/>
        <a:p>
          <a:r>
            <a:rPr lang="es-ES" sz="1200" dirty="0"/>
            <a:t>2000 KM</a:t>
          </a:r>
        </a:p>
      </dgm:t>
    </dgm:pt>
    <dgm:pt modelId="{44E87779-3BDE-4922-B7EF-51F44267A43E}" type="parTrans" cxnId="{DC62FC72-1764-49ED-B383-386F07BB9122}">
      <dgm:prSet/>
      <dgm:spPr/>
      <dgm:t>
        <a:bodyPr/>
        <a:lstStyle/>
        <a:p>
          <a:endParaRPr lang="es-ES" sz="1200"/>
        </a:p>
      </dgm:t>
    </dgm:pt>
    <dgm:pt modelId="{12C0BA8D-C47A-4CAA-AF9D-7979C039AEB2}" type="sibTrans" cxnId="{DC62FC72-1764-49ED-B383-386F07BB9122}">
      <dgm:prSet/>
      <dgm:spPr/>
      <dgm:t>
        <a:bodyPr/>
        <a:lstStyle/>
        <a:p>
          <a:endParaRPr lang="es-ES" sz="1200"/>
        </a:p>
      </dgm:t>
    </dgm:pt>
    <dgm:pt modelId="{79BFC2A1-621D-40F9-AC3B-440226BB1BBC}">
      <dgm:prSet phldrT="[Texto]"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s-ES" sz="1200" b="1" dirty="0"/>
            <a:t>1000 KM</a:t>
          </a:r>
        </a:p>
      </dgm:t>
    </dgm:pt>
    <dgm:pt modelId="{4E5D8A80-83D7-4388-B9E4-5AE83E98E0F0}" type="parTrans" cxnId="{F19B547E-B440-4B6B-86FA-F0312374152E}">
      <dgm:prSet/>
      <dgm:spPr/>
      <dgm:t>
        <a:bodyPr/>
        <a:lstStyle/>
        <a:p>
          <a:endParaRPr lang="es-ES" sz="1200"/>
        </a:p>
      </dgm:t>
    </dgm:pt>
    <dgm:pt modelId="{5CAB55C8-4EB7-4673-8B5F-D04C436A9D83}" type="sibTrans" cxnId="{F19B547E-B440-4B6B-86FA-F0312374152E}">
      <dgm:prSet/>
      <dgm:spPr/>
      <dgm:t>
        <a:bodyPr/>
        <a:lstStyle/>
        <a:p>
          <a:endParaRPr lang="es-ES" sz="1200"/>
        </a:p>
      </dgm:t>
    </dgm:pt>
    <dgm:pt modelId="{E2F7D69E-9031-4376-BE5C-02B11DBE4006}">
      <dgm:prSet phldrT="[Texto]" custT="1"/>
      <dgm:spPr/>
      <dgm:t>
        <a:bodyPr/>
        <a:lstStyle/>
        <a:p>
          <a:r>
            <a:rPr lang="es-ES" sz="1200" dirty="0"/>
            <a:t>1000 KM</a:t>
          </a:r>
        </a:p>
      </dgm:t>
    </dgm:pt>
    <dgm:pt modelId="{9E75EFC1-4AD5-41F1-B9D8-198C3B18404A}" type="parTrans" cxnId="{4350C256-3855-47C1-9BC5-677828D7BAB0}">
      <dgm:prSet/>
      <dgm:spPr/>
      <dgm:t>
        <a:bodyPr/>
        <a:lstStyle/>
        <a:p>
          <a:endParaRPr lang="es-ES" sz="1200"/>
        </a:p>
      </dgm:t>
    </dgm:pt>
    <dgm:pt modelId="{F0796FA8-4B2B-45DA-9A83-FB8BE7CFE2B5}" type="sibTrans" cxnId="{4350C256-3855-47C1-9BC5-677828D7BAB0}">
      <dgm:prSet/>
      <dgm:spPr/>
      <dgm:t>
        <a:bodyPr/>
        <a:lstStyle/>
        <a:p>
          <a:endParaRPr lang="es-ES" sz="1200"/>
        </a:p>
      </dgm:t>
    </dgm:pt>
    <dgm:pt modelId="{2F1ADD46-47A6-471F-A33E-3AD38FE3E75C}" type="pres">
      <dgm:prSet presAssocID="{D15C083E-54F2-409C-BC2F-EBEB9C3AAF78}" presName="theList" presStyleCnt="0">
        <dgm:presLayoutVars>
          <dgm:dir/>
          <dgm:animLvl val="lvl"/>
          <dgm:resizeHandles val="exact"/>
        </dgm:presLayoutVars>
      </dgm:prSet>
      <dgm:spPr/>
    </dgm:pt>
    <dgm:pt modelId="{1B52B5A9-BE04-4E63-A9E7-5B278072950C}" type="pres">
      <dgm:prSet presAssocID="{D21F2CE1-EEC2-4426-805F-416FF24A1FF8}" presName="compNode" presStyleCnt="0"/>
      <dgm:spPr/>
    </dgm:pt>
    <dgm:pt modelId="{7068E4F3-C749-4918-82FA-AA0B0C385295}" type="pres">
      <dgm:prSet presAssocID="{D21F2CE1-EEC2-4426-805F-416FF24A1FF8}" presName="aNode" presStyleLbl="bgShp" presStyleIdx="0" presStyleCnt="1" custLinFactX="-38770" custLinFactNeighborX="-100000" custLinFactNeighborY="1505"/>
      <dgm:spPr/>
    </dgm:pt>
    <dgm:pt modelId="{5E40840B-A498-46F7-B8E0-84ECA0EFB81F}" type="pres">
      <dgm:prSet presAssocID="{D21F2CE1-EEC2-4426-805F-416FF24A1FF8}" presName="textNode" presStyleLbl="bgShp" presStyleIdx="0" presStyleCnt="1"/>
      <dgm:spPr/>
    </dgm:pt>
    <dgm:pt modelId="{4F5402EC-A58B-48B3-A407-87D3C6A7F4C5}" type="pres">
      <dgm:prSet presAssocID="{D21F2CE1-EEC2-4426-805F-416FF24A1FF8}" presName="compChildNode" presStyleCnt="0"/>
      <dgm:spPr/>
    </dgm:pt>
    <dgm:pt modelId="{A88B646B-316C-4AEC-9B95-BD735E0C319A}" type="pres">
      <dgm:prSet presAssocID="{D21F2CE1-EEC2-4426-805F-416FF24A1FF8}" presName="theInnerList" presStyleCnt="0"/>
      <dgm:spPr/>
    </dgm:pt>
    <dgm:pt modelId="{E512D500-8A48-40D4-8C9D-7ABCA317D960}" type="pres">
      <dgm:prSet presAssocID="{568ED6D9-E888-4483-A1DD-FDB3D2EEB335}" presName="childNode" presStyleLbl="node1" presStyleIdx="0" presStyleCnt="3">
        <dgm:presLayoutVars>
          <dgm:bulletEnabled val="1"/>
        </dgm:presLayoutVars>
      </dgm:prSet>
      <dgm:spPr/>
    </dgm:pt>
    <dgm:pt modelId="{CA4D2115-BFC6-4912-9EF4-71579006061D}" type="pres">
      <dgm:prSet presAssocID="{568ED6D9-E888-4483-A1DD-FDB3D2EEB335}" presName="aSpace2" presStyleCnt="0"/>
      <dgm:spPr/>
    </dgm:pt>
    <dgm:pt modelId="{0B17A167-EAC0-42F5-8D37-F4C5570F3BF4}" type="pres">
      <dgm:prSet presAssocID="{79BFC2A1-621D-40F9-AC3B-440226BB1BBC}" presName="childNode" presStyleLbl="node1" presStyleIdx="1" presStyleCnt="3">
        <dgm:presLayoutVars>
          <dgm:bulletEnabled val="1"/>
        </dgm:presLayoutVars>
      </dgm:prSet>
      <dgm:spPr/>
    </dgm:pt>
    <dgm:pt modelId="{55F2023E-76F7-4292-BACC-BD44F8737F46}" type="pres">
      <dgm:prSet presAssocID="{79BFC2A1-621D-40F9-AC3B-440226BB1BBC}" presName="aSpace2" presStyleCnt="0"/>
      <dgm:spPr/>
    </dgm:pt>
    <dgm:pt modelId="{F06E2A0A-34A9-40D3-9A9D-ED471ECA3B94}" type="pres">
      <dgm:prSet presAssocID="{E2F7D69E-9031-4376-BE5C-02B11DBE4006}" presName="childNode" presStyleLbl="node1" presStyleIdx="2" presStyleCnt="3">
        <dgm:presLayoutVars>
          <dgm:bulletEnabled val="1"/>
        </dgm:presLayoutVars>
      </dgm:prSet>
      <dgm:spPr/>
    </dgm:pt>
  </dgm:ptLst>
  <dgm:cxnLst>
    <dgm:cxn modelId="{435AB54A-30E1-487D-BB83-2240D45D9CE2}" type="presOf" srcId="{E2F7D69E-9031-4376-BE5C-02B11DBE4006}" destId="{F06E2A0A-34A9-40D3-9A9D-ED471ECA3B94}" srcOrd="0" destOrd="0" presId="urn:microsoft.com/office/officeart/2005/8/layout/lProcess2"/>
    <dgm:cxn modelId="{DC62FC72-1764-49ED-B383-386F07BB9122}" srcId="{D21F2CE1-EEC2-4426-805F-416FF24A1FF8}" destId="{568ED6D9-E888-4483-A1DD-FDB3D2EEB335}" srcOrd="0" destOrd="0" parTransId="{44E87779-3BDE-4922-B7EF-51F44267A43E}" sibTransId="{12C0BA8D-C47A-4CAA-AF9D-7979C039AEB2}"/>
    <dgm:cxn modelId="{4350C256-3855-47C1-9BC5-677828D7BAB0}" srcId="{D21F2CE1-EEC2-4426-805F-416FF24A1FF8}" destId="{E2F7D69E-9031-4376-BE5C-02B11DBE4006}" srcOrd="2" destOrd="0" parTransId="{9E75EFC1-4AD5-41F1-B9D8-198C3B18404A}" sibTransId="{F0796FA8-4B2B-45DA-9A83-FB8BE7CFE2B5}"/>
    <dgm:cxn modelId="{F19B547E-B440-4B6B-86FA-F0312374152E}" srcId="{D21F2CE1-EEC2-4426-805F-416FF24A1FF8}" destId="{79BFC2A1-621D-40F9-AC3B-440226BB1BBC}" srcOrd="1" destOrd="0" parTransId="{4E5D8A80-83D7-4388-B9E4-5AE83E98E0F0}" sibTransId="{5CAB55C8-4EB7-4673-8B5F-D04C436A9D83}"/>
    <dgm:cxn modelId="{D5B8377F-EDF5-40A2-91A9-FE3E4E17379F}" srcId="{D15C083E-54F2-409C-BC2F-EBEB9C3AAF78}" destId="{D21F2CE1-EEC2-4426-805F-416FF24A1FF8}" srcOrd="0" destOrd="0" parTransId="{C5547852-9282-40BC-9197-AC12B434CAB5}" sibTransId="{BDAE1E86-BB3E-4BCA-8CB6-4B1C48BE3123}"/>
    <dgm:cxn modelId="{6441979C-D0C5-47CB-8C5A-E5087256EEBF}" type="presOf" srcId="{D21F2CE1-EEC2-4426-805F-416FF24A1FF8}" destId="{5E40840B-A498-46F7-B8E0-84ECA0EFB81F}" srcOrd="1" destOrd="0" presId="urn:microsoft.com/office/officeart/2005/8/layout/lProcess2"/>
    <dgm:cxn modelId="{9DC09CBB-52F5-40CE-9FD0-B04F1DE9C05F}" type="presOf" srcId="{79BFC2A1-621D-40F9-AC3B-440226BB1BBC}" destId="{0B17A167-EAC0-42F5-8D37-F4C5570F3BF4}" srcOrd="0" destOrd="0" presId="urn:microsoft.com/office/officeart/2005/8/layout/lProcess2"/>
    <dgm:cxn modelId="{3487EAC3-4A67-4E78-96F3-E9C48B7CF381}" type="presOf" srcId="{568ED6D9-E888-4483-A1DD-FDB3D2EEB335}" destId="{E512D500-8A48-40D4-8C9D-7ABCA317D960}" srcOrd="0" destOrd="0" presId="urn:microsoft.com/office/officeart/2005/8/layout/lProcess2"/>
    <dgm:cxn modelId="{D4C9B4F0-0C25-4A51-8F9F-ED3E72DB3083}" type="presOf" srcId="{D15C083E-54F2-409C-BC2F-EBEB9C3AAF78}" destId="{2F1ADD46-47A6-471F-A33E-3AD38FE3E75C}" srcOrd="0" destOrd="0" presId="urn:microsoft.com/office/officeart/2005/8/layout/lProcess2"/>
    <dgm:cxn modelId="{2BA37BF6-633A-4645-9949-229ED5AAE631}" type="presOf" srcId="{D21F2CE1-EEC2-4426-805F-416FF24A1FF8}" destId="{7068E4F3-C749-4918-82FA-AA0B0C385295}" srcOrd="0" destOrd="0" presId="urn:microsoft.com/office/officeart/2005/8/layout/lProcess2"/>
    <dgm:cxn modelId="{9B309321-7083-45FC-BF11-5F3E42F8853A}" type="presParOf" srcId="{2F1ADD46-47A6-471F-A33E-3AD38FE3E75C}" destId="{1B52B5A9-BE04-4E63-A9E7-5B278072950C}" srcOrd="0" destOrd="0" presId="urn:microsoft.com/office/officeart/2005/8/layout/lProcess2"/>
    <dgm:cxn modelId="{7589ED00-9421-4E92-B910-B42C422D6347}" type="presParOf" srcId="{1B52B5A9-BE04-4E63-A9E7-5B278072950C}" destId="{7068E4F3-C749-4918-82FA-AA0B0C385295}" srcOrd="0" destOrd="0" presId="urn:microsoft.com/office/officeart/2005/8/layout/lProcess2"/>
    <dgm:cxn modelId="{91C63B06-197B-4D1D-AE79-9B9BC3B134AB}" type="presParOf" srcId="{1B52B5A9-BE04-4E63-A9E7-5B278072950C}" destId="{5E40840B-A498-46F7-B8E0-84ECA0EFB81F}" srcOrd="1" destOrd="0" presId="urn:microsoft.com/office/officeart/2005/8/layout/lProcess2"/>
    <dgm:cxn modelId="{070D8800-C1CD-4895-B990-17EB2351A21D}" type="presParOf" srcId="{1B52B5A9-BE04-4E63-A9E7-5B278072950C}" destId="{4F5402EC-A58B-48B3-A407-87D3C6A7F4C5}" srcOrd="2" destOrd="0" presId="urn:microsoft.com/office/officeart/2005/8/layout/lProcess2"/>
    <dgm:cxn modelId="{DCB5EEF2-39F6-4BA3-956C-0F98F615EE08}" type="presParOf" srcId="{4F5402EC-A58B-48B3-A407-87D3C6A7F4C5}" destId="{A88B646B-316C-4AEC-9B95-BD735E0C319A}" srcOrd="0" destOrd="0" presId="urn:microsoft.com/office/officeart/2005/8/layout/lProcess2"/>
    <dgm:cxn modelId="{CA7E4BA0-78B1-4D82-B4CD-961738C9DD12}" type="presParOf" srcId="{A88B646B-316C-4AEC-9B95-BD735E0C319A}" destId="{E512D500-8A48-40D4-8C9D-7ABCA317D960}" srcOrd="0" destOrd="0" presId="urn:microsoft.com/office/officeart/2005/8/layout/lProcess2"/>
    <dgm:cxn modelId="{EB5144E2-D039-4149-8EE2-CE41DEBDBC07}" type="presParOf" srcId="{A88B646B-316C-4AEC-9B95-BD735E0C319A}" destId="{CA4D2115-BFC6-4912-9EF4-71579006061D}" srcOrd="1" destOrd="0" presId="urn:microsoft.com/office/officeart/2005/8/layout/lProcess2"/>
    <dgm:cxn modelId="{A8DA63CC-C689-4AFB-8AB6-4F3B7150B2A1}" type="presParOf" srcId="{A88B646B-316C-4AEC-9B95-BD735E0C319A}" destId="{0B17A167-EAC0-42F5-8D37-F4C5570F3BF4}" srcOrd="2" destOrd="0" presId="urn:microsoft.com/office/officeart/2005/8/layout/lProcess2"/>
    <dgm:cxn modelId="{8CE7EF23-DDEB-4BDA-AF89-470704479E55}" type="presParOf" srcId="{A88B646B-316C-4AEC-9B95-BD735E0C319A}" destId="{55F2023E-76F7-4292-BACC-BD44F8737F46}" srcOrd="3" destOrd="0" presId="urn:microsoft.com/office/officeart/2005/8/layout/lProcess2"/>
    <dgm:cxn modelId="{9AAA3412-4AF4-4975-A683-F17631A4C725}" type="presParOf" srcId="{A88B646B-316C-4AEC-9B95-BD735E0C319A}" destId="{F06E2A0A-34A9-40D3-9A9D-ED471ECA3B94}" srcOrd="4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20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D15C083E-54F2-409C-BC2F-EBEB9C3AAF78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907B3A3F-51ED-4494-88E8-3C0432451BF7}">
      <dgm:prSet phldrT="[Texto]" custT="1"/>
      <dgm:spPr/>
      <dgm:t>
        <a:bodyPr/>
        <a:lstStyle/>
        <a:p>
          <a:r>
            <a:rPr lang="es-ES" sz="1400" b="1" dirty="0"/>
            <a:t>Estado</a:t>
          </a:r>
        </a:p>
      </dgm:t>
    </dgm:pt>
    <dgm:pt modelId="{1D47541A-A7C4-4DB0-8C8D-7E063CA6D56B}" type="parTrans" cxnId="{8833D062-E968-48F8-A189-79B6EFFDFA0B}">
      <dgm:prSet/>
      <dgm:spPr/>
      <dgm:t>
        <a:bodyPr/>
        <a:lstStyle/>
        <a:p>
          <a:endParaRPr lang="es-ES"/>
        </a:p>
      </dgm:t>
    </dgm:pt>
    <dgm:pt modelId="{D1EFFDBB-1DE7-4794-A477-EF28BA94D92F}" type="sibTrans" cxnId="{8833D062-E968-48F8-A189-79B6EFFDFA0B}">
      <dgm:prSet/>
      <dgm:spPr/>
      <dgm:t>
        <a:bodyPr/>
        <a:lstStyle/>
        <a:p>
          <a:endParaRPr lang="es-ES"/>
        </a:p>
      </dgm:t>
    </dgm:pt>
    <dgm:pt modelId="{1A5332CB-ABD0-4250-B765-94F73FA3BE32}">
      <dgm:prSet phldrT="[Texto]"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s-ES" sz="1000" b="1" dirty="0"/>
            <a:t>100%</a:t>
          </a:r>
        </a:p>
      </dgm:t>
    </dgm:pt>
    <dgm:pt modelId="{555F47D2-22EC-4130-A207-3CD0F32599CB}" type="parTrans" cxnId="{2F8CE20F-5825-43E4-92F7-DAFB5DED1939}">
      <dgm:prSet/>
      <dgm:spPr/>
      <dgm:t>
        <a:bodyPr/>
        <a:lstStyle/>
        <a:p>
          <a:endParaRPr lang="es-ES"/>
        </a:p>
      </dgm:t>
    </dgm:pt>
    <dgm:pt modelId="{C36CD583-3918-4393-A45F-63EB428FDD2A}" type="sibTrans" cxnId="{2F8CE20F-5825-43E4-92F7-DAFB5DED1939}">
      <dgm:prSet/>
      <dgm:spPr/>
      <dgm:t>
        <a:bodyPr/>
        <a:lstStyle/>
        <a:p>
          <a:endParaRPr lang="es-ES"/>
        </a:p>
      </dgm:t>
    </dgm:pt>
    <dgm:pt modelId="{37E50601-D58D-424F-8CCD-A9F1FE5A2387}">
      <dgm:prSet phldrT="[Texto]" custT="1"/>
      <dgm:spPr/>
      <dgm:t>
        <a:bodyPr/>
        <a:lstStyle/>
        <a:p>
          <a:r>
            <a:rPr lang="es-ES" sz="1000" dirty="0"/>
            <a:t>100%</a:t>
          </a:r>
        </a:p>
      </dgm:t>
    </dgm:pt>
    <dgm:pt modelId="{8762BCF6-060D-49D3-87BB-06C4D73E73EC}" type="parTrans" cxnId="{379B3788-9D87-4DA3-AEAE-7B87F3FEFE66}">
      <dgm:prSet/>
      <dgm:spPr/>
      <dgm:t>
        <a:bodyPr/>
        <a:lstStyle/>
        <a:p>
          <a:endParaRPr lang="es-ES"/>
        </a:p>
      </dgm:t>
    </dgm:pt>
    <dgm:pt modelId="{38CF24BE-A7AE-449D-8E41-B4A849C74B63}" type="sibTrans" cxnId="{379B3788-9D87-4DA3-AEAE-7B87F3FEFE66}">
      <dgm:prSet/>
      <dgm:spPr/>
      <dgm:t>
        <a:bodyPr/>
        <a:lstStyle/>
        <a:p>
          <a:endParaRPr lang="es-ES"/>
        </a:p>
      </dgm:t>
    </dgm:pt>
    <dgm:pt modelId="{81B5B82A-234D-4ECD-8D9E-F4CC70B48051}">
      <dgm:prSet phldrT="[Texto]" custT="1"/>
      <dgm:spPr/>
      <dgm:t>
        <a:bodyPr/>
        <a:lstStyle/>
        <a:p>
          <a:r>
            <a:rPr lang="es-ES" sz="1000" dirty="0"/>
            <a:t>90%</a:t>
          </a:r>
        </a:p>
      </dgm:t>
    </dgm:pt>
    <dgm:pt modelId="{C85D0DF4-5B91-4FA1-9A0D-CFA6FBD3E684}" type="parTrans" cxnId="{84DD67C1-4825-4F4E-8319-DD741BBA2B32}">
      <dgm:prSet/>
      <dgm:spPr/>
      <dgm:t>
        <a:bodyPr/>
        <a:lstStyle/>
        <a:p>
          <a:endParaRPr lang="es-ES"/>
        </a:p>
      </dgm:t>
    </dgm:pt>
    <dgm:pt modelId="{3D0C1B7D-752F-49AC-BD45-282BE713C37E}" type="sibTrans" cxnId="{84DD67C1-4825-4F4E-8319-DD741BBA2B32}">
      <dgm:prSet/>
      <dgm:spPr/>
      <dgm:t>
        <a:bodyPr/>
        <a:lstStyle/>
        <a:p>
          <a:endParaRPr lang="es-ES"/>
        </a:p>
      </dgm:t>
    </dgm:pt>
    <dgm:pt modelId="{2F1ADD46-47A6-471F-A33E-3AD38FE3E75C}" type="pres">
      <dgm:prSet presAssocID="{D15C083E-54F2-409C-BC2F-EBEB9C3AAF78}" presName="theList" presStyleCnt="0">
        <dgm:presLayoutVars>
          <dgm:dir/>
          <dgm:animLvl val="lvl"/>
          <dgm:resizeHandles val="exact"/>
        </dgm:presLayoutVars>
      </dgm:prSet>
      <dgm:spPr/>
    </dgm:pt>
    <dgm:pt modelId="{DBE88904-B813-433A-B70B-BC74A97F674F}" type="pres">
      <dgm:prSet presAssocID="{907B3A3F-51ED-4494-88E8-3C0432451BF7}" presName="compNode" presStyleCnt="0"/>
      <dgm:spPr/>
    </dgm:pt>
    <dgm:pt modelId="{0AD3061B-B857-4320-8DDB-B9153A3781FC}" type="pres">
      <dgm:prSet presAssocID="{907B3A3F-51ED-4494-88E8-3C0432451BF7}" presName="aNode" presStyleLbl="bgShp" presStyleIdx="0" presStyleCnt="1"/>
      <dgm:spPr/>
    </dgm:pt>
    <dgm:pt modelId="{EE9D918B-1283-429D-9DDB-0BDCD277CF06}" type="pres">
      <dgm:prSet presAssocID="{907B3A3F-51ED-4494-88E8-3C0432451BF7}" presName="textNode" presStyleLbl="bgShp" presStyleIdx="0" presStyleCnt="1"/>
      <dgm:spPr/>
    </dgm:pt>
    <dgm:pt modelId="{B3703E5B-1674-47E4-B32C-F7C12BAA9799}" type="pres">
      <dgm:prSet presAssocID="{907B3A3F-51ED-4494-88E8-3C0432451BF7}" presName="compChildNode" presStyleCnt="0"/>
      <dgm:spPr/>
    </dgm:pt>
    <dgm:pt modelId="{FB71D31B-FAD8-462C-804E-8681011102F0}" type="pres">
      <dgm:prSet presAssocID="{907B3A3F-51ED-4494-88E8-3C0432451BF7}" presName="theInnerList" presStyleCnt="0"/>
      <dgm:spPr/>
    </dgm:pt>
    <dgm:pt modelId="{914C18DD-E33B-4990-AA6F-E89C36488B9C}" type="pres">
      <dgm:prSet presAssocID="{81B5B82A-234D-4ECD-8D9E-F4CC70B48051}" presName="childNode" presStyleLbl="node1" presStyleIdx="0" presStyleCnt="3">
        <dgm:presLayoutVars>
          <dgm:bulletEnabled val="1"/>
        </dgm:presLayoutVars>
      </dgm:prSet>
      <dgm:spPr/>
    </dgm:pt>
    <dgm:pt modelId="{1A134C4F-5F46-4D22-A67A-651E2C09DB85}" type="pres">
      <dgm:prSet presAssocID="{81B5B82A-234D-4ECD-8D9E-F4CC70B48051}" presName="aSpace2" presStyleCnt="0"/>
      <dgm:spPr/>
    </dgm:pt>
    <dgm:pt modelId="{F7A5E329-1FF0-4667-820C-CB52FAC41CD9}" type="pres">
      <dgm:prSet presAssocID="{1A5332CB-ABD0-4250-B765-94F73FA3BE32}" presName="childNode" presStyleLbl="node1" presStyleIdx="1" presStyleCnt="3">
        <dgm:presLayoutVars>
          <dgm:bulletEnabled val="1"/>
        </dgm:presLayoutVars>
      </dgm:prSet>
      <dgm:spPr/>
    </dgm:pt>
    <dgm:pt modelId="{415A3D7B-B398-4307-94F8-0AD60523D26E}" type="pres">
      <dgm:prSet presAssocID="{1A5332CB-ABD0-4250-B765-94F73FA3BE32}" presName="aSpace2" presStyleCnt="0"/>
      <dgm:spPr/>
    </dgm:pt>
    <dgm:pt modelId="{918A29B7-5CBB-40EE-8EBB-A5CA0A4C66B2}" type="pres">
      <dgm:prSet presAssocID="{37E50601-D58D-424F-8CCD-A9F1FE5A2387}" presName="childNode" presStyleLbl="node1" presStyleIdx="2" presStyleCnt="3">
        <dgm:presLayoutVars>
          <dgm:bulletEnabled val="1"/>
        </dgm:presLayoutVars>
      </dgm:prSet>
      <dgm:spPr/>
    </dgm:pt>
  </dgm:ptLst>
  <dgm:cxnLst>
    <dgm:cxn modelId="{2F8CE20F-5825-43E4-92F7-DAFB5DED1939}" srcId="{907B3A3F-51ED-4494-88E8-3C0432451BF7}" destId="{1A5332CB-ABD0-4250-B765-94F73FA3BE32}" srcOrd="1" destOrd="0" parTransId="{555F47D2-22EC-4130-A207-3CD0F32599CB}" sibTransId="{C36CD583-3918-4393-A45F-63EB428FDD2A}"/>
    <dgm:cxn modelId="{8833D062-E968-48F8-A189-79B6EFFDFA0B}" srcId="{D15C083E-54F2-409C-BC2F-EBEB9C3AAF78}" destId="{907B3A3F-51ED-4494-88E8-3C0432451BF7}" srcOrd="0" destOrd="0" parTransId="{1D47541A-A7C4-4DB0-8C8D-7E063CA6D56B}" sibTransId="{D1EFFDBB-1DE7-4794-A477-EF28BA94D92F}"/>
    <dgm:cxn modelId="{CCB36649-4B27-49B8-B3FB-E92C315301E3}" type="presOf" srcId="{907B3A3F-51ED-4494-88E8-3C0432451BF7}" destId="{EE9D918B-1283-429D-9DDB-0BDCD277CF06}" srcOrd="1" destOrd="0" presId="urn:microsoft.com/office/officeart/2005/8/layout/lProcess2"/>
    <dgm:cxn modelId="{ACE3926F-A38C-4E09-8E13-D2E5E935A5C6}" type="presOf" srcId="{D15C083E-54F2-409C-BC2F-EBEB9C3AAF78}" destId="{2F1ADD46-47A6-471F-A33E-3AD38FE3E75C}" srcOrd="0" destOrd="0" presId="urn:microsoft.com/office/officeart/2005/8/layout/lProcess2"/>
    <dgm:cxn modelId="{73E53877-F22D-4EB9-A986-402AF01310F0}" type="presOf" srcId="{907B3A3F-51ED-4494-88E8-3C0432451BF7}" destId="{0AD3061B-B857-4320-8DDB-B9153A3781FC}" srcOrd="0" destOrd="0" presId="urn:microsoft.com/office/officeart/2005/8/layout/lProcess2"/>
    <dgm:cxn modelId="{379B3788-9D87-4DA3-AEAE-7B87F3FEFE66}" srcId="{907B3A3F-51ED-4494-88E8-3C0432451BF7}" destId="{37E50601-D58D-424F-8CCD-A9F1FE5A2387}" srcOrd="2" destOrd="0" parTransId="{8762BCF6-060D-49D3-87BB-06C4D73E73EC}" sibTransId="{38CF24BE-A7AE-449D-8E41-B4A849C74B63}"/>
    <dgm:cxn modelId="{BA82548F-3464-41A5-A3D5-9FEC12AC1D45}" type="presOf" srcId="{37E50601-D58D-424F-8CCD-A9F1FE5A2387}" destId="{918A29B7-5CBB-40EE-8EBB-A5CA0A4C66B2}" srcOrd="0" destOrd="0" presId="urn:microsoft.com/office/officeart/2005/8/layout/lProcess2"/>
    <dgm:cxn modelId="{AA247EBC-5F0D-4264-ABA8-3584D706ACA2}" type="presOf" srcId="{1A5332CB-ABD0-4250-B765-94F73FA3BE32}" destId="{F7A5E329-1FF0-4667-820C-CB52FAC41CD9}" srcOrd="0" destOrd="0" presId="urn:microsoft.com/office/officeart/2005/8/layout/lProcess2"/>
    <dgm:cxn modelId="{84DD67C1-4825-4F4E-8319-DD741BBA2B32}" srcId="{907B3A3F-51ED-4494-88E8-3C0432451BF7}" destId="{81B5B82A-234D-4ECD-8D9E-F4CC70B48051}" srcOrd="0" destOrd="0" parTransId="{C85D0DF4-5B91-4FA1-9A0D-CFA6FBD3E684}" sibTransId="{3D0C1B7D-752F-49AC-BD45-282BE713C37E}"/>
    <dgm:cxn modelId="{CC9B43C5-8592-446D-BA51-0847F4F604FD}" type="presOf" srcId="{81B5B82A-234D-4ECD-8D9E-F4CC70B48051}" destId="{914C18DD-E33B-4990-AA6F-E89C36488B9C}" srcOrd="0" destOrd="0" presId="urn:microsoft.com/office/officeart/2005/8/layout/lProcess2"/>
    <dgm:cxn modelId="{B3A7979F-CF6B-4A3C-B8CF-0380598548E9}" type="presParOf" srcId="{2F1ADD46-47A6-471F-A33E-3AD38FE3E75C}" destId="{DBE88904-B813-433A-B70B-BC74A97F674F}" srcOrd="0" destOrd="0" presId="urn:microsoft.com/office/officeart/2005/8/layout/lProcess2"/>
    <dgm:cxn modelId="{B94C7BF8-800B-4B07-BC98-560B1BA56A2A}" type="presParOf" srcId="{DBE88904-B813-433A-B70B-BC74A97F674F}" destId="{0AD3061B-B857-4320-8DDB-B9153A3781FC}" srcOrd="0" destOrd="0" presId="urn:microsoft.com/office/officeart/2005/8/layout/lProcess2"/>
    <dgm:cxn modelId="{979C632B-D48C-4FA1-BECC-3F0B1FC8E8BE}" type="presParOf" srcId="{DBE88904-B813-433A-B70B-BC74A97F674F}" destId="{EE9D918B-1283-429D-9DDB-0BDCD277CF06}" srcOrd="1" destOrd="0" presId="urn:microsoft.com/office/officeart/2005/8/layout/lProcess2"/>
    <dgm:cxn modelId="{2C1497E9-67E3-4F06-8886-D4DADAD164AB}" type="presParOf" srcId="{DBE88904-B813-433A-B70B-BC74A97F674F}" destId="{B3703E5B-1674-47E4-B32C-F7C12BAA9799}" srcOrd="2" destOrd="0" presId="urn:microsoft.com/office/officeart/2005/8/layout/lProcess2"/>
    <dgm:cxn modelId="{48BBBFAD-A701-404E-BD0E-14F38DE95675}" type="presParOf" srcId="{B3703E5B-1674-47E4-B32C-F7C12BAA9799}" destId="{FB71D31B-FAD8-462C-804E-8681011102F0}" srcOrd="0" destOrd="0" presId="urn:microsoft.com/office/officeart/2005/8/layout/lProcess2"/>
    <dgm:cxn modelId="{33400077-B131-4D20-AB91-FB9AAE19E35E}" type="presParOf" srcId="{FB71D31B-FAD8-462C-804E-8681011102F0}" destId="{914C18DD-E33B-4990-AA6F-E89C36488B9C}" srcOrd="0" destOrd="0" presId="urn:microsoft.com/office/officeart/2005/8/layout/lProcess2"/>
    <dgm:cxn modelId="{3F3E22E5-D341-48F4-AF75-48113A7A1A6C}" type="presParOf" srcId="{FB71D31B-FAD8-462C-804E-8681011102F0}" destId="{1A134C4F-5F46-4D22-A67A-651E2C09DB85}" srcOrd="1" destOrd="0" presId="urn:microsoft.com/office/officeart/2005/8/layout/lProcess2"/>
    <dgm:cxn modelId="{2DA575F8-D828-4B02-9F16-FEEE227BEFB9}" type="presParOf" srcId="{FB71D31B-FAD8-462C-804E-8681011102F0}" destId="{F7A5E329-1FF0-4667-820C-CB52FAC41CD9}" srcOrd="2" destOrd="0" presId="urn:microsoft.com/office/officeart/2005/8/layout/lProcess2"/>
    <dgm:cxn modelId="{282D9684-DE01-4367-A921-4191DD4DA049}" type="presParOf" srcId="{FB71D31B-FAD8-462C-804E-8681011102F0}" destId="{415A3D7B-B398-4307-94F8-0AD60523D26E}" srcOrd="3" destOrd="0" presId="urn:microsoft.com/office/officeart/2005/8/layout/lProcess2"/>
    <dgm:cxn modelId="{BADCDF9E-1BEE-4089-A9E6-9CE19F2BCA93}" type="presParOf" srcId="{FB71D31B-FAD8-462C-804E-8681011102F0}" destId="{918A29B7-5CBB-40EE-8EBB-A5CA0A4C66B2}" srcOrd="4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25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D15C083E-54F2-409C-BC2F-EBEB9C3AAF78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C169F8A3-ED42-4CEE-9201-3CF19FB29AFB}">
      <dgm:prSet phldrT="[Texto]" custT="1"/>
      <dgm:spPr/>
      <dgm:t>
        <a:bodyPr/>
        <a:lstStyle/>
        <a:p>
          <a:r>
            <a:rPr lang="es-ES" sz="1400" b="1" dirty="0"/>
            <a:t>Característica Relevante</a:t>
          </a:r>
        </a:p>
      </dgm:t>
    </dgm:pt>
    <dgm:pt modelId="{BBD1C2C9-52FB-4736-BDF2-97BD5D9E1F95}" type="parTrans" cxnId="{C40B6118-34CA-4A76-8B80-05F87B93112D}">
      <dgm:prSet/>
      <dgm:spPr/>
      <dgm:t>
        <a:bodyPr/>
        <a:lstStyle/>
        <a:p>
          <a:endParaRPr lang="es-ES"/>
        </a:p>
      </dgm:t>
    </dgm:pt>
    <dgm:pt modelId="{5BEEF90D-CFA3-4FCF-B648-458F68919711}" type="sibTrans" cxnId="{C40B6118-34CA-4A76-8B80-05F87B93112D}">
      <dgm:prSet/>
      <dgm:spPr/>
      <dgm:t>
        <a:bodyPr/>
        <a:lstStyle/>
        <a:p>
          <a:endParaRPr lang="es-ES"/>
        </a:p>
      </dgm:t>
    </dgm:pt>
    <dgm:pt modelId="{929D4A9A-1AE3-4780-943E-EB4AB3B61DC3}">
      <dgm:prSet phldrT="[Texto]" custT="1"/>
      <dgm:spPr/>
      <dgm:t>
        <a:bodyPr/>
        <a:lstStyle/>
        <a:p>
          <a:r>
            <a:rPr lang="es-ES" sz="1000" dirty="0"/>
            <a:t>Modelación hidráulica en línea en función de los sensores de monitoreo.</a:t>
          </a:r>
        </a:p>
      </dgm:t>
    </dgm:pt>
    <dgm:pt modelId="{501D6AFF-F5B7-4F05-A9AF-BE296D1DF0C3}" type="parTrans" cxnId="{AEE4F1D4-917E-4180-ADBE-1ECD8945F561}">
      <dgm:prSet/>
      <dgm:spPr/>
      <dgm:t>
        <a:bodyPr/>
        <a:lstStyle/>
        <a:p>
          <a:endParaRPr lang="es-ES"/>
        </a:p>
      </dgm:t>
    </dgm:pt>
    <dgm:pt modelId="{9DD40546-4742-45EC-873A-2E08D7C95486}" type="sibTrans" cxnId="{AEE4F1D4-917E-4180-ADBE-1ECD8945F561}">
      <dgm:prSet/>
      <dgm:spPr/>
      <dgm:t>
        <a:bodyPr/>
        <a:lstStyle/>
        <a:p>
          <a:endParaRPr lang="es-ES"/>
        </a:p>
      </dgm:t>
    </dgm:pt>
    <dgm:pt modelId="{799D6E42-9A65-4114-B18F-7672BF225873}">
      <dgm:prSet phldrT="[Texto]"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s-ES" sz="1000" b="1" dirty="0"/>
            <a:t>Análisis estadístico y matemático para la predicción de eventos</a:t>
          </a:r>
        </a:p>
      </dgm:t>
    </dgm:pt>
    <dgm:pt modelId="{E87BEA2E-C564-4C0B-B76A-B7705494A3B0}" type="parTrans" cxnId="{9DE84390-FE02-47C1-8393-94189DB38FAC}">
      <dgm:prSet/>
      <dgm:spPr/>
      <dgm:t>
        <a:bodyPr/>
        <a:lstStyle/>
        <a:p>
          <a:endParaRPr lang="es-ES"/>
        </a:p>
      </dgm:t>
    </dgm:pt>
    <dgm:pt modelId="{8A9D9E65-C15C-4799-9813-20F08B418456}" type="sibTrans" cxnId="{9DE84390-FE02-47C1-8393-94189DB38FAC}">
      <dgm:prSet/>
      <dgm:spPr/>
      <dgm:t>
        <a:bodyPr/>
        <a:lstStyle/>
        <a:p>
          <a:endParaRPr lang="es-ES"/>
        </a:p>
      </dgm:t>
    </dgm:pt>
    <dgm:pt modelId="{A268E9FD-4377-4979-B715-B49810A0505E}">
      <dgm:prSet phldrT="[Texto]" custT="1"/>
      <dgm:spPr/>
      <dgm:t>
        <a:bodyPr/>
        <a:lstStyle/>
        <a:p>
          <a:r>
            <a:rPr lang="es-ES" sz="1000" dirty="0"/>
            <a:t>Simulación de impacto operacional y análisis avanzado de medidores domiciliarios</a:t>
          </a:r>
        </a:p>
      </dgm:t>
    </dgm:pt>
    <dgm:pt modelId="{80A6F682-EC93-48D3-AF34-E18C098982BD}" type="parTrans" cxnId="{1BE838E2-30B9-42A1-A409-3C784A5AA573}">
      <dgm:prSet/>
      <dgm:spPr/>
      <dgm:t>
        <a:bodyPr/>
        <a:lstStyle/>
        <a:p>
          <a:endParaRPr lang="es-ES"/>
        </a:p>
      </dgm:t>
    </dgm:pt>
    <dgm:pt modelId="{79B12E3A-7EA4-4CA0-BF95-8542434F1217}" type="sibTrans" cxnId="{1BE838E2-30B9-42A1-A409-3C784A5AA573}">
      <dgm:prSet/>
      <dgm:spPr/>
      <dgm:t>
        <a:bodyPr/>
        <a:lstStyle/>
        <a:p>
          <a:endParaRPr lang="es-ES"/>
        </a:p>
      </dgm:t>
    </dgm:pt>
    <dgm:pt modelId="{2F1ADD46-47A6-471F-A33E-3AD38FE3E75C}" type="pres">
      <dgm:prSet presAssocID="{D15C083E-54F2-409C-BC2F-EBEB9C3AAF78}" presName="theList" presStyleCnt="0">
        <dgm:presLayoutVars>
          <dgm:dir/>
          <dgm:animLvl val="lvl"/>
          <dgm:resizeHandles val="exact"/>
        </dgm:presLayoutVars>
      </dgm:prSet>
      <dgm:spPr/>
    </dgm:pt>
    <dgm:pt modelId="{CA754649-772E-4EB2-BCA1-B2C1B091659D}" type="pres">
      <dgm:prSet presAssocID="{C169F8A3-ED42-4CEE-9201-3CF19FB29AFB}" presName="compNode" presStyleCnt="0"/>
      <dgm:spPr/>
    </dgm:pt>
    <dgm:pt modelId="{8268BB42-287E-4500-AD13-AC05C788F17D}" type="pres">
      <dgm:prSet presAssocID="{C169F8A3-ED42-4CEE-9201-3CF19FB29AFB}" presName="aNode" presStyleLbl="bgShp" presStyleIdx="0" presStyleCnt="1"/>
      <dgm:spPr/>
    </dgm:pt>
    <dgm:pt modelId="{54967B7F-ADBB-43FF-B3A5-94EE900A6520}" type="pres">
      <dgm:prSet presAssocID="{C169F8A3-ED42-4CEE-9201-3CF19FB29AFB}" presName="textNode" presStyleLbl="bgShp" presStyleIdx="0" presStyleCnt="1"/>
      <dgm:spPr/>
    </dgm:pt>
    <dgm:pt modelId="{0FF4CB14-53AF-4A5B-909A-0883D8E5C3D0}" type="pres">
      <dgm:prSet presAssocID="{C169F8A3-ED42-4CEE-9201-3CF19FB29AFB}" presName="compChildNode" presStyleCnt="0"/>
      <dgm:spPr/>
    </dgm:pt>
    <dgm:pt modelId="{C375CD3A-C48A-4E97-86C0-EE34172C18BB}" type="pres">
      <dgm:prSet presAssocID="{C169F8A3-ED42-4CEE-9201-3CF19FB29AFB}" presName="theInnerList" presStyleCnt="0"/>
      <dgm:spPr/>
    </dgm:pt>
    <dgm:pt modelId="{D0DF50A6-8F4D-4320-9D3A-FC9ED20384C7}" type="pres">
      <dgm:prSet presAssocID="{929D4A9A-1AE3-4780-943E-EB4AB3B61DC3}" presName="childNode" presStyleLbl="node1" presStyleIdx="0" presStyleCnt="3" custScaleX="125122">
        <dgm:presLayoutVars>
          <dgm:bulletEnabled val="1"/>
        </dgm:presLayoutVars>
      </dgm:prSet>
      <dgm:spPr/>
    </dgm:pt>
    <dgm:pt modelId="{EB168A71-1A63-473F-B148-1B8AD9CDA96D}" type="pres">
      <dgm:prSet presAssocID="{929D4A9A-1AE3-4780-943E-EB4AB3B61DC3}" presName="aSpace2" presStyleCnt="0"/>
      <dgm:spPr/>
    </dgm:pt>
    <dgm:pt modelId="{3F57FE4C-0BE7-4D15-9CA2-D86360DBB272}" type="pres">
      <dgm:prSet presAssocID="{799D6E42-9A65-4114-B18F-7672BF225873}" presName="childNode" presStyleLbl="node1" presStyleIdx="1" presStyleCnt="3" custScaleX="125122">
        <dgm:presLayoutVars>
          <dgm:bulletEnabled val="1"/>
        </dgm:presLayoutVars>
      </dgm:prSet>
      <dgm:spPr/>
    </dgm:pt>
    <dgm:pt modelId="{F334DC01-B83B-4653-A76C-C7539CA9EE22}" type="pres">
      <dgm:prSet presAssocID="{799D6E42-9A65-4114-B18F-7672BF225873}" presName="aSpace2" presStyleCnt="0"/>
      <dgm:spPr/>
    </dgm:pt>
    <dgm:pt modelId="{51E184B3-6B0D-4312-BA4A-7E67408B77FD}" type="pres">
      <dgm:prSet presAssocID="{A268E9FD-4377-4979-B715-B49810A0505E}" presName="childNode" presStyleLbl="node1" presStyleIdx="2" presStyleCnt="3" custScaleX="125000">
        <dgm:presLayoutVars>
          <dgm:bulletEnabled val="1"/>
        </dgm:presLayoutVars>
      </dgm:prSet>
      <dgm:spPr/>
    </dgm:pt>
  </dgm:ptLst>
  <dgm:cxnLst>
    <dgm:cxn modelId="{C40B6118-34CA-4A76-8B80-05F87B93112D}" srcId="{D15C083E-54F2-409C-BC2F-EBEB9C3AAF78}" destId="{C169F8A3-ED42-4CEE-9201-3CF19FB29AFB}" srcOrd="0" destOrd="0" parTransId="{BBD1C2C9-52FB-4736-BDF2-97BD5D9E1F95}" sibTransId="{5BEEF90D-CFA3-4FCF-B648-458F68919711}"/>
    <dgm:cxn modelId="{80332D1A-7D97-4368-B7A8-B7BFC4A82AA4}" type="presOf" srcId="{C169F8A3-ED42-4CEE-9201-3CF19FB29AFB}" destId="{54967B7F-ADBB-43FF-B3A5-94EE900A6520}" srcOrd="1" destOrd="0" presId="urn:microsoft.com/office/officeart/2005/8/layout/lProcess2"/>
    <dgm:cxn modelId="{BA3F816C-F5D4-4735-B9EF-5B7F4DD9B670}" type="presOf" srcId="{D15C083E-54F2-409C-BC2F-EBEB9C3AAF78}" destId="{2F1ADD46-47A6-471F-A33E-3AD38FE3E75C}" srcOrd="0" destOrd="0" presId="urn:microsoft.com/office/officeart/2005/8/layout/lProcess2"/>
    <dgm:cxn modelId="{4428B66C-728B-47B6-A059-EF5A139DA049}" type="presOf" srcId="{929D4A9A-1AE3-4780-943E-EB4AB3B61DC3}" destId="{D0DF50A6-8F4D-4320-9D3A-FC9ED20384C7}" srcOrd="0" destOrd="0" presId="urn:microsoft.com/office/officeart/2005/8/layout/lProcess2"/>
    <dgm:cxn modelId="{9DE84390-FE02-47C1-8393-94189DB38FAC}" srcId="{C169F8A3-ED42-4CEE-9201-3CF19FB29AFB}" destId="{799D6E42-9A65-4114-B18F-7672BF225873}" srcOrd="1" destOrd="0" parTransId="{E87BEA2E-C564-4C0B-B76A-B7705494A3B0}" sibTransId="{8A9D9E65-C15C-4799-9813-20F08B418456}"/>
    <dgm:cxn modelId="{B62DFC95-0A75-4D98-8672-2002467496F5}" type="presOf" srcId="{799D6E42-9A65-4114-B18F-7672BF225873}" destId="{3F57FE4C-0BE7-4D15-9CA2-D86360DBB272}" srcOrd="0" destOrd="0" presId="urn:microsoft.com/office/officeart/2005/8/layout/lProcess2"/>
    <dgm:cxn modelId="{D6F27ACB-C353-464A-BCC4-65CE0A1BAFC9}" type="presOf" srcId="{C169F8A3-ED42-4CEE-9201-3CF19FB29AFB}" destId="{8268BB42-287E-4500-AD13-AC05C788F17D}" srcOrd="0" destOrd="0" presId="urn:microsoft.com/office/officeart/2005/8/layout/lProcess2"/>
    <dgm:cxn modelId="{AEE4F1D4-917E-4180-ADBE-1ECD8945F561}" srcId="{C169F8A3-ED42-4CEE-9201-3CF19FB29AFB}" destId="{929D4A9A-1AE3-4780-943E-EB4AB3B61DC3}" srcOrd="0" destOrd="0" parTransId="{501D6AFF-F5B7-4F05-A9AF-BE296D1DF0C3}" sibTransId="{9DD40546-4742-45EC-873A-2E08D7C95486}"/>
    <dgm:cxn modelId="{1BE838E2-30B9-42A1-A409-3C784A5AA573}" srcId="{C169F8A3-ED42-4CEE-9201-3CF19FB29AFB}" destId="{A268E9FD-4377-4979-B715-B49810A0505E}" srcOrd="2" destOrd="0" parTransId="{80A6F682-EC93-48D3-AF34-E18C098982BD}" sibTransId="{79B12E3A-7EA4-4CA0-BF95-8542434F1217}"/>
    <dgm:cxn modelId="{977AD3EE-6BFF-4893-BEF1-E9004592DAA7}" type="presOf" srcId="{A268E9FD-4377-4979-B715-B49810A0505E}" destId="{51E184B3-6B0D-4312-BA4A-7E67408B77FD}" srcOrd="0" destOrd="0" presId="urn:microsoft.com/office/officeart/2005/8/layout/lProcess2"/>
    <dgm:cxn modelId="{9A07F559-5CBD-4588-B108-F00D397371C1}" type="presParOf" srcId="{2F1ADD46-47A6-471F-A33E-3AD38FE3E75C}" destId="{CA754649-772E-4EB2-BCA1-B2C1B091659D}" srcOrd="0" destOrd="0" presId="urn:microsoft.com/office/officeart/2005/8/layout/lProcess2"/>
    <dgm:cxn modelId="{8A3D096C-A63E-4F2B-A2F9-AEC4FBB5E699}" type="presParOf" srcId="{CA754649-772E-4EB2-BCA1-B2C1B091659D}" destId="{8268BB42-287E-4500-AD13-AC05C788F17D}" srcOrd="0" destOrd="0" presId="urn:microsoft.com/office/officeart/2005/8/layout/lProcess2"/>
    <dgm:cxn modelId="{46065BE0-372E-43A7-B447-62AC0A6377F7}" type="presParOf" srcId="{CA754649-772E-4EB2-BCA1-B2C1B091659D}" destId="{54967B7F-ADBB-43FF-B3A5-94EE900A6520}" srcOrd="1" destOrd="0" presId="urn:microsoft.com/office/officeart/2005/8/layout/lProcess2"/>
    <dgm:cxn modelId="{DFA3FACC-4DE0-4E86-BB4A-29FA69A01152}" type="presParOf" srcId="{CA754649-772E-4EB2-BCA1-B2C1B091659D}" destId="{0FF4CB14-53AF-4A5B-909A-0883D8E5C3D0}" srcOrd="2" destOrd="0" presId="urn:microsoft.com/office/officeart/2005/8/layout/lProcess2"/>
    <dgm:cxn modelId="{3AC26DAF-0380-4EFA-BDCE-7AE600498508}" type="presParOf" srcId="{0FF4CB14-53AF-4A5B-909A-0883D8E5C3D0}" destId="{C375CD3A-C48A-4E97-86C0-EE34172C18BB}" srcOrd="0" destOrd="0" presId="urn:microsoft.com/office/officeart/2005/8/layout/lProcess2"/>
    <dgm:cxn modelId="{0A96FA7C-D4E0-4EC5-9B5B-FC654A24CCDA}" type="presParOf" srcId="{C375CD3A-C48A-4E97-86C0-EE34172C18BB}" destId="{D0DF50A6-8F4D-4320-9D3A-FC9ED20384C7}" srcOrd="0" destOrd="0" presId="urn:microsoft.com/office/officeart/2005/8/layout/lProcess2"/>
    <dgm:cxn modelId="{17AF8C93-314F-49F1-B2DD-F63AC9AFAFB3}" type="presParOf" srcId="{C375CD3A-C48A-4E97-86C0-EE34172C18BB}" destId="{EB168A71-1A63-473F-B148-1B8AD9CDA96D}" srcOrd="1" destOrd="0" presId="urn:microsoft.com/office/officeart/2005/8/layout/lProcess2"/>
    <dgm:cxn modelId="{D42AB231-9B98-466D-A32B-41A644861B2E}" type="presParOf" srcId="{C375CD3A-C48A-4E97-86C0-EE34172C18BB}" destId="{3F57FE4C-0BE7-4D15-9CA2-D86360DBB272}" srcOrd="2" destOrd="0" presId="urn:microsoft.com/office/officeart/2005/8/layout/lProcess2"/>
    <dgm:cxn modelId="{2E82D744-27A1-4CFC-914D-5A40E7A1FC97}" type="presParOf" srcId="{C375CD3A-C48A-4E97-86C0-EE34172C18BB}" destId="{F334DC01-B83B-4653-A76C-C7539CA9EE22}" srcOrd="3" destOrd="0" presId="urn:microsoft.com/office/officeart/2005/8/layout/lProcess2"/>
    <dgm:cxn modelId="{80CE976A-55DF-4236-B7E7-A15C23C9508C}" type="presParOf" srcId="{C375CD3A-C48A-4E97-86C0-EE34172C18BB}" destId="{51E184B3-6B0D-4312-BA4A-7E67408B77FD}" srcOrd="4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30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4BC4680-9FC7-4E78-A923-B30D1A341FBE}" type="doc">
      <dgm:prSet loTypeId="urn:microsoft.com/office/officeart/2005/8/layout/cycle6" loCatId="cycle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es-CL"/>
        </a:p>
      </dgm:t>
    </dgm:pt>
    <dgm:pt modelId="{F2A7B5F9-43A3-4307-A2B6-43E0A3B44654}">
      <dgm:prSet phldrT="[Texto]" custT="1"/>
      <dgm:spPr/>
      <dgm:t>
        <a:bodyPr/>
        <a:lstStyle/>
        <a:p>
          <a:r>
            <a:rPr lang="es-CL" sz="1100" b="1" dirty="0"/>
            <a:t>Priorización</a:t>
          </a:r>
        </a:p>
      </dgm:t>
    </dgm:pt>
    <dgm:pt modelId="{94E4F705-ED78-4B6C-AB3F-F17CB3CC9398}" type="parTrans" cxnId="{20E87D69-2AB0-496D-96A7-615A13A958B6}">
      <dgm:prSet/>
      <dgm:spPr/>
      <dgm:t>
        <a:bodyPr/>
        <a:lstStyle/>
        <a:p>
          <a:endParaRPr lang="es-CL"/>
        </a:p>
      </dgm:t>
    </dgm:pt>
    <dgm:pt modelId="{C91E44A8-71DB-4144-8269-DE6821029DF1}" type="sibTrans" cxnId="{20E87D69-2AB0-496D-96A7-615A13A958B6}">
      <dgm:prSet/>
      <dgm:spPr/>
      <dgm:t>
        <a:bodyPr/>
        <a:lstStyle/>
        <a:p>
          <a:endParaRPr lang="es-CL"/>
        </a:p>
      </dgm:t>
    </dgm:pt>
    <dgm:pt modelId="{C5EDF47F-329D-4A48-90B7-67DE3ADD3C76}">
      <dgm:prSet phldrT="[Texto]" custT="1"/>
      <dgm:spPr/>
      <dgm:t>
        <a:bodyPr/>
        <a:lstStyle/>
        <a:p>
          <a:r>
            <a:rPr lang="es-CL" sz="1100" b="1" dirty="0"/>
            <a:t>Planificación</a:t>
          </a:r>
        </a:p>
      </dgm:t>
    </dgm:pt>
    <dgm:pt modelId="{910E0F15-B089-449E-B472-7CC5D733791E}" type="parTrans" cxnId="{0C16B851-BB0C-4AAE-8D6B-FADCFD8FC6B4}">
      <dgm:prSet/>
      <dgm:spPr/>
      <dgm:t>
        <a:bodyPr/>
        <a:lstStyle/>
        <a:p>
          <a:endParaRPr lang="es-CL"/>
        </a:p>
      </dgm:t>
    </dgm:pt>
    <dgm:pt modelId="{6CD90871-5E6D-4A35-B149-6D2AAC0E40EF}" type="sibTrans" cxnId="{0C16B851-BB0C-4AAE-8D6B-FADCFD8FC6B4}">
      <dgm:prSet/>
      <dgm:spPr/>
      <dgm:t>
        <a:bodyPr/>
        <a:lstStyle/>
        <a:p>
          <a:endParaRPr lang="es-CL"/>
        </a:p>
      </dgm:t>
    </dgm:pt>
    <dgm:pt modelId="{AAC829B1-BFDB-4A08-83AC-B811B630B352}">
      <dgm:prSet phldrT="[Texto]" custT="1"/>
      <dgm:spPr/>
      <dgm:t>
        <a:bodyPr/>
        <a:lstStyle/>
        <a:p>
          <a:r>
            <a:rPr lang="es-CL" sz="1100" b="1" dirty="0"/>
            <a:t>Diseño y Construcción</a:t>
          </a:r>
        </a:p>
      </dgm:t>
    </dgm:pt>
    <dgm:pt modelId="{45C38C4C-F281-49BC-B94F-34B53903BD02}" type="parTrans" cxnId="{95EDBA0B-FAEE-421B-8E6E-FAB9AED863DF}">
      <dgm:prSet/>
      <dgm:spPr/>
      <dgm:t>
        <a:bodyPr/>
        <a:lstStyle/>
        <a:p>
          <a:endParaRPr lang="es-CL"/>
        </a:p>
      </dgm:t>
    </dgm:pt>
    <dgm:pt modelId="{2A9DDA5C-D98A-41AC-A133-9B449BFEC84D}" type="sibTrans" cxnId="{95EDBA0B-FAEE-421B-8E6E-FAB9AED863DF}">
      <dgm:prSet/>
      <dgm:spPr/>
      <dgm:t>
        <a:bodyPr/>
        <a:lstStyle/>
        <a:p>
          <a:endParaRPr lang="es-CL"/>
        </a:p>
      </dgm:t>
    </dgm:pt>
    <dgm:pt modelId="{22364262-6B3E-46C6-ABE1-C3AAFA454123}">
      <dgm:prSet phldrT="[Texto]" custT="1"/>
      <dgm:spPr/>
      <dgm:t>
        <a:bodyPr/>
        <a:lstStyle/>
        <a:p>
          <a:r>
            <a:rPr lang="es-CL" sz="1100" b="1" dirty="0"/>
            <a:t>Operaciones</a:t>
          </a:r>
        </a:p>
      </dgm:t>
    </dgm:pt>
    <dgm:pt modelId="{3457C9CB-CC2C-4ED8-9959-CA59A91E615A}" type="parTrans" cxnId="{9C8383E1-57D0-4932-AE5F-2A1E6EA0DBC5}">
      <dgm:prSet/>
      <dgm:spPr/>
      <dgm:t>
        <a:bodyPr/>
        <a:lstStyle/>
        <a:p>
          <a:endParaRPr lang="es-CL"/>
        </a:p>
      </dgm:t>
    </dgm:pt>
    <dgm:pt modelId="{1D7C973C-859A-4218-9C81-AF4B9F902146}" type="sibTrans" cxnId="{9C8383E1-57D0-4932-AE5F-2A1E6EA0DBC5}">
      <dgm:prSet/>
      <dgm:spPr/>
      <dgm:t>
        <a:bodyPr/>
        <a:lstStyle/>
        <a:p>
          <a:endParaRPr lang="es-CL"/>
        </a:p>
      </dgm:t>
    </dgm:pt>
    <dgm:pt modelId="{BD65DF49-B316-4DCA-93DC-2BFDD0EA17DB}">
      <dgm:prSet phldrT="[Texto]" custT="1"/>
      <dgm:spPr/>
      <dgm:t>
        <a:bodyPr/>
        <a:lstStyle/>
        <a:p>
          <a:r>
            <a:rPr lang="es-CL" sz="1100" b="1" dirty="0"/>
            <a:t>Mantenimiento</a:t>
          </a:r>
        </a:p>
      </dgm:t>
    </dgm:pt>
    <dgm:pt modelId="{4C0D0A0A-16FB-457F-9AF1-FEF7DBDA9645}" type="parTrans" cxnId="{D858F308-78CE-4813-8714-DEF7DBF624E5}">
      <dgm:prSet/>
      <dgm:spPr/>
      <dgm:t>
        <a:bodyPr/>
        <a:lstStyle/>
        <a:p>
          <a:endParaRPr lang="es-CL"/>
        </a:p>
      </dgm:t>
    </dgm:pt>
    <dgm:pt modelId="{22487D52-B2A0-41D6-BBBD-B5C084475FD4}" type="sibTrans" cxnId="{D858F308-78CE-4813-8714-DEF7DBF624E5}">
      <dgm:prSet/>
      <dgm:spPr/>
      <dgm:t>
        <a:bodyPr/>
        <a:lstStyle/>
        <a:p>
          <a:endParaRPr lang="es-CL"/>
        </a:p>
      </dgm:t>
    </dgm:pt>
    <dgm:pt modelId="{61A83080-DA0D-492F-8779-7ED9E006F131}">
      <dgm:prSet custT="1"/>
      <dgm:spPr/>
      <dgm:t>
        <a:bodyPr/>
        <a:lstStyle/>
        <a:p>
          <a:r>
            <a:rPr lang="es-CL" sz="1100" b="1" dirty="0"/>
            <a:t>Procesos Comerciales</a:t>
          </a:r>
        </a:p>
      </dgm:t>
    </dgm:pt>
    <dgm:pt modelId="{135FF9FB-BDCB-49E1-9ABD-342F1060EC9D}" type="parTrans" cxnId="{6B9735A8-E52C-469E-9FD6-875CF77013A6}">
      <dgm:prSet/>
      <dgm:spPr/>
      <dgm:t>
        <a:bodyPr/>
        <a:lstStyle/>
        <a:p>
          <a:endParaRPr lang="es-CL"/>
        </a:p>
      </dgm:t>
    </dgm:pt>
    <dgm:pt modelId="{5EE91DDB-B9B4-4427-8321-1C06AE7E39AF}" type="sibTrans" cxnId="{6B9735A8-E52C-469E-9FD6-875CF77013A6}">
      <dgm:prSet/>
      <dgm:spPr/>
      <dgm:t>
        <a:bodyPr/>
        <a:lstStyle/>
        <a:p>
          <a:endParaRPr lang="es-CL"/>
        </a:p>
      </dgm:t>
    </dgm:pt>
    <dgm:pt modelId="{CD2844FC-1F5D-46D5-8D36-66ED545E2216}" type="pres">
      <dgm:prSet presAssocID="{54BC4680-9FC7-4E78-A923-B30D1A341FBE}" presName="cycle" presStyleCnt="0">
        <dgm:presLayoutVars>
          <dgm:dir/>
          <dgm:resizeHandles val="exact"/>
        </dgm:presLayoutVars>
      </dgm:prSet>
      <dgm:spPr/>
    </dgm:pt>
    <dgm:pt modelId="{EC5E76FB-DA0F-423D-85BE-5D4DC18FD0AD}" type="pres">
      <dgm:prSet presAssocID="{F2A7B5F9-43A3-4307-A2B6-43E0A3B44654}" presName="node" presStyleLbl="node1" presStyleIdx="0" presStyleCnt="6">
        <dgm:presLayoutVars>
          <dgm:bulletEnabled val="1"/>
        </dgm:presLayoutVars>
      </dgm:prSet>
      <dgm:spPr/>
    </dgm:pt>
    <dgm:pt modelId="{F0C52015-BCFB-4E8C-A817-AF0263D24797}" type="pres">
      <dgm:prSet presAssocID="{F2A7B5F9-43A3-4307-A2B6-43E0A3B44654}" presName="spNode" presStyleCnt="0"/>
      <dgm:spPr/>
    </dgm:pt>
    <dgm:pt modelId="{B17903B9-DB0B-4AF4-BFA5-975E434AEA28}" type="pres">
      <dgm:prSet presAssocID="{C91E44A8-71DB-4144-8269-DE6821029DF1}" presName="sibTrans" presStyleLbl="sibTrans1D1" presStyleIdx="0" presStyleCnt="6"/>
      <dgm:spPr/>
    </dgm:pt>
    <dgm:pt modelId="{F89C0FFA-C026-46B6-B51C-B453F9240A03}" type="pres">
      <dgm:prSet presAssocID="{C5EDF47F-329D-4A48-90B7-67DE3ADD3C76}" presName="node" presStyleLbl="node1" presStyleIdx="1" presStyleCnt="6">
        <dgm:presLayoutVars>
          <dgm:bulletEnabled val="1"/>
        </dgm:presLayoutVars>
      </dgm:prSet>
      <dgm:spPr/>
    </dgm:pt>
    <dgm:pt modelId="{5E0ED941-AAFA-4B80-A8ED-84317826194E}" type="pres">
      <dgm:prSet presAssocID="{C5EDF47F-329D-4A48-90B7-67DE3ADD3C76}" presName="spNode" presStyleCnt="0"/>
      <dgm:spPr/>
    </dgm:pt>
    <dgm:pt modelId="{949C2F92-C2FD-4B1F-88AC-F35F9DA0BD78}" type="pres">
      <dgm:prSet presAssocID="{6CD90871-5E6D-4A35-B149-6D2AAC0E40EF}" presName="sibTrans" presStyleLbl="sibTrans1D1" presStyleIdx="1" presStyleCnt="6"/>
      <dgm:spPr/>
    </dgm:pt>
    <dgm:pt modelId="{DFFD3B45-CABC-40C3-8B36-7034180FE579}" type="pres">
      <dgm:prSet presAssocID="{AAC829B1-BFDB-4A08-83AC-B811B630B352}" presName="node" presStyleLbl="node1" presStyleIdx="2" presStyleCnt="6">
        <dgm:presLayoutVars>
          <dgm:bulletEnabled val="1"/>
        </dgm:presLayoutVars>
      </dgm:prSet>
      <dgm:spPr/>
    </dgm:pt>
    <dgm:pt modelId="{0AE15773-83B6-4307-B37C-FE411E74126A}" type="pres">
      <dgm:prSet presAssocID="{AAC829B1-BFDB-4A08-83AC-B811B630B352}" presName="spNode" presStyleCnt="0"/>
      <dgm:spPr/>
    </dgm:pt>
    <dgm:pt modelId="{03ADA19F-AB27-4087-84EF-2C39957081B2}" type="pres">
      <dgm:prSet presAssocID="{2A9DDA5C-D98A-41AC-A133-9B449BFEC84D}" presName="sibTrans" presStyleLbl="sibTrans1D1" presStyleIdx="2" presStyleCnt="6"/>
      <dgm:spPr/>
    </dgm:pt>
    <dgm:pt modelId="{FBB85E0F-13E0-4EDD-A9B8-0036955C06D9}" type="pres">
      <dgm:prSet presAssocID="{22364262-6B3E-46C6-ABE1-C3AAFA454123}" presName="node" presStyleLbl="node1" presStyleIdx="3" presStyleCnt="6">
        <dgm:presLayoutVars>
          <dgm:bulletEnabled val="1"/>
        </dgm:presLayoutVars>
      </dgm:prSet>
      <dgm:spPr/>
    </dgm:pt>
    <dgm:pt modelId="{9D78EA93-2EBB-480A-893D-2AA726370EF4}" type="pres">
      <dgm:prSet presAssocID="{22364262-6B3E-46C6-ABE1-C3AAFA454123}" presName="spNode" presStyleCnt="0"/>
      <dgm:spPr/>
    </dgm:pt>
    <dgm:pt modelId="{49D81598-A394-443F-888D-27E90FA18041}" type="pres">
      <dgm:prSet presAssocID="{1D7C973C-859A-4218-9C81-AF4B9F902146}" presName="sibTrans" presStyleLbl="sibTrans1D1" presStyleIdx="3" presStyleCnt="6"/>
      <dgm:spPr/>
    </dgm:pt>
    <dgm:pt modelId="{C7FB347D-DD34-4378-9E09-BA16E6FE49EF}" type="pres">
      <dgm:prSet presAssocID="{BD65DF49-B316-4DCA-93DC-2BFDD0EA17DB}" presName="node" presStyleLbl="node1" presStyleIdx="4" presStyleCnt="6" custScaleX="118284">
        <dgm:presLayoutVars>
          <dgm:bulletEnabled val="1"/>
        </dgm:presLayoutVars>
      </dgm:prSet>
      <dgm:spPr/>
    </dgm:pt>
    <dgm:pt modelId="{FEA6BDAC-8244-4DB7-8864-F409BEEC9267}" type="pres">
      <dgm:prSet presAssocID="{BD65DF49-B316-4DCA-93DC-2BFDD0EA17DB}" presName="spNode" presStyleCnt="0"/>
      <dgm:spPr/>
    </dgm:pt>
    <dgm:pt modelId="{E636967C-2625-499B-BBF6-CDD28EFAD687}" type="pres">
      <dgm:prSet presAssocID="{22487D52-B2A0-41D6-BBBD-B5C084475FD4}" presName="sibTrans" presStyleLbl="sibTrans1D1" presStyleIdx="4" presStyleCnt="6"/>
      <dgm:spPr/>
    </dgm:pt>
    <dgm:pt modelId="{3BEACAB4-C020-4FB8-B233-AFC8FEF776C5}" type="pres">
      <dgm:prSet presAssocID="{61A83080-DA0D-492F-8779-7ED9E006F131}" presName="node" presStyleLbl="node1" presStyleIdx="5" presStyleCnt="6">
        <dgm:presLayoutVars>
          <dgm:bulletEnabled val="1"/>
        </dgm:presLayoutVars>
      </dgm:prSet>
      <dgm:spPr/>
    </dgm:pt>
    <dgm:pt modelId="{BB80BF16-C57F-44EA-92DA-00380DAFE698}" type="pres">
      <dgm:prSet presAssocID="{61A83080-DA0D-492F-8779-7ED9E006F131}" presName="spNode" presStyleCnt="0"/>
      <dgm:spPr/>
    </dgm:pt>
    <dgm:pt modelId="{1BE93635-13B4-4D3F-9A03-BDF6F30E14B3}" type="pres">
      <dgm:prSet presAssocID="{5EE91DDB-B9B4-4427-8321-1C06AE7E39AF}" presName="sibTrans" presStyleLbl="sibTrans1D1" presStyleIdx="5" presStyleCnt="6"/>
      <dgm:spPr/>
    </dgm:pt>
  </dgm:ptLst>
  <dgm:cxnLst>
    <dgm:cxn modelId="{AE273B05-D69B-45F9-8D2B-FB17F3FD1FC8}" type="presOf" srcId="{F2A7B5F9-43A3-4307-A2B6-43E0A3B44654}" destId="{EC5E76FB-DA0F-423D-85BE-5D4DC18FD0AD}" srcOrd="0" destOrd="0" presId="urn:microsoft.com/office/officeart/2005/8/layout/cycle6"/>
    <dgm:cxn modelId="{D858F308-78CE-4813-8714-DEF7DBF624E5}" srcId="{54BC4680-9FC7-4E78-A923-B30D1A341FBE}" destId="{BD65DF49-B316-4DCA-93DC-2BFDD0EA17DB}" srcOrd="4" destOrd="0" parTransId="{4C0D0A0A-16FB-457F-9AF1-FEF7DBDA9645}" sibTransId="{22487D52-B2A0-41D6-BBBD-B5C084475FD4}"/>
    <dgm:cxn modelId="{95EDBA0B-FAEE-421B-8E6E-FAB9AED863DF}" srcId="{54BC4680-9FC7-4E78-A923-B30D1A341FBE}" destId="{AAC829B1-BFDB-4A08-83AC-B811B630B352}" srcOrd="2" destOrd="0" parTransId="{45C38C4C-F281-49BC-B94F-34B53903BD02}" sibTransId="{2A9DDA5C-D98A-41AC-A133-9B449BFEC84D}"/>
    <dgm:cxn modelId="{E9D5261C-B685-42DD-BC67-E246AC9BE181}" type="presOf" srcId="{AAC829B1-BFDB-4A08-83AC-B811B630B352}" destId="{DFFD3B45-CABC-40C3-8B36-7034180FE579}" srcOrd="0" destOrd="0" presId="urn:microsoft.com/office/officeart/2005/8/layout/cycle6"/>
    <dgm:cxn modelId="{7C899934-1CA6-45DA-BAAD-171DD9C82B83}" type="presOf" srcId="{5EE91DDB-B9B4-4427-8321-1C06AE7E39AF}" destId="{1BE93635-13B4-4D3F-9A03-BDF6F30E14B3}" srcOrd="0" destOrd="0" presId="urn:microsoft.com/office/officeart/2005/8/layout/cycle6"/>
    <dgm:cxn modelId="{A0641E38-C840-40E9-9BBF-4993E20802E6}" type="presOf" srcId="{54BC4680-9FC7-4E78-A923-B30D1A341FBE}" destId="{CD2844FC-1F5D-46D5-8D36-66ED545E2216}" srcOrd="0" destOrd="0" presId="urn:microsoft.com/office/officeart/2005/8/layout/cycle6"/>
    <dgm:cxn modelId="{5D44D45B-4804-49BE-9BFA-D32975751D0D}" type="presOf" srcId="{22364262-6B3E-46C6-ABE1-C3AAFA454123}" destId="{FBB85E0F-13E0-4EDD-A9B8-0036955C06D9}" srcOrd="0" destOrd="0" presId="urn:microsoft.com/office/officeart/2005/8/layout/cycle6"/>
    <dgm:cxn modelId="{20E87D69-2AB0-496D-96A7-615A13A958B6}" srcId="{54BC4680-9FC7-4E78-A923-B30D1A341FBE}" destId="{F2A7B5F9-43A3-4307-A2B6-43E0A3B44654}" srcOrd="0" destOrd="0" parTransId="{94E4F705-ED78-4B6C-AB3F-F17CB3CC9398}" sibTransId="{C91E44A8-71DB-4144-8269-DE6821029DF1}"/>
    <dgm:cxn modelId="{C4AC054D-302D-4BBF-8C29-6E367DB23112}" type="presOf" srcId="{2A9DDA5C-D98A-41AC-A133-9B449BFEC84D}" destId="{03ADA19F-AB27-4087-84EF-2C39957081B2}" srcOrd="0" destOrd="0" presId="urn:microsoft.com/office/officeart/2005/8/layout/cycle6"/>
    <dgm:cxn modelId="{769A954D-94AB-4BE5-A868-233D29D92F6B}" type="presOf" srcId="{1D7C973C-859A-4218-9C81-AF4B9F902146}" destId="{49D81598-A394-443F-888D-27E90FA18041}" srcOrd="0" destOrd="0" presId="urn:microsoft.com/office/officeart/2005/8/layout/cycle6"/>
    <dgm:cxn modelId="{0C16B851-BB0C-4AAE-8D6B-FADCFD8FC6B4}" srcId="{54BC4680-9FC7-4E78-A923-B30D1A341FBE}" destId="{C5EDF47F-329D-4A48-90B7-67DE3ADD3C76}" srcOrd="1" destOrd="0" parTransId="{910E0F15-B089-449E-B472-7CC5D733791E}" sibTransId="{6CD90871-5E6D-4A35-B149-6D2AAC0E40EF}"/>
    <dgm:cxn modelId="{40EF0957-7C0F-492C-9004-D015789BBEBC}" type="presOf" srcId="{C5EDF47F-329D-4A48-90B7-67DE3ADD3C76}" destId="{F89C0FFA-C026-46B6-B51C-B453F9240A03}" srcOrd="0" destOrd="0" presId="urn:microsoft.com/office/officeart/2005/8/layout/cycle6"/>
    <dgm:cxn modelId="{143BD194-B9E2-4E17-A098-8191F22163CE}" type="presOf" srcId="{22487D52-B2A0-41D6-BBBD-B5C084475FD4}" destId="{E636967C-2625-499B-BBF6-CDD28EFAD687}" srcOrd="0" destOrd="0" presId="urn:microsoft.com/office/officeart/2005/8/layout/cycle6"/>
    <dgm:cxn modelId="{DA016A96-D135-4A75-A7B1-5C4A01654AA9}" type="presOf" srcId="{6CD90871-5E6D-4A35-B149-6D2AAC0E40EF}" destId="{949C2F92-C2FD-4B1F-88AC-F35F9DA0BD78}" srcOrd="0" destOrd="0" presId="urn:microsoft.com/office/officeart/2005/8/layout/cycle6"/>
    <dgm:cxn modelId="{6B9735A8-E52C-469E-9FD6-875CF77013A6}" srcId="{54BC4680-9FC7-4E78-A923-B30D1A341FBE}" destId="{61A83080-DA0D-492F-8779-7ED9E006F131}" srcOrd="5" destOrd="0" parTransId="{135FF9FB-BDCB-49E1-9ABD-342F1060EC9D}" sibTransId="{5EE91DDB-B9B4-4427-8321-1C06AE7E39AF}"/>
    <dgm:cxn modelId="{64165AB8-811E-494B-A828-76CAF90BCA8E}" type="presOf" srcId="{BD65DF49-B316-4DCA-93DC-2BFDD0EA17DB}" destId="{C7FB347D-DD34-4378-9E09-BA16E6FE49EF}" srcOrd="0" destOrd="0" presId="urn:microsoft.com/office/officeart/2005/8/layout/cycle6"/>
    <dgm:cxn modelId="{9C8383E1-57D0-4932-AE5F-2A1E6EA0DBC5}" srcId="{54BC4680-9FC7-4E78-A923-B30D1A341FBE}" destId="{22364262-6B3E-46C6-ABE1-C3AAFA454123}" srcOrd="3" destOrd="0" parTransId="{3457C9CB-CC2C-4ED8-9959-CA59A91E615A}" sibTransId="{1D7C973C-859A-4218-9C81-AF4B9F902146}"/>
    <dgm:cxn modelId="{A08C9DE1-CD9B-4574-AEF3-9E6056089CBC}" type="presOf" srcId="{C91E44A8-71DB-4144-8269-DE6821029DF1}" destId="{B17903B9-DB0B-4AF4-BFA5-975E434AEA28}" srcOrd="0" destOrd="0" presId="urn:microsoft.com/office/officeart/2005/8/layout/cycle6"/>
    <dgm:cxn modelId="{2D338FFE-CA04-4EFA-91E4-A668359669A4}" type="presOf" srcId="{61A83080-DA0D-492F-8779-7ED9E006F131}" destId="{3BEACAB4-C020-4FB8-B233-AFC8FEF776C5}" srcOrd="0" destOrd="0" presId="urn:microsoft.com/office/officeart/2005/8/layout/cycle6"/>
    <dgm:cxn modelId="{C681055E-AEF6-433C-ADF5-129B8EF5F11D}" type="presParOf" srcId="{CD2844FC-1F5D-46D5-8D36-66ED545E2216}" destId="{EC5E76FB-DA0F-423D-85BE-5D4DC18FD0AD}" srcOrd="0" destOrd="0" presId="urn:microsoft.com/office/officeart/2005/8/layout/cycle6"/>
    <dgm:cxn modelId="{EA02ECC1-B4B6-493B-A0E9-F031836E93F2}" type="presParOf" srcId="{CD2844FC-1F5D-46D5-8D36-66ED545E2216}" destId="{F0C52015-BCFB-4E8C-A817-AF0263D24797}" srcOrd="1" destOrd="0" presId="urn:microsoft.com/office/officeart/2005/8/layout/cycle6"/>
    <dgm:cxn modelId="{5860443A-AC07-4BDC-BA55-DA84EA36400C}" type="presParOf" srcId="{CD2844FC-1F5D-46D5-8D36-66ED545E2216}" destId="{B17903B9-DB0B-4AF4-BFA5-975E434AEA28}" srcOrd="2" destOrd="0" presId="urn:microsoft.com/office/officeart/2005/8/layout/cycle6"/>
    <dgm:cxn modelId="{A0FA93CD-ADDF-4FB7-98C5-73A14C415BFB}" type="presParOf" srcId="{CD2844FC-1F5D-46D5-8D36-66ED545E2216}" destId="{F89C0FFA-C026-46B6-B51C-B453F9240A03}" srcOrd="3" destOrd="0" presId="urn:microsoft.com/office/officeart/2005/8/layout/cycle6"/>
    <dgm:cxn modelId="{F999FD55-24F8-486D-BD0A-3437E4A82D8F}" type="presParOf" srcId="{CD2844FC-1F5D-46D5-8D36-66ED545E2216}" destId="{5E0ED941-AAFA-4B80-A8ED-84317826194E}" srcOrd="4" destOrd="0" presId="urn:microsoft.com/office/officeart/2005/8/layout/cycle6"/>
    <dgm:cxn modelId="{A8F5733B-AC9F-4B1C-BFBA-A7B9000A8BFB}" type="presParOf" srcId="{CD2844FC-1F5D-46D5-8D36-66ED545E2216}" destId="{949C2F92-C2FD-4B1F-88AC-F35F9DA0BD78}" srcOrd="5" destOrd="0" presId="urn:microsoft.com/office/officeart/2005/8/layout/cycle6"/>
    <dgm:cxn modelId="{7A5FABD9-D047-4D5E-A699-539D563F444E}" type="presParOf" srcId="{CD2844FC-1F5D-46D5-8D36-66ED545E2216}" destId="{DFFD3B45-CABC-40C3-8B36-7034180FE579}" srcOrd="6" destOrd="0" presId="urn:microsoft.com/office/officeart/2005/8/layout/cycle6"/>
    <dgm:cxn modelId="{CA84D715-1FF2-473D-B0B4-FFB056A7D070}" type="presParOf" srcId="{CD2844FC-1F5D-46D5-8D36-66ED545E2216}" destId="{0AE15773-83B6-4307-B37C-FE411E74126A}" srcOrd="7" destOrd="0" presId="urn:microsoft.com/office/officeart/2005/8/layout/cycle6"/>
    <dgm:cxn modelId="{2DB510CF-EF76-4A4E-BC3A-EAF518DD6318}" type="presParOf" srcId="{CD2844FC-1F5D-46D5-8D36-66ED545E2216}" destId="{03ADA19F-AB27-4087-84EF-2C39957081B2}" srcOrd="8" destOrd="0" presId="urn:microsoft.com/office/officeart/2005/8/layout/cycle6"/>
    <dgm:cxn modelId="{09D9ADA6-8436-45C4-94E5-5DB24AE3739C}" type="presParOf" srcId="{CD2844FC-1F5D-46D5-8D36-66ED545E2216}" destId="{FBB85E0F-13E0-4EDD-A9B8-0036955C06D9}" srcOrd="9" destOrd="0" presId="urn:microsoft.com/office/officeart/2005/8/layout/cycle6"/>
    <dgm:cxn modelId="{4623807C-F464-4B87-9B18-22FE37B81B0C}" type="presParOf" srcId="{CD2844FC-1F5D-46D5-8D36-66ED545E2216}" destId="{9D78EA93-2EBB-480A-893D-2AA726370EF4}" srcOrd="10" destOrd="0" presId="urn:microsoft.com/office/officeart/2005/8/layout/cycle6"/>
    <dgm:cxn modelId="{99E3AC8F-10F8-49E2-BC0F-4319949FC9FC}" type="presParOf" srcId="{CD2844FC-1F5D-46D5-8D36-66ED545E2216}" destId="{49D81598-A394-443F-888D-27E90FA18041}" srcOrd="11" destOrd="0" presId="urn:microsoft.com/office/officeart/2005/8/layout/cycle6"/>
    <dgm:cxn modelId="{49C4B577-F4BE-40E7-AF5C-D9504F16DFE5}" type="presParOf" srcId="{CD2844FC-1F5D-46D5-8D36-66ED545E2216}" destId="{C7FB347D-DD34-4378-9E09-BA16E6FE49EF}" srcOrd="12" destOrd="0" presId="urn:microsoft.com/office/officeart/2005/8/layout/cycle6"/>
    <dgm:cxn modelId="{E8EB9714-C2C2-4A06-AB31-6D18D6191E8F}" type="presParOf" srcId="{CD2844FC-1F5D-46D5-8D36-66ED545E2216}" destId="{FEA6BDAC-8244-4DB7-8864-F409BEEC9267}" srcOrd="13" destOrd="0" presId="urn:microsoft.com/office/officeart/2005/8/layout/cycle6"/>
    <dgm:cxn modelId="{27B1F3A3-CC97-4CB0-AFFB-6E2F93BB64BC}" type="presParOf" srcId="{CD2844FC-1F5D-46D5-8D36-66ED545E2216}" destId="{E636967C-2625-499B-BBF6-CDD28EFAD687}" srcOrd="14" destOrd="0" presId="urn:microsoft.com/office/officeart/2005/8/layout/cycle6"/>
    <dgm:cxn modelId="{BC052DE9-D54F-489E-B153-E6AAC9AF4547}" type="presParOf" srcId="{CD2844FC-1F5D-46D5-8D36-66ED545E2216}" destId="{3BEACAB4-C020-4FB8-B233-AFC8FEF776C5}" srcOrd="15" destOrd="0" presId="urn:microsoft.com/office/officeart/2005/8/layout/cycle6"/>
    <dgm:cxn modelId="{8F27A8D2-5B66-4042-97C0-61177BE384A0}" type="presParOf" srcId="{CD2844FC-1F5D-46D5-8D36-66ED545E2216}" destId="{BB80BF16-C57F-44EA-92DA-00380DAFE698}" srcOrd="16" destOrd="0" presId="urn:microsoft.com/office/officeart/2005/8/layout/cycle6"/>
    <dgm:cxn modelId="{50676F52-6394-4FBC-A1E3-806E1C6A787F}" type="presParOf" srcId="{CD2844FC-1F5D-46D5-8D36-66ED545E2216}" destId="{1BE93635-13B4-4D3F-9A03-BDF6F30E14B3}" srcOrd="17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3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74D70F8-1E9A-44AE-AAA6-63484BA107C6}" type="doc">
      <dgm:prSet loTypeId="urn:microsoft.com/office/officeart/2009/3/layout/Descending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L"/>
        </a:p>
      </dgm:t>
    </dgm:pt>
    <dgm:pt modelId="{E2D703AA-5773-4382-A698-C0F823305B33}">
      <dgm:prSet phldrT="[Texto]"/>
      <dgm:spPr/>
      <dgm:t>
        <a:bodyPr/>
        <a:lstStyle/>
        <a:p>
          <a:r>
            <a:rPr lang="es-CL" dirty="0">
              <a:solidFill>
                <a:schemeClr val="bg1"/>
              </a:solidFill>
            </a:rPr>
            <a:t>-</a:t>
          </a:r>
        </a:p>
      </dgm:t>
    </dgm:pt>
    <dgm:pt modelId="{062BCE91-60F4-4F2B-812C-CCAE23C25006}" type="sibTrans" cxnId="{E1D01350-F193-41AB-90B8-8CBBF97D3634}">
      <dgm:prSet/>
      <dgm:spPr/>
      <dgm:t>
        <a:bodyPr/>
        <a:lstStyle/>
        <a:p>
          <a:endParaRPr lang="es-CL"/>
        </a:p>
      </dgm:t>
    </dgm:pt>
    <dgm:pt modelId="{7C6ED819-83FB-46C4-8FFD-BE9E3E34628C}" type="parTrans" cxnId="{E1D01350-F193-41AB-90B8-8CBBF97D3634}">
      <dgm:prSet/>
      <dgm:spPr/>
      <dgm:t>
        <a:bodyPr/>
        <a:lstStyle/>
        <a:p>
          <a:endParaRPr lang="es-CL"/>
        </a:p>
      </dgm:t>
    </dgm:pt>
    <dgm:pt modelId="{B6D1D792-EFE5-43AF-871E-603C916FF59D}" type="pres">
      <dgm:prSet presAssocID="{974D70F8-1E9A-44AE-AAA6-63484BA107C6}" presName="Name0" presStyleCnt="0">
        <dgm:presLayoutVars>
          <dgm:chMax val="7"/>
          <dgm:chPref val="5"/>
        </dgm:presLayoutVars>
      </dgm:prSet>
      <dgm:spPr/>
    </dgm:pt>
    <dgm:pt modelId="{7CC30019-A071-4370-986D-10279CBD011F}" type="pres">
      <dgm:prSet presAssocID="{974D70F8-1E9A-44AE-AAA6-63484BA107C6}" presName="arrowNode" presStyleLbl="node1" presStyleIdx="0" presStyleCnt="1" custAng="18979055" custLinFactNeighborX="4747" custLinFactNeighborY="-2443"/>
      <dgm:spPr>
        <a:solidFill>
          <a:srgbClr val="1253A2"/>
        </a:solidFill>
      </dgm:spPr>
    </dgm:pt>
    <dgm:pt modelId="{414F18F9-B6DB-4F28-BE33-D682B0DD6576}" type="pres">
      <dgm:prSet presAssocID="{E2D703AA-5773-4382-A698-C0F823305B33}" presName="txNode1" presStyleLbl="revTx" presStyleIdx="0" presStyleCnt="1" custAng="14229587">
        <dgm:presLayoutVars>
          <dgm:bulletEnabled val="1"/>
        </dgm:presLayoutVars>
      </dgm:prSet>
      <dgm:spPr/>
    </dgm:pt>
  </dgm:ptLst>
  <dgm:cxnLst>
    <dgm:cxn modelId="{DDCD6106-A619-499D-80E4-DB58214C078F}" type="presOf" srcId="{E2D703AA-5773-4382-A698-C0F823305B33}" destId="{414F18F9-B6DB-4F28-BE33-D682B0DD6576}" srcOrd="0" destOrd="0" presId="urn:microsoft.com/office/officeart/2009/3/layout/DescendingProcess"/>
    <dgm:cxn modelId="{E1D01350-F193-41AB-90B8-8CBBF97D3634}" srcId="{974D70F8-1E9A-44AE-AAA6-63484BA107C6}" destId="{E2D703AA-5773-4382-A698-C0F823305B33}" srcOrd="0" destOrd="0" parTransId="{7C6ED819-83FB-46C4-8FFD-BE9E3E34628C}" sibTransId="{062BCE91-60F4-4F2B-812C-CCAE23C25006}"/>
    <dgm:cxn modelId="{0A5DB7F6-8DBC-4726-B1A8-03A310BC63AD}" type="presOf" srcId="{974D70F8-1E9A-44AE-AAA6-63484BA107C6}" destId="{B6D1D792-EFE5-43AF-871E-603C916FF59D}" srcOrd="0" destOrd="0" presId="urn:microsoft.com/office/officeart/2009/3/layout/DescendingProcess"/>
    <dgm:cxn modelId="{0C721ECD-8711-49D4-8AC0-0C4D52A785DF}" type="presParOf" srcId="{B6D1D792-EFE5-43AF-871E-603C916FF59D}" destId="{7CC30019-A071-4370-986D-10279CBD011F}" srcOrd="0" destOrd="0" presId="urn:microsoft.com/office/officeart/2009/3/layout/DescendingProcess"/>
    <dgm:cxn modelId="{95284E1C-6E6F-4A20-A682-DF90ED939C60}" type="presParOf" srcId="{B6D1D792-EFE5-43AF-871E-603C916FF59D}" destId="{414F18F9-B6DB-4F28-BE33-D682B0DD6576}" srcOrd="1" destOrd="0" presId="urn:microsoft.com/office/officeart/2009/3/layout/DescendingProcess"/>
  </dgm:cxnLst>
  <dgm:bg/>
  <dgm:whole/>
  <dgm:extLst>
    <a:ext uri="http://schemas.microsoft.com/office/drawing/2008/diagram">
      <dsp:dataModelExt xmlns:dsp="http://schemas.microsoft.com/office/drawing/2008/diagram" relId="rId3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4BC4680-9FC7-4E78-A923-B30D1A341FBE}" type="doc">
      <dgm:prSet loTypeId="urn:microsoft.com/office/officeart/2005/8/layout/cycle6" loCatId="cycle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es-CL"/>
        </a:p>
      </dgm:t>
    </dgm:pt>
    <dgm:pt modelId="{F2A7B5F9-43A3-4307-A2B6-43E0A3B44654}">
      <dgm:prSet phldrT="[Texto]" custT="1"/>
      <dgm:spPr/>
      <dgm:t>
        <a:bodyPr/>
        <a:lstStyle/>
        <a:p>
          <a:r>
            <a:rPr lang="es-CL" sz="1100" b="1" dirty="0"/>
            <a:t>Priorización</a:t>
          </a:r>
        </a:p>
      </dgm:t>
    </dgm:pt>
    <dgm:pt modelId="{94E4F705-ED78-4B6C-AB3F-F17CB3CC9398}" type="parTrans" cxnId="{20E87D69-2AB0-496D-96A7-615A13A958B6}">
      <dgm:prSet/>
      <dgm:spPr/>
      <dgm:t>
        <a:bodyPr/>
        <a:lstStyle/>
        <a:p>
          <a:endParaRPr lang="es-CL"/>
        </a:p>
      </dgm:t>
    </dgm:pt>
    <dgm:pt modelId="{C91E44A8-71DB-4144-8269-DE6821029DF1}" type="sibTrans" cxnId="{20E87D69-2AB0-496D-96A7-615A13A958B6}">
      <dgm:prSet/>
      <dgm:spPr/>
      <dgm:t>
        <a:bodyPr/>
        <a:lstStyle/>
        <a:p>
          <a:endParaRPr lang="es-CL"/>
        </a:p>
      </dgm:t>
    </dgm:pt>
    <dgm:pt modelId="{C5EDF47F-329D-4A48-90B7-67DE3ADD3C76}">
      <dgm:prSet phldrT="[Texto]" custT="1"/>
      <dgm:spPr/>
      <dgm:t>
        <a:bodyPr/>
        <a:lstStyle/>
        <a:p>
          <a:r>
            <a:rPr lang="es-CL" sz="1100" b="1" dirty="0"/>
            <a:t>Planificación</a:t>
          </a:r>
        </a:p>
      </dgm:t>
    </dgm:pt>
    <dgm:pt modelId="{910E0F15-B089-449E-B472-7CC5D733791E}" type="parTrans" cxnId="{0C16B851-BB0C-4AAE-8D6B-FADCFD8FC6B4}">
      <dgm:prSet/>
      <dgm:spPr/>
      <dgm:t>
        <a:bodyPr/>
        <a:lstStyle/>
        <a:p>
          <a:endParaRPr lang="es-CL"/>
        </a:p>
      </dgm:t>
    </dgm:pt>
    <dgm:pt modelId="{6CD90871-5E6D-4A35-B149-6D2AAC0E40EF}" type="sibTrans" cxnId="{0C16B851-BB0C-4AAE-8D6B-FADCFD8FC6B4}">
      <dgm:prSet/>
      <dgm:spPr/>
      <dgm:t>
        <a:bodyPr/>
        <a:lstStyle/>
        <a:p>
          <a:endParaRPr lang="es-CL"/>
        </a:p>
      </dgm:t>
    </dgm:pt>
    <dgm:pt modelId="{AAC829B1-BFDB-4A08-83AC-B811B630B352}">
      <dgm:prSet phldrT="[Texto]" custT="1"/>
      <dgm:spPr/>
      <dgm:t>
        <a:bodyPr/>
        <a:lstStyle/>
        <a:p>
          <a:r>
            <a:rPr lang="es-CL" sz="1100" b="1" dirty="0"/>
            <a:t>Diseño y Construcción</a:t>
          </a:r>
        </a:p>
      </dgm:t>
    </dgm:pt>
    <dgm:pt modelId="{45C38C4C-F281-49BC-B94F-34B53903BD02}" type="parTrans" cxnId="{95EDBA0B-FAEE-421B-8E6E-FAB9AED863DF}">
      <dgm:prSet/>
      <dgm:spPr/>
      <dgm:t>
        <a:bodyPr/>
        <a:lstStyle/>
        <a:p>
          <a:endParaRPr lang="es-CL"/>
        </a:p>
      </dgm:t>
    </dgm:pt>
    <dgm:pt modelId="{2A9DDA5C-D98A-41AC-A133-9B449BFEC84D}" type="sibTrans" cxnId="{95EDBA0B-FAEE-421B-8E6E-FAB9AED863DF}">
      <dgm:prSet/>
      <dgm:spPr/>
      <dgm:t>
        <a:bodyPr/>
        <a:lstStyle/>
        <a:p>
          <a:endParaRPr lang="es-CL"/>
        </a:p>
      </dgm:t>
    </dgm:pt>
    <dgm:pt modelId="{22364262-6B3E-46C6-ABE1-C3AAFA454123}">
      <dgm:prSet phldrT="[Texto]" custT="1"/>
      <dgm:spPr/>
      <dgm:t>
        <a:bodyPr/>
        <a:lstStyle/>
        <a:p>
          <a:r>
            <a:rPr lang="es-CL" sz="1100" b="1" dirty="0"/>
            <a:t>Operaciones</a:t>
          </a:r>
        </a:p>
      </dgm:t>
    </dgm:pt>
    <dgm:pt modelId="{3457C9CB-CC2C-4ED8-9959-CA59A91E615A}" type="parTrans" cxnId="{9C8383E1-57D0-4932-AE5F-2A1E6EA0DBC5}">
      <dgm:prSet/>
      <dgm:spPr/>
      <dgm:t>
        <a:bodyPr/>
        <a:lstStyle/>
        <a:p>
          <a:endParaRPr lang="es-CL"/>
        </a:p>
      </dgm:t>
    </dgm:pt>
    <dgm:pt modelId="{1D7C973C-859A-4218-9C81-AF4B9F902146}" type="sibTrans" cxnId="{9C8383E1-57D0-4932-AE5F-2A1E6EA0DBC5}">
      <dgm:prSet/>
      <dgm:spPr/>
      <dgm:t>
        <a:bodyPr/>
        <a:lstStyle/>
        <a:p>
          <a:endParaRPr lang="es-CL"/>
        </a:p>
      </dgm:t>
    </dgm:pt>
    <dgm:pt modelId="{BD65DF49-B316-4DCA-93DC-2BFDD0EA17DB}">
      <dgm:prSet phldrT="[Texto]" custT="1"/>
      <dgm:spPr/>
      <dgm:t>
        <a:bodyPr/>
        <a:lstStyle/>
        <a:p>
          <a:r>
            <a:rPr lang="es-CL" sz="1100" b="1" dirty="0"/>
            <a:t>Mantenimiento</a:t>
          </a:r>
        </a:p>
      </dgm:t>
    </dgm:pt>
    <dgm:pt modelId="{4C0D0A0A-16FB-457F-9AF1-FEF7DBDA9645}" type="parTrans" cxnId="{D858F308-78CE-4813-8714-DEF7DBF624E5}">
      <dgm:prSet/>
      <dgm:spPr/>
      <dgm:t>
        <a:bodyPr/>
        <a:lstStyle/>
        <a:p>
          <a:endParaRPr lang="es-CL"/>
        </a:p>
      </dgm:t>
    </dgm:pt>
    <dgm:pt modelId="{22487D52-B2A0-41D6-BBBD-B5C084475FD4}" type="sibTrans" cxnId="{D858F308-78CE-4813-8714-DEF7DBF624E5}">
      <dgm:prSet/>
      <dgm:spPr/>
      <dgm:t>
        <a:bodyPr/>
        <a:lstStyle/>
        <a:p>
          <a:endParaRPr lang="es-CL"/>
        </a:p>
      </dgm:t>
    </dgm:pt>
    <dgm:pt modelId="{61A83080-DA0D-492F-8779-7ED9E006F131}">
      <dgm:prSet custT="1"/>
      <dgm:spPr/>
      <dgm:t>
        <a:bodyPr/>
        <a:lstStyle/>
        <a:p>
          <a:r>
            <a:rPr lang="es-CL" sz="1100" b="1" dirty="0"/>
            <a:t>Procesos Comerciales</a:t>
          </a:r>
        </a:p>
      </dgm:t>
    </dgm:pt>
    <dgm:pt modelId="{135FF9FB-BDCB-49E1-9ABD-342F1060EC9D}" type="parTrans" cxnId="{6B9735A8-E52C-469E-9FD6-875CF77013A6}">
      <dgm:prSet/>
      <dgm:spPr/>
      <dgm:t>
        <a:bodyPr/>
        <a:lstStyle/>
        <a:p>
          <a:endParaRPr lang="es-CL"/>
        </a:p>
      </dgm:t>
    </dgm:pt>
    <dgm:pt modelId="{5EE91DDB-B9B4-4427-8321-1C06AE7E39AF}" type="sibTrans" cxnId="{6B9735A8-E52C-469E-9FD6-875CF77013A6}">
      <dgm:prSet/>
      <dgm:spPr/>
      <dgm:t>
        <a:bodyPr/>
        <a:lstStyle/>
        <a:p>
          <a:endParaRPr lang="es-CL"/>
        </a:p>
      </dgm:t>
    </dgm:pt>
    <dgm:pt modelId="{CD2844FC-1F5D-46D5-8D36-66ED545E2216}" type="pres">
      <dgm:prSet presAssocID="{54BC4680-9FC7-4E78-A923-B30D1A341FBE}" presName="cycle" presStyleCnt="0">
        <dgm:presLayoutVars>
          <dgm:dir/>
          <dgm:resizeHandles val="exact"/>
        </dgm:presLayoutVars>
      </dgm:prSet>
      <dgm:spPr/>
    </dgm:pt>
    <dgm:pt modelId="{EC5E76FB-DA0F-423D-85BE-5D4DC18FD0AD}" type="pres">
      <dgm:prSet presAssocID="{F2A7B5F9-43A3-4307-A2B6-43E0A3B44654}" presName="node" presStyleLbl="node1" presStyleIdx="0" presStyleCnt="6">
        <dgm:presLayoutVars>
          <dgm:bulletEnabled val="1"/>
        </dgm:presLayoutVars>
      </dgm:prSet>
      <dgm:spPr/>
    </dgm:pt>
    <dgm:pt modelId="{F0C52015-BCFB-4E8C-A817-AF0263D24797}" type="pres">
      <dgm:prSet presAssocID="{F2A7B5F9-43A3-4307-A2B6-43E0A3B44654}" presName="spNode" presStyleCnt="0"/>
      <dgm:spPr/>
    </dgm:pt>
    <dgm:pt modelId="{B17903B9-DB0B-4AF4-BFA5-975E434AEA28}" type="pres">
      <dgm:prSet presAssocID="{C91E44A8-71DB-4144-8269-DE6821029DF1}" presName="sibTrans" presStyleLbl="sibTrans1D1" presStyleIdx="0" presStyleCnt="6"/>
      <dgm:spPr/>
    </dgm:pt>
    <dgm:pt modelId="{F89C0FFA-C026-46B6-B51C-B453F9240A03}" type="pres">
      <dgm:prSet presAssocID="{C5EDF47F-329D-4A48-90B7-67DE3ADD3C76}" presName="node" presStyleLbl="node1" presStyleIdx="1" presStyleCnt="6">
        <dgm:presLayoutVars>
          <dgm:bulletEnabled val="1"/>
        </dgm:presLayoutVars>
      </dgm:prSet>
      <dgm:spPr/>
    </dgm:pt>
    <dgm:pt modelId="{5E0ED941-AAFA-4B80-A8ED-84317826194E}" type="pres">
      <dgm:prSet presAssocID="{C5EDF47F-329D-4A48-90B7-67DE3ADD3C76}" presName="spNode" presStyleCnt="0"/>
      <dgm:spPr/>
    </dgm:pt>
    <dgm:pt modelId="{949C2F92-C2FD-4B1F-88AC-F35F9DA0BD78}" type="pres">
      <dgm:prSet presAssocID="{6CD90871-5E6D-4A35-B149-6D2AAC0E40EF}" presName="sibTrans" presStyleLbl="sibTrans1D1" presStyleIdx="1" presStyleCnt="6"/>
      <dgm:spPr/>
    </dgm:pt>
    <dgm:pt modelId="{DFFD3B45-CABC-40C3-8B36-7034180FE579}" type="pres">
      <dgm:prSet presAssocID="{AAC829B1-BFDB-4A08-83AC-B811B630B352}" presName="node" presStyleLbl="node1" presStyleIdx="2" presStyleCnt="6">
        <dgm:presLayoutVars>
          <dgm:bulletEnabled val="1"/>
        </dgm:presLayoutVars>
      </dgm:prSet>
      <dgm:spPr/>
    </dgm:pt>
    <dgm:pt modelId="{0AE15773-83B6-4307-B37C-FE411E74126A}" type="pres">
      <dgm:prSet presAssocID="{AAC829B1-BFDB-4A08-83AC-B811B630B352}" presName="spNode" presStyleCnt="0"/>
      <dgm:spPr/>
    </dgm:pt>
    <dgm:pt modelId="{03ADA19F-AB27-4087-84EF-2C39957081B2}" type="pres">
      <dgm:prSet presAssocID="{2A9DDA5C-D98A-41AC-A133-9B449BFEC84D}" presName="sibTrans" presStyleLbl="sibTrans1D1" presStyleIdx="2" presStyleCnt="6"/>
      <dgm:spPr/>
    </dgm:pt>
    <dgm:pt modelId="{FBB85E0F-13E0-4EDD-A9B8-0036955C06D9}" type="pres">
      <dgm:prSet presAssocID="{22364262-6B3E-46C6-ABE1-C3AAFA454123}" presName="node" presStyleLbl="node1" presStyleIdx="3" presStyleCnt="6">
        <dgm:presLayoutVars>
          <dgm:bulletEnabled val="1"/>
        </dgm:presLayoutVars>
      </dgm:prSet>
      <dgm:spPr/>
    </dgm:pt>
    <dgm:pt modelId="{9D78EA93-2EBB-480A-893D-2AA726370EF4}" type="pres">
      <dgm:prSet presAssocID="{22364262-6B3E-46C6-ABE1-C3AAFA454123}" presName="spNode" presStyleCnt="0"/>
      <dgm:spPr/>
    </dgm:pt>
    <dgm:pt modelId="{49D81598-A394-443F-888D-27E90FA18041}" type="pres">
      <dgm:prSet presAssocID="{1D7C973C-859A-4218-9C81-AF4B9F902146}" presName="sibTrans" presStyleLbl="sibTrans1D1" presStyleIdx="3" presStyleCnt="6"/>
      <dgm:spPr/>
    </dgm:pt>
    <dgm:pt modelId="{C7FB347D-DD34-4378-9E09-BA16E6FE49EF}" type="pres">
      <dgm:prSet presAssocID="{BD65DF49-B316-4DCA-93DC-2BFDD0EA17DB}" presName="node" presStyleLbl="node1" presStyleIdx="4" presStyleCnt="6" custScaleX="118284">
        <dgm:presLayoutVars>
          <dgm:bulletEnabled val="1"/>
        </dgm:presLayoutVars>
      </dgm:prSet>
      <dgm:spPr/>
    </dgm:pt>
    <dgm:pt modelId="{FEA6BDAC-8244-4DB7-8864-F409BEEC9267}" type="pres">
      <dgm:prSet presAssocID="{BD65DF49-B316-4DCA-93DC-2BFDD0EA17DB}" presName="spNode" presStyleCnt="0"/>
      <dgm:spPr/>
    </dgm:pt>
    <dgm:pt modelId="{E636967C-2625-499B-BBF6-CDD28EFAD687}" type="pres">
      <dgm:prSet presAssocID="{22487D52-B2A0-41D6-BBBD-B5C084475FD4}" presName="sibTrans" presStyleLbl="sibTrans1D1" presStyleIdx="4" presStyleCnt="6"/>
      <dgm:spPr/>
    </dgm:pt>
    <dgm:pt modelId="{3BEACAB4-C020-4FB8-B233-AFC8FEF776C5}" type="pres">
      <dgm:prSet presAssocID="{61A83080-DA0D-492F-8779-7ED9E006F131}" presName="node" presStyleLbl="node1" presStyleIdx="5" presStyleCnt="6">
        <dgm:presLayoutVars>
          <dgm:bulletEnabled val="1"/>
        </dgm:presLayoutVars>
      </dgm:prSet>
      <dgm:spPr/>
    </dgm:pt>
    <dgm:pt modelId="{BB80BF16-C57F-44EA-92DA-00380DAFE698}" type="pres">
      <dgm:prSet presAssocID="{61A83080-DA0D-492F-8779-7ED9E006F131}" presName="spNode" presStyleCnt="0"/>
      <dgm:spPr/>
    </dgm:pt>
    <dgm:pt modelId="{1BE93635-13B4-4D3F-9A03-BDF6F30E14B3}" type="pres">
      <dgm:prSet presAssocID="{5EE91DDB-B9B4-4427-8321-1C06AE7E39AF}" presName="sibTrans" presStyleLbl="sibTrans1D1" presStyleIdx="5" presStyleCnt="6"/>
      <dgm:spPr/>
    </dgm:pt>
  </dgm:ptLst>
  <dgm:cxnLst>
    <dgm:cxn modelId="{AE273B05-D69B-45F9-8D2B-FB17F3FD1FC8}" type="presOf" srcId="{F2A7B5F9-43A3-4307-A2B6-43E0A3B44654}" destId="{EC5E76FB-DA0F-423D-85BE-5D4DC18FD0AD}" srcOrd="0" destOrd="0" presId="urn:microsoft.com/office/officeart/2005/8/layout/cycle6"/>
    <dgm:cxn modelId="{D858F308-78CE-4813-8714-DEF7DBF624E5}" srcId="{54BC4680-9FC7-4E78-A923-B30D1A341FBE}" destId="{BD65DF49-B316-4DCA-93DC-2BFDD0EA17DB}" srcOrd="4" destOrd="0" parTransId="{4C0D0A0A-16FB-457F-9AF1-FEF7DBDA9645}" sibTransId="{22487D52-B2A0-41D6-BBBD-B5C084475FD4}"/>
    <dgm:cxn modelId="{95EDBA0B-FAEE-421B-8E6E-FAB9AED863DF}" srcId="{54BC4680-9FC7-4E78-A923-B30D1A341FBE}" destId="{AAC829B1-BFDB-4A08-83AC-B811B630B352}" srcOrd="2" destOrd="0" parTransId="{45C38C4C-F281-49BC-B94F-34B53903BD02}" sibTransId="{2A9DDA5C-D98A-41AC-A133-9B449BFEC84D}"/>
    <dgm:cxn modelId="{E9D5261C-B685-42DD-BC67-E246AC9BE181}" type="presOf" srcId="{AAC829B1-BFDB-4A08-83AC-B811B630B352}" destId="{DFFD3B45-CABC-40C3-8B36-7034180FE579}" srcOrd="0" destOrd="0" presId="urn:microsoft.com/office/officeart/2005/8/layout/cycle6"/>
    <dgm:cxn modelId="{7C899934-1CA6-45DA-BAAD-171DD9C82B83}" type="presOf" srcId="{5EE91DDB-B9B4-4427-8321-1C06AE7E39AF}" destId="{1BE93635-13B4-4D3F-9A03-BDF6F30E14B3}" srcOrd="0" destOrd="0" presId="urn:microsoft.com/office/officeart/2005/8/layout/cycle6"/>
    <dgm:cxn modelId="{A0641E38-C840-40E9-9BBF-4993E20802E6}" type="presOf" srcId="{54BC4680-9FC7-4E78-A923-B30D1A341FBE}" destId="{CD2844FC-1F5D-46D5-8D36-66ED545E2216}" srcOrd="0" destOrd="0" presId="urn:microsoft.com/office/officeart/2005/8/layout/cycle6"/>
    <dgm:cxn modelId="{5D44D45B-4804-49BE-9BFA-D32975751D0D}" type="presOf" srcId="{22364262-6B3E-46C6-ABE1-C3AAFA454123}" destId="{FBB85E0F-13E0-4EDD-A9B8-0036955C06D9}" srcOrd="0" destOrd="0" presId="urn:microsoft.com/office/officeart/2005/8/layout/cycle6"/>
    <dgm:cxn modelId="{20E87D69-2AB0-496D-96A7-615A13A958B6}" srcId="{54BC4680-9FC7-4E78-A923-B30D1A341FBE}" destId="{F2A7B5F9-43A3-4307-A2B6-43E0A3B44654}" srcOrd="0" destOrd="0" parTransId="{94E4F705-ED78-4B6C-AB3F-F17CB3CC9398}" sibTransId="{C91E44A8-71DB-4144-8269-DE6821029DF1}"/>
    <dgm:cxn modelId="{C4AC054D-302D-4BBF-8C29-6E367DB23112}" type="presOf" srcId="{2A9DDA5C-D98A-41AC-A133-9B449BFEC84D}" destId="{03ADA19F-AB27-4087-84EF-2C39957081B2}" srcOrd="0" destOrd="0" presId="urn:microsoft.com/office/officeart/2005/8/layout/cycle6"/>
    <dgm:cxn modelId="{769A954D-94AB-4BE5-A868-233D29D92F6B}" type="presOf" srcId="{1D7C973C-859A-4218-9C81-AF4B9F902146}" destId="{49D81598-A394-443F-888D-27E90FA18041}" srcOrd="0" destOrd="0" presId="urn:microsoft.com/office/officeart/2005/8/layout/cycle6"/>
    <dgm:cxn modelId="{0C16B851-BB0C-4AAE-8D6B-FADCFD8FC6B4}" srcId="{54BC4680-9FC7-4E78-A923-B30D1A341FBE}" destId="{C5EDF47F-329D-4A48-90B7-67DE3ADD3C76}" srcOrd="1" destOrd="0" parTransId="{910E0F15-B089-449E-B472-7CC5D733791E}" sibTransId="{6CD90871-5E6D-4A35-B149-6D2AAC0E40EF}"/>
    <dgm:cxn modelId="{40EF0957-7C0F-492C-9004-D015789BBEBC}" type="presOf" srcId="{C5EDF47F-329D-4A48-90B7-67DE3ADD3C76}" destId="{F89C0FFA-C026-46B6-B51C-B453F9240A03}" srcOrd="0" destOrd="0" presId="urn:microsoft.com/office/officeart/2005/8/layout/cycle6"/>
    <dgm:cxn modelId="{143BD194-B9E2-4E17-A098-8191F22163CE}" type="presOf" srcId="{22487D52-B2A0-41D6-BBBD-B5C084475FD4}" destId="{E636967C-2625-499B-BBF6-CDD28EFAD687}" srcOrd="0" destOrd="0" presId="urn:microsoft.com/office/officeart/2005/8/layout/cycle6"/>
    <dgm:cxn modelId="{DA016A96-D135-4A75-A7B1-5C4A01654AA9}" type="presOf" srcId="{6CD90871-5E6D-4A35-B149-6D2AAC0E40EF}" destId="{949C2F92-C2FD-4B1F-88AC-F35F9DA0BD78}" srcOrd="0" destOrd="0" presId="urn:microsoft.com/office/officeart/2005/8/layout/cycle6"/>
    <dgm:cxn modelId="{6B9735A8-E52C-469E-9FD6-875CF77013A6}" srcId="{54BC4680-9FC7-4E78-A923-B30D1A341FBE}" destId="{61A83080-DA0D-492F-8779-7ED9E006F131}" srcOrd="5" destOrd="0" parTransId="{135FF9FB-BDCB-49E1-9ABD-342F1060EC9D}" sibTransId="{5EE91DDB-B9B4-4427-8321-1C06AE7E39AF}"/>
    <dgm:cxn modelId="{64165AB8-811E-494B-A828-76CAF90BCA8E}" type="presOf" srcId="{BD65DF49-B316-4DCA-93DC-2BFDD0EA17DB}" destId="{C7FB347D-DD34-4378-9E09-BA16E6FE49EF}" srcOrd="0" destOrd="0" presId="urn:microsoft.com/office/officeart/2005/8/layout/cycle6"/>
    <dgm:cxn modelId="{9C8383E1-57D0-4932-AE5F-2A1E6EA0DBC5}" srcId="{54BC4680-9FC7-4E78-A923-B30D1A341FBE}" destId="{22364262-6B3E-46C6-ABE1-C3AAFA454123}" srcOrd="3" destOrd="0" parTransId="{3457C9CB-CC2C-4ED8-9959-CA59A91E615A}" sibTransId="{1D7C973C-859A-4218-9C81-AF4B9F902146}"/>
    <dgm:cxn modelId="{A08C9DE1-CD9B-4574-AEF3-9E6056089CBC}" type="presOf" srcId="{C91E44A8-71DB-4144-8269-DE6821029DF1}" destId="{B17903B9-DB0B-4AF4-BFA5-975E434AEA28}" srcOrd="0" destOrd="0" presId="urn:microsoft.com/office/officeart/2005/8/layout/cycle6"/>
    <dgm:cxn modelId="{2D338FFE-CA04-4EFA-91E4-A668359669A4}" type="presOf" srcId="{61A83080-DA0D-492F-8779-7ED9E006F131}" destId="{3BEACAB4-C020-4FB8-B233-AFC8FEF776C5}" srcOrd="0" destOrd="0" presId="urn:microsoft.com/office/officeart/2005/8/layout/cycle6"/>
    <dgm:cxn modelId="{C681055E-AEF6-433C-ADF5-129B8EF5F11D}" type="presParOf" srcId="{CD2844FC-1F5D-46D5-8D36-66ED545E2216}" destId="{EC5E76FB-DA0F-423D-85BE-5D4DC18FD0AD}" srcOrd="0" destOrd="0" presId="urn:microsoft.com/office/officeart/2005/8/layout/cycle6"/>
    <dgm:cxn modelId="{EA02ECC1-B4B6-493B-A0E9-F031836E93F2}" type="presParOf" srcId="{CD2844FC-1F5D-46D5-8D36-66ED545E2216}" destId="{F0C52015-BCFB-4E8C-A817-AF0263D24797}" srcOrd="1" destOrd="0" presId="urn:microsoft.com/office/officeart/2005/8/layout/cycle6"/>
    <dgm:cxn modelId="{5860443A-AC07-4BDC-BA55-DA84EA36400C}" type="presParOf" srcId="{CD2844FC-1F5D-46D5-8D36-66ED545E2216}" destId="{B17903B9-DB0B-4AF4-BFA5-975E434AEA28}" srcOrd="2" destOrd="0" presId="urn:microsoft.com/office/officeart/2005/8/layout/cycle6"/>
    <dgm:cxn modelId="{A0FA93CD-ADDF-4FB7-98C5-73A14C415BFB}" type="presParOf" srcId="{CD2844FC-1F5D-46D5-8D36-66ED545E2216}" destId="{F89C0FFA-C026-46B6-B51C-B453F9240A03}" srcOrd="3" destOrd="0" presId="urn:microsoft.com/office/officeart/2005/8/layout/cycle6"/>
    <dgm:cxn modelId="{F999FD55-24F8-486D-BD0A-3437E4A82D8F}" type="presParOf" srcId="{CD2844FC-1F5D-46D5-8D36-66ED545E2216}" destId="{5E0ED941-AAFA-4B80-A8ED-84317826194E}" srcOrd="4" destOrd="0" presId="urn:microsoft.com/office/officeart/2005/8/layout/cycle6"/>
    <dgm:cxn modelId="{A8F5733B-AC9F-4B1C-BFBA-A7B9000A8BFB}" type="presParOf" srcId="{CD2844FC-1F5D-46D5-8D36-66ED545E2216}" destId="{949C2F92-C2FD-4B1F-88AC-F35F9DA0BD78}" srcOrd="5" destOrd="0" presId="urn:microsoft.com/office/officeart/2005/8/layout/cycle6"/>
    <dgm:cxn modelId="{7A5FABD9-D047-4D5E-A699-539D563F444E}" type="presParOf" srcId="{CD2844FC-1F5D-46D5-8D36-66ED545E2216}" destId="{DFFD3B45-CABC-40C3-8B36-7034180FE579}" srcOrd="6" destOrd="0" presId="urn:microsoft.com/office/officeart/2005/8/layout/cycle6"/>
    <dgm:cxn modelId="{CA84D715-1FF2-473D-B0B4-FFB056A7D070}" type="presParOf" srcId="{CD2844FC-1F5D-46D5-8D36-66ED545E2216}" destId="{0AE15773-83B6-4307-B37C-FE411E74126A}" srcOrd="7" destOrd="0" presId="urn:microsoft.com/office/officeart/2005/8/layout/cycle6"/>
    <dgm:cxn modelId="{2DB510CF-EF76-4A4E-BC3A-EAF518DD6318}" type="presParOf" srcId="{CD2844FC-1F5D-46D5-8D36-66ED545E2216}" destId="{03ADA19F-AB27-4087-84EF-2C39957081B2}" srcOrd="8" destOrd="0" presId="urn:microsoft.com/office/officeart/2005/8/layout/cycle6"/>
    <dgm:cxn modelId="{09D9ADA6-8436-45C4-94E5-5DB24AE3739C}" type="presParOf" srcId="{CD2844FC-1F5D-46D5-8D36-66ED545E2216}" destId="{FBB85E0F-13E0-4EDD-A9B8-0036955C06D9}" srcOrd="9" destOrd="0" presId="urn:microsoft.com/office/officeart/2005/8/layout/cycle6"/>
    <dgm:cxn modelId="{4623807C-F464-4B87-9B18-22FE37B81B0C}" type="presParOf" srcId="{CD2844FC-1F5D-46D5-8D36-66ED545E2216}" destId="{9D78EA93-2EBB-480A-893D-2AA726370EF4}" srcOrd="10" destOrd="0" presId="urn:microsoft.com/office/officeart/2005/8/layout/cycle6"/>
    <dgm:cxn modelId="{99E3AC8F-10F8-49E2-BC0F-4319949FC9FC}" type="presParOf" srcId="{CD2844FC-1F5D-46D5-8D36-66ED545E2216}" destId="{49D81598-A394-443F-888D-27E90FA18041}" srcOrd="11" destOrd="0" presId="urn:microsoft.com/office/officeart/2005/8/layout/cycle6"/>
    <dgm:cxn modelId="{49C4B577-F4BE-40E7-AF5C-D9504F16DFE5}" type="presParOf" srcId="{CD2844FC-1F5D-46D5-8D36-66ED545E2216}" destId="{C7FB347D-DD34-4378-9E09-BA16E6FE49EF}" srcOrd="12" destOrd="0" presId="urn:microsoft.com/office/officeart/2005/8/layout/cycle6"/>
    <dgm:cxn modelId="{E8EB9714-C2C2-4A06-AB31-6D18D6191E8F}" type="presParOf" srcId="{CD2844FC-1F5D-46D5-8D36-66ED545E2216}" destId="{FEA6BDAC-8244-4DB7-8864-F409BEEC9267}" srcOrd="13" destOrd="0" presId="urn:microsoft.com/office/officeart/2005/8/layout/cycle6"/>
    <dgm:cxn modelId="{27B1F3A3-CC97-4CB0-AFFB-6E2F93BB64BC}" type="presParOf" srcId="{CD2844FC-1F5D-46D5-8D36-66ED545E2216}" destId="{E636967C-2625-499B-BBF6-CDD28EFAD687}" srcOrd="14" destOrd="0" presId="urn:microsoft.com/office/officeart/2005/8/layout/cycle6"/>
    <dgm:cxn modelId="{BC052DE9-D54F-489E-B153-E6AAC9AF4547}" type="presParOf" srcId="{CD2844FC-1F5D-46D5-8D36-66ED545E2216}" destId="{3BEACAB4-C020-4FB8-B233-AFC8FEF776C5}" srcOrd="15" destOrd="0" presId="urn:microsoft.com/office/officeart/2005/8/layout/cycle6"/>
    <dgm:cxn modelId="{8F27A8D2-5B66-4042-97C0-61177BE384A0}" type="presParOf" srcId="{CD2844FC-1F5D-46D5-8D36-66ED545E2216}" destId="{BB80BF16-C57F-44EA-92DA-00380DAFE698}" srcOrd="16" destOrd="0" presId="urn:microsoft.com/office/officeart/2005/8/layout/cycle6"/>
    <dgm:cxn modelId="{50676F52-6394-4FBC-A1E3-806E1C6A787F}" type="presParOf" srcId="{CD2844FC-1F5D-46D5-8D36-66ED545E2216}" destId="{1BE93635-13B4-4D3F-9A03-BDF6F30E14B3}" srcOrd="17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3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74D70F8-1E9A-44AE-AAA6-63484BA107C6}" type="doc">
      <dgm:prSet loTypeId="urn:microsoft.com/office/officeart/2009/3/layout/Descending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L"/>
        </a:p>
      </dgm:t>
    </dgm:pt>
    <dgm:pt modelId="{E2D703AA-5773-4382-A698-C0F823305B33}">
      <dgm:prSet phldrT="[Texto]"/>
      <dgm:spPr/>
      <dgm:t>
        <a:bodyPr/>
        <a:lstStyle/>
        <a:p>
          <a:r>
            <a:rPr lang="es-CL" dirty="0">
              <a:solidFill>
                <a:schemeClr val="bg1"/>
              </a:solidFill>
            </a:rPr>
            <a:t>-</a:t>
          </a:r>
        </a:p>
      </dgm:t>
    </dgm:pt>
    <dgm:pt modelId="{062BCE91-60F4-4F2B-812C-CCAE23C25006}" type="sibTrans" cxnId="{E1D01350-F193-41AB-90B8-8CBBF97D3634}">
      <dgm:prSet/>
      <dgm:spPr/>
      <dgm:t>
        <a:bodyPr/>
        <a:lstStyle/>
        <a:p>
          <a:endParaRPr lang="es-CL"/>
        </a:p>
      </dgm:t>
    </dgm:pt>
    <dgm:pt modelId="{7C6ED819-83FB-46C4-8FFD-BE9E3E34628C}" type="parTrans" cxnId="{E1D01350-F193-41AB-90B8-8CBBF97D3634}">
      <dgm:prSet/>
      <dgm:spPr/>
      <dgm:t>
        <a:bodyPr/>
        <a:lstStyle/>
        <a:p>
          <a:endParaRPr lang="es-CL"/>
        </a:p>
      </dgm:t>
    </dgm:pt>
    <dgm:pt modelId="{B6D1D792-EFE5-43AF-871E-603C916FF59D}" type="pres">
      <dgm:prSet presAssocID="{974D70F8-1E9A-44AE-AAA6-63484BA107C6}" presName="Name0" presStyleCnt="0">
        <dgm:presLayoutVars>
          <dgm:chMax val="7"/>
          <dgm:chPref val="5"/>
        </dgm:presLayoutVars>
      </dgm:prSet>
      <dgm:spPr/>
    </dgm:pt>
    <dgm:pt modelId="{7CC30019-A071-4370-986D-10279CBD011F}" type="pres">
      <dgm:prSet presAssocID="{974D70F8-1E9A-44AE-AAA6-63484BA107C6}" presName="arrowNode" presStyleLbl="node1" presStyleIdx="0" presStyleCnt="1" custAng="18979055" custLinFactNeighborX="4747" custLinFactNeighborY="-2443"/>
      <dgm:spPr>
        <a:solidFill>
          <a:srgbClr val="1253A2"/>
        </a:solidFill>
      </dgm:spPr>
    </dgm:pt>
    <dgm:pt modelId="{414F18F9-B6DB-4F28-BE33-D682B0DD6576}" type="pres">
      <dgm:prSet presAssocID="{E2D703AA-5773-4382-A698-C0F823305B33}" presName="txNode1" presStyleLbl="revTx" presStyleIdx="0" presStyleCnt="1" custAng="14229587">
        <dgm:presLayoutVars>
          <dgm:bulletEnabled val="1"/>
        </dgm:presLayoutVars>
      </dgm:prSet>
      <dgm:spPr/>
    </dgm:pt>
  </dgm:ptLst>
  <dgm:cxnLst>
    <dgm:cxn modelId="{DDCD6106-A619-499D-80E4-DB58214C078F}" type="presOf" srcId="{E2D703AA-5773-4382-A698-C0F823305B33}" destId="{414F18F9-B6DB-4F28-BE33-D682B0DD6576}" srcOrd="0" destOrd="0" presId="urn:microsoft.com/office/officeart/2009/3/layout/DescendingProcess"/>
    <dgm:cxn modelId="{E1D01350-F193-41AB-90B8-8CBBF97D3634}" srcId="{974D70F8-1E9A-44AE-AAA6-63484BA107C6}" destId="{E2D703AA-5773-4382-A698-C0F823305B33}" srcOrd="0" destOrd="0" parTransId="{7C6ED819-83FB-46C4-8FFD-BE9E3E34628C}" sibTransId="{062BCE91-60F4-4F2B-812C-CCAE23C25006}"/>
    <dgm:cxn modelId="{0A5DB7F6-8DBC-4726-B1A8-03A310BC63AD}" type="presOf" srcId="{974D70F8-1E9A-44AE-AAA6-63484BA107C6}" destId="{B6D1D792-EFE5-43AF-871E-603C916FF59D}" srcOrd="0" destOrd="0" presId="urn:microsoft.com/office/officeart/2009/3/layout/DescendingProcess"/>
    <dgm:cxn modelId="{0C721ECD-8711-49D4-8AC0-0C4D52A785DF}" type="presParOf" srcId="{B6D1D792-EFE5-43AF-871E-603C916FF59D}" destId="{7CC30019-A071-4370-986D-10279CBD011F}" srcOrd="0" destOrd="0" presId="urn:microsoft.com/office/officeart/2009/3/layout/DescendingProcess"/>
    <dgm:cxn modelId="{95284E1C-6E6F-4A20-A682-DF90ED939C60}" type="presParOf" srcId="{B6D1D792-EFE5-43AF-871E-603C916FF59D}" destId="{414F18F9-B6DB-4F28-BE33-D682B0DD6576}" srcOrd="1" destOrd="0" presId="urn:microsoft.com/office/officeart/2009/3/layout/DescendingProcess"/>
  </dgm:cxnLst>
  <dgm:bg/>
  <dgm:whole/>
  <dgm:extLst>
    <a:ext uri="http://schemas.microsoft.com/office/drawing/2008/diagram">
      <dsp:dataModelExt xmlns:dsp="http://schemas.microsoft.com/office/drawing/2008/diagram" relId="rId3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FE95E9A-90DA-46FA-ABDE-5AB5616EAE9D}" type="doc">
      <dgm:prSet loTypeId="urn:microsoft.com/office/officeart/2005/8/layout/vList3" loCatId="list" qsTypeId="urn:microsoft.com/office/officeart/2005/8/quickstyle/simple1" qsCatId="simple" csTypeId="urn:microsoft.com/office/officeart/2005/8/colors/accent4_1" csCatId="accent4" phldr="1"/>
      <dgm:spPr/>
    </dgm:pt>
    <dgm:pt modelId="{7094D2CA-3977-47C4-BB85-4DD923A127E1}">
      <dgm:prSet phldrT="[Texto]" custT="1"/>
      <dgm:spPr/>
      <dgm:t>
        <a:bodyPr/>
        <a:lstStyle/>
        <a:p>
          <a:r>
            <a:rPr lang="es-CL" sz="800" dirty="0"/>
            <a:t>Válvulas reductoras de presión</a:t>
          </a:r>
        </a:p>
      </dgm:t>
    </dgm:pt>
    <dgm:pt modelId="{37E37EE8-92DC-4297-A57A-D9CC3FFC54F8}" type="parTrans" cxnId="{948C9703-94BC-4BAC-B7D9-039E04F01DAC}">
      <dgm:prSet/>
      <dgm:spPr/>
      <dgm:t>
        <a:bodyPr/>
        <a:lstStyle/>
        <a:p>
          <a:endParaRPr lang="es-CL" sz="500"/>
        </a:p>
      </dgm:t>
    </dgm:pt>
    <dgm:pt modelId="{471306F8-565A-423F-AA41-C18B048FD578}" type="sibTrans" cxnId="{948C9703-94BC-4BAC-B7D9-039E04F01DAC}">
      <dgm:prSet/>
      <dgm:spPr/>
      <dgm:t>
        <a:bodyPr/>
        <a:lstStyle/>
        <a:p>
          <a:endParaRPr lang="es-CL" sz="500"/>
        </a:p>
      </dgm:t>
    </dgm:pt>
    <dgm:pt modelId="{F7864619-AE62-4ACB-A21B-7FF5BFF9560E}">
      <dgm:prSet phldrT="[Texto]" custT="1"/>
      <dgm:spPr/>
      <dgm:t>
        <a:bodyPr/>
        <a:lstStyle/>
        <a:p>
          <a:r>
            <a:rPr lang="es-CL" sz="800" dirty="0"/>
            <a:t>Equipos multiconsigna</a:t>
          </a:r>
        </a:p>
      </dgm:t>
    </dgm:pt>
    <dgm:pt modelId="{A5587999-479D-4C0B-9426-C36EB268780D}" type="sibTrans" cxnId="{7C840956-3118-4E25-AF1D-C20DC6A10E30}">
      <dgm:prSet/>
      <dgm:spPr/>
      <dgm:t>
        <a:bodyPr/>
        <a:lstStyle/>
        <a:p>
          <a:endParaRPr lang="es-CL" sz="500"/>
        </a:p>
      </dgm:t>
    </dgm:pt>
    <dgm:pt modelId="{54A64B83-8FEB-4053-BEC5-48351610923D}" type="parTrans" cxnId="{7C840956-3118-4E25-AF1D-C20DC6A10E30}">
      <dgm:prSet/>
      <dgm:spPr/>
      <dgm:t>
        <a:bodyPr/>
        <a:lstStyle/>
        <a:p>
          <a:endParaRPr lang="es-CL" sz="500"/>
        </a:p>
      </dgm:t>
    </dgm:pt>
    <dgm:pt modelId="{99AEC947-E3A7-458E-9F39-7B9A28AA79F7}" type="pres">
      <dgm:prSet presAssocID="{6FE95E9A-90DA-46FA-ABDE-5AB5616EAE9D}" presName="linearFlow" presStyleCnt="0">
        <dgm:presLayoutVars>
          <dgm:dir/>
          <dgm:resizeHandles val="exact"/>
        </dgm:presLayoutVars>
      </dgm:prSet>
      <dgm:spPr/>
    </dgm:pt>
    <dgm:pt modelId="{E73E49D5-10A7-4F09-B6D4-770E1EFDA760}" type="pres">
      <dgm:prSet presAssocID="{7094D2CA-3977-47C4-BB85-4DD923A127E1}" presName="composite" presStyleCnt="0"/>
      <dgm:spPr/>
    </dgm:pt>
    <dgm:pt modelId="{BB46B119-986C-445E-A450-C774AF6C95C2}" type="pres">
      <dgm:prSet presAssocID="{7094D2CA-3977-47C4-BB85-4DD923A127E1}" presName="imgShp" presStyleLbl="fgImgPlace1" presStyleIdx="0" presStyleCnt="2" custLinFactNeighborX="-5215" custLinFactNeighborY="-168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004D956B-C3AC-42F6-BF0B-EB22E25CE1AC}" type="pres">
      <dgm:prSet presAssocID="{7094D2CA-3977-47C4-BB85-4DD923A127E1}" presName="txShp" presStyleLbl="node1" presStyleIdx="0" presStyleCnt="2" custScaleX="86303" custScaleY="78285" custLinFactNeighborX="-9607" custLinFactNeighborY="1733">
        <dgm:presLayoutVars>
          <dgm:bulletEnabled val="1"/>
        </dgm:presLayoutVars>
      </dgm:prSet>
      <dgm:spPr/>
    </dgm:pt>
    <dgm:pt modelId="{CBDAF786-8204-419C-849C-B8447F71A6E7}" type="pres">
      <dgm:prSet presAssocID="{471306F8-565A-423F-AA41-C18B048FD578}" presName="spacing" presStyleCnt="0"/>
      <dgm:spPr/>
    </dgm:pt>
    <dgm:pt modelId="{C66AA210-B0C9-41FA-B47D-3F01273B4B0A}" type="pres">
      <dgm:prSet presAssocID="{F7864619-AE62-4ACB-A21B-7FF5BFF9560E}" presName="composite" presStyleCnt="0"/>
      <dgm:spPr/>
    </dgm:pt>
    <dgm:pt modelId="{7652F9AD-6E62-47E9-884D-36F0D0C5DBF3}" type="pres">
      <dgm:prSet presAssocID="{F7864619-AE62-4ACB-A21B-7FF5BFF9560E}" presName="imgShp" presStyleLbl="fgImgPlace1" presStyleIdx="1" presStyleCnt="2" custLinFactNeighborX="-5215" custLinFactNeighborY="-2432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64DE433E-F5A8-4174-BDFC-D087225E3FB8}" type="pres">
      <dgm:prSet presAssocID="{F7864619-AE62-4ACB-A21B-7FF5BFF9560E}" presName="txShp" presStyleLbl="node1" presStyleIdx="1" presStyleCnt="2" custScaleX="94231" custScaleY="86515" custLinFactNeighborX="-10018" custLinFactNeighborY="-2795">
        <dgm:presLayoutVars>
          <dgm:bulletEnabled val="1"/>
        </dgm:presLayoutVars>
      </dgm:prSet>
      <dgm:spPr/>
    </dgm:pt>
  </dgm:ptLst>
  <dgm:cxnLst>
    <dgm:cxn modelId="{948C9703-94BC-4BAC-B7D9-039E04F01DAC}" srcId="{6FE95E9A-90DA-46FA-ABDE-5AB5616EAE9D}" destId="{7094D2CA-3977-47C4-BB85-4DD923A127E1}" srcOrd="0" destOrd="0" parTransId="{37E37EE8-92DC-4297-A57A-D9CC3FFC54F8}" sibTransId="{471306F8-565A-423F-AA41-C18B048FD578}"/>
    <dgm:cxn modelId="{3943F110-FAD3-4749-A6A5-E4D1DE71372A}" type="presOf" srcId="{7094D2CA-3977-47C4-BB85-4DD923A127E1}" destId="{004D956B-C3AC-42F6-BF0B-EB22E25CE1AC}" srcOrd="0" destOrd="0" presId="urn:microsoft.com/office/officeart/2005/8/layout/vList3"/>
    <dgm:cxn modelId="{7C840956-3118-4E25-AF1D-C20DC6A10E30}" srcId="{6FE95E9A-90DA-46FA-ABDE-5AB5616EAE9D}" destId="{F7864619-AE62-4ACB-A21B-7FF5BFF9560E}" srcOrd="1" destOrd="0" parTransId="{54A64B83-8FEB-4053-BEC5-48351610923D}" sibTransId="{A5587999-479D-4C0B-9426-C36EB268780D}"/>
    <dgm:cxn modelId="{726417C3-E1DD-4EE6-9458-D8C87C28126E}" type="presOf" srcId="{6FE95E9A-90DA-46FA-ABDE-5AB5616EAE9D}" destId="{99AEC947-E3A7-458E-9F39-7B9A28AA79F7}" srcOrd="0" destOrd="0" presId="urn:microsoft.com/office/officeart/2005/8/layout/vList3"/>
    <dgm:cxn modelId="{09C5BACD-0139-4C0F-B54B-C8B8198AD87E}" type="presOf" srcId="{F7864619-AE62-4ACB-A21B-7FF5BFF9560E}" destId="{64DE433E-F5A8-4174-BDFC-D087225E3FB8}" srcOrd="0" destOrd="0" presId="urn:microsoft.com/office/officeart/2005/8/layout/vList3"/>
    <dgm:cxn modelId="{6738B20D-2679-440D-A8E6-3C8D6DE3B724}" type="presParOf" srcId="{99AEC947-E3A7-458E-9F39-7B9A28AA79F7}" destId="{E73E49D5-10A7-4F09-B6D4-770E1EFDA760}" srcOrd="0" destOrd="0" presId="urn:microsoft.com/office/officeart/2005/8/layout/vList3"/>
    <dgm:cxn modelId="{81A43437-BC22-4C94-9DE5-5A152CCC31D6}" type="presParOf" srcId="{E73E49D5-10A7-4F09-B6D4-770E1EFDA760}" destId="{BB46B119-986C-445E-A450-C774AF6C95C2}" srcOrd="0" destOrd="0" presId="urn:microsoft.com/office/officeart/2005/8/layout/vList3"/>
    <dgm:cxn modelId="{63427D4F-DCE9-4011-8E01-E7BDD767D859}" type="presParOf" srcId="{E73E49D5-10A7-4F09-B6D4-770E1EFDA760}" destId="{004D956B-C3AC-42F6-BF0B-EB22E25CE1AC}" srcOrd="1" destOrd="0" presId="urn:microsoft.com/office/officeart/2005/8/layout/vList3"/>
    <dgm:cxn modelId="{6193E8B3-5638-4DB6-A3D4-27D339AD120A}" type="presParOf" srcId="{99AEC947-E3A7-458E-9F39-7B9A28AA79F7}" destId="{CBDAF786-8204-419C-849C-B8447F71A6E7}" srcOrd="1" destOrd="0" presId="urn:microsoft.com/office/officeart/2005/8/layout/vList3"/>
    <dgm:cxn modelId="{B518B96D-C5AB-4E51-A20B-D2EFED98E69B}" type="presParOf" srcId="{99AEC947-E3A7-458E-9F39-7B9A28AA79F7}" destId="{C66AA210-B0C9-41FA-B47D-3F01273B4B0A}" srcOrd="2" destOrd="0" presId="urn:microsoft.com/office/officeart/2005/8/layout/vList3"/>
    <dgm:cxn modelId="{8437AB20-72C1-446B-83EF-19291A346AC0}" type="presParOf" srcId="{C66AA210-B0C9-41FA-B47D-3F01273B4B0A}" destId="{7652F9AD-6E62-47E9-884D-36F0D0C5DBF3}" srcOrd="0" destOrd="0" presId="urn:microsoft.com/office/officeart/2005/8/layout/vList3"/>
    <dgm:cxn modelId="{566AB214-33F8-4B81-A1D3-869FCDE4C25C}" type="presParOf" srcId="{C66AA210-B0C9-41FA-B47D-3F01273B4B0A}" destId="{64DE433E-F5A8-4174-BDFC-D087225E3FB8}" srcOrd="1" destOrd="0" presId="urn:microsoft.com/office/officeart/2005/8/layout/vList3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6FE95E9A-90DA-46FA-ABDE-5AB5616EAE9D}" type="doc">
      <dgm:prSet loTypeId="urn:microsoft.com/office/officeart/2005/8/layout/vList3" loCatId="list" qsTypeId="urn:microsoft.com/office/officeart/2005/8/quickstyle/simple1" qsCatId="simple" csTypeId="urn:microsoft.com/office/officeart/2005/8/colors/accent4_1" csCatId="accent4" phldr="1"/>
      <dgm:spPr/>
    </dgm:pt>
    <dgm:pt modelId="{7094D2CA-3977-47C4-BB85-4DD923A127E1}">
      <dgm:prSet phldrT="[Texto]" custT="1"/>
      <dgm:spPr>
        <a:noFill/>
        <a:ln>
          <a:noFill/>
        </a:ln>
      </dgm:spPr>
      <dgm:t>
        <a:bodyPr/>
        <a:lstStyle/>
        <a:p>
          <a:r>
            <a:rPr lang="es-CL" sz="1050" dirty="0">
              <a:solidFill>
                <a:schemeClr val="bg1"/>
              </a:solidFill>
            </a:rPr>
            <a:t>.</a:t>
          </a:r>
        </a:p>
      </dgm:t>
    </dgm:pt>
    <dgm:pt modelId="{471306F8-565A-423F-AA41-C18B048FD578}" type="sibTrans" cxnId="{948C9703-94BC-4BAC-B7D9-039E04F01DAC}">
      <dgm:prSet/>
      <dgm:spPr/>
      <dgm:t>
        <a:bodyPr/>
        <a:lstStyle/>
        <a:p>
          <a:endParaRPr lang="es-CL" sz="800"/>
        </a:p>
      </dgm:t>
    </dgm:pt>
    <dgm:pt modelId="{37E37EE8-92DC-4297-A57A-D9CC3FFC54F8}" type="parTrans" cxnId="{948C9703-94BC-4BAC-B7D9-039E04F01DAC}">
      <dgm:prSet/>
      <dgm:spPr/>
      <dgm:t>
        <a:bodyPr/>
        <a:lstStyle/>
        <a:p>
          <a:endParaRPr lang="es-CL" sz="800"/>
        </a:p>
      </dgm:t>
    </dgm:pt>
    <dgm:pt modelId="{99AEC947-E3A7-458E-9F39-7B9A28AA79F7}" type="pres">
      <dgm:prSet presAssocID="{6FE95E9A-90DA-46FA-ABDE-5AB5616EAE9D}" presName="linearFlow" presStyleCnt="0">
        <dgm:presLayoutVars>
          <dgm:dir/>
          <dgm:resizeHandles val="exact"/>
        </dgm:presLayoutVars>
      </dgm:prSet>
      <dgm:spPr/>
    </dgm:pt>
    <dgm:pt modelId="{E73E49D5-10A7-4F09-B6D4-770E1EFDA760}" type="pres">
      <dgm:prSet presAssocID="{7094D2CA-3977-47C4-BB85-4DD923A127E1}" presName="composite" presStyleCnt="0"/>
      <dgm:spPr/>
    </dgm:pt>
    <dgm:pt modelId="{BB46B119-986C-445E-A450-C774AF6C95C2}" type="pres">
      <dgm:prSet presAssocID="{7094D2CA-3977-47C4-BB85-4DD923A127E1}" presName="imgShp" presStyleLbl="fgImgPlace1" presStyleIdx="0" presStyleCnt="1" custLinFactNeighborX="-5184" custLinFactNeighborY="778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6000" b="-16000"/>
          </a:stretch>
        </a:blipFill>
        <a:ln>
          <a:solidFill>
            <a:srgbClr val="5A9DDB"/>
          </a:solidFill>
        </a:ln>
      </dgm:spPr>
    </dgm:pt>
    <dgm:pt modelId="{004D956B-C3AC-42F6-BF0B-EB22E25CE1AC}" type="pres">
      <dgm:prSet presAssocID="{7094D2CA-3977-47C4-BB85-4DD923A127E1}" presName="txShp" presStyleLbl="node1" presStyleIdx="0" presStyleCnt="1" custScaleX="77952" custScaleY="78285" custLinFactNeighborX="44756" custLinFactNeighborY="269">
        <dgm:presLayoutVars>
          <dgm:bulletEnabled val="1"/>
        </dgm:presLayoutVars>
      </dgm:prSet>
      <dgm:spPr/>
    </dgm:pt>
  </dgm:ptLst>
  <dgm:cxnLst>
    <dgm:cxn modelId="{948C9703-94BC-4BAC-B7D9-039E04F01DAC}" srcId="{6FE95E9A-90DA-46FA-ABDE-5AB5616EAE9D}" destId="{7094D2CA-3977-47C4-BB85-4DD923A127E1}" srcOrd="0" destOrd="0" parTransId="{37E37EE8-92DC-4297-A57A-D9CC3FFC54F8}" sibTransId="{471306F8-565A-423F-AA41-C18B048FD578}"/>
    <dgm:cxn modelId="{53B7455A-D2B5-4E6A-BC60-56D7BE4FA45F}" type="presOf" srcId="{6FE95E9A-90DA-46FA-ABDE-5AB5616EAE9D}" destId="{99AEC947-E3A7-458E-9F39-7B9A28AA79F7}" srcOrd="0" destOrd="0" presId="urn:microsoft.com/office/officeart/2005/8/layout/vList3"/>
    <dgm:cxn modelId="{A1BA8593-6B88-42C2-8E44-9590BF1F3919}" type="presOf" srcId="{7094D2CA-3977-47C4-BB85-4DD923A127E1}" destId="{004D956B-C3AC-42F6-BF0B-EB22E25CE1AC}" srcOrd="0" destOrd="0" presId="urn:microsoft.com/office/officeart/2005/8/layout/vList3"/>
    <dgm:cxn modelId="{78CAC1A4-FA03-4BE3-9265-60D106824926}" type="presParOf" srcId="{99AEC947-E3A7-458E-9F39-7B9A28AA79F7}" destId="{E73E49D5-10A7-4F09-B6D4-770E1EFDA760}" srcOrd="0" destOrd="0" presId="urn:microsoft.com/office/officeart/2005/8/layout/vList3"/>
    <dgm:cxn modelId="{FC0843A8-11A6-4240-BFB5-8F6913C6A985}" type="presParOf" srcId="{E73E49D5-10A7-4F09-B6D4-770E1EFDA760}" destId="{BB46B119-986C-445E-A450-C774AF6C95C2}" srcOrd="0" destOrd="0" presId="urn:microsoft.com/office/officeart/2005/8/layout/vList3"/>
    <dgm:cxn modelId="{29D458E0-0B4D-4FEC-AA8B-53E2FE0A6326}" type="presParOf" srcId="{E73E49D5-10A7-4F09-B6D4-770E1EFDA760}" destId="{004D956B-C3AC-42F6-BF0B-EB22E25CE1AC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6FE95E9A-90DA-46FA-ABDE-5AB5616EAE9D}" type="doc">
      <dgm:prSet loTypeId="urn:microsoft.com/office/officeart/2005/8/layout/vList3" loCatId="list" qsTypeId="urn:microsoft.com/office/officeart/2005/8/quickstyle/simple1" qsCatId="simple" csTypeId="urn:microsoft.com/office/officeart/2005/8/colors/accent4_1" csCatId="accent4" phldr="1"/>
      <dgm:spPr/>
    </dgm:pt>
    <dgm:pt modelId="{7094D2CA-3977-47C4-BB85-4DD923A127E1}">
      <dgm:prSet phldrT="[Texto]" custT="1"/>
      <dgm:spPr/>
      <dgm:t>
        <a:bodyPr/>
        <a:lstStyle/>
        <a:p>
          <a:r>
            <a:rPr lang="es-CL" sz="1050" dirty="0"/>
            <a:t>Fraude en Arranque</a:t>
          </a:r>
        </a:p>
      </dgm:t>
    </dgm:pt>
    <dgm:pt modelId="{37E37EE8-92DC-4297-A57A-D9CC3FFC54F8}" type="parTrans" cxnId="{948C9703-94BC-4BAC-B7D9-039E04F01DAC}">
      <dgm:prSet/>
      <dgm:spPr/>
      <dgm:t>
        <a:bodyPr/>
        <a:lstStyle/>
        <a:p>
          <a:endParaRPr lang="es-CL" sz="800"/>
        </a:p>
      </dgm:t>
    </dgm:pt>
    <dgm:pt modelId="{471306F8-565A-423F-AA41-C18B048FD578}" type="sibTrans" cxnId="{948C9703-94BC-4BAC-B7D9-039E04F01DAC}">
      <dgm:prSet/>
      <dgm:spPr/>
      <dgm:t>
        <a:bodyPr/>
        <a:lstStyle/>
        <a:p>
          <a:endParaRPr lang="es-CL" sz="800"/>
        </a:p>
      </dgm:t>
    </dgm:pt>
    <dgm:pt modelId="{D767C80F-BB62-448C-990D-3DC43043C5CB}">
      <dgm:prSet phldrT="[Texto]" custT="1"/>
      <dgm:spPr/>
      <dgm:t>
        <a:bodyPr/>
        <a:lstStyle/>
        <a:p>
          <a:r>
            <a:rPr lang="es-CL" sz="1050" dirty="0"/>
            <a:t>Clandestinos</a:t>
          </a:r>
        </a:p>
      </dgm:t>
    </dgm:pt>
    <dgm:pt modelId="{9C097D50-BF59-4CFF-AA0B-EE6CABF3D538}" type="parTrans" cxnId="{857BE38F-4BE1-466D-A622-ACD1A2771538}">
      <dgm:prSet/>
      <dgm:spPr/>
      <dgm:t>
        <a:bodyPr/>
        <a:lstStyle/>
        <a:p>
          <a:endParaRPr lang="es-CL" sz="800"/>
        </a:p>
      </dgm:t>
    </dgm:pt>
    <dgm:pt modelId="{4B787BB9-8AB9-4060-9A85-0E26078AEDA4}" type="sibTrans" cxnId="{857BE38F-4BE1-466D-A622-ACD1A2771538}">
      <dgm:prSet/>
      <dgm:spPr/>
      <dgm:t>
        <a:bodyPr/>
        <a:lstStyle/>
        <a:p>
          <a:endParaRPr lang="es-CL" sz="800"/>
        </a:p>
      </dgm:t>
    </dgm:pt>
    <dgm:pt modelId="{F7864619-AE62-4ACB-A21B-7FF5BFF9560E}">
      <dgm:prSet phldrT="[Texto]" custT="1"/>
      <dgm:spPr/>
      <dgm:t>
        <a:bodyPr/>
        <a:lstStyle/>
        <a:p>
          <a:r>
            <a:rPr lang="es-CL" sz="1050" dirty="0"/>
            <a:t>Fraude en medidor</a:t>
          </a:r>
        </a:p>
      </dgm:t>
    </dgm:pt>
    <dgm:pt modelId="{A5587999-479D-4C0B-9426-C36EB268780D}" type="sibTrans" cxnId="{7C840956-3118-4E25-AF1D-C20DC6A10E30}">
      <dgm:prSet/>
      <dgm:spPr/>
      <dgm:t>
        <a:bodyPr/>
        <a:lstStyle/>
        <a:p>
          <a:endParaRPr lang="es-CL" sz="800"/>
        </a:p>
      </dgm:t>
    </dgm:pt>
    <dgm:pt modelId="{54A64B83-8FEB-4053-BEC5-48351610923D}" type="parTrans" cxnId="{7C840956-3118-4E25-AF1D-C20DC6A10E30}">
      <dgm:prSet/>
      <dgm:spPr/>
      <dgm:t>
        <a:bodyPr/>
        <a:lstStyle/>
        <a:p>
          <a:endParaRPr lang="es-CL" sz="800"/>
        </a:p>
      </dgm:t>
    </dgm:pt>
    <dgm:pt modelId="{99AEC947-E3A7-458E-9F39-7B9A28AA79F7}" type="pres">
      <dgm:prSet presAssocID="{6FE95E9A-90DA-46FA-ABDE-5AB5616EAE9D}" presName="linearFlow" presStyleCnt="0">
        <dgm:presLayoutVars>
          <dgm:dir/>
          <dgm:resizeHandles val="exact"/>
        </dgm:presLayoutVars>
      </dgm:prSet>
      <dgm:spPr/>
    </dgm:pt>
    <dgm:pt modelId="{E73E49D5-10A7-4F09-B6D4-770E1EFDA760}" type="pres">
      <dgm:prSet presAssocID="{7094D2CA-3977-47C4-BB85-4DD923A127E1}" presName="composite" presStyleCnt="0"/>
      <dgm:spPr/>
    </dgm:pt>
    <dgm:pt modelId="{BB46B119-986C-445E-A450-C774AF6C95C2}" type="pres">
      <dgm:prSet presAssocID="{7094D2CA-3977-47C4-BB85-4DD923A127E1}" presName="imgShp" presStyleLbl="fgImgPlace1" presStyleIdx="0" presStyleCnt="3" custLinFactNeighborX="-5215" custLinFactNeighborY="-168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</dgm:spPr>
    </dgm:pt>
    <dgm:pt modelId="{004D956B-C3AC-42F6-BF0B-EB22E25CE1AC}" type="pres">
      <dgm:prSet presAssocID="{7094D2CA-3977-47C4-BB85-4DD923A127E1}" presName="txShp" presStyleLbl="node1" presStyleIdx="0" presStyleCnt="3" custScaleX="77952" custScaleY="78285" custLinFactNeighborX="-9607" custLinFactNeighborY="1733">
        <dgm:presLayoutVars>
          <dgm:bulletEnabled val="1"/>
        </dgm:presLayoutVars>
      </dgm:prSet>
      <dgm:spPr/>
    </dgm:pt>
    <dgm:pt modelId="{CBDAF786-8204-419C-849C-B8447F71A6E7}" type="pres">
      <dgm:prSet presAssocID="{471306F8-565A-423F-AA41-C18B048FD578}" presName="spacing" presStyleCnt="0"/>
      <dgm:spPr/>
    </dgm:pt>
    <dgm:pt modelId="{C66AA210-B0C9-41FA-B47D-3F01273B4B0A}" type="pres">
      <dgm:prSet presAssocID="{F7864619-AE62-4ACB-A21B-7FF5BFF9560E}" presName="composite" presStyleCnt="0"/>
      <dgm:spPr/>
    </dgm:pt>
    <dgm:pt modelId="{7652F9AD-6E62-47E9-884D-36F0D0C5DBF3}" type="pres">
      <dgm:prSet presAssocID="{F7864619-AE62-4ACB-A21B-7FF5BFF9560E}" presName="imgShp" presStyleLbl="fgImgPlace1" presStyleIdx="1" presStyleCnt="3" custLinFactNeighborX="-5215" custLinFactNeighborY="-2432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6000" r="-16000"/>
          </a:stretch>
        </a:blipFill>
      </dgm:spPr>
    </dgm:pt>
    <dgm:pt modelId="{64DE433E-F5A8-4174-BDFC-D087225E3FB8}" type="pres">
      <dgm:prSet presAssocID="{F7864619-AE62-4ACB-A21B-7FF5BFF9560E}" presName="txShp" presStyleLbl="node1" presStyleIdx="1" presStyleCnt="3" custScaleX="77403" custScaleY="86515" custLinFactNeighborX="-10018" custLinFactNeighborY="-2795">
        <dgm:presLayoutVars>
          <dgm:bulletEnabled val="1"/>
        </dgm:presLayoutVars>
      </dgm:prSet>
      <dgm:spPr/>
    </dgm:pt>
    <dgm:pt modelId="{DFD2EBD8-201D-4F1E-A9FD-BBE024C67626}" type="pres">
      <dgm:prSet presAssocID="{A5587999-479D-4C0B-9426-C36EB268780D}" presName="spacing" presStyleCnt="0"/>
      <dgm:spPr/>
    </dgm:pt>
    <dgm:pt modelId="{2791B98D-4F7B-4992-9DCE-56FF72F02292}" type="pres">
      <dgm:prSet presAssocID="{D767C80F-BB62-448C-990D-3DC43043C5CB}" presName="composite" presStyleCnt="0"/>
      <dgm:spPr/>
    </dgm:pt>
    <dgm:pt modelId="{55A4A641-4CCA-4B71-8710-FC831F14C873}" type="pres">
      <dgm:prSet presAssocID="{D767C80F-BB62-448C-990D-3DC43043C5CB}" presName="imgShp" presStyleLbl="fgImgPlace1" presStyleIdx="2" presStyleCnt="3" custLinFactNeighborX="-5215" custLinFactNeighborY="-4697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5000" r="-15000"/>
          </a:stretch>
        </a:blipFill>
      </dgm:spPr>
    </dgm:pt>
    <dgm:pt modelId="{BF8103DC-A3EF-4A84-83FF-E2913EC6AF47}" type="pres">
      <dgm:prSet presAssocID="{D767C80F-BB62-448C-990D-3DC43043C5CB}" presName="txShp" presStyleLbl="node1" presStyleIdx="2" presStyleCnt="3" custScaleX="79036" custScaleY="81987" custLinFactNeighborX="-10570" custLinFactNeighborY="-944">
        <dgm:presLayoutVars>
          <dgm:bulletEnabled val="1"/>
        </dgm:presLayoutVars>
      </dgm:prSet>
      <dgm:spPr/>
    </dgm:pt>
  </dgm:ptLst>
  <dgm:cxnLst>
    <dgm:cxn modelId="{948C9703-94BC-4BAC-B7D9-039E04F01DAC}" srcId="{6FE95E9A-90DA-46FA-ABDE-5AB5616EAE9D}" destId="{7094D2CA-3977-47C4-BB85-4DD923A127E1}" srcOrd="0" destOrd="0" parTransId="{37E37EE8-92DC-4297-A57A-D9CC3FFC54F8}" sibTransId="{471306F8-565A-423F-AA41-C18B048FD578}"/>
    <dgm:cxn modelId="{FEA7CD61-9479-4AF2-B493-1711B24403F2}" type="presOf" srcId="{7094D2CA-3977-47C4-BB85-4DD923A127E1}" destId="{004D956B-C3AC-42F6-BF0B-EB22E25CE1AC}" srcOrd="0" destOrd="0" presId="urn:microsoft.com/office/officeart/2005/8/layout/vList3"/>
    <dgm:cxn modelId="{E6093F6C-4AE4-4FDE-B49C-6513EDCD7EFB}" type="presOf" srcId="{F7864619-AE62-4ACB-A21B-7FF5BFF9560E}" destId="{64DE433E-F5A8-4174-BDFC-D087225E3FB8}" srcOrd="0" destOrd="0" presId="urn:microsoft.com/office/officeart/2005/8/layout/vList3"/>
    <dgm:cxn modelId="{7C840956-3118-4E25-AF1D-C20DC6A10E30}" srcId="{6FE95E9A-90DA-46FA-ABDE-5AB5616EAE9D}" destId="{F7864619-AE62-4ACB-A21B-7FF5BFF9560E}" srcOrd="1" destOrd="0" parTransId="{54A64B83-8FEB-4053-BEC5-48351610923D}" sibTransId="{A5587999-479D-4C0B-9426-C36EB268780D}"/>
    <dgm:cxn modelId="{857BE38F-4BE1-466D-A622-ACD1A2771538}" srcId="{6FE95E9A-90DA-46FA-ABDE-5AB5616EAE9D}" destId="{D767C80F-BB62-448C-990D-3DC43043C5CB}" srcOrd="2" destOrd="0" parTransId="{9C097D50-BF59-4CFF-AA0B-EE6CABF3D538}" sibTransId="{4B787BB9-8AB9-4060-9A85-0E26078AEDA4}"/>
    <dgm:cxn modelId="{EDC9D59C-9980-49F1-AEBE-A9FFE4AAA262}" type="presOf" srcId="{D767C80F-BB62-448C-990D-3DC43043C5CB}" destId="{BF8103DC-A3EF-4A84-83FF-E2913EC6AF47}" srcOrd="0" destOrd="0" presId="urn:microsoft.com/office/officeart/2005/8/layout/vList3"/>
    <dgm:cxn modelId="{2E5EC2F0-9AD6-4DD7-BB28-1BF39CFAE5F5}" type="presOf" srcId="{6FE95E9A-90DA-46FA-ABDE-5AB5616EAE9D}" destId="{99AEC947-E3A7-458E-9F39-7B9A28AA79F7}" srcOrd="0" destOrd="0" presId="urn:microsoft.com/office/officeart/2005/8/layout/vList3"/>
    <dgm:cxn modelId="{8F8EBCCF-32D7-4FBB-8991-9DCB03FD830A}" type="presParOf" srcId="{99AEC947-E3A7-458E-9F39-7B9A28AA79F7}" destId="{E73E49D5-10A7-4F09-B6D4-770E1EFDA760}" srcOrd="0" destOrd="0" presId="urn:microsoft.com/office/officeart/2005/8/layout/vList3"/>
    <dgm:cxn modelId="{412D825C-A96C-43C1-A774-F2A4D24F4D2C}" type="presParOf" srcId="{E73E49D5-10A7-4F09-B6D4-770E1EFDA760}" destId="{BB46B119-986C-445E-A450-C774AF6C95C2}" srcOrd="0" destOrd="0" presId="urn:microsoft.com/office/officeart/2005/8/layout/vList3"/>
    <dgm:cxn modelId="{7E8ECE0B-268B-440C-8CDE-14EA8A766E95}" type="presParOf" srcId="{E73E49D5-10A7-4F09-B6D4-770E1EFDA760}" destId="{004D956B-C3AC-42F6-BF0B-EB22E25CE1AC}" srcOrd="1" destOrd="0" presId="urn:microsoft.com/office/officeart/2005/8/layout/vList3"/>
    <dgm:cxn modelId="{8FF95EC2-BC52-46BB-9A33-B83F24F3CD7C}" type="presParOf" srcId="{99AEC947-E3A7-458E-9F39-7B9A28AA79F7}" destId="{CBDAF786-8204-419C-849C-B8447F71A6E7}" srcOrd="1" destOrd="0" presId="urn:microsoft.com/office/officeart/2005/8/layout/vList3"/>
    <dgm:cxn modelId="{1BEEF8C7-5C0D-420E-B215-225BA25A7A8F}" type="presParOf" srcId="{99AEC947-E3A7-458E-9F39-7B9A28AA79F7}" destId="{C66AA210-B0C9-41FA-B47D-3F01273B4B0A}" srcOrd="2" destOrd="0" presId="urn:microsoft.com/office/officeart/2005/8/layout/vList3"/>
    <dgm:cxn modelId="{AB0297AC-73F9-4CB2-9EB0-117A422788BA}" type="presParOf" srcId="{C66AA210-B0C9-41FA-B47D-3F01273B4B0A}" destId="{7652F9AD-6E62-47E9-884D-36F0D0C5DBF3}" srcOrd="0" destOrd="0" presId="urn:microsoft.com/office/officeart/2005/8/layout/vList3"/>
    <dgm:cxn modelId="{9D99C954-E25B-4C5F-9C43-9BD88AC28E40}" type="presParOf" srcId="{C66AA210-B0C9-41FA-B47D-3F01273B4B0A}" destId="{64DE433E-F5A8-4174-BDFC-D087225E3FB8}" srcOrd="1" destOrd="0" presId="urn:microsoft.com/office/officeart/2005/8/layout/vList3"/>
    <dgm:cxn modelId="{89A6B04C-B784-4776-8A7F-B88414596045}" type="presParOf" srcId="{99AEC947-E3A7-458E-9F39-7B9A28AA79F7}" destId="{DFD2EBD8-201D-4F1E-A9FD-BBE024C67626}" srcOrd="3" destOrd="0" presId="urn:microsoft.com/office/officeart/2005/8/layout/vList3"/>
    <dgm:cxn modelId="{FE57448E-0733-40A3-944A-068234C8433E}" type="presParOf" srcId="{99AEC947-E3A7-458E-9F39-7B9A28AA79F7}" destId="{2791B98D-4F7B-4992-9DCE-56FF72F02292}" srcOrd="4" destOrd="0" presId="urn:microsoft.com/office/officeart/2005/8/layout/vList3"/>
    <dgm:cxn modelId="{24281FE5-4EFC-4240-B0F7-D75A4B47F8DC}" type="presParOf" srcId="{2791B98D-4F7B-4992-9DCE-56FF72F02292}" destId="{55A4A641-4CCA-4B71-8710-FC831F14C873}" srcOrd="0" destOrd="0" presId="urn:microsoft.com/office/officeart/2005/8/layout/vList3"/>
    <dgm:cxn modelId="{617402F6-CED1-4836-ABB0-6F4EA5EA59A0}" type="presParOf" srcId="{2791B98D-4F7B-4992-9DCE-56FF72F02292}" destId="{BF8103DC-A3EF-4A84-83FF-E2913EC6AF47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6FE95E9A-90DA-46FA-ABDE-5AB5616EAE9D}" type="doc">
      <dgm:prSet loTypeId="urn:microsoft.com/office/officeart/2005/8/layout/vList3" loCatId="list" qsTypeId="urn:microsoft.com/office/officeart/2005/8/quickstyle/simple1" qsCatId="simple" csTypeId="urn:microsoft.com/office/officeart/2005/8/colors/accent4_1" csCatId="accent4" phldr="1"/>
      <dgm:spPr/>
    </dgm:pt>
    <dgm:pt modelId="{7094D2CA-3977-47C4-BB85-4DD923A127E1}">
      <dgm:prSet phldrT="[Texto]" custT="1"/>
      <dgm:spPr/>
      <dgm:t>
        <a:bodyPr/>
        <a:lstStyle/>
        <a:p>
          <a:r>
            <a:rPr lang="es-CL" sz="800" dirty="0"/>
            <a:t>Residencial</a:t>
          </a:r>
        </a:p>
      </dgm:t>
    </dgm:pt>
    <dgm:pt modelId="{37E37EE8-92DC-4297-A57A-D9CC3FFC54F8}" type="parTrans" cxnId="{948C9703-94BC-4BAC-B7D9-039E04F01DAC}">
      <dgm:prSet/>
      <dgm:spPr/>
      <dgm:t>
        <a:bodyPr/>
        <a:lstStyle/>
        <a:p>
          <a:endParaRPr lang="es-CL" sz="500"/>
        </a:p>
      </dgm:t>
    </dgm:pt>
    <dgm:pt modelId="{471306F8-565A-423F-AA41-C18B048FD578}" type="sibTrans" cxnId="{948C9703-94BC-4BAC-B7D9-039E04F01DAC}">
      <dgm:prSet/>
      <dgm:spPr/>
      <dgm:t>
        <a:bodyPr/>
        <a:lstStyle/>
        <a:p>
          <a:endParaRPr lang="es-CL" sz="500"/>
        </a:p>
      </dgm:t>
    </dgm:pt>
    <dgm:pt modelId="{F7864619-AE62-4ACB-A21B-7FF5BFF9560E}">
      <dgm:prSet phldrT="[Texto]" custT="1"/>
      <dgm:spPr/>
      <dgm:t>
        <a:bodyPr/>
        <a:lstStyle/>
        <a:p>
          <a:r>
            <a:rPr lang="es-CL" sz="800" dirty="0"/>
            <a:t>Gran Consumidor</a:t>
          </a:r>
        </a:p>
      </dgm:t>
    </dgm:pt>
    <dgm:pt modelId="{A5587999-479D-4C0B-9426-C36EB268780D}" type="sibTrans" cxnId="{7C840956-3118-4E25-AF1D-C20DC6A10E30}">
      <dgm:prSet/>
      <dgm:spPr/>
      <dgm:t>
        <a:bodyPr/>
        <a:lstStyle/>
        <a:p>
          <a:endParaRPr lang="es-CL" sz="500"/>
        </a:p>
      </dgm:t>
    </dgm:pt>
    <dgm:pt modelId="{54A64B83-8FEB-4053-BEC5-48351610923D}" type="parTrans" cxnId="{7C840956-3118-4E25-AF1D-C20DC6A10E30}">
      <dgm:prSet/>
      <dgm:spPr/>
      <dgm:t>
        <a:bodyPr/>
        <a:lstStyle/>
        <a:p>
          <a:endParaRPr lang="es-CL" sz="500"/>
        </a:p>
      </dgm:t>
    </dgm:pt>
    <dgm:pt modelId="{99AEC947-E3A7-458E-9F39-7B9A28AA79F7}" type="pres">
      <dgm:prSet presAssocID="{6FE95E9A-90DA-46FA-ABDE-5AB5616EAE9D}" presName="linearFlow" presStyleCnt="0">
        <dgm:presLayoutVars>
          <dgm:dir/>
          <dgm:resizeHandles val="exact"/>
        </dgm:presLayoutVars>
      </dgm:prSet>
      <dgm:spPr/>
    </dgm:pt>
    <dgm:pt modelId="{E73E49D5-10A7-4F09-B6D4-770E1EFDA760}" type="pres">
      <dgm:prSet presAssocID="{7094D2CA-3977-47C4-BB85-4DD923A127E1}" presName="composite" presStyleCnt="0"/>
      <dgm:spPr/>
    </dgm:pt>
    <dgm:pt modelId="{BB46B119-986C-445E-A450-C774AF6C95C2}" type="pres">
      <dgm:prSet presAssocID="{7094D2CA-3977-47C4-BB85-4DD923A127E1}" presName="imgShp" presStyleLbl="fgImgPlace1" presStyleIdx="0" presStyleCnt="2" custLinFactNeighborX="-5215" custLinFactNeighborY="-168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004D956B-C3AC-42F6-BF0B-EB22E25CE1AC}" type="pres">
      <dgm:prSet presAssocID="{7094D2CA-3977-47C4-BB85-4DD923A127E1}" presName="txShp" presStyleLbl="node1" presStyleIdx="0" presStyleCnt="2" custScaleX="86303" custScaleY="78285" custLinFactNeighborX="-9607" custLinFactNeighborY="1733">
        <dgm:presLayoutVars>
          <dgm:bulletEnabled val="1"/>
        </dgm:presLayoutVars>
      </dgm:prSet>
      <dgm:spPr/>
    </dgm:pt>
    <dgm:pt modelId="{CBDAF786-8204-419C-849C-B8447F71A6E7}" type="pres">
      <dgm:prSet presAssocID="{471306F8-565A-423F-AA41-C18B048FD578}" presName="spacing" presStyleCnt="0"/>
      <dgm:spPr/>
    </dgm:pt>
    <dgm:pt modelId="{C66AA210-B0C9-41FA-B47D-3F01273B4B0A}" type="pres">
      <dgm:prSet presAssocID="{F7864619-AE62-4ACB-A21B-7FF5BFF9560E}" presName="composite" presStyleCnt="0"/>
      <dgm:spPr/>
    </dgm:pt>
    <dgm:pt modelId="{7652F9AD-6E62-47E9-884D-36F0D0C5DBF3}" type="pres">
      <dgm:prSet presAssocID="{F7864619-AE62-4ACB-A21B-7FF5BFF9560E}" presName="imgShp" presStyleLbl="fgImgPlace1" presStyleIdx="1" presStyleCnt="2" custLinFactNeighborX="-5215" custLinFactNeighborY="-2432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64DE433E-F5A8-4174-BDFC-D087225E3FB8}" type="pres">
      <dgm:prSet presAssocID="{F7864619-AE62-4ACB-A21B-7FF5BFF9560E}" presName="txShp" presStyleLbl="node1" presStyleIdx="1" presStyleCnt="2" custScaleX="94231" custScaleY="86515" custLinFactNeighborX="-10018" custLinFactNeighborY="-2795">
        <dgm:presLayoutVars>
          <dgm:bulletEnabled val="1"/>
        </dgm:presLayoutVars>
      </dgm:prSet>
      <dgm:spPr/>
    </dgm:pt>
  </dgm:ptLst>
  <dgm:cxnLst>
    <dgm:cxn modelId="{948C9703-94BC-4BAC-B7D9-039E04F01DAC}" srcId="{6FE95E9A-90DA-46FA-ABDE-5AB5616EAE9D}" destId="{7094D2CA-3977-47C4-BB85-4DD923A127E1}" srcOrd="0" destOrd="0" parTransId="{37E37EE8-92DC-4297-A57A-D9CC3FFC54F8}" sibTransId="{471306F8-565A-423F-AA41-C18B048FD578}"/>
    <dgm:cxn modelId="{AB0DE10A-F26B-49B9-9B96-2752E036C884}" type="presOf" srcId="{6FE95E9A-90DA-46FA-ABDE-5AB5616EAE9D}" destId="{99AEC947-E3A7-458E-9F39-7B9A28AA79F7}" srcOrd="0" destOrd="0" presId="urn:microsoft.com/office/officeart/2005/8/layout/vList3"/>
    <dgm:cxn modelId="{7C840956-3118-4E25-AF1D-C20DC6A10E30}" srcId="{6FE95E9A-90DA-46FA-ABDE-5AB5616EAE9D}" destId="{F7864619-AE62-4ACB-A21B-7FF5BFF9560E}" srcOrd="1" destOrd="0" parTransId="{54A64B83-8FEB-4053-BEC5-48351610923D}" sibTransId="{A5587999-479D-4C0B-9426-C36EB268780D}"/>
    <dgm:cxn modelId="{4288D38E-C78F-4936-9BCC-375F771DD0BA}" type="presOf" srcId="{F7864619-AE62-4ACB-A21B-7FF5BFF9560E}" destId="{64DE433E-F5A8-4174-BDFC-D087225E3FB8}" srcOrd="0" destOrd="0" presId="urn:microsoft.com/office/officeart/2005/8/layout/vList3"/>
    <dgm:cxn modelId="{945FFBFB-BB0D-49EC-B044-96B0736908EA}" type="presOf" srcId="{7094D2CA-3977-47C4-BB85-4DD923A127E1}" destId="{004D956B-C3AC-42F6-BF0B-EB22E25CE1AC}" srcOrd="0" destOrd="0" presId="urn:microsoft.com/office/officeart/2005/8/layout/vList3"/>
    <dgm:cxn modelId="{689E2DC6-3F55-4C54-A0DC-4F24DE3811DD}" type="presParOf" srcId="{99AEC947-E3A7-458E-9F39-7B9A28AA79F7}" destId="{E73E49D5-10A7-4F09-B6D4-770E1EFDA760}" srcOrd="0" destOrd="0" presId="urn:microsoft.com/office/officeart/2005/8/layout/vList3"/>
    <dgm:cxn modelId="{AF47702D-6FB1-40FE-9595-2E2BD6AB8E5C}" type="presParOf" srcId="{E73E49D5-10A7-4F09-B6D4-770E1EFDA760}" destId="{BB46B119-986C-445E-A450-C774AF6C95C2}" srcOrd="0" destOrd="0" presId="urn:microsoft.com/office/officeart/2005/8/layout/vList3"/>
    <dgm:cxn modelId="{F6EE4FB8-062A-4DED-9612-957ED787BA2D}" type="presParOf" srcId="{E73E49D5-10A7-4F09-B6D4-770E1EFDA760}" destId="{004D956B-C3AC-42F6-BF0B-EB22E25CE1AC}" srcOrd="1" destOrd="0" presId="urn:microsoft.com/office/officeart/2005/8/layout/vList3"/>
    <dgm:cxn modelId="{8164419A-433A-4AB7-8E2A-5A0A7F07623D}" type="presParOf" srcId="{99AEC947-E3A7-458E-9F39-7B9A28AA79F7}" destId="{CBDAF786-8204-419C-849C-B8447F71A6E7}" srcOrd="1" destOrd="0" presId="urn:microsoft.com/office/officeart/2005/8/layout/vList3"/>
    <dgm:cxn modelId="{E8F0997B-1F1D-4369-92DC-C6291F2C5A3A}" type="presParOf" srcId="{99AEC947-E3A7-458E-9F39-7B9A28AA79F7}" destId="{C66AA210-B0C9-41FA-B47D-3F01273B4B0A}" srcOrd="2" destOrd="0" presId="urn:microsoft.com/office/officeart/2005/8/layout/vList3"/>
    <dgm:cxn modelId="{D65F8276-52EF-4829-A95D-7F23AC1CD272}" type="presParOf" srcId="{C66AA210-B0C9-41FA-B47D-3F01273B4B0A}" destId="{7652F9AD-6E62-47E9-884D-36F0D0C5DBF3}" srcOrd="0" destOrd="0" presId="urn:microsoft.com/office/officeart/2005/8/layout/vList3"/>
    <dgm:cxn modelId="{2E009F3C-30DA-4D16-B6F8-92E67F6E31A5}" type="presParOf" srcId="{C66AA210-B0C9-41FA-B47D-3F01273B4B0A}" destId="{64DE433E-F5A8-4174-BDFC-D087225E3FB8}" srcOrd="1" destOrd="0" presId="urn:microsoft.com/office/officeart/2005/8/layout/vList3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5E76FB-DA0F-423D-85BE-5D4DC18FD0AD}">
      <dsp:nvSpPr>
        <dsp:cNvPr id="0" name=""/>
        <dsp:cNvSpPr/>
      </dsp:nvSpPr>
      <dsp:spPr>
        <a:xfrm>
          <a:off x="2313528" y="1668"/>
          <a:ext cx="928206" cy="603333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E9F2FA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100" b="1" kern="1200" dirty="0">
              <a:solidFill>
                <a:schemeClr val="bg2"/>
              </a:solidFill>
            </a:rPr>
            <a:t>Priorización</a:t>
          </a:r>
        </a:p>
      </dsp:txBody>
      <dsp:txXfrm>
        <a:off x="2342980" y="31120"/>
        <a:ext cx="869302" cy="544429"/>
      </dsp:txXfrm>
    </dsp:sp>
    <dsp:sp modelId="{B17903B9-DB0B-4AF4-BFA5-975E434AEA28}">
      <dsp:nvSpPr>
        <dsp:cNvPr id="0" name=""/>
        <dsp:cNvSpPr/>
      </dsp:nvSpPr>
      <dsp:spPr>
        <a:xfrm>
          <a:off x="1356466" y="303335"/>
          <a:ext cx="2842329" cy="2842329"/>
        </a:xfrm>
        <a:custGeom>
          <a:avLst/>
          <a:gdLst/>
          <a:ahLst/>
          <a:cxnLst/>
          <a:rect l="0" t="0" r="0" b="0"/>
          <a:pathLst>
            <a:path>
              <a:moveTo>
                <a:pt x="1891196" y="79979"/>
              </a:moveTo>
              <a:arcTo wR="1421164" hR="1421164" stAng="17358812" swAng="1500821"/>
            </a:path>
          </a:pathLst>
        </a:custGeom>
        <a:noFill/>
        <a:ln w="6350" cap="flat" cmpd="sng" algn="ctr">
          <a:solidFill>
            <a:srgbClr val="DEEBF7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9C0FFA-C026-46B6-B51C-B453F9240A03}">
      <dsp:nvSpPr>
        <dsp:cNvPr id="0" name=""/>
        <dsp:cNvSpPr/>
      </dsp:nvSpPr>
      <dsp:spPr>
        <a:xfrm>
          <a:off x="3544293" y="712251"/>
          <a:ext cx="928206" cy="603333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DEEBF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100" b="1" kern="1200" dirty="0">
              <a:solidFill>
                <a:schemeClr val="bg2"/>
              </a:solidFill>
            </a:rPr>
            <a:t>Planificación</a:t>
          </a:r>
        </a:p>
      </dsp:txBody>
      <dsp:txXfrm>
        <a:off x="3573745" y="741703"/>
        <a:ext cx="869302" cy="544429"/>
      </dsp:txXfrm>
    </dsp:sp>
    <dsp:sp modelId="{949C2F92-C2FD-4B1F-88AC-F35F9DA0BD78}">
      <dsp:nvSpPr>
        <dsp:cNvPr id="0" name=""/>
        <dsp:cNvSpPr/>
      </dsp:nvSpPr>
      <dsp:spPr>
        <a:xfrm>
          <a:off x="1356466" y="303335"/>
          <a:ext cx="2842329" cy="2842329"/>
        </a:xfrm>
        <a:custGeom>
          <a:avLst/>
          <a:gdLst/>
          <a:ahLst/>
          <a:cxnLst/>
          <a:rect l="0" t="0" r="0" b="0"/>
          <a:pathLst>
            <a:path>
              <a:moveTo>
                <a:pt x="2784560" y="1020088"/>
              </a:moveTo>
              <a:arcTo wR="1421164" hR="1421164" stAng="20616448" swAng="1967105"/>
            </a:path>
          </a:pathLst>
        </a:custGeom>
        <a:noFill/>
        <a:ln w="6350" cap="flat" cmpd="sng" algn="ctr">
          <a:solidFill>
            <a:srgbClr val="E9F2FA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FD3B45-CABC-40C3-8B36-7034180FE579}">
      <dsp:nvSpPr>
        <dsp:cNvPr id="0" name=""/>
        <dsp:cNvSpPr/>
      </dsp:nvSpPr>
      <dsp:spPr>
        <a:xfrm>
          <a:off x="3544293" y="2133415"/>
          <a:ext cx="928206" cy="603333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E9F2FA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100" b="1" kern="1200" dirty="0">
              <a:solidFill>
                <a:schemeClr val="bg2"/>
              </a:solidFill>
            </a:rPr>
            <a:t>Diseño y Construcción</a:t>
          </a:r>
        </a:p>
      </dsp:txBody>
      <dsp:txXfrm>
        <a:off x="3573745" y="2162867"/>
        <a:ext cx="869302" cy="544429"/>
      </dsp:txXfrm>
    </dsp:sp>
    <dsp:sp modelId="{03ADA19F-AB27-4087-84EF-2C39957081B2}">
      <dsp:nvSpPr>
        <dsp:cNvPr id="0" name=""/>
        <dsp:cNvSpPr/>
      </dsp:nvSpPr>
      <dsp:spPr>
        <a:xfrm>
          <a:off x="1356466" y="303335"/>
          <a:ext cx="2842329" cy="2842329"/>
        </a:xfrm>
        <a:custGeom>
          <a:avLst/>
          <a:gdLst/>
          <a:ahLst/>
          <a:cxnLst/>
          <a:rect l="0" t="0" r="0" b="0"/>
          <a:pathLst>
            <a:path>
              <a:moveTo>
                <a:pt x="2414210" y="2437810"/>
              </a:moveTo>
              <a:arcTo wR="1421164" hR="1421164" stAng="2740368" swAng="1500821"/>
            </a:path>
          </a:pathLst>
        </a:custGeom>
        <a:noFill/>
        <a:ln w="6350" cap="flat" cmpd="sng" algn="ctr">
          <a:solidFill>
            <a:srgbClr val="E9F2FA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BB85E0F-13E0-4EDD-A9B8-0036955C06D9}">
      <dsp:nvSpPr>
        <dsp:cNvPr id="0" name=""/>
        <dsp:cNvSpPr/>
      </dsp:nvSpPr>
      <dsp:spPr>
        <a:xfrm>
          <a:off x="2313528" y="2843998"/>
          <a:ext cx="928206" cy="603333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E9F2FA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100" b="1" kern="1200" dirty="0">
              <a:solidFill>
                <a:schemeClr val="bg2"/>
              </a:solidFill>
            </a:rPr>
            <a:t>Operaciones</a:t>
          </a:r>
        </a:p>
      </dsp:txBody>
      <dsp:txXfrm>
        <a:off x="2342980" y="2873450"/>
        <a:ext cx="869302" cy="544429"/>
      </dsp:txXfrm>
    </dsp:sp>
    <dsp:sp modelId="{49D81598-A394-443F-888D-27E90FA18041}">
      <dsp:nvSpPr>
        <dsp:cNvPr id="0" name=""/>
        <dsp:cNvSpPr/>
      </dsp:nvSpPr>
      <dsp:spPr>
        <a:xfrm>
          <a:off x="1356466" y="303335"/>
          <a:ext cx="2842329" cy="2842329"/>
        </a:xfrm>
        <a:custGeom>
          <a:avLst/>
          <a:gdLst/>
          <a:ahLst/>
          <a:cxnLst/>
          <a:rect l="0" t="0" r="0" b="0"/>
          <a:pathLst>
            <a:path>
              <a:moveTo>
                <a:pt x="951132" y="2762350"/>
              </a:moveTo>
              <a:arcTo wR="1421164" hR="1421164" stAng="6558812" swAng="1500821"/>
            </a:path>
          </a:pathLst>
        </a:custGeom>
        <a:noFill/>
        <a:ln w="6350" cap="flat" cmpd="sng" algn="ctr">
          <a:solidFill>
            <a:srgbClr val="E9F2FA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7FB347D-DD34-4378-9E09-BA16E6FE49EF}">
      <dsp:nvSpPr>
        <dsp:cNvPr id="0" name=""/>
        <dsp:cNvSpPr/>
      </dsp:nvSpPr>
      <dsp:spPr>
        <a:xfrm>
          <a:off x="997906" y="2133415"/>
          <a:ext cx="1097919" cy="603333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E9F2FA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100" b="1" kern="1200" dirty="0">
              <a:solidFill>
                <a:schemeClr val="bg2"/>
              </a:solidFill>
            </a:rPr>
            <a:t>Mantenimiento</a:t>
          </a:r>
        </a:p>
      </dsp:txBody>
      <dsp:txXfrm>
        <a:off x="1027358" y="2162867"/>
        <a:ext cx="1039015" cy="544429"/>
      </dsp:txXfrm>
    </dsp:sp>
    <dsp:sp modelId="{E636967C-2625-499B-BBF6-CDD28EFAD687}">
      <dsp:nvSpPr>
        <dsp:cNvPr id="0" name=""/>
        <dsp:cNvSpPr/>
      </dsp:nvSpPr>
      <dsp:spPr>
        <a:xfrm>
          <a:off x="1356466" y="303335"/>
          <a:ext cx="2842329" cy="2842329"/>
        </a:xfrm>
        <a:custGeom>
          <a:avLst/>
          <a:gdLst/>
          <a:ahLst/>
          <a:cxnLst/>
          <a:rect l="0" t="0" r="0" b="0"/>
          <a:pathLst>
            <a:path>
              <a:moveTo>
                <a:pt x="57769" y="1822241"/>
              </a:moveTo>
              <a:arcTo wR="1421164" hR="1421164" stAng="9816448" swAng="1967105"/>
            </a:path>
          </a:pathLst>
        </a:custGeom>
        <a:noFill/>
        <a:ln w="6350" cap="flat" cmpd="sng" algn="ctr">
          <a:solidFill>
            <a:srgbClr val="FFFFFF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BEACAB4-C020-4FB8-B233-AFC8FEF776C5}">
      <dsp:nvSpPr>
        <dsp:cNvPr id="0" name=""/>
        <dsp:cNvSpPr/>
      </dsp:nvSpPr>
      <dsp:spPr>
        <a:xfrm>
          <a:off x="1082763" y="712251"/>
          <a:ext cx="928206" cy="603333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E9F2FA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100" b="1" kern="1200" dirty="0">
              <a:solidFill>
                <a:schemeClr val="bg2"/>
              </a:solidFill>
            </a:rPr>
            <a:t>Procesos Comerciales</a:t>
          </a:r>
        </a:p>
      </dsp:txBody>
      <dsp:txXfrm>
        <a:off x="1112215" y="741703"/>
        <a:ext cx="869302" cy="544429"/>
      </dsp:txXfrm>
    </dsp:sp>
    <dsp:sp modelId="{1BE93635-13B4-4D3F-9A03-BDF6F30E14B3}">
      <dsp:nvSpPr>
        <dsp:cNvPr id="0" name=""/>
        <dsp:cNvSpPr/>
      </dsp:nvSpPr>
      <dsp:spPr>
        <a:xfrm>
          <a:off x="1356466" y="303335"/>
          <a:ext cx="2842329" cy="2842329"/>
        </a:xfrm>
        <a:custGeom>
          <a:avLst/>
          <a:gdLst/>
          <a:ahLst/>
          <a:cxnLst/>
          <a:rect l="0" t="0" r="0" b="0"/>
          <a:pathLst>
            <a:path>
              <a:moveTo>
                <a:pt x="428118" y="404518"/>
              </a:moveTo>
              <a:arcTo wR="1421164" hR="1421164" stAng="13540368" swAng="1500821"/>
            </a:path>
          </a:pathLst>
        </a:custGeom>
        <a:noFill/>
        <a:ln w="6350" cap="flat" cmpd="sng" algn="ctr">
          <a:solidFill>
            <a:srgbClr val="E9F2FA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068E4F3-C749-4918-82FA-AA0B0C385295}">
      <dsp:nvSpPr>
        <dsp:cNvPr id="0" name=""/>
        <dsp:cNvSpPr/>
      </dsp:nvSpPr>
      <dsp:spPr>
        <a:xfrm>
          <a:off x="0" y="0"/>
          <a:ext cx="853541" cy="1871757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b="1" kern="1200" dirty="0"/>
            <a:t>Kilómetros</a:t>
          </a:r>
        </a:p>
      </dsp:txBody>
      <dsp:txXfrm>
        <a:off x="0" y="0"/>
        <a:ext cx="853541" cy="561527"/>
      </dsp:txXfrm>
    </dsp:sp>
    <dsp:sp modelId="{E512D500-8A48-40D4-8C9D-7ABCA317D960}">
      <dsp:nvSpPr>
        <dsp:cNvPr id="0" name=""/>
        <dsp:cNvSpPr/>
      </dsp:nvSpPr>
      <dsp:spPr>
        <a:xfrm>
          <a:off x="85771" y="561687"/>
          <a:ext cx="682833" cy="36772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kern="1200" dirty="0"/>
            <a:t>2000 KM</a:t>
          </a:r>
        </a:p>
      </dsp:txBody>
      <dsp:txXfrm>
        <a:off x="96541" y="572457"/>
        <a:ext cx="661293" cy="346185"/>
      </dsp:txXfrm>
    </dsp:sp>
    <dsp:sp modelId="{0B17A167-EAC0-42F5-8D37-F4C5570F3BF4}">
      <dsp:nvSpPr>
        <dsp:cNvPr id="0" name=""/>
        <dsp:cNvSpPr/>
      </dsp:nvSpPr>
      <dsp:spPr>
        <a:xfrm>
          <a:off x="85771" y="985985"/>
          <a:ext cx="682833" cy="367725"/>
        </a:xfrm>
        <a:prstGeom prst="roundRect">
          <a:avLst>
            <a:gd name="adj" fmla="val 10000"/>
          </a:avLst>
        </a:prstGeom>
        <a:solidFill>
          <a:schemeClr val="lt1"/>
        </a:solidFill>
        <a:ln w="127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b="1" kern="1200" dirty="0"/>
            <a:t>1000 KM</a:t>
          </a:r>
        </a:p>
      </dsp:txBody>
      <dsp:txXfrm>
        <a:off x="96541" y="996755"/>
        <a:ext cx="661293" cy="346185"/>
      </dsp:txXfrm>
    </dsp:sp>
    <dsp:sp modelId="{F06E2A0A-34A9-40D3-9A9D-ED471ECA3B94}">
      <dsp:nvSpPr>
        <dsp:cNvPr id="0" name=""/>
        <dsp:cNvSpPr/>
      </dsp:nvSpPr>
      <dsp:spPr>
        <a:xfrm>
          <a:off x="85771" y="1410283"/>
          <a:ext cx="682833" cy="36772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kern="1200" dirty="0"/>
            <a:t>1000 KM</a:t>
          </a:r>
        </a:p>
      </dsp:txBody>
      <dsp:txXfrm>
        <a:off x="96541" y="1421053"/>
        <a:ext cx="661293" cy="346185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AD3061B-B857-4320-8DDB-B9153A3781FC}">
      <dsp:nvSpPr>
        <dsp:cNvPr id="0" name=""/>
        <dsp:cNvSpPr/>
      </dsp:nvSpPr>
      <dsp:spPr>
        <a:xfrm>
          <a:off x="0" y="0"/>
          <a:ext cx="1107924" cy="1869171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b="1" kern="1200" dirty="0"/>
            <a:t>Estado</a:t>
          </a:r>
        </a:p>
      </dsp:txBody>
      <dsp:txXfrm>
        <a:off x="0" y="0"/>
        <a:ext cx="1107924" cy="560751"/>
      </dsp:txXfrm>
    </dsp:sp>
    <dsp:sp modelId="{914C18DD-E33B-4990-AA6F-E89C36488B9C}">
      <dsp:nvSpPr>
        <dsp:cNvPr id="0" name=""/>
        <dsp:cNvSpPr/>
      </dsp:nvSpPr>
      <dsp:spPr>
        <a:xfrm>
          <a:off x="110792" y="560911"/>
          <a:ext cx="886339" cy="36721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9050" rIns="25400" bIns="190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000" kern="1200" dirty="0"/>
            <a:t>90%</a:t>
          </a:r>
        </a:p>
      </dsp:txBody>
      <dsp:txXfrm>
        <a:off x="121547" y="571666"/>
        <a:ext cx="864829" cy="345707"/>
      </dsp:txXfrm>
    </dsp:sp>
    <dsp:sp modelId="{F7A5E329-1FF0-4667-820C-CB52FAC41CD9}">
      <dsp:nvSpPr>
        <dsp:cNvPr id="0" name=""/>
        <dsp:cNvSpPr/>
      </dsp:nvSpPr>
      <dsp:spPr>
        <a:xfrm>
          <a:off x="110792" y="984623"/>
          <a:ext cx="886339" cy="367217"/>
        </a:xfrm>
        <a:prstGeom prst="roundRect">
          <a:avLst>
            <a:gd name="adj" fmla="val 10000"/>
          </a:avLst>
        </a:prstGeom>
        <a:solidFill>
          <a:schemeClr val="lt1"/>
        </a:solidFill>
        <a:ln w="127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25400" tIns="19050" rIns="25400" bIns="190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000" b="1" kern="1200" dirty="0"/>
            <a:t>100%</a:t>
          </a:r>
        </a:p>
      </dsp:txBody>
      <dsp:txXfrm>
        <a:off x="121547" y="995378"/>
        <a:ext cx="864829" cy="345707"/>
      </dsp:txXfrm>
    </dsp:sp>
    <dsp:sp modelId="{918A29B7-5CBB-40EE-8EBB-A5CA0A4C66B2}">
      <dsp:nvSpPr>
        <dsp:cNvPr id="0" name=""/>
        <dsp:cNvSpPr/>
      </dsp:nvSpPr>
      <dsp:spPr>
        <a:xfrm>
          <a:off x="110792" y="1408335"/>
          <a:ext cx="886339" cy="36721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9050" rIns="25400" bIns="190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000" kern="1200" dirty="0"/>
            <a:t>100%</a:t>
          </a:r>
        </a:p>
      </dsp:txBody>
      <dsp:txXfrm>
        <a:off x="121547" y="1419090"/>
        <a:ext cx="864829" cy="345707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268BB42-287E-4500-AD13-AC05C788F17D}">
      <dsp:nvSpPr>
        <dsp:cNvPr id="0" name=""/>
        <dsp:cNvSpPr/>
      </dsp:nvSpPr>
      <dsp:spPr>
        <a:xfrm>
          <a:off x="1163" y="0"/>
          <a:ext cx="2381108" cy="1889204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b="1" kern="1200" dirty="0"/>
            <a:t>Característica Relevante</a:t>
          </a:r>
        </a:p>
      </dsp:txBody>
      <dsp:txXfrm>
        <a:off x="1163" y="0"/>
        <a:ext cx="2381108" cy="566761"/>
      </dsp:txXfrm>
    </dsp:sp>
    <dsp:sp modelId="{D0DF50A6-8F4D-4320-9D3A-FC9ED20384C7}">
      <dsp:nvSpPr>
        <dsp:cNvPr id="0" name=""/>
        <dsp:cNvSpPr/>
      </dsp:nvSpPr>
      <dsp:spPr>
        <a:xfrm>
          <a:off x="1" y="566922"/>
          <a:ext cx="2383432" cy="37115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9050" rIns="25400" bIns="190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000" kern="1200" dirty="0"/>
            <a:t>Modelación hidráulica en línea en función de los sensores de monitoreo.</a:t>
          </a:r>
        </a:p>
      </dsp:txBody>
      <dsp:txXfrm>
        <a:off x="10872" y="577793"/>
        <a:ext cx="2361690" cy="349410"/>
      </dsp:txXfrm>
    </dsp:sp>
    <dsp:sp modelId="{3F57FE4C-0BE7-4D15-9CA2-D86360DBB272}">
      <dsp:nvSpPr>
        <dsp:cNvPr id="0" name=""/>
        <dsp:cNvSpPr/>
      </dsp:nvSpPr>
      <dsp:spPr>
        <a:xfrm>
          <a:off x="1" y="995176"/>
          <a:ext cx="2383432" cy="371152"/>
        </a:xfrm>
        <a:prstGeom prst="roundRect">
          <a:avLst>
            <a:gd name="adj" fmla="val 10000"/>
          </a:avLst>
        </a:prstGeom>
        <a:solidFill>
          <a:schemeClr val="lt1"/>
        </a:solidFill>
        <a:ln w="127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25400" tIns="19050" rIns="25400" bIns="190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000" b="1" kern="1200" dirty="0"/>
            <a:t>Análisis estadístico y matemático para la predicción de eventos</a:t>
          </a:r>
        </a:p>
      </dsp:txBody>
      <dsp:txXfrm>
        <a:off x="10872" y="1006047"/>
        <a:ext cx="2361690" cy="349410"/>
      </dsp:txXfrm>
    </dsp:sp>
    <dsp:sp modelId="{51E184B3-6B0D-4312-BA4A-7E67408B77FD}">
      <dsp:nvSpPr>
        <dsp:cNvPr id="0" name=""/>
        <dsp:cNvSpPr/>
      </dsp:nvSpPr>
      <dsp:spPr>
        <a:xfrm>
          <a:off x="1163" y="1423429"/>
          <a:ext cx="2381108" cy="37115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9050" rIns="25400" bIns="190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000" kern="1200" dirty="0"/>
            <a:t>Simulación de impacto operacional y análisis avanzado de medidores domiciliarios</a:t>
          </a:r>
        </a:p>
      </dsp:txBody>
      <dsp:txXfrm>
        <a:off x="12034" y="1434300"/>
        <a:ext cx="2359366" cy="34941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5E76FB-DA0F-423D-85BE-5D4DC18FD0AD}">
      <dsp:nvSpPr>
        <dsp:cNvPr id="0" name=""/>
        <dsp:cNvSpPr/>
      </dsp:nvSpPr>
      <dsp:spPr>
        <a:xfrm>
          <a:off x="2313528" y="1668"/>
          <a:ext cx="928206" cy="603333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100" b="1" kern="1200" dirty="0"/>
            <a:t>Priorización</a:t>
          </a:r>
        </a:p>
      </dsp:txBody>
      <dsp:txXfrm>
        <a:off x="2342980" y="31120"/>
        <a:ext cx="869302" cy="544429"/>
      </dsp:txXfrm>
    </dsp:sp>
    <dsp:sp modelId="{B17903B9-DB0B-4AF4-BFA5-975E434AEA28}">
      <dsp:nvSpPr>
        <dsp:cNvPr id="0" name=""/>
        <dsp:cNvSpPr/>
      </dsp:nvSpPr>
      <dsp:spPr>
        <a:xfrm>
          <a:off x="1356466" y="303335"/>
          <a:ext cx="2842329" cy="2842329"/>
        </a:xfrm>
        <a:custGeom>
          <a:avLst/>
          <a:gdLst/>
          <a:ahLst/>
          <a:cxnLst/>
          <a:rect l="0" t="0" r="0" b="0"/>
          <a:pathLst>
            <a:path>
              <a:moveTo>
                <a:pt x="1891196" y="79979"/>
              </a:moveTo>
              <a:arcTo wR="1421164" hR="1421164" stAng="17358812" swAng="1500821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9C0FFA-C026-46B6-B51C-B453F9240A03}">
      <dsp:nvSpPr>
        <dsp:cNvPr id="0" name=""/>
        <dsp:cNvSpPr/>
      </dsp:nvSpPr>
      <dsp:spPr>
        <a:xfrm>
          <a:off x="3544293" y="712251"/>
          <a:ext cx="928206" cy="603333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100" b="1" kern="1200" dirty="0"/>
            <a:t>Planificación</a:t>
          </a:r>
        </a:p>
      </dsp:txBody>
      <dsp:txXfrm>
        <a:off x="3573745" y="741703"/>
        <a:ext cx="869302" cy="544429"/>
      </dsp:txXfrm>
    </dsp:sp>
    <dsp:sp modelId="{949C2F92-C2FD-4B1F-88AC-F35F9DA0BD78}">
      <dsp:nvSpPr>
        <dsp:cNvPr id="0" name=""/>
        <dsp:cNvSpPr/>
      </dsp:nvSpPr>
      <dsp:spPr>
        <a:xfrm>
          <a:off x="1356466" y="303335"/>
          <a:ext cx="2842329" cy="2842329"/>
        </a:xfrm>
        <a:custGeom>
          <a:avLst/>
          <a:gdLst/>
          <a:ahLst/>
          <a:cxnLst/>
          <a:rect l="0" t="0" r="0" b="0"/>
          <a:pathLst>
            <a:path>
              <a:moveTo>
                <a:pt x="2784560" y="1020088"/>
              </a:moveTo>
              <a:arcTo wR="1421164" hR="1421164" stAng="20616448" swAng="1967105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FD3B45-CABC-40C3-8B36-7034180FE579}">
      <dsp:nvSpPr>
        <dsp:cNvPr id="0" name=""/>
        <dsp:cNvSpPr/>
      </dsp:nvSpPr>
      <dsp:spPr>
        <a:xfrm>
          <a:off x="3544293" y="2133415"/>
          <a:ext cx="928206" cy="603333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100" b="1" kern="1200" dirty="0"/>
            <a:t>Diseño y Construcción</a:t>
          </a:r>
        </a:p>
      </dsp:txBody>
      <dsp:txXfrm>
        <a:off x="3573745" y="2162867"/>
        <a:ext cx="869302" cy="544429"/>
      </dsp:txXfrm>
    </dsp:sp>
    <dsp:sp modelId="{03ADA19F-AB27-4087-84EF-2C39957081B2}">
      <dsp:nvSpPr>
        <dsp:cNvPr id="0" name=""/>
        <dsp:cNvSpPr/>
      </dsp:nvSpPr>
      <dsp:spPr>
        <a:xfrm>
          <a:off x="1356466" y="303335"/>
          <a:ext cx="2842329" cy="2842329"/>
        </a:xfrm>
        <a:custGeom>
          <a:avLst/>
          <a:gdLst/>
          <a:ahLst/>
          <a:cxnLst/>
          <a:rect l="0" t="0" r="0" b="0"/>
          <a:pathLst>
            <a:path>
              <a:moveTo>
                <a:pt x="2414210" y="2437810"/>
              </a:moveTo>
              <a:arcTo wR="1421164" hR="1421164" stAng="2740368" swAng="1500821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BB85E0F-13E0-4EDD-A9B8-0036955C06D9}">
      <dsp:nvSpPr>
        <dsp:cNvPr id="0" name=""/>
        <dsp:cNvSpPr/>
      </dsp:nvSpPr>
      <dsp:spPr>
        <a:xfrm>
          <a:off x="2313528" y="2843998"/>
          <a:ext cx="928206" cy="603333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100" b="1" kern="1200" dirty="0"/>
            <a:t>Operaciones</a:t>
          </a:r>
        </a:p>
      </dsp:txBody>
      <dsp:txXfrm>
        <a:off x="2342980" y="2873450"/>
        <a:ext cx="869302" cy="544429"/>
      </dsp:txXfrm>
    </dsp:sp>
    <dsp:sp modelId="{49D81598-A394-443F-888D-27E90FA18041}">
      <dsp:nvSpPr>
        <dsp:cNvPr id="0" name=""/>
        <dsp:cNvSpPr/>
      </dsp:nvSpPr>
      <dsp:spPr>
        <a:xfrm>
          <a:off x="1356466" y="303335"/>
          <a:ext cx="2842329" cy="2842329"/>
        </a:xfrm>
        <a:custGeom>
          <a:avLst/>
          <a:gdLst/>
          <a:ahLst/>
          <a:cxnLst/>
          <a:rect l="0" t="0" r="0" b="0"/>
          <a:pathLst>
            <a:path>
              <a:moveTo>
                <a:pt x="951132" y="2762350"/>
              </a:moveTo>
              <a:arcTo wR="1421164" hR="1421164" stAng="6558812" swAng="1500821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7FB347D-DD34-4378-9E09-BA16E6FE49EF}">
      <dsp:nvSpPr>
        <dsp:cNvPr id="0" name=""/>
        <dsp:cNvSpPr/>
      </dsp:nvSpPr>
      <dsp:spPr>
        <a:xfrm>
          <a:off x="997906" y="2133415"/>
          <a:ext cx="1097919" cy="603333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100" b="1" kern="1200" dirty="0"/>
            <a:t>Mantenimiento</a:t>
          </a:r>
        </a:p>
      </dsp:txBody>
      <dsp:txXfrm>
        <a:off x="1027358" y="2162867"/>
        <a:ext cx="1039015" cy="544429"/>
      </dsp:txXfrm>
    </dsp:sp>
    <dsp:sp modelId="{E636967C-2625-499B-BBF6-CDD28EFAD687}">
      <dsp:nvSpPr>
        <dsp:cNvPr id="0" name=""/>
        <dsp:cNvSpPr/>
      </dsp:nvSpPr>
      <dsp:spPr>
        <a:xfrm>
          <a:off x="1356466" y="303335"/>
          <a:ext cx="2842329" cy="2842329"/>
        </a:xfrm>
        <a:custGeom>
          <a:avLst/>
          <a:gdLst/>
          <a:ahLst/>
          <a:cxnLst/>
          <a:rect l="0" t="0" r="0" b="0"/>
          <a:pathLst>
            <a:path>
              <a:moveTo>
                <a:pt x="57769" y="1822241"/>
              </a:moveTo>
              <a:arcTo wR="1421164" hR="1421164" stAng="9816448" swAng="1967105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BEACAB4-C020-4FB8-B233-AFC8FEF776C5}">
      <dsp:nvSpPr>
        <dsp:cNvPr id="0" name=""/>
        <dsp:cNvSpPr/>
      </dsp:nvSpPr>
      <dsp:spPr>
        <a:xfrm>
          <a:off x="1082763" y="712251"/>
          <a:ext cx="928206" cy="603333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100" b="1" kern="1200" dirty="0"/>
            <a:t>Procesos Comerciales</a:t>
          </a:r>
        </a:p>
      </dsp:txBody>
      <dsp:txXfrm>
        <a:off x="1112215" y="741703"/>
        <a:ext cx="869302" cy="544429"/>
      </dsp:txXfrm>
    </dsp:sp>
    <dsp:sp modelId="{1BE93635-13B4-4D3F-9A03-BDF6F30E14B3}">
      <dsp:nvSpPr>
        <dsp:cNvPr id="0" name=""/>
        <dsp:cNvSpPr/>
      </dsp:nvSpPr>
      <dsp:spPr>
        <a:xfrm>
          <a:off x="1356466" y="303335"/>
          <a:ext cx="2842329" cy="2842329"/>
        </a:xfrm>
        <a:custGeom>
          <a:avLst/>
          <a:gdLst/>
          <a:ahLst/>
          <a:cxnLst/>
          <a:rect l="0" t="0" r="0" b="0"/>
          <a:pathLst>
            <a:path>
              <a:moveTo>
                <a:pt x="428118" y="404518"/>
              </a:moveTo>
              <a:arcTo wR="1421164" hR="1421164" stAng="13540368" swAng="1500821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C30019-A071-4370-986D-10279CBD011F}">
      <dsp:nvSpPr>
        <dsp:cNvPr id="0" name=""/>
        <dsp:cNvSpPr/>
      </dsp:nvSpPr>
      <dsp:spPr>
        <a:xfrm rot="1775429">
          <a:off x="1941039" y="441916"/>
          <a:ext cx="2185403" cy="1524046"/>
        </a:xfrm>
        <a:prstGeom prst="swooshArrow">
          <a:avLst>
            <a:gd name="adj1" fmla="val 16310"/>
            <a:gd name="adj2" fmla="val 31370"/>
          </a:avLst>
        </a:prstGeom>
        <a:solidFill>
          <a:srgbClr val="1253A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14F18F9-B6DB-4F28-BE33-D682B0DD6576}">
      <dsp:nvSpPr>
        <dsp:cNvPr id="0" name=""/>
        <dsp:cNvSpPr/>
      </dsp:nvSpPr>
      <dsp:spPr>
        <a:xfrm rot="14229587">
          <a:off x="1695393" y="0"/>
          <a:ext cx="1030349" cy="4050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b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2400" kern="1200" dirty="0">
              <a:solidFill>
                <a:schemeClr val="bg1"/>
              </a:solidFill>
            </a:rPr>
            <a:t>-</a:t>
          </a:r>
        </a:p>
      </dsp:txBody>
      <dsp:txXfrm>
        <a:off x="1695393" y="0"/>
        <a:ext cx="1030349" cy="40505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5E76FB-DA0F-423D-85BE-5D4DC18FD0AD}">
      <dsp:nvSpPr>
        <dsp:cNvPr id="0" name=""/>
        <dsp:cNvSpPr/>
      </dsp:nvSpPr>
      <dsp:spPr>
        <a:xfrm>
          <a:off x="2313528" y="1668"/>
          <a:ext cx="928206" cy="603333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100" b="1" kern="1200" dirty="0"/>
            <a:t>Priorización</a:t>
          </a:r>
        </a:p>
      </dsp:txBody>
      <dsp:txXfrm>
        <a:off x="2342980" y="31120"/>
        <a:ext cx="869302" cy="544429"/>
      </dsp:txXfrm>
    </dsp:sp>
    <dsp:sp modelId="{B17903B9-DB0B-4AF4-BFA5-975E434AEA28}">
      <dsp:nvSpPr>
        <dsp:cNvPr id="0" name=""/>
        <dsp:cNvSpPr/>
      </dsp:nvSpPr>
      <dsp:spPr>
        <a:xfrm>
          <a:off x="1356466" y="303335"/>
          <a:ext cx="2842329" cy="2842329"/>
        </a:xfrm>
        <a:custGeom>
          <a:avLst/>
          <a:gdLst/>
          <a:ahLst/>
          <a:cxnLst/>
          <a:rect l="0" t="0" r="0" b="0"/>
          <a:pathLst>
            <a:path>
              <a:moveTo>
                <a:pt x="1891196" y="79979"/>
              </a:moveTo>
              <a:arcTo wR="1421164" hR="1421164" stAng="17358812" swAng="1500821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9C0FFA-C026-46B6-B51C-B453F9240A03}">
      <dsp:nvSpPr>
        <dsp:cNvPr id="0" name=""/>
        <dsp:cNvSpPr/>
      </dsp:nvSpPr>
      <dsp:spPr>
        <a:xfrm>
          <a:off x="3544293" y="712251"/>
          <a:ext cx="928206" cy="603333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100" b="1" kern="1200" dirty="0"/>
            <a:t>Planificación</a:t>
          </a:r>
        </a:p>
      </dsp:txBody>
      <dsp:txXfrm>
        <a:off x="3573745" y="741703"/>
        <a:ext cx="869302" cy="544429"/>
      </dsp:txXfrm>
    </dsp:sp>
    <dsp:sp modelId="{949C2F92-C2FD-4B1F-88AC-F35F9DA0BD78}">
      <dsp:nvSpPr>
        <dsp:cNvPr id="0" name=""/>
        <dsp:cNvSpPr/>
      </dsp:nvSpPr>
      <dsp:spPr>
        <a:xfrm>
          <a:off x="1356466" y="303335"/>
          <a:ext cx="2842329" cy="2842329"/>
        </a:xfrm>
        <a:custGeom>
          <a:avLst/>
          <a:gdLst/>
          <a:ahLst/>
          <a:cxnLst/>
          <a:rect l="0" t="0" r="0" b="0"/>
          <a:pathLst>
            <a:path>
              <a:moveTo>
                <a:pt x="2784560" y="1020088"/>
              </a:moveTo>
              <a:arcTo wR="1421164" hR="1421164" stAng="20616448" swAng="1967105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FD3B45-CABC-40C3-8B36-7034180FE579}">
      <dsp:nvSpPr>
        <dsp:cNvPr id="0" name=""/>
        <dsp:cNvSpPr/>
      </dsp:nvSpPr>
      <dsp:spPr>
        <a:xfrm>
          <a:off x="3544293" y="2133415"/>
          <a:ext cx="928206" cy="603333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100" b="1" kern="1200" dirty="0"/>
            <a:t>Diseño y Construcción</a:t>
          </a:r>
        </a:p>
      </dsp:txBody>
      <dsp:txXfrm>
        <a:off x="3573745" y="2162867"/>
        <a:ext cx="869302" cy="544429"/>
      </dsp:txXfrm>
    </dsp:sp>
    <dsp:sp modelId="{03ADA19F-AB27-4087-84EF-2C39957081B2}">
      <dsp:nvSpPr>
        <dsp:cNvPr id="0" name=""/>
        <dsp:cNvSpPr/>
      </dsp:nvSpPr>
      <dsp:spPr>
        <a:xfrm>
          <a:off x="1356466" y="303335"/>
          <a:ext cx="2842329" cy="2842329"/>
        </a:xfrm>
        <a:custGeom>
          <a:avLst/>
          <a:gdLst/>
          <a:ahLst/>
          <a:cxnLst/>
          <a:rect l="0" t="0" r="0" b="0"/>
          <a:pathLst>
            <a:path>
              <a:moveTo>
                <a:pt x="2414210" y="2437810"/>
              </a:moveTo>
              <a:arcTo wR="1421164" hR="1421164" stAng="2740368" swAng="1500821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BB85E0F-13E0-4EDD-A9B8-0036955C06D9}">
      <dsp:nvSpPr>
        <dsp:cNvPr id="0" name=""/>
        <dsp:cNvSpPr/>
      </dsp:nvSpPr>
      <dsp:spPr>
        <a:xfrm>
          <a:off x="2313528" y="2843998"/>
          <a:ext cx="928206" cy="603333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100" b="1" kern="1200" dirty="0"/>
            <a:t>Operaciones</a:t>
          </a:r>
        </a:p>
      </dsp:txBody>
      <dsp:txXfrm>
        <a:off x="2342980" y="2873450"/>
        <a:ext cx="869302" cy="544429"/>
      </dsp:txXfrm>
    </dsp:sp>
    <dsp:sp modelId="{49D81598-A394-443F-888D-27E90FA18041}">
      <dsp:nvSpPr>
        <dsp:cNvPr id="0" name=""/>
        <dsp:cNvSpPr/>
      </dsp:nvSpPr>
      <dsp:spPr>
        <a:xfrm>
          <a:off x="1356466" y="303335"/>
          <a:ext cx="2842329" cy="2842329"/>
        </a:xfrm>
        <a:custGeom>
          <a:avLst/>
          <a:gdLst/>
          <a:ahLst/>
          <a:cxnLst/>
          <a:rect l="0" t="0" r="0" b="0"/>
          <a:pathLst>
            <a:path>
              <a:moveTo>
                <a:pt x="951132" y="2762350"/>
              </a:moveTo>
              <a:arcTo wR="1421164" hR="1421164" stAng="6558812" swAng="1500821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7FB347D-DD34-4378-9E09-BA16E6FE49EF}">
      <dsp:nvSpPr>
        <dsp:cNvPr id="0" name=""/>
        <dsp:cNvSpPr/>
      </dsp:nvSpPr>
      <dsp:spPr>
        <a:xfrm>
          <a:off x="997906" y="2133415"/>
          <a:ext cx="1097919" cy="603333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100" b="1" kern="1200" dirty="0"/>
            <a:t>Mantenimiento</a:t>
          </a:r>
        </a:p>
      </dsp:txBody>
      <dsp:txXfrm>
        <a:off x="1027358" y="2162867"/>
        <a:ext cx="1039015" cy="544429"/>
      </dsp:txXfrm>
    </dsp:sp>
    <dsp:sp modelId="{E636967C-2625-499B-BBF6-CDD28EFAD687}">
      <dsp:nvSpPr>
        <dsp:cNvPr id="0" name=""/>
        <dsp:cNvSpPr/>
      </dsp:nvSpPr>
      <dsp:spPr>
        <a:xfrm>
          <a:off x="1356466" y="303335"/>
          <a:ext cx="2842329" cy="2842329"/>
        </a:xfrm>
        <a:custGeom>
          <a:avLst/>
          <a:gdLst/>
          <a:ahLst/>
          <a:cxnLst/>
          <a:rect l="0" t="0" r="0" b="0"/>
          <a:pathLst>
            <a:path>
              <a:moveTo>
                <a:pt x="57769" y="1822241"/>
              </a:moveTo>
              <a:arcTo wR="1421164" hR="1421164" stAng="9816448" swAng="1967105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BEACAB4-C020-4FB8-B233-AFC8FEF776C5}">
      <dsp:nvSpPr>
        <dsp:cNvPr id="0" name=""/>
        <dsp:cNvSpPr/>
      </dsp:nvSpPr>
      <dsp:spPr>
        <a:xfrm>
          <a:off x="1082763" y="712251"/>
          <a:ext cx="928206" cy="603333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100" b="1" kern="1200" dirty="0"/>
            <a:t>Procesos Comerciales</a:t>
          </a:r>
        </a:p>
      </dsp:txBody>
      <dsp:txXfrm>
        <a:off x="1112215" y="741703"/>
        <a:ext cx="869302" cy="544429"/>
      </dsp:txXfrm>
    </dsp:sp>
    <dsp:sp modelId="{1BE93635-13B4-4D3F-9A03-BDF6F30E14B3}">
      <dsp:nvSpPr>
        <dsp:cNvPr id="0" name=""/>
        <dsp:cNvSpPr/>
      </dsp:nvSpPr>
      <dsp:spPr>
        <a:xfrm>
          <a:off x="1356466" y="303335"/>
          <a:ext cx="2842329" cy="2842329"/>
        </a:xfrm>
        <a:custGeom>
          <a:avLst/>
          <a:gdLst/>
          <a:ahLst/>
          <a:cxnLst/>
          <a:rect l="0" t="0" r="0" b="0"/>
          <a:pathLst>
            <a:path>
              <a:moveTo>
                <a:pt x="428118" y="404518"/>
              </a:moveTo>
              <a:arcTo wR="1421164" hR="1421164" stAng="13540368" swAng="1500821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C30019-A071-4370-986D-10279CBD011F}">
      <dsp:nvSpPr>
        <dsp:cNvPr id="0" name=""/>
        <dsp:cNvSpPr/>
      </dsp:nvSpPr>
      <dsp:spPr>
        <a:xfrm rot="1775429">
          <a:off x="1941039" y="441916"/>
          <a:ext cx="2185403" cy="1524046"/>
        </a:xfrm>
        <a:prstGeom prst="swooshArrow">
          <a:avLst>
            <a:gd name="adj1" fmla="val 16310"/>
            <a:gd name="adj2" fmla="val 31370"/>
          </a:avLst>
        </a:prstGeom>
        <a:solidFill>
          <a:srgbClr val="1253A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14F18F9-B6DB-4F28-BE33-D682B0DD6576}">
      <dsp:nvSpPr>
        <dsp:cNvPr id="0" name=""/>
        <dsp:cNvSpPr/>
      </dsp:nvSpPr>
      <dsp:spPr>
        <a:xfrm rot="14229587">
          <a:off x="1695393" y="0"/>
          <a:ext cx="1030349" cy="4050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b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2400" kern="1200" dirty="0">
              <a:solidFill>
                <a:schemeClr val="bg1"/>
              </a:solidFill>
            </a:rPr>
            <a:t>-</a:t>
          </a:r>
        </a:p>
      </dsp:txBody>
      <dsp:txXfrm>
        <a:off x="1695393" y="0"/>
        <a:ext cx="1030349" cy="405051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4D956B-C3AC-42F6-BF0B-EB22E25CE1AC}">
      <dsp:nvSpPr>
        <dsp:cNvPr id="0" name=""/>
        <dsp:cNvSpPr/>
      </dsp:nvSpPr>
      <dsp:spPr>
        <a:xfrm rot="10800000">
          <a:off x="438501" y="406146"/>
          <a:ext cx="984296" cy="449781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3358" tIns="30480" rIns="56896" bIns="304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800" kern="1200" dirty="0"/>
            <a:t>Válvulas reductoras de presión</a:t>
          </a:r>
        </a:p>
      </dsp:txBody>
      <dsp:txXfrm rot="10800000">
        <a:off x="550946" y="406146"/>
        <a:ext cx="871851" cy="449781"/>
      </dsp:txXfrm>
    </dsp:sp>
    <dsp:sp modelId="{BB46B119-986C-445E-A450-C774AF6C95C2}">
      <dsp:nvSpPr>
        <dsp:cNvPr id="0" name=""/>
        <dsp:cNvSpPr/>
      </dsp:nvSpPr>
      <dsp:spPr>
        <a:xfrm>
          <a:off x="152727" y="332842"/>
          <a:ext cx="574544" cy="574544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4DE433E-F5A8-4174-BDFC-D087225E3FB8}">
      <dsp:nvSpPr>
        <dsp:cNvPr id="0" name=""/>
        <dsp:cNvSpPr/>
      </dsp:nvSpPr>
      <dsp:spPr>
        <a:xfrm rot="10800000">
          <a:off x="365998" y="1102537"/>
          <a:ext cx="1074716" cy="497066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3358" tIns="30480" rIns="56896" bIns="304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800" kern="1200" dirty="0"/>
            <a:t>Equipos multiconsigna</a:t>
          </a:r>
        </a:p>
      </dsp:txBody>
      <dsp:txXfrm rot="10800000">
        <a:off x="490264" y="1102537"/>
        <a:ext cx="950450" cy="497066"/>
      </dsp:txXfrm>
    </dsp:sp>
    <dsp:sp modelId="{7652F9AD-6E62-47E9-884D-36F0D0C5DBF3}">
      <dsp:nvSpPr>
        <dsp:cNvPr id="0" name=""/>
        <dsp:cNvSpPr/>
      </dsp:nvSpPr>
      <dsp:spPr>
        <a:xfrm>
          <a:off x="130122" y="1065884"/>
          <a:ext cx="574544" cy="574544"/>
        </a:xfrm>
        <a:prstGeom prst="ellipse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4D956B-C3AC-42F6-BF0B-EB22E25CE1AC}">
      <dsp:nvSpPr>
        <dsp:cNvPr id="0" name=""/>
        <dsp:cNvSpPr/>
      </dsp:nvSpPr>
      <dsp:spPr>
        <a:xfrm rot="10800000">
          <a:off x="839679" y="742340"/>
          <a:ext cx="903771" cy="457228"/>
        </a:xfrm>
        <a:prstGeom prst="homePlat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7553" tIns="41910" rIns="78232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050" kern="1200" dirty="0">
              <a:solidFill>
                <a:schemeClr val="bg1"/>
              </a:solidFill>
            </a:rPr>
            <a:t>.</a:t>
          </a:r>
        </a:p>
      </dsp:txBody>
      <dsp:txXfrm rot="10800000">
        <a:off x="953986" y="742340"/>
        <a:ext cx="789464" cy="457228"/>
      </dsp:txXfrm>
    </dsp:sp>
    <dsp:sp modelId="{BB46B119-986C-445E-A450-C774AF6C95C2}">
      <dsp:nvSpPr>
        <dsp:cNvPr id="0" name=""/>
        <dsp:cNvSpPr/>
      </dsp:nvSpPr>
      <dsp:spPr>
        <a:xfrm>
          <a:off x="179642" y="681899"/>
          <a:ext cx="584056" cy="584056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6000" b="-16000"/>
          </a:stretch>
        </a:blipFill>
        <a:ln w="12700" cap="flat" cmpd="sng" algn="ctr">
          <a:solidFill>
            <a:srgbClr val="5A9DD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4D956B-C3AC-42F6-BF0B-EB22E25CE1AC}">
      <dsp:nvSpPr>
        <dsp:cNvPr id="0" name=""/>
        <dsp:cNvSpPr/>
      </dsp:nvSpPr>
      <dsp:spPr>
        <a:xfrm rot="10800000">
          <a:off x="707532" y="76038"/>
          <a:ext cx="1355482" cy="466768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2926" tIns="41910" rIns="78232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050" kern="1200" dirty="0"/>
            <a:t>Fraude en Arranque</a:t>
          </a:r>
        </a:p>
      </dsp:txBody>
      <dsp:txXfrm rot="10800000">
        <a:off x="824224" y="76038"/>
        <a:ext cx="1238790" cy="466768"/>
      </dsp:txXfrm>
    </dsp:sp>
    <dsp:sp modelId="{BB46B119-986C-445E-A450-C774AF6C95C2}">
      <dsp:nvSpPr>
        <dsp:cNvPr id="0" name=""/>
        <dsp:cNvSpPr/>
      </dsp:nvSpPr>
      <dsp:spPr>
        <a:xfrm>
          <a:off x="353677" y="0"/>
          <a:ext cx="596242" cy="596242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 w="127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4DE433E-F5A8-4174-BDFC-D087225E3FB8}">
      <dsp:nvSpPr>
        <dsp:cNvPr id="0" name=""/>
        <dsp:cNvSpPr/>
      </dsp:nvSpPr>
      <dsp:spPr>
        <a:xfrm rot="10800000">
          <a:off x="707545" y="798730"/>
          <a:ext cx="1345936" cy="515838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2926" tIns="41910" rIns="78232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050" kern="1200" dirty="0"/>
            <a:t>Fraude en medidor</a:t>
          </a:r>
        </a:p>
      </dsp:txBody>
      <dsp:txXfrm rot="10800000">
        <a:off x="836504" y="798730"/>
        <a:ext cx="1216977" cy="515838"/>
      </dsp:txXfrm>
    </dsp:sp>
    <dsp:sp modelId="{7652F9AD-6E62-47E9-884D-36F0D0C5DBF3}">
      <dsp:nvSpPr>
        <dsp:cNvPr id="0" name=""/>
        <dsp:cNvSpPr/>
      </dsp:nvSpPr>
      <dsp:spPr>
        <a:xfrm>
          <a:off x="356064" y="760692"/>
          <a:ext cx="596242" cy="596242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6000" r="-16000"/>
          </a:stretch>
        </a:blipFill>
        <a:ln w="127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F8103DC-A3EF-4A84-83FF-E2913EC6AF47}">
      <dsp:nvSpPr>
        <dsp:cNvPr id="0" name=""/>
        <dsp:cNvSpPr/>
      </dsp:nvSpPr>
      <dsp:spPr>
        <a:xfrm rot="10800000">
          <a:off x="676650" y="1597490"/>
          <a:ext cx="1374332" cy="488841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2926" tIns="41910" rIns="78232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050" kern="1200" dirty="0"/>
            <a:t>Clandestinos</a:t>
          </a:r>
        </a:p>
      </dsp:txBody>
      <dsp:txXfrm rot="10800000">
        <a:off x="798860" y="1597490"/>
        <a:ext cx="1252122" cy="488841"/>
      </dsp:txXfrm>
    </dsp:sp>
    <dsp:sp modelId="{55A4A641-4CCA-4B71-8710-FC831F14C873}">
      <dsp:nvSpPr>
        <dsp:cNvPr id="0" name=""/>
        <dsp:cNvSpPr/>
      </dsp:nvSpPr>
      <dsp:spPr>
        <a:xfrm>
          <a:off x="348965" y="1521412"/>
          <a:ext cx="596242" cy="596242"/>
        </a:xfrm>
        <a:prstGeom prst="ellipse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5000" r="-15000"/>
          </a:stretch>
        </a:blipFill>
        <a:ln w="127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4D956B-C3AC-42F6-BF0B-EB22E25CE1AC}">
      <dsp:nvSpPr>
        <dsp:cNvPr id="0" name=""/>
        <dsp:cNvSpPr/>
      </dsp:nvSpPr>
      <dsp:spPr>
        <a:xfrm rot="10800000">
          <a:off x="438501" y="406146"/>
          <a:ext cx="984296" cy="449781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3358" tIns="30480" rIns="56896" bIns="304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800" kern="1200" dirty="0"/>
            <a:t>Residencial</a:t>
          </a:r>
        </a:p>
      </dsp:txBody>
      <dsp:txXfrm rot="10800000">
        <a:off x="550946" y="406146"/>
        <a:ext cx="871851" cy="449781"/>
      </dsp:txXfrm>
    </dsp:sp>
    <dsp:sp modelId="{BB46B119-986C-445E-A450-C774AF6C95C2}">
      <dsp:nvSpPr>
        <dsp:cNvPr id="0" name=""/>
        <dsp:cNvSpPr/>
      </dsp:nvSpPr>
      <dsp:spPr>
        <a:xfrm>
          <a:off x="152727" y="332842"/>
          <a:ext cx="574544" cy="574544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4DE433E-F5A8-4174-BDFC-D087225E3FB8}">
      <dsp:nvSpPr>
        <dsp:cNvPr id="0" name=""/>
        <dsp:cNvSpPr/>
      </dsp:nvSpPr>
      <dsp:spPr>
        <a:xfrm rot="10800000">
          <a:off x="365998" y="1102537"/>
          <a:ext cx="1074716" cy="497066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3358" tIns="30480" rIns="56896" bIns="304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800" kern="1200" dirty="0"/>
            <a:t>Gran Consumidor</a:t>
          </a:r>
        </a:p>
      </dsp:txBody>
      <dsp:txXfrm rot="10800000">
        <a:off x="490264" y="1102537"/>
        <a:ext cx="950450" cy="497066"/>
      </dsp:txXfrm>
    </dsp:sp>
    <dsp:sp modelId="{7652F9AD-6E62-47E9-884D-36F0D0C5DBF3}">
      <dsp:nvSpPr>
        <dsp:cNvPr id="0" name=""/>
        <dsp:cNvSpPr/>
      </dsp:nvSpPr>
      <dsp:spPr>
        <a:xfrm>
          <a:off x="130122" y="1065884"/>
          <a:ext cx="574544" cy="574544"/>
        </a:xfrm>
        <a:prstGeom prst="ellipse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9/3/layout/DescendingProcess">
  <dgm:title val=""/>
  <dgm:desc val=""/>
  <dgm:catLst>
    <dgm:cat type="process" pri="23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clrData>
  <dgm:layoutNode name="Name0">
    <dgm:varLst>
      <dgm:chMax val="7"/>
      <dgm:chPref val="5"/>
    </dgm:varLst>
    <dgm:alg type="composite">
      <dgm:param type="ar" val="1.1"/>
    </dgm:alg>
    <dgm:shape xmlns:r="http://schemas.openxmlformats.org/officeDocument/2006/relationships" r:blip="">
      <dgm:adjLst/>
    </dgm:shape>
    <dgm:choose name="Name1">
      <dgm:if name="Name2" axis="ch" ptType="node" func="cnt" op="equ" val="1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</dgm:constrLst>
      </dgm:if>
      <dgm:if name="Name3" axis="ch" ptType="node" func="cnt" op="equ" val="2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5"/>
          <dgm:constr type="b" for="ch" forName="txNode2" refType="h"/>
          <dgm:constr type="r" for="ch" forName="txNode2" refType="w"/>
          <dgm:constr type="h" for="ch" forName="txNode2" refType="h" fact="0.16"/>
        </dgm:constrLst>
      </dgm:if>
      <dgm:if name="Name4" axis="ch" ptType="node" func="cnt" op="equ" val="3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56"/>
          <dgm:constr type="ctrY" for="ch" forName="txNode2" refType="h" fact="0.3992"/>
          <dgm:constr type="r" for="ch" forName="txNode2" refType="w"/>
          <dgm:constr type="h" for="ch" forName="txNode2" refType="h" fact="0.16"/>
          <dgm:constr type="l" for="ch" forName="txNode3" refType="w" fact="0.5"/>
          <dgm:constr type="b" for="ch" forName="txNode3" refType="h"/>
          <dgm:constr type="r" for="ch" forName="txNode3" refType="w"/>
          <dgm:constr type="h" for="ch" forName="txNode3" refType="h" fact="0.16"/>
          <dgm:constr type="ctrX" for="ch" forName="dotNode2" refType="w" fact="0.4782"/>
          <dgm:constr type="ctrY" for="ch" forName="dotNode2" refType="h" fact="0.3992"/>
          <dgm:constr type="h" for="ch" forName="dotNode2" refType="h" fact="0.0218"/>
          <dgm:constr type="w" for="ch" forName="dotNode2" refType="h" refFor="ch" refForName="dotNode2"/>
        </dgm:constrLst>
      </dgm:if>
      <dgm:if name="Name5" axis="ch" ptType="node" func="cnt" op="equ" val="4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9"/>
          <dgm:constr type="ctrY" for="ch" forName="txNode2" refType="h" fact="0.315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5004"/>
          <dgm:constr type="r" for="ch" forName="txNode3" refType="w" fact="0.5"/>
          <dgm:constr type="h" for="ch" forName="txNode3" refType="h" fact="0.16"/>
          <dgm:constr type="l" for="ch" forName="txNode4" refType="w" fact="0.5"/>
          <dgm:constr type="b" for="ch" forName="txNode4" refType="h"/>
          <dgm:constr type="r" for="ch" forName="txNode4" refType="w"/>
          <dgm:constr type="h" for="ch" forName="txNode4" refType="h" fact="0.16"/>
          <dgm:constr type="ctrX" for="ch" forName="dotNode2" refType="w" fact="0.39"/>
          <dgm:constr type="ctrY" for="ch" forName="dotNode2" refType="h" fact="0.315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5626"/>
          <dgm:constr type="ctrY" for="ch" forName="dotNode3" refType="h" fact="0.5004"/>
          <dgm:constr type="h" for="ch" forName="dotNode3" refType="h" fact="0.0218"/>
          <dgm:constr type="w" for="ch" forName="dotNode3" refType="h" refFor="ch" refForName="dotNode3"/>
        </dgm:constrLst>
      </dgm:if>
      <dgm:if name="Name6" axis="ch" ptType="node" func="cnt" op="equ" val="5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6"/>
          <dgm:constr type="ctrY" for="ch" forName="txNode2" refType="h" fact="0.2885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4089"/>
          <dgm:constr type="r" for="ch" forName="txNode3" refType="w" fact="0.43"/>
          <dgm:constr type="h" for="ch" forName="txNode3" refType="h" fact="0.16"/>
          <dgm:constr type="l" for="ch" forName="txNode4" refType="w" fact="0.67"/>
          <dgm:constr type="ctrY" for="ch" forName="txNode4" refType="h" fact="0.5497"/>
          <dgm:constr type="r" for="ch" forName="txNode4" refType="w"/>
          <dgm:constr type="h" for="ch" forName="txNode4" refType="h" fact="0.16"/>
          <dgm:constr type="l" for="ch" forName="txNode5" refType="w" fact="0.5"/>
          <dgm:constr type="b" for="ch" forName="txNode5" refType="h"/>
          <dgm:constr type="r" for="ch" forName="txNode5" refType="w"/>
          <dgm:constr type="h" for="ch" forName="txNode5" refType="h" fact="0.16"/>
          <dgm:constr type="ctrX" for="ch" forName="dotNode2" refType="w" fact="0.3565"/>
          <dgm:constr type="ctrY" for="ch" forName="dotNode2" refType="h" fact="0.2885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922"/>
          <dgm:constr type="ctrY" for="ch" forName="dotNode3" refType="h" fact="0.4089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939"/>
          <dgm:constr type="ctrY" for="ch" forName="dotNode4" refType="h" fact="0.5497"/>
          <dgm:constr type="h" for="ch" forName="dotNode4" refType="h" fact="0.0218"/>
          <dgm:constr type="w" for="ch" forName="dotNode4" refType="h" refFor="ch" refForName="dotNode4"/>
        </dgm:constrLst>
      </dgm:if>
      <dgm:if name="Name7" axis="ch" ptType="node" func="cnt" op="equ" val="6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5"/>
          <dgm:constr type="ctrY" for="ch" forName="txNode2" refType="h" fact="0.269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3638"/>
          <dgm:constr type="r" for="ch" forName="txNode3" refType="w" fact="0.37"/>
          <dgm:constr type="h" for="ch" forName="txNode3" refType="h" fact="0.16"/>
          <dgm:constr type="l" for="ch" forName="txNode4" refType="w" fact="0.63"/>
          <dgm:constr type="ctrY" for="ch" forName="txNode4" refType="h" fact="0.4744"/>
          <dgm:constr type="r" for="ch" forName="txNode4" refType="w"/>
          <dgm:constr type="h" for="ch" forName="txNode4" refType="h" fact="0.16"/>
          <dgm:constr type="l" for="ch" forName="txNode5" refType="w" fact="0"/>
          <dgm:constr type="ctrY" for="ch" forName="txNode5" refType="h" fact="0.5961"/>
          <dgm:constr type="r" for="ch" forName="txNode5" refType="w" fact="0.55"/>
          <dgm:constr type="h" for="ch" forName="txNode5" refType="h" fact="0.16"/>
          <dgm:constr type="l" for="ch" forName="txNode6" refType="w" fact="0.5"/>
          <dgm:constr type="b" for="ch" forName="txNode6" refType="h"/>
          <dgm:constr type="r" for="ch" forName="txNode6" refType="w"/>
          <dgm:constr type="h" for="ch" forName="txNode6" refType="h" fact="0.16"/>
          <dgm:constr type="ctrX" for="ch" forName="dotNode2" refType="w" fact="0.33"/>
          <dgm:constr type="ctrY" for="ch" forName="dotNode2" refType="h" fact="0.269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419"/>
          <dgm:constr type="ctrY" for="ch" forName="dotNode3" refType="h" fact="0.3638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425"/>
          <dgm:constr type="ctrY" for="ch" forName="dotNode4" refType="h" fact="0.4744"/>
          <dgm:constr type="h" for="ch" forName="dotNode4" refType="h" fact="0.0218"/>
          <dgm:constr type="w" for="ch" forName="dotNode4" refType="h" refFor="ch" refForName="dotNode4"/>
          <dgm:constr type="ctrX" for="ch" forName="dotNode5" refType="w" fact="0.6153"/>
          <dgm:constr type="ctrY" for="ch" forName="dotNode5" refType="h" fact="0.5961"/>
          <dgm:constr type="h" for="ch" forName="dotNode5" refType="h" fact="0.0218"/>
          <dgm:constr type="w" for="ch" forName="dotNode5" refType="h" refFor="ch" refForName="dotNode5"/>
        </dgm:constrLst>
      </dgm:if>
      <dgm:else name="Name8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4"/>
          <dgm:constr type="ctrY" for="ch" forName="txNode2" refType="h" fact="0.269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3424"/>
          <dgm:constr type="r" for="ch" forName="txNode3" refType="w" fact="0.33"/>
          <dgm:constr type="h" for="ch" forName="txNode3" refType="h" fact="0.16"/>
          <dgm:constr type="l" for="ch" forName="txNode4" refType="w" fact="0.61"/>
          <dgm:constr type="ctrY" for="ch" forName="txNode4" refType="h" fact="0.4276"/>
          <dgm:constr type="r" for="ch" forName="txNode4" refType="w"/>
          <dgm:constr type="h" for="ch" forName="txNode4" refType="h" fact="0.16"/>
          <dgm:constr type="l" for="ch" forName="txNode5" refType="w" fact="0"/>
          <dgm:constr type="ctrY" for="ch" forName="txNode5" refType="h" fact="0.5218"/>
          <dgm:constr type="r" for="ch" forName="txNode5" refType="w" fact="0.5"/>
          <dgm:constr type="h" for="ch" forName="txNode5" refType="h" fact="0.16"/>
          <dgm:constr type="l" for="ch" forName="txNode6" refType="w" fact="0.71"/>
          <dgm:constr type="ctrY" for="ch" forName="txNode6" refType="h" fact="0.6179"/>
          <dgm:constr type="r" for="ch" forName="txNode6" refType="w"/>
          <dgm:constr type="h" for="ch" forName="txNode6" refType="h" fact="0.16"/>
          <dgm:constr type="l" for="ch" forName="txNode7" refType="w" fact="0.5"/>
          <dgm:constr type="b" for="ch" forName="txNode7" refType="h"/>
          <dgm:constr type="r" for="ch" forName="txNode7" refType="w"/>
          <dgm:constr type="h" for="ch" forName="txNode7" refType="h" fact="0.16"/>
          <dgm:constr type="ctrX" for="ch" forName="dotNode2" refType="w" fact="0.33"/>
          <dgm:constr type="ctrY" for="ch" forName="dotNode2" refType="h" fact="0.269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25"/>
          <dgm:constr type="ctrY" for="ch" forName="dotNode3" refType="h" fact="0.3424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05"/>
          <dgm:constr type="ctrY" for="ch" forName="dotNode4" refType="h" fact="0.4276"/>
          <dgm:constr type="h" for="ch" forName="dotNode4" refType="h" fact="0.0218"/>
          <dgm:constr type="w" for="ch" forName="dotNode4" refType="h" refFor="ch" refForName="dotNode4"/>
          <dgm:constr type="ctrX" for="ch" forName="dotNode5" refType="w" fact="0.5742"/>
          <dgm:constr type="ctrY" for="ch" forName="dotNode5" refType="h" fact="0.5218"/>
          <dgm:constr type="h" for="ch" forName="dotNode5" refType="h" fact="0.0218"/>
          <dgm:constr type="w" for="ch" forName="dotNode5" refType="h" refFor="ch" refForName="dotNode5"/>
          <dgm:constr type="ctrX" for="ch" forName="dotNode6" refType="w" fact="0.63"/>
          <dgm:constr type="ctrY" for="ch" forName="dotNode6" refType="h" fact="0.6179"/>
          <dgm:constr type="h" for="ch" forName="dotNode6" refType="h" fact="0.0218"/>
          <dgm:constr type="w" for="ch" forName="dotNode6" refType="h" refFor="ch" refForName="dotNode6"/>
        </dgm:constrLst>
      </dgm:else>
    </dgm:choose>
    <dgm:forEach name="Name9" axis="self" ptType="parTrans">
      <dgm:forEach name="Name10" axis="self" ptType="sibTrans" st="2">
        <dgm:forEach name="dotRepeat" axis="self">
          <dgm:layoutNode name="dotRepeatNode" styleLbl="fgShp">
            <dgm:alg type="sp"/>
            <dgm:shape xmlns:r="http://schemas.openxmlformats.org/officeDocument/2006/relationships" type="ellipse" r:blip="">
              <dgm:adjLst/>
            </dgm:shape>
            <dgm:presOf axis="self"/>
          </dgm:layoutNode>
        </dgm:forEach>
      </dgm:forEach>
    </dgm:forEach>
    <dgm:choose name="Name11">
      <dgm:if name="Name12" axis="ch" ptType="node" func="cnt" op="gte" val="1">
        <dgm:layoutNode name="arrowNode" styleLbl="node1">
          <dgm:alg type="sp"/>
          <dgm:shape xmlns:r="http://schemas.openxmlformats.org/officeDocument/2006/relationships" rot="73.2729" type="swooshArrow" r:blip="">
            <dgm:adjLst>
              <dgm:adj idx="1" val="0.1631"/>
              <dgm:adj idx="2" val="0.3137"/>
            </dgm:adjLst>
          </dgm:shape>
          <dgm:presOf/>
        </dgm:layoutNode>
      </dgm:if>
      <dgm:else name="Name13"/>
    </dgm:choose>
    <dgm:forEach name="Name14" axis="ch" ptType="node" cnt="1">
      <dgm:layoutNode name="txNode1" styleLbl="revTx">
        <dgm:varLst>
          <dgm:bulletEnabled val="1"/>
        </dgm:varLst>
        <dgm:alg type="tx">
          <dgm:param type="txAnchorVert" val="b"/>
        </dgm:alg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5" axis="ch" ptType="node" st="2" cnt="1">
      <dgm:layoutNode name="txNode2" styleLbl="revTx">
        <dgm:varLst>
          <dgm:bulletEnabled val="1"/>
        </dgm:varLst>
        <dgm:choose name="Name16">
          <dgm:if name="Name17" axis="self" ptType="node" func="revPos" op="equ" val="1">
            <dgm:alg type="tx">
              <dgm:param type="txAnchorVert" val="t"/>
            </dgm:alg>
          </dgm:if>
          <dgm:if name="Name18" axis="self" ptType="node" func="posOdd" op="equ" val="1">
            <dgm:alg type="tx">
              <dgm:param type="parTxLTRAlign" val="r"/>
              <dgm:param type="parTxRTLAlign" val="r"/>
            </dgm:alg>
          </dgm:if>
          <dgm:else name="Name1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20">
        <dgm:if name="Name21" axis="par ch" ptType="all node" func="cnt" op="neq" val="2">
          <dgm:forEach name="Name22" axis="follow" ptType="sibTrans" cnt="1">
            <dgm:layoutNode name="dotNode2">
              <dgm:alg type="sp"/>
              <dgm:shape xmlns:r="http://schemas.openxmlformats.org/officeDocument/2006/relationships" r:blip="">
                <dgm:adjLst/>
              </dgm:shape>
              <dgm:presOf/>
              <dgm:forEach name="Name23" ref="dotRepeat"/>
            </dgm:layoutNode>
          </dgm:forEach>
        </dgm:if>
        <dgm:else name="Name24"/>
      </dgm:choose>
    </dgm:forEach>
    <dgm:forEach name="Name25" axis="ch" ptType="node" st="3" cnt="1">
      <dgm:layoutNode name="txNode3" styleLbl="revTx">
        <dgm:varLst>
          <dgm:bulletEnabled val="1"/>
        </dgm:varLst>
        <dgm:choose name="Name26">
          <dgm:if name="Name27" axis="self" ptType="node" func="revPos" op="equ" val="1">
            <dgm:alg type="tx">
              <dgm:param type="txAnchorVert" val="t"/>
            </dgm:alg>
          </dgm:if>
          <dgm:if name="Name28" axis="self" ptType="node" func="posOdd" op="equ" val="1">
            <dgm:alg type="tx">
              <dgm:param type="parTxLTRAlign" val="r"/>
              <dgm:param type="parTxRTLAlign" val="r"/>
            </dgm:alg>
          </dgm:if>
          <dgm:else name="Name2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30">
        <dgm:if name="Name31" axis="par ch" ptType="all node" func="cnt" op="neq" val="3">
          <dgm:forEach name="Name32" axis="follow" ptType="sibTrans" cnt="1">
            <dgm:layoutNode name="dotNode3">
              <dgm:alg type="sp"/>
              <dgm:shape xmlns:r="http://schemas.openxmlformats.org/officeDocument/2006/relationships" r:blip="">
                <dgm:adjLst/>
              </dgm:shape>
              <dgm:presOf/>
              <dgm:forEach name="Name33" ref="dotRepeat"/>
            </dgm:layoutNode>
          </dgm:forEach>
        </dgm:if>
        <dgm:else name="Name34"/>
      </dgm:choose>
    </dgm:forEach>
    <dgm:forEach name="Name35" axis="ch" ptType="node" st="4" cnt="1">
      <dgm:layoutNode name="txNode4" styleLbl="revTx">
        <dgm:varLst>
          <dgm:bulletEnabled val="1"/>
        </dgm:varLst>
        <dgm:choose name="Name36">
          <dgm:if name="Name37" axis="self" ptType="node" func="revPos" op="equ" val="1">
            <dgm:alg type="tx">
              <dgm:param type="txAnchorVert" val="t"/>
            </dgm:alg>
          </dgm:if>
          <dgm:if name="Name38" axis="self" ptType="node" func="posOdd" op="equ" val="1">
            <dgm:alg type="tx">
              <dgm:param type="parTxLTRAlign" val="r"/>
              <dgm:param type="parTxRTLAlign" val="r"/>
            </dgm:alg>
          </dgm:if>
          <dgm:else name="Name3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40">
        <dgm:if name="Name41" axis="par ch" ptType="all node" func="cnt" op="neq" val="4">
          <dgm:forEach name="Name42" axis="follow" ptType="sibTrans" cnt="1">
            <dgm:layoutNode name="dotNode4">
              <dgm:alg type="sp"/>
              <dgm:shape xmlns:r="http://schemas.openxmlformats.org/officeDocument/2006/relationships" r:blip="">
                <dgm:adjLst/>
              </dgm:shape>
              <dgm:presOf/>
              <dgm:forEach name="Name43" ref="dotRepeat"/>
            </dgm:layoutNode>
          </dgm:forEach>
        </dgm:if>
        <dgm:else name="Name44"/>
      </dgm:choose>
    </dgm:forEach>
    <dgm:forEach name="Name45" axis="ch" ptType="node" st="5" cnt="1">
      <dgm:layoutNode name="txNode5" styleLbl="revTx">
        <dgm:varLst>
          <dgm:bulletEnabled val="1"/>
        </dgm:varLst>
        <dgm:choose name="Name46">
          <dgm:if name="Name47" axis="self" ptType="node" func="revPos" op="equ" val="1">
            <dgm:alg type="tx">
              <dgm:param type="txAnchorVert" val="t"/>
            </dgm:alg>
          </dgm:if>
          <dgm:if name="Name48" axis="self" ptType="node" func="posOdd" op="equ" val="1">
            <dgm:alg type="tx">
              <dgm:param type="parTxLTRAlign" val="r"/>
              <dgm:param type="parTxRTLAlign" val="r"/>
            </dgm:alg>
          </dgm:if>
          <dgm:else name="Name4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50">
        <dgm:if name="Name51" axis="par ch" ptType="all node" func="cnt" op="neq" val="5">
          <dgm:forEach name="Name52" axis="follow" ptType="sibTrans" cnt="1">
            <dgm:layoutNode name="dotNode5">
              <dgm:alg type="sp"/>
              <dgm:shape xmlns:r="http://schemas.openxmlformats.org/officeDocument/2006/relationships" r:blip="">
                <dgm:adjLst/>
              </dgm:shape>
              <dgm:presOf/>
              <dgm:forEach name="Name53" ref="dotRepeat"/>
            </dgm:layoutNode>
          </dgm:forEach>
        </dgm:if>
        <dgm:else name="Name54"/>
      </dgm:choose>
    </dgm:forEach>
    <dgm:forEach name="Name55" axis="ch" ptType="node" st="6" cnt="1">
      <dgm:layoutNode name="txNode6" styleLbl="revTx">
        <dgm:varLst>
          <dgm:bulletEnabled val="1"/>
        </dgm:varLst>
        <dgm:choose name="Name56">
          <dgm:if name="Name57" axis="self" ptType="node" func="revPos" op="equ" val="1">
            <dgm:alg type="tx">
              <dgm:param type="txAnchorVert" val="t"/>
            </dgm:alg>
          </dgm:if>
          <dgm:if name="Name58" axis="self" ptType="node" func="posOdd" op="equ" val="1">
            <dgm:alg type="tx">
              <dgm:param type="parTxLTRAlign" val="r"/>
              <dgm:param type="parTxRTLAlign" val="r"/>
            </dgm:alg>
          </dgm:if>
          <dgm:else name="Name5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60">
        <dgm:if name="Name61" axis="par ch" ptType="all node" func="cnt" op="neq" val="6">
          <dgm:forEach name="Name62" axis="follow" ptType="sibTrans" cnt="1">
            <dgm:layoutNode name="dotNode6">
              <dgm:alg type="sp"/>
              <dgm:shape xmlns:r="http://schemas.openxmlformats.org/officeDocument/2006/relationships" r:blip="">
                <dgm:adjLst/>
              </dgm:shape>
              <dgm:presOf/>
              <dgm:forEach name="Name63" ref="dotRepeat"/>
            </dgm:layoutNode>
          </dgm:forEach>
        </dgm:if>
        <dgm:else name="Name64"/>
      </dgm:choose>
    </dgm:forEach>
    <dgm:forEach name="Name65" axis="ch" ptType="node" st="7" cnt="1">
      <dgm:layoutNode name="txNode7" styleLbl="revTx">
        <dgm:varLst>
          <dgm:bulletEnabled val="1"/>
        </dgm:varLst>
        <dgm:alg type="tx">
          <dgm:param type="txAnchorVert" val="t"/>
        </dgm:alg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9/3/layout/DescendingProcess">
  <dgm:title val=""/>
  <dgm:desc val=""/>
  <dgm:catLst>
    <dgm:cat type="process" pri="23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clrData>
  <dgm:layoutNode name="Name0">
    <dgm:varLst>
      <dgm:chMax val="7"/>
      <dgm:chPref val="5"/>
    </dgm:varLst>
    <dgm:alg type="composite">
      <dgm:param type="ar" val="1.1"/>
    </dgm:alg>
    <dgm:shape xmlns:r="http://schemas.openxmlformats.org/officeDocument/2006/relationships" r:blip="">
      <dgm:adjLst/>
    </dgm:shape>
    <dgm:choose name="Name1">
      <dgm:if name="Name2" axis="ch" ptType="node" func="cnt" op="equ" val="1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</dgm:constrLst>
      </dgm:if>
      <dgm:if name="Name3" axis="ch" ptType="node" func="cnt" op="equ" val="2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5"/>
          <dgm:constr type="b" for="ch" forName="txNode2" refType="h"/>
          <dgm:constr type="r" for="ch" forName="txNode2" refType="w"/>
          <dgm:constr type="h" for="ch" forName="txNode2" refType="h" fact="0.16"/>
        </dgm:constrLst>
      </dgm:if>
      <dgm:if name="Name4" axis="ch" ptType="node" func="cnt" op="equ" val="3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56"/>
          <dgm:constr type="ctrY" for="ch" forName="txNode2" refType="h" fact="0.3992"/>
          <dgm:constr type="r" for="ch" forName="txNode2" refType="w"/>
          <dgm:constr type="h" for="ch" forName="txNode2" refType="h" fact="0.16"/>
          <dgm:constr type="l" for="ch" forName="txNode3" refType="w" fact="0.5"/>
          <dgm:constr type="b" for="ch" forName="txNode3" refType="h"/>
          <dgm:constr type="r" for="ch" forName="txNode3" refType="w"/>
          <dgm:constr type="h" for="ch" forName="txNode3" refType="h" fact="0.16"/>
          <dgm:constr type="ctrX" for="ch" forName="dotNode2" refType="w" fact="0.4782"/>
          <dgm:constr type="ctrY" for="ch" forName="dotNode2" refType="h" fact="0.3992"/>
          <dgm:constr type="h" for="ch" forName="dotNode2" refType="h" fact="0.0218"/>
          <dgm:constr type="w" for="ch" forName="dotNode2" refType="h" refFor="ch" refForName="dotNode2"/>
        </dgm:constrLst>
      </dgm:if>
      <dgm:if name="Name5" axis="ch" ptType="node" func="cnt" op="equ" val="4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9"/>
          <dgm:constr type="ctrY" for="ch" forName="txNode2" refType="h" fact="0.315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5004"/>
          <dgm:constr type="r" for="ch" forName="txNode3" refType="w" fact="0.5"/>
          <dgm:constr type="h" for="ch" forName="txNode3" refType="h" fact="0.16"/>
          <dgm:constr type="l" for="ch" forName="txNode4" refType="w" fact="0.5"/>
          <dgm:constr type="b" for="ch" forName="txNode4" refType="h"/>
          <dgm:constr type="r" for="ch" forName="txNode4" refType="w"/>
          <dgm:constr type="h" for="ch" forName="txNode4" refType="h" fact="0.16"/>
          <dgm:constr type="ctrX" for="ch" forName="dotNode2" refType="w" fact="0.39"/>
          <dgm:constr type="ctrY" for="ch" forName="dotNode2" refType="h" fact="0.315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5626"/>
          <dgm:constr type="ctrY" for="ch" forName="dotNode3" refType="h" fact="0.5004"/>
          <dgm:constr type="h" for="ch" forName="dotNode3" refType="h" fact="0.0218"/>
          <dgm:constr type="w" for="ch" forName="dotNode3" refType="h" refFor="ch" refForName="dotNode3"/>
        </dgm:constrLst>
      </dgm:if>
      <dgm:if name="Name6" axis="ch" ptType="node" func="cnt" op="equ" val="5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6"/>
          <dgm:constr type="ctrY" for="ch" forName="txNode2" refType="h" fact="0.2885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4089"/>
          <dgm:constr type="r" for="ch" forName="txNode3" refType="w" fact="0.43"/>
          <dgm:constr type="h" for="ch" forName="txNode3" refType="h" fact="0.16"/>
          <dgm:constr type="l" for="ch" forName="txNode4" refType="w" fact="0.67"/>
          <dgm:constr type="ctrY" for="ch" forName="txNode4" refType="h" fact="0.5497"/>
          <dgm:constr type="r" for="ch" forName="txNode4" refType="w"/>
          <dgm:constr type="h" for="ch" forName="txNode4" refType="h" fact="0.16"/>
          <dgm:constr type="l" for="ch" forName="txNode5" refType="w" fact="0.5"/>
          <dgm:constr type="b" for="ch" forName="txNode5" refType="h"/>
          <dgm:constr type="r" for="ch" forName="txNode5" refType="w"/>
          <dgm:constr type="h" for="ch" forName="txNode5" refType="h" fact="0.16"/>
          <dgm:constr type="ctrX" for="ch" forName="dotNode2" refType="w" fact="0.3565"/>
          <dgm:constr type="ctrY" for="ch" forName="dotNode2" refType="h" fact="0.2885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922"/>
          <dgm:constr type="ctrY" for="ch" forName="dotNode3" refType="h" fact="0.4089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939"/>
          <dgm:constr type="ctrY" for="ch" forName="dotNode4" refType="h" fact="0.5497"/>
          <dgm:constr type="h" for="ch" forName="dotNode4" refType="h" fact="0.0218"/>
          <dgm:constr type="w" for="ch" forName="dotNode4" refType="h" refFor="ch" refForName="dotNode4"/>
        </dgm:constrLst>
      </dgm:if>
      <dgm:if name="Name7" axis="ch" ptType="node" func="cnt" op="equ" val="6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5"/>
          <dgm:constr type="ctrY" for="ch" forName="txNode2" refType="h" fact="0.269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3638"/>
          <dgm:constr type="r" for="ch" forName="txNode3" refType="w" fact="0.37"/>
          <dgm:constr type="h" for="ch" forName="txNode3" refType="h" fact="0.16"/>
          <dgm:constr type="l" for="ch" forName="txNode4" refType="w" fact="0.63"/>
          <dgm:constr type="ctrY" for="ch" forName="txNode4" refType="h" fact="0.4744"/>
          <dgm:constr type="r" for="ch" forName="txNode4" refType="w"/>
          <dgm:constr type="h" for="ch" forName="txNode4" refType="h" fact="0.16"/>
          <dgm:constr type="l" for="ch" forName="txNode5" refType="w" fact="0"/>
          <dgm:constr type="ctrY" for="ch" forName="txNode5" refType="h" fact="0.5961"/>
          <dgm:constr type="r" for="ch" forName="txNode5" refType="w" fact="0.55"/>
          <dgm:constr type="h" for="ch" forName="txNode5" refType="h" fact="0.16"/>
          <dgm:constr type="l" for="ch" forName="txNode6" refType="w" fact="0.5"/>
          <dgm:constr type="b" for="ch" forName="txNode6" refType="h"/>
          <dgm:constr type="r" for="ch" forName="txNode6" refType="w"/>
          <dgm:constr type="h" for="ch" forName="txNode6" refType="h" fact="0.16"/>
          <dgm:constr type="ctrX" for="ch" forName="dotNode2" refType="w" fact="0.33"/>
          <dgm:constr type="ctrY" for="ch" forName="dotNode2" refType="h" fact="0.269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419"/>
          <dgm:constr type="ctrY" for="ch" forName="dotNode3" refType="h" fact="0.3638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425"/>
          <dgm:constr type="ctrY" for="ch" forName="dotNode4" refType="h" fact="0.4744"/>
          <dgm:constr type="h" for="ch" forName="dotNode4" refType="h" fact="0.0218"/>
          <dgm:constr type="w" for="ch" forName="dotNode4" refType="h" refFor="ch" refForName="dotNode4"/>
          <dgm:constr type="ctrX" for="ch" forName="dotNode5" refType="w" fact="0.6153"/>
          <dgm:constr type="ctrY" for="ch" forName="dotNode5" refType="h" fact="0.5961"/>
          <dgm:constr type="h" for="ch" forName="dotNode5" refType="h" fact="0.0218"/>
          <dgm:constr type="w" for="ch" forName="dotNode5" refType="h" refFor="ch" refForName="dotNode5"/>
        </dgm:constrLst>
      </dgm:if>
      <dgm:else name="Name8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4"/>
          <dgm:constr type="ctrY" for="ch" forName="txNode2" refType="h" fact="0.269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3424"/>
          <dgm:constr type="r" for="ch" forName="txNode3" refType="w" fact="0.33"/>
          <dgm:constr type="h" for="ch" forName="txNode3" refType="h" fact="0.16"/>
          <dgm:constr type="l" for="ch" forName="txNode4" refType="w" fact="0.61"/>
          <dgm:constr type="ctrY" for="ch" forName="txNode4" refType="h" fact="0.4276"/>
          <dgm:constr type="r" for="ch" forName="txNode4" refType="w"/>
          <dgm:constr type="h" for="ch" forName="txNode4" refType="h" fact="0.16"/>
          <dgm:constr type="l" for="ch" forName="txNode5" refType="w" fact="0"/>
          <dgm:constr type="ctrY" for="ch" forName="txNode5" refType="h" fact="0.5218"/>
          <dgm:constr type="r" for="ch" forName="txNode5" refType="w" fact="0.5"/>
          <dgm:constr type="h" for="ch" forName="txNode5" refType="h" fact="0.16"/>
          <dgm:constr type="l" for="ch" forName="txNode6" refType="w" fact="0.71"/>
          <dgm:constr type="ctrY" for="ch" forName="txNode6" refType="h" fact="0.6179"/>
          <dgm:constr type="r" for="ch" forName="txNode6" refType="w"/>
          <dgm:constr type="h" for="ch" forName="txNode6" refType="h" fact="0.16"/>
          <dgm:constr type="l" for="ch" forName="txNode7" refType="w" fact="0.5"/>
          <dgm:constr type="b" for="ch" forName="txNode7" refType="h"/>
          <dgm:constr type="r" for="ch" forName="txNode7" refType="w"/>
          <dgm:constr type="h" for="ch" forName="txNode7" refType="h" fact="0.16"/>
          <dgm:constr type="ctrX" for="ch" forName="dotNode2" refType="w" fact="0.33"/>
          <dgm:constr type="ctrY" for="ch" forName="dotNode2" refType="h" fact="0.269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25"/>
          <dgm:constr type="ctrY" for="ch" forName="dotNode3" refType="h" fact="0.3424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05"/>
          <dgm:constr type="ctrY" for="ch" forName="dotNode4" refType="h" fact="0.4276"/>
          <dgm:constr type="h" for="ch" forName="dotNode4" refType="h" fact="0.0218"/>
          <dgm:constr type="w" for="ch" forName="dotNode4" refType="h" refFor="ch" refForName="dotNode4"/>
          <dgm:constr type="ctrX" for="ch" forName="dotNode5" refType="w" fact="0.5742"/>
          <dgm:constr type="ctrY" for="ch" forName="dotNode5" refType="h" fact="0.5218"/>
          <dgm:constr type="h" for="ch" forName="dotNode5" refType="h" fact="0.0218"/>
          <dgm:constr type="w" for="ch" forName="dotNode5" refType="h" refFor="ch" refForName="dotNode5"/>
          <dgm:constr type="ctrX" for="ch" forName="dotNode6" refType="w" fact="0.63"/>
          <dgm:constr type="ctrY" for="ch" forName="dotNode6" refType="h" fact="0.6179"/>
          <dgm:constr type="h" for="ch" forName="dotNode6" refType="h" fact="0.0218"/>
          <dgm:constr type="w" for="ch" forName="dotNode6" refType="h" refFor="ch" refForName="dotNode6"/>
        </dgm:constrLst>
      </dgm:else>
    </dgm:choose>
    <dgm:forEach name="Name9" axis="self" ptType="parTrans">
      <dgm:forEach name="Name10" axis="self" ptType="sibTrans" st="2">
        <dgm:forEach name="dotRepeat" axis="self">
          <dgm:layoutNode name="dotRepeatNode" styleLbl="fgShp">
            <dgm:alg type="sp"/>
            <dgm:shape xmlns:r="http://schemas.openxmlformats.org/officeDocument/2006/relationships" type="ellipse" r:blip="">
              <dgm:adjLst/>
            </dgm:shape>
            <dgm:presOf axis="self"/>
          </dgm:layoutNode>
        </dgm:forEach>
      </dgm:forEach>
    </dgm:forEach>
    <dgm:choose name="Name11">
      <dgm:if name="Name12" axis="ch" ptType="node" func="cnt" op="gte" val="1">
        <dgm:layoutNode name="arrowNode" styleLbl="node1">
          <dgm:alg type="sp"/>
          <dgm:shape xmlns:r="http://schemas.openxmlformats.org/officeDocument/2006/relationships" rot="73.2729" type="swooshArrow" r:blip="">
            <dgm:adjLst>
              <dgm:adj idx="1" val="0.1631"/>
              <dgm:adj idx="2" val="0.3137"/>
            </dgm:adjLst>
          </dgm:shape>
          <dgm:presOf/>
        </dgm:layoutNode>
      </dgm:if>
      <dgm:else name="Name13"/>
    </dgm:choose>
    <dgm:forEach name="Name14" axis="ch" ptType="node" cnt="1">
      <dgm:layoutNode name="txNode1" styleLbl="revTx">
        <dgm:varLst>
          <dgm:bulletEnabled val="1"/>
        </dgm:varLst>
        <dgm:alg type="tx">
          <dgm:param type="txAnchorVert" val="b"/>
        </dgm:alg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5" axis="ch" ptType="node" st="2" cnt="1">
      <dgm:layoutNode name="txNode2" styleLbl="revTx">
        <dgm:varLst>
          <dgm:bulletEnabled val="1"/>
        </dgm:varLst>
        <dgm:choose name="Name16">
          <dgm:if name="Name17" axis="self" ptType="node" func="revPos" op="equ" val="1">
            <dgm:alg type="tx">
              <dgm:param type="txAnchorVert" val="t"/>
            </dgm:alg>
          </dgm:if>
          <dgm:if name="Name18" axis="self" ptType="node" func="posOdd" op="equ" val="1">
            <dgm:alg type="tx">
              <dgm:param type="parTxLTRAlign" val="r"/>
              <dgm:param type="parTxRTLAlign" val="r"/>
            </dgm:alg>
          </dgm:if>
          <dgm:else name="Name1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20">
        <dgm:if name="Name21" axis="par ch" ptType="all node" func="cnt" op="neq" val="2">
          <dgm:forEach name="Name22" axis="follow" ptType="sibTrans" cnt="1">
            <dgm:layoutNode name="dotNode2">
              <dgm:alg type="sp"/>
              <dgm:shape xmlns:r="http://schemas.openxmlformats.org/officeDocument/2006/relationships" r:blip="">
                <dgm:adjLst/>
              </dgm:shape>
              <dgm:presOf/>
              <dgm:forEach name="Name23" ref="dotRepeat"/>
            </dgm:layoutNode>
          </dgm:forEach>
        </dgm:if>
        <dgm:else name="Name24"/>
      </dgm:choose>
    </dgm:forEach>
    <dgm:forEach name="Name25" axis="ch" ptType="node" st="3" cnt="1">
      <dgm:layoutNode name="txNode3" styleLbl="revTx">
        <dgm:varLst>
          <dgm:bulletEnabled val="1"/>
        </dgm:varLst>
        <dgm:choose name="Name26">
          <dgm:if name="Name27" axis="self" ptType="node" func="revPos" op="equ" val="1">
            <dgm:alg type="tx">
              <dgm:param type="txAnchorVert" val="t"/>
            </dgm:alg>
          </dgm:if>
          <dgm:if name="Name28" axis="self" ptType="node" func="posOdd" op="equ" val="1">
            <dgm:alg type="tx">
              <dgm:param type="parTxLTRAlign" val="r"/>
              <dgm:param type="parTxRTLAlign" val="r"/>
            </dgm:alg>
          </dgm:if>
          <dgm:else name="Name2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30">
        <dgm:if name="Name31" axis="par ch" ptType="all node" func="cnt" op="neq" val="3">
          <dgm:forEach name="Name32" axis="follow" ptType="sibTrans" cnt="1">
            <dgm:layoutNode name="dotNode3">
              <dgm:alg type="sp"/>
              <dgm:shape xmlns:r="http://schemas.openxmlformats.org/officeDocument/2006/relationships" r:blip="">
                <dgm:adjLst/>
              </dgm:shape>
              <dgm:presOf/>
              <dgm:forEach name="Name33" ref="dotRepeat"/>
            </dgm:layoutNode>
          </dgm:forEach>
        </dgm:if>
        <dgm:else name="Name34"/>
      </dgm:choose>
    </dgm:forEach>
    <dgm:forEach name="Name35" axis="ch" ptType="node" st="4" cnt="1">
      <dgm:layoutNode name="txNode4" styleLbl="revTx">
        <dgm:varLst>
          <dgm:bulletEnabled val="1"/>
        </dgm:varLst>
        <dgm:choose name="Name36">
          <dgm:if name="Name37" axis="self" ptType="node" func="revPos" op="equ" val="1">
            <dgm:alg type="tx">
              <dgm:param type="txAnchorVert" val="t"/>
            </dgm:alg>
          </dgm:if>
          <dgm:if name="Name38" axis="self" ptType="node" func="posOdd" op="equ" val="1">
            <dgm:alg type="tx">
              <dgm:param type="parTxLTRAlign" val="r"/>
              <dgm:param type="parTxRTLAlign" val="r"/>
            </dgm:alg>
          </dgm:if>
          <dgm:else name="Name3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40">
        <dgm:if name="Name41" axis="par ch" ptType="all node" func="cnt" op="neq" val="4">
          <dgm:forEach name="Name42" axis="follow" ptType="sibTrans" cnt="1">
            <dgm:layoutNode name="dotNode4">
              <dgm:alg type="sp"/>
              <dgm:shape xmlns:r="http://schemas.openxmlformats.org/officeDocument/2006/relationships" r:blip="">
                <dgm:adjLst/>
              </dgm:shape>
              <dgm:presOf/>
              <dgm:forEach name="Name43" ref="dotRepeat"/>
            </dgm:layoutNode>
          </dgm:forEach>
        </dgm:if>
        <dgm:else name="Name44"/>
      </dgm:choose>
    </dgm:forEach>
    <dgm:forEach name="Name45" axis="ch" ptType="node" st="5" cnt="1">
      <dgm:layoutNode name="txNode5" styleLbl="revTx">
        <dgm:varLst>
          <dgm:bulletEnabled val="1"/>
        </dgm:varLst>
        <dgm:choose name="Name46">
          <dgm:if name="Name47" axis="self" ptType="node" func="revPos" op="equ" val="1">
            <dgm:alg type="tx">
              <dgm:param type="txAnchorVert" val="t"/>
            </dgm:alg>
          </dgm:if>
          <dgm:if name="Name48" axis="self" ptType="node" func="posOdd" op="equ" val="1">
            <dgm:alg type="tx">
              <dgm:param type="parTxLTRAlign" val="r"/>
              <dgm:param type="parTxRTLAlign" val="r"/>
            </dgm:alg>
          </dgm:if>
          <dgm:else name="Name4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50">
        <dgm:if name="Name51" axis="par ch" ptType="all node" func="cnt" op="neq" val="5">
          <dgm:forEach name="Name52" axis="follow" ptType="sibTrans" cnt="1">
            <dgm:layoutNode name="dotNode5">
              <dgm:alg type="sp"/>
              <dgm:shape xmlns:r="http://schemas.openxmlformats.org/officeDocument/2006/relationships" r:blip="">
                <dgm:adjLst/>
              </dgm:shape>
              <dgm:presOf/>
              <dgm:forEach name="Name53" ref="dotRepeat"/>
            </dgm:layoutNode>
          </dgm:forEach>
        </dgm:if>
        <dgm:else name="Name54"/>
      </dgm:choose>
    </dgm:forEach>
    <dgm:forEach name="Name55" axis="ch" ptType="node" st="6" cnt="1">
      <dgm:layoutNode name="txNode6" styleLbl="revTx">
        <dgm:varLst>
          <dgm:bulletEnabled val="1"/>
        </dgm:varLst>
        <dgm:choose name="Name56">
          <dgm:if name="Name57" axis="self" ptType="node" func="revPos" op="equ" val="1">
            <dgm:alg type="tx">
              <dgm:param type="txAnchorVert" val="t"/>
            </dgm:alg>
          </dgm:if>
          <dgm:if name="Name58" axis="self" ptType="node" func="posOdd" op="equ" val="1">
            <dgm:alg type="tx">
              <dgm:param type="parTxLTRAlign" val="r"/>
              <dgm:param type="parTxRTLAlign" val="r"/>
            </dgm:alg>
          </dgm:if>
          <dgm:else name="Name5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60">
        <dgm:if name="Name61" axis="par ch" ptType="all node" func="cnt" op="neq" val="6">
          <dgm:forEach name="Name62" axis="follow" ptType="sibTrans" cnt="1">
            <dgm:layoutNode name="dotNode6">
              <dgm:alg type="sp"/>
              <dgm:shape xmlns:r="http://schemas.openxmlformats.org/officeDocument/2006/relationships" r:blip="">
                <dgm:adjLst/>
              </dgm:shape>
              <dgm:presOf/>
              <dgm:forEach name="Name63" ref="dotRepeat"/>
            </dgm:layoutNode>
          </dgm:forEach>
        </dgm:if>
        <dgm:else name="Name64"/>
      </dgm:choose>
    </dgm:forEach>
    <dgm:forEach name="Name65" axis="ch" ptType="node" st="7" cnt="1">
      <dgm:layoutNode name="txNode7" styleLbl="revTx">
        <dgm:varLst>
          <dgm:bulletEnabled val="1"/>
        </dgm:varLst>
        <dgm:alg type="tx">
          <dgm:param type="txAnchorVert" val="t"/>
        </dgm:alg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342900" y="696913"/>
            <a:ext cx="6197600" cy="348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  <p:sp>
        <p:nvSpPr>
          <p:cNvPr id="2" name="Rectangle 2"/>
          <p:cNvSpPr>
            <a:spLocks noGrp="1"/>
          </p:cNvSpPr>
          <p:nvPr>
            <p:ph type="body" sz="quarter" idx="3"/>
          </p:nvPr>
        </p:nvSpPr>
        <p:spPr bwMode="auto">
          <a:xfrm>
            <a:off x="917575" y="4415790"/>
            <a:ext cx="5046663" cy="418338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2446" tIns="46223" rIns="92446" bIns="462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CL" altLang="es-CL" noProof="0">
                <a:sym typeface="Avenir Roman" charset="0"/>
              </a:rPr>
              <a:t>Click to edit Master text styles</a:t>
            </a:r>
          </a:p>
          <a:p>
            <a:pPr lvl="1"/>
            <a:r>
              <a:rPr lang="es-CL" altLang="es-CL" noProof="0">
                <a:sym typeface="Avenir Roman" charset="0"/>
              </a:rPr>
              <a:t>Second level</a:t>
            </a:r>
          </a:p>
          <a:p>
            <a:pPr lvl="2"/>
            <a:r>
              <a:rPr lang="es-CL" altLang="es-CL" noProof="0">
                <a:sym typeface="Avenir Roman" charset="0"/>
              </a:rPr>
              <a:t>Third level</a:t>
            </a:r>
          </a:p>
          <a:p>
            <a:pPr lvl="3"/>
            <a:r>
              <a:rPr lang="es-CL" altLang="es-CL" noProof="0">
                <a:sym typeface="Avenir Roman" charset="0"/>
              </a:rPr>
              <a:t>Fourth level</a:t>
            </a:r>
          </a:p>
          <a:p>
            <a:pPr lvl="4"/>
            <a:r>
              <a:rPr lang="es-CL" altLang="es-CL" noProof="0">
                <a:sym typeface="Avenir Roman" charset="0"/>
              </a:rPr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1512172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lnSpc>
        <a:spcPct val="125000"/>
      </a:lnSpc>
      <a:spcBef>
        <a:spcPct val="0"/>
      </a:spcBef>
      <a:spcAft>
        <a:spcPct val="0"/>
      </a:spcAft>
      <a:defRPr sz="2400" kern="1200">
        <a:solidFill>
          <a:srgbClr val="000000"/>
        </a:solidFill>
        <a:latin typeface="Avenir Roman" charset="0"/>
        <a:ea typeface="Avenir Roman" charset="0"/>
        <a:cs typeface="Avenir Roman" charset="0"/>
        <a:sym typeface="Avenir Roman" charset="0"/>
      </a:defRPr>
    </a:lvl1pPr>
    <a:lvl2pPr marL="228600" algn="l" defTabSz="457200" rtl="0" eaLnBrk="0" fontAlgn="base" hangingPunct="0">
      <a:lnSpc>
        <a:spcPct val="125000"/>
      </a:lnSpc>
      <a:spcBef>
        <a:spcPct val="0"/>
      </a:spcBef>
      <a:spcAft>
        <a:spcPct val="0"/>
      </a:spcAft>
      <a:defRPr sz="2400" kern="1200">
        <a:solidFill>
          <a:srgbClr val="000000"/>
        </a:solidFill>
        <a:latin typeface="Avenir Roman" charset="0"/>
        <a:ea typeface="Avenir Roman" charset="0"/>
        <a:cs typeface="Avenir Roman" charset="0"/>
        <a:sym typeface="Avenir Roman" charset="0"/>
      </a:defRPr>
    </a:lvl2pPr>
    <a:lvl3pPr marL="457200" algn="l" defTabSz="457200" rtl="0" eaLnBrk="0" fontAlgn="base" hangingPunct="0">
      <a:lnSpc>
        <a:spcPct val="125000"/>
      </a:lnSpc>
      <a:spcBef>
        <a:spcPct val="0"/>
      </a:spcBef>
      <a:spcAft>
        <a:spcPct val="0"/>
      </a:spcAft>
      <a:defRPr sz="2400" kern="1200">
        <a:solidFill>
          <a:srgbClr val="000000"/>
        </a:solidFill>
        <a:latin typeface="Avenir Roman" charset="0"/>
        <a:ea typeface="Avenir Roman" charset="0"/>
        <a:cs typeface="Avenir Roman" charset="0"/>
        <a:sym typeface="Avenir Roman" charset="0"/>
      </a:defRPr>
    </a:lvl3pPr>
    <a:lvl4pPr marL="685800" algn="l" defTabSz="457200" rtl="0" eaLnBrk="0" fontAlgn="base" hangingPunct="0">
      <a:lnSpc>
        <a:spcPct val="125000"/>
      </a:lnSpc>
      <a:spcBef>
        <a:spcPct val="0"/>
      </a:spcBef>
      <a:spcAft>
        <a:spcPct val="0"/>
      </a:spcAft>
      <a:defRPr sz="2400" kern="1200">
        <a:solidFill>
          <a:srgbClr val="000000"/>
        </a:solidFill>
        <a:latin typeface="Avenir Roman" charset="0"/>
        <a:ea typeface="Avenir Roman" charset="0"/>
        <a:cs typeface="Avenir Roman" charset="0"/>
        <a:sym typeface="Avenir Roman" charset="0"/>
      </a:defRPr>
    </a:lvl4pPr>
    <a:lvl5pPr marL="914400" algn="l" defTabSz="457200" rtl="0" eaLnBrk="0" fontAlgn="base" hangingPunct="0">
      <a:lnSpc>
        <a:spcPct val="125000"/>
      </a:lnSpc>
      <a:spcBef>
        <a:spcPct val="0"/>
      </a:spcBef>
      <a:spcAft>
        <a:spcPct val="0"/>
      </a:spcAft>
      <a:defRPr sz="2400" kern="1200">
        <a:solidFill>
          <a:srgbClr val="000000"/>
        </a:solidFill>
        <a:latin typeface="Avenir Roman" charset="0"/>
        <a:ea typeface="Avenir Roman" charset="0"/>
        <a:cs typeface="Avenir Roman" charset="0"/>
        <a:sym typeface="Avenir Roman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s-CL" dirty="0"/>
              <a:t>Validar valores en color rojo.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CL" dirty="0"/>
              <a:t>Estado Actual, varía su forma de cálculo respecto al estado inicial, ya que el enfoque de la priorización de </a:t>
            </a:r>
            <a:r>
              <a:rPr lang="es-CL" dirty="0" err="1"/>
              <a:t>acuertalmiento</a:t>
            </a:r>
            <a:r>
              <a:rPr lang="es-CL" dirty="0"/>
              <a:t> cambio ahora utilizando una matriz de riesgo y no solo en base a roturas y cantidad </a:t>
            </a:r>
            <a:r>
              <a:rPr lang="es-CL"/>
              <a:t>de clientes.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0388856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_tradnl"/>
              <a:t>Clic para editar título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_tradnl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D8D0F-A092-344D-B100-63C51272E653}" type="datetimeFigureOut">
              <a:rPr lang="es-ES_tradnl" smtClean="0"/>
              <a:t>08/05/2019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510D2D-085B-47A7-9392-767EFCD9BEC0}" type="slidenum">
              <a:rPr lang="es-CL" altLang="es-CL" smtClean="0"/>
              <a:pPr>
                <a:defRPr/>
              </a:pPr>
              <a:t>‹Nº›</a:t>
            </a:fld>
            <a:endParaRPr lang="es-CL" altLang="es-CL" sz="1200" dirty="0">
              <a:solidFill>
                <a:srgbClr val="888888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D8D0F-A092-344D-B100-63C51272E653}" type="datetimeFigureOut">
              <a:rPr lang="es-ES_tradnl" smtClean="0"/>
              <a:t>08/05/2019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D3048E-E510-4655-A690-6F4ED6D7DCC1}" type="slidenum">
              <a:rPr lang="es-CL" altLang="es-CL" smtClean="0"/>
              <a:pPr>
                <a:defRPr/>
              </a:pPr>
              <a:t>‹Nº›</a:t>
            </a:fld>
            <a:endParaRPr lang="es-CL" altLang="es-CL" sz="1200" dirty="0">
              <a:solidFill>
                <a:srgbClr val="888888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_tradnl"/>
              <a:t>Clic para editar título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D8D0F-A092-344D-B100-63C51272E653}" type="datetimeFigureOut">
              <a:rPr lang="es-ES_tradnl" smtClean="0"/>
              <a:t>08/05/2019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D3048E-E510-4655-A690-6F4ED6D7DCC1}" type="slidenum">
              <a:rPr lang="es-CL" altLang="es-CL" smtClean="0"/>
              <a:pPr>
                <a:defRPr/>
              </a:pPr>
              <a:t>‹Nº›</a:t>
            </a:fld>
            <a:endParaRPr lang="es-CL" altLang="es-CL" sz="1200" dirty="0">
              <a:solidFill>
                <a:srgbClr val="888888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D8D0F-A092-344D-B100-63C51272E653}" type="datetimeFigureOut">
              <a:rPr lang="es-ES_tradnl" smtClean="0"/>
              <a:t>08/05/2019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54FF531-6F52-4DD4-8D1E-88A66F8F9DD4}" type="slidenum">
              <a:rPr lang="es-CL" altLang="es-CL" smtClean="0"/>
              <a:pPr>
                <a:defRPr/>
              </a:pPr>
              <a:t>‹Nº›</a:t>
            </a:fld>
            <a:endParaRPr lang="es-CL" altLang="es-CL" sz="1200" dirty="0">
              <a:solidFill>
                <a:srgbClr val="888888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_tradnl"/>
              <a:t>Clic para editar título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D8D0F-A092-344D-B100-63C51272E653}" type="datetimeFigureOut">
              <a:rPr lang="es-ES_tradnl" smtClean="0"/>
              <a:t>08/05/2019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E2EDE7-F852-4E86-B74F-2D1F9CD029A2}" type="slidenum">
              <a:rPr lang="es-CL" altLang="es-CL" smtClean="0"/>
              <a:pPr>
                <a:defRPr/>
              </a:pPr>
              <a:t>‹Nº›</a:t>
            </a:fld>
            <a:endParaRPr lang="es-CL" altLang="es-CL" sz="1200" dirty="0">
              <a:solidFill>
                <a:srgbClr val="888888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D8D0F-A092-344D-B100-63C51272E653}" type="datetimeFigureOut">
              <a:rPr lang="es-ES_tradnl" smtClean="0"/>
              <a:t>08/05/2019</a:t>
            </a:fld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D3048E-E510-4655-A690-6F4ED6D7DCC1}" type="slidenum">
              <a:rPr lang="es-CL" altLang="es-CL" smtClean="0"/>
              <a:pPr>
                <a:defRPr/>
              </a:pPr>
              <a:t>‹Nº›</a:t>
            </a:fld>
            <a:endParaRPr lang="es-CL" altLang="es-CL" sz="1200" dirty="0">
              <a:solidFill>
                <a:srgbClr val="888888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_tradnl"/>
              <a:t>Clic para editar título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D8D0F-A092-344D-B100-63C51272E653}" type="datetimeFigureOut">
              <a:rPr lang="es-ES_tradnl" smtClean="0"/>
              <a:t>08/05/2019</a:t>
            </a:fld>
            <a:endParaRPr lang="es-ES_trad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D3048E-E510-4655-A690-6F4ED6D7DCC1}" type="slidenum">
              <a:rPr lang="es-CL" altLang="es-CL" smtClean="0"/>
              <a:pPr>
                <a:defRPr/>
              </a:pPr>
              <a:t>‹Nº›</a:t>
            </a:fld>
            <a:endParaRPr lang="es-CL" altLang="es-CL" sz="1200" dirty="0">
              <a:solidFill>
                <a:srgbClr val="888888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D8D0F-A092-344D-B100-63C51272E653}" type="datetimeFigureOut">
              <a:rPr lang="es-ES_tradnl" smtClean="0"/>
              <a:t>08/05/2019</a:t>
            </a:fld>
            <a:endParaRPr lang="es-ES_trad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D3048E-E510-4655-A690-6F4ED6D7DCC1}" type="slidenum">
              <a:rPr lang="es-CL" altLang="es-CL" smtClean="0"/>
              <a:pPr>
                <a:defRPr/>
              </a:pPr>
              <a:t>‹Nº›</a:t>
            </a:fld>
            <a:endParaRPr lang="es-CL" altLang="es-CL" sz="1200" dirty="0">
              <a:solidFill>
                <a:srgbClr val="888888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D8D0F-A092-344D-B100-63C51272E653}" type="datetimeFigureOut">
              <a:rPr lang="es-ES_tradnl" smtClean="0"/>
              <a:t>08/05/2019</a:t>
            </a:fld>
            <a:endParaRPr lang="es-ES_trad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D3048E-E510-4655-A690-6F4ED6D7DCC1}" type="slidenum">
              <a:rPr lang="es-CL" altLang="es-CL" smtClean="0"/>
              <a:pPr>
                <a:defRPr/>
              </a:pPr>
              <a:t>‹Nº›</a:t>
            </a:fld>
            <a:endParaRPr lang="es-CL" altLang="es-CL" sz="1200" dirty="0">
              <a:solidFill>
                <a:srgbClr val="888888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_tradnl"/>
              <a:t>Clic para editar título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D8D0F-A092-344D-B100-63C51272E653}" type="datetimeFigureOut">
              <a:rPr lang="es-ES_tradnl" smtClean="0"/>
              <a:t>08/05/2019</a:t>
            </a:fld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D3048E-E510-4655-A690-6F4ED6D7DCC1}" type="slidenum">
              <a:rPr lang="es-CL" altLang="es-CL" smtClean="0"/>
              <a:pPr>
                <a:defRPr/>
              </a:pPr>
              <a:t>‹Nº›</a:t>
            </a:fld>
            <a:endParaRPr lang="es-CL" altLang="es-CL" sz="1200" dirty="0">
              <a:solidFill>
                <a:srgbClr val="888888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_tradnl"/>
              <a:t>Clic para editar título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/>
              <a:t>Arrastre la imagen al marcador de posición o haga clic en el icono para agregarla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D8D0F-A092-344D-B100-63C51272E653}" type="datetimeFigureOut">
              <a:rPr lang="es-ES_tradnl" smtClean="0"/>
              <a:t>08/05/2019</a:t>
            </a:fld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D3048E-E510-4655-A690-6F4ED6D7DCC1}" type="slidenum">
              <a:rPr lang="es-CL" altLang="es-CL" smtClean="0"/>
              <a:pPr>
                <a:defRPr/>
              </a:pPr>
              <a:t>‹Nº›</a:t>
            </a:fld>
            <a:endParaRPr lang="es-CL" altLang="es-CL" sz="1200" dirty="0">
              <a:solidFill>
                <a:srgbClr val="888888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/>
              <a:t>Clic para editar título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7D8D0F-A092-344D-B100-63C51272E653}" type="datetimeFigureOut">
              <a:rPr lang="es-ES_tradnl" smtClean="0"/>
              <a:t>08/05/2019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2D3048E-E510-4655-A690-6F4ED6D7DCC1}" type="slidenum">
              <a:rPr lang="es-CL" altLang="es-CL" smtClean="0"/>
              <a:pPr>
                <a:defRPr/>
              </a:pPr>
              <a:t>‹Nº›</a:t>
            </a:fld>
            <a:endParaRPr lang="es-CL" altLang="es-CL" sz="1200" dirty="0">
              <a:solidFill>
                <a:srgbClr val="88888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4558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56.png"/><Relationship Id="rId18" Type="http://schemas.openxmlformats.org/officeDocument/2006/relationships/image" Target="../media/image22.png"/><Relationship Id="rId26" Type="http://schemas.openxmlformats.org/officeDocument/2006/relationships/image" Target="../media/image51.png"/><Relationship Id="rId3" Type="http://schemas.openxmlformats.org/officeDocument/2006/relationships/image" Target="../media/image47.png"/><Relationship Id="rId21" Type="http://schemas.openxmlformats.org/officeDocument/2006/relationships/image" Target="../media/image60.png"/><Relationship Id="rId7" Type="http://schemas.openxmlformats.org/officeDocument/2006/relationships/image" Target="../media/image26.png"/><Relationship Id="rId12" Type="http://schemas.openxmlformats.org/officeDocument/2006/relationships/image" Target="../media/image55.png"/><Relationship Id="rId17" Type="http://schemas.openxmlformats.org/officeDocument/2006/relationships/image" Target="../media/image23.png"/><Relationship Id="rId25" Type="http://schemas.openxmlformats.org/officeDocument/2006/relationships/image" Target="../media/image64.png"/><Relationship Id="rId2" Type="http://schemas.openxmlformats.org/officeDocument/2006/relationships/image" Target="../media/image6.jpg"/><Relationship Id="rId16" Type="http://schemas.openxmlformats.org/officeDocument/2006/relationships/image" Target="../media/image31.png"/><Relationship Id="rId20" Type="http://schemas.openxmlformats.org/officeDocument/2006/relationships/image" Target="../media/image59.png"/><Relationship Id="rId29" Type="http://schemas.openxmlformats.org/officeDocument/2006/relationships/image" Target="../media/image6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11" Type="http://schemas.openxmlformats.org/officeDocument/2006/relationships/image" Target="../media/image32.png"/><Relationship Id="rId24" Type="http://schemas.openxmlformats.org/officeDocument/2006/relationships/image" Target="../media/image63.png"/><Relationship Id="rId5" Type="http://schemas.openxmlformats.org/officeDocument/2006/relationships/image" Target="../media/image25.png"/><Relationship Id="rId15" Type="http://schemas.openxmlformats.org/officeDocument/2006/relationships/image" Target="../media/image50.png"/><Relationship Id="rId23" Type="http://schemas.openxmlformats.org/officeDocument/2006/relationships/image" Target="../media/image62.jpeg"/><Relationship Id="rId28" Type="http://schemas.openxmlformats.org/officeDocument/2006/relationships/image" Target="../media/image66.png"/><Relationship Id="rId10" Type="http://schemas.openxmlformats.org/officeDocument/2006/relationships/image" Target="../media/image49.png"/><Relationship Id="rId19" Type="http://schemas.openxmlformats.org/officeDocument/2006/relationships/image" Target="../media/image58.jpeg"/><Relationship Id="rId4" Type="http://schemas.openxmlformats.org/officeDocument/2006/relationships/image" Target="../media/image48.png"/><Relationship Id="rId9" Type="http://schemas.openxmlformats.org/officeDocument/2006/relationships/image" Target="../media/image27.png"/><Relationship Id="rId14" Type="http://schemas.openxmlformats.org/officeDocument/2006/relationships/image" Target="../media/image57.png"/><Relationship Id="rId22" Type="http://schemas.openxmlformats.org/officeDocument/2006/relationships/image" Target="../media/image61.jpeg"/><Relationship Id="rId27" Type="http://schemas.openxmlformats.org/officeDocument/2006/relationships/image" Target="../media/image65.png"/><Relationship Id="rId30" Type="http://schemas.openxmlformats.org/officeDocument/2006/relationships/image" Target="../media/image6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56.png"/><Relationship Id="rId18" Type="http://schemas.openxmlformats.org/officeDocument/2006/relationships/image" Target="../media/image22.png"/><Relationship Id="rId26" Type="http://schemas.openxmlformats.org/officeDocument/2006/relationships/image" Target="../media/image63.png"/><Relationship Id="rId3" Type="http://schemas.openxmlformats.org/officeDocument/2006/relationships/image" Target="../media/image47.png"/><Relationship Id="rId21" Type="http://schemas.openxmlformats.org/officeDocument/2006/relationships/image" Target="../media/image60.png"/><Relationship Id="rId7" Type="http://schemas.openxmlformats.org/officeDocument/2006/relationships/image" Target="../media/image26.png"/><Relationship Id="rId12" Type="http://schemas.openxmlformats.org/officeDocument/2006/relationships/image" Target="../media/image55.png"/><Relationship Id="rId17" Type="http://schemas.openxmlformats.org/officeDocument/2006/relationships/image" Target="../media/image23.png"/><Relationship Id="rId25" Type="http://schemas.openxmlformats.org/officeDocument/2006/relationships/image" Target="../media/image33.png"/><Relationship Id="rId2" Type="http://schemas.openxmlformats.org/officeDocument/2006/relationships/image" Target="../media/image6.jpg"/><Relationship Id="rId16" Type="http://schemas.openxmlformats.org/officeDocument/2006/relationships/image" Target="../media/image31.png"/><Relationship Id="rId20" Type="http://schemas.openxmlformats.org/officeDocument/2006/relationships/image" Target="../media/image59.png"/><Relationship Id="rId29" Type="http://schemas.openxmlformats.org/officeDocument/2006/relationships/image" Target="../media/image6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11" Type="http://schemas.openxmlformats.org/officeDocument/2006/relationships/image" Target="../media/image32.png"/><Relationship Id="rId24" Type="http://schemas.openxmlformats.org/officeDocument/2006/relationships/image" Target="../media/image62.jpeg"/><Relationship Id="rId32" Type="http://schemas.openxmlformats.org/officeDocument/2006/relationships/image" Target="../media/image72.png"/><Relationship Id="rId5" Type="http://schemas.openxmlformats.org/officeDocument/2006/relationships/image" Target="../media/image25.png"/><Relationship Id="rId15" Type="http://schemas.openxmlformats.org/officeDocument/2006/relationships/image" Target="../media/image50.png"/><Relationship Id="rId23" Type="http://schemas.openxmlformats.org/officeDocument/2006/relationships/image" Target="../media/image34.png"/><Relationship Id="rId28" Type="http://schemas.openxmlformats.org/officeDocument/2006/relationships/image" Target="../media/image51.png"/><Relationship Id="rId10" Type="http://schemas.openxmlformats.org/officeDocument/2006/relationships/image" Target="../media/image49.png"/><Relationship Id="rId19" Type="http://schemas.openxmlformats.org/officeDocument/2006/relationships/image" Target="../media/image58.jpeg"/><Relationship Id="rId31" Type="http://schemas.openxmlformats.org/officeDocument/2006/relationships/image" Target="../media/image71.png"/><Relationship Id="rId4" Type="http://schemas.openxmlformats.org/officeDocument/2006/relationships/image" Target="../media/image48.png"/><Relationship Id="rId9" Type="http://schemas.openxmlformats.org/officeDocument/2006/relationships/image" Target="../media/image27.png"/><Relationship Id="rId14" Type="http://schemas.openxmlformats.org/officeDocument/2006/relationships/image" Target="../media/image57.png"/><Relationship Id="rId22" Type="http://schemas.openxmlformats.org/officeDocument/2006/relationships/image" Target="../media/image61.jpeg"/><Relationship Id="rId27" Type="http://schemas.openxmlformats.org/officeDocument/2006/relationships/image" Target="../media/image64.png"/><Relationship Id="rId30" Type="http://schemas.openxmlformats.org/officeDocument/2006/relationships/image" Target="../media/image7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76.png"/><Relationship Id="rId18" Type="http://schemas.openxmlformats.org/officeDocument/2006/relationships/image" Target="../media/image80.png"/><Relationship Id="rId26" Type="http://schemas.openxmlformats.org/officeDocument/2006/relationships/image" Target="../media/image87.png"/><Relationship Id="rId3" Type="http://schemas.openxmlformats.org/officeDocument/2006/relationships/image" Target="../media/image47.png"/><Relationship Id="rId21" Type="http://schemas.openxmlformats.org/officeDocument/2006/relationships/image" Target="../media/image83.png"/><Relationship Id="rId7" Type="http://schemas.openxmlformats.org/officeDocument/2006/relationships/image" Target="../media/image26.png"/><Relationship Id="rId12" Type="http://schemas.openxmlformats.org/officeDocument/2006/relationships/image" Target="../media/image75.png"/><Relationship Id="rId17" Type="http://schemas.openxmlformats.org/officeDocument/2006/relationships/image" Target="../media/image79.png"/><Relationship Id="rId25" Type="http://schemas.openxmlformats.org/officeDocument/2006/relationships/image" Target="../media/image86.png"/><Relationship Id="rId2" Type="http://schemas.openxmlformats.org/officeDocument/2006/relationships/image" Target="../media/image6.jpg"/><Relationship Id="rId16" Type="http://schemas.openxmlformats.org/officeDocument/2006/relationships/image" Target="../media/image78.png"/><Relationship Id="rId20" Type="http://schemas.openxmlformats.org/officeDocument/2006/relationships/image" Target="../media/image8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11" Type="http://schemas.openxmlformats.org/officeDocument/2006/relationships/image" Target="../media/image74.png"/><Relationship Id="rId24" Type="http://schemas.openxmlformats.org/officeDocument/2006/relationships/image" Target="../media/image37.png"/><Relationship Id="rId5" Type="http://schemas.openxmlformats.org/officeDocument/2006/relationships/image" Target="../media/image25.png"/><Relationship Id="rId15" Type="http://schemas.openxmlformats.org/officeDocument/2006/relationships/image" Target="../media/image36.png"/><Relationship Id="rId23" Type="http://schemas.openxmlformats.org/officeDocument/2006/relationships/image" Target="../media/image85.png"/><Relationship Id="rId10" Type="http://schemas.openxmlformats.org/officeDocument/2006/relationships/image" Target="../media/image73.png"/><Relationship Id="rId19" Type="http://schemas.openxmlformats.org/officeDocument/2006/relationships/image" Target="../media/image81.png"/><Relationship Id="rId4" Type="http://schemas.openxmlformats.org/officeDocument/2006/relationships/image" Target="../media/image48.png"/><Relationship Id="rId9" Type="http://schemas.openxmlformats.org/officeDocument/2006/relationships/image" Target="../media/image27.png"/><Relationship Id="rId14" Type="http://schemas.openxmlformats.org/officeDocument/2006/relationships/image" Target="../media/image77.png"/><Relationship Id="rId22" Type="http://schemas.openxmlformats.org/officeDocument/2006/relationships/image" Target="../media/image84.png"/><Relationship Id="rId27" Type="http://schemas.openxmlformats.org/officeDocument/2006/relationships/image" Target="../media/image8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92.png"/><Relationship Id="rId3" Type="http://schemas.openxmlformats.org/officeDocument/2006/relationships/image" Target="../media/image47.png"/><Relationship Id="rId7" Type="http://schemas.openxmlformats.org/officeDocument/2006/relationships/image" Target="../media/image26.png"/><Relationship Id="rId12" Type="http://schemas.openxmlformats.org/officeDocument/2006/relationships/image" Target="../media/image91.png"/><Relationship Id="rId17" Type="http://schemas.openxmlformats.org/officeDocument/2006/relationships/image" Target="../media/image96.png"/><Relationship Id="rId2" Type="http://schemas.openxmlformats.org/officeDocument/2006/relationships/image" Target="../media/image6.jpg"/><Relationship Id="rId16" Type="http://schemas.openxmlformats.org/officeDocument/2006/relationships/image" Target="../media/image9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11" Type="http://schemas.openxmlformats.org/officeDocument/2006/relationships/image" Target="../media/image90.png"/><Relationship Id="rId5" Type="http://schemas.openxmlformats.org/officeDocument/2006/relationships/image" Target="../media/image25.png"/><Relationship Id="rId15" Type="http://schemas.openxmlformats.org/officeDocument/2006/relationships/image" Target="../media/image94.png"/><Relationship Id="rId10" Type="http://schemas.openxmlformats.org/officeDocument/2006/relationships/image" Target="../media/image89.png"/><Relationship Id="rId4" Type="http://schemas.openxmlformats.org/officeDocument/2006/relationships/image" Target="../media/image48.png"/><Relationship Id="rId9" Type="http://schemas.openxmlformats.org/officeDocument/2006/relationships/image" Target="../media/image27.png"/><Relationship Id="rId14" Type="http://schemas.openxmlformats.org/officeDocument/2006/relationships/image" Target="../media/image9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32.png"/><Relationship Id="rId18" Type="http://schemas.openxmlformats.org/officeDocument/2006/relationships/image" Target="../media/image37.png"/><Relationship Id="rId26" Type="http://schemas.openxmlformats.org/officeDocument/2006/relationships/image" Target="../media/image46.png"/><Relationship Id="rId3" Type="http://schemas.openxmlformats.org/officeDocument/2006/relationships/image" Target="../media/image22.png"/><Relationship Id="rId21" Type="http://schemas.openxmlformats.org/officeDocument/2006/relationships/image" Target="../media/image41.png"/><Relationship Id="rId7" Type="http://schemas.openxmlformats.org/officeDocument/2006/relationships/image" Target="../media/image26.png"/><Relationship Id="rId12" Type="http://schemas.openxmlformats.org/officeDocument/2006/relationships/image" Target="../media/image31.png"/><Relationship Id="rId17" Type="http://schemas.openxmlformats.org/officeDocument/2006/relationships/image" Target="../media/image36.png"/><Relationship Id="rId25" Type="http://schemas.openxmlformats.org/officeDocument/2006/relationships/image" Target="../media/image45.png"/><Relationship Id="rId2" Type="http://schemas.openxmlformats.org/officeDocument/2006/relationships/image" Target="../media/image6.jpg"/><Relationship Id="rId16" Type="http://schemas.openxmlformats.org/officeDocument/2006/relationships/image" Target="../media/image35.png"/><Relationship Id="rId20" Type="http://schemas.openxmlformats.org/officeDocument/2006/relationships/image" Target="../media/image40.png"/><Relationship Id="rId29" Type="http://schemas.openxmlformats.org/officeDocument/2006/relationships/diagramQuickStyle" Target="../diagrams/quickStyl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11" Type="http://schemas.openxmlformats.org/officeDocument/2006/relationships/image" Target="../media/image30.png"/><Relationship Id="rId24" Type="http://schemas.openxmlformats.org/officeDocument/2006/relationships/image" Target="../media/image44.png"/><Relationship Id="rId32" Type="http://schemas.openxmlformats.org/officeDocument/2006/relationships/image" Target="../media/image97.png"/><Relationship Id="rId5" Type="http://schemas.openxmlformats.org/officeDocument/2006/relationships/image" Target="../media/image24.jpeg"/><Relationship Id="rId15" Type="http://schemas.openxmlformats.org/officeDocument/2006/relationships/image" Target="../media/image34.png"/><Relationship Id="rId23" Type="http://schemas.openxmlformats.org/officeDocument/2006/relationships/image" Target="../media/image43.png"/><Relationship Id="rId28" Type="http://schemas.openxmlformats.org/officeDocument/2006/relationships/diagramLayout" Target="../diagrams/layout1.xml"/><Relationship Id="rId10" Type="http://schemas.openxmlformats.org/officeDocument/2006/relationships/image" Target="../media/image29.png"/><Relationship Id="rId19" Type="http://schemas.openxmlformats.org/officeDocument/2006/relationships/image" Target="../media/image39.png"/><Relationship Id="rId31" Type="http://schemas.microsoft.com/office/2007/relationships/diagramDrawing" Target="../diagrams/drawing1.xml"/><Relationship Id="rId4" Type="http://schemas.openxmlformats.org/officeDocument/2006/relationships/image" Target="../media/image23.png"/><Relationship Id="rId9" Type="http://schemas.openxmlformats.org/officeDocument/2006/relationships/image" Target="../media/image28.png"/><Relationship Id="rId14" Type="http://schemas.openxmlformats.org/officeDocument/2006/relationships/image" Target="../media/image33.png"/><Relationship Id="rId22" Type="http://schemas.openxmlformats.org/officeDocument/2006/relationships/image" Target="../media/image42.png"/><Relationship Id="rId27" Type="http://schemas.openxmlformats.org/officeDocument/2006/relationships/diagramData" Target="../diagrams/data1.xml"/><Relationship Id="rId30" Type="http://schemas.openxmlformats.org/officeDocument/2006/relationships/diagramColors" Target="../diagrams/colors1.xml"/></Relationships>
</file>

<file path=ppt/slides/_rels/slide1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2.png"/><Relationship Id="rId18" Type="http://schemas.openxmlformats.org/officeDocument/2006/relationships/image" Target="../media/image37.png"/><Relationship Id="rId26" Type="http://schemas.openxmlformats.org/officeDocument/2006/relationships/image" Target="../media/image46.png"/><Relationship Id="rId21" Type="http://schemas.openxmlformats.org/officeDocument/2006/relationships/image" Target="../media/image41.png"/><Relationship Id="rId34" Type="http://schemas.openxmlformats.org/officeDocument/2006/relationships/diagramLayout" Target="../diagrams/layout3.xml"/><Relationship Id="rId7" Type="http://schemas.openxmlformats.org/officeDocument/2006/relationships/image" Target="../media/image26.png"/><Relationship Id="rId12" Type="http://schemas.openxmlformats.org/officeDocument/2006/relationships/image" Target="../media/image31.png"/><Relationship Id="rId17" Type="http://schemas.openxmlformats.org/officeDocument/2006/relationships/image" Target="../media/image36.png"/><Relationship Id="rId25" Type="http://schemas.openxmlformats.org/officeDocument/2006/relationships/image" Target="../media/image45.png"/><Relationship Id="rId33" Type="http://schemas.openxmlformats.org/officeDocument/2006/relationships/diagramData" Target="../diagrams/data3.xml"/><Relationship Id="rId2" Type="http://schemas.openxmlformats.org/officeDocument/2006/relationships/image" Target="../media/image6.jpg"/><Relationship Id="rId16" Type="http://schemas.openxmlformats.org/officeDocument/2006/relationships/image" Target="../media/image35.png"/><Relationship Id="rId20" Type="http://schemas.openxmlformats.org/officeDocument/2006/relationships/image" Target="../media/image40.png"/><Relationship Id="rId29" Type="http://schemas.openxmlformats.org/officeDocument/2006/relationships/diagramQuickStyle" Target="../diagrams/quickStyl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11" Type="http://schemas.openxmlformats.org/officeDocument/2006/relationships/image" Target="../media/image30.png"/><Relationship Id="rId24" Type="http://schemas.openxmlformats.org/officeDocument/2006/relationships/image" Target="../media/image44.png"/><Relationship Id="rId32" Type="http://schemas.openxmlformats.org/officeDocument/2006/relationships/image" Target="../media/image97.png"/><Relationship Id="rId37" Type="http://schemas.microsoft.com/office/2007/relationships/diagramDrawing" Target="../diagrams/drawing3.xml"/><Relationship Id="rId5" Type="http://schemas.openxmlformats.org/officeDocument/2006/relationships/image" Target="../media/image24.jpeg"/><Relationship Id="rId15" Type="http://schemas.openxmlformats.org/officeDocument/2006/relationships/image" Target="../media/image34.png"/><Relationship Id="rId23" Type="http://schemas.openxmlformats.org/officeDocument/2006/relationships/image" Target="../media/image43.png"/><Relationship Id="rId28" Type="http://schemas.openxmlformats.org/officeDocument/2006/relationships/diagramLayout" Target="../diagrams/layout2.xml"/><Relationship Id="rId36" Type="http://schemas.openxmlformats.org/officeDocument/2006/relationships/diagramColors" Target="../diagrams/colors3.xml"/><Relationship Id="rId10" Type="http://schemas.openxmlformats.org/officeDocument/2006/relationships/image" Target="../media/image29.png"/><Relationship Id="rId19" Type="http://schemas.openxmlformats.org/officeDocument/2006/relationships/image" Target="../media/image39.png"/><Relationship Id="rId31" Type="http://schemas.microsoft.com/office/2007/relationships/diagramDrawing" Target="../diagrams/drawing2.xml"/><Relationship Id="rId4" Type="http://schemas.openxmlformats.org/officeDocument/2006/relationships/image" Target="../media/image23.png"/><Relationship Id="rId9" Type="http://schemas.openxmlformats.org/officeDocument/2006/relationships/image" Target="../media/image28.png"/><Relationship Id="rId14" Type="http://schemas.openxmlformats.org/officeDocument/2006/relationships/image" Target="../media/image33.png"/><Relationship Id="rId22" Type="http://schemas.openxmlformats.org/officeDocument/2006/relationships/image" Target="../media/image42.png"/><Relationship Id="rId27" Type="http://schemas.openxmlformats.org/officeDocument/2006/relationships/diagramData" Target="../diagrams/data2.xml"/><Relationship Id="rId30" Type="http://schemas.openxmlformats.org/officeDocument/2006/relationships/diagramColors" Target="../diagrams/colors2.xml"/><Relationship Id="rId35" Type="http://schemas.openxmlformats.org/officeDocument/2006/relationships/diagramQuickStyle" Target="../diagrams/quickStyle3.xml"/><Relationship Id="rId8" Type="http://schemas.openxmlformats.org/officeDocument/2006/relationships/image" Target="../media/image27.png"/><Relationship Id="rId3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2.png"/><Relationship Id="rId18" Type="http://schemas.openxmlformats.org/officeDocument/2006/relationships/image" Target="../media/image37.png"/><Relationship Id="rId26" Type="http://schemas.openxmlformats.org/officeDocument/2006/relationships/image" Target="../media/image46.png"/><Relationship Id="rId21" Type="http://schemas.openxmlformats.org/officeDocument/2006/relationships/image" Target="../media/image41.png"/><Relationship Id="rId34" Type="http://schemas.openxmlformats.org/officeDocument/2006/relationships/diagramLayout" Target="../diagrams/layout5.xml"/><Relationship Id="rId7" Type="http://schemas.openxmlformats.org/officeDocument/2006/relationships/image" Target="../media/image26.png"/><Relationship Id="rId12" Type="http://schemas.openxmlformats.org/officeDocument/2006/relationships/image" Target="../media/image31.png"/><Relationship Id="rId17" Type="http://schemas.openxmlformats.org/officeDocument/2006/relationships/image" Target="../media/image36.png"/><Relationship Id="rId25" Type="http://schemas.openxmlformats.org/officeDocument/2006/relationships/image" Target="../media/image45.png"/><Relationship Id="rId33" Type="http://schemas.openxmlformats.org/officeDocument/2006/relationships/diagramData" Target="../diagrams/data5.xml"/><Relationship Id="rId2" Type="http://schemas.openxmlformats.org/officeDocument/2006/relationships/image" Target="../media/image6.jpg"/><Relationship Id="rId16" Type="http://schemas.openxmlformats.org/officeDocument/2006/relationships/image" Target="../media/image35.png"/><Relationship Id="rId20" Type="http://schemas.openxmlformats.org/officeDocument/2006/relationships/image" Target="../media/image40.png"/><Relationship Id="rId29" Type="http://schemas.openxmlformats.org/officeDocument/2006/relationships/diagramQuickStyle" Target="../diagrams/quickStyl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11" Type="http://schemas.openxmlformats.org/officeDocument/2006/relationships/image" Target="../media/image30.png"/><Relationship Id="rId24" Type="http://schemas.openxmlformats.org/officeDocument/2006/relationships/image" Target="../media/image44.png"/><Relationship Id="rId32" Type="http://schemas.openxmlformats.org/officeDocument/2006/relationships/image" Target="../media/image97.png"/><Relationship Id="rId37" Type="http://schemas.microsoft.com/office/2007/relationships/diagramDrawing" Target="../diagrams/drawing5.xml"/><Relationship Id="rId5" Type="http://schemas.openxmlformats.org/officeDocument/2006/relationships/image" Target="../media/image24.jpeg"/><Relationship Id="rId15" Type="http://schemas.openxmlformats.org/officeDocument/2006/relationships/image" Target="../media/image34.png"/><Relationship Id="rId23" Type="http://schemas.openxmlformats.org/officeDocument/2006/relationships/image" Target="../media/image43.png"/><Relationship Id="rId28" Type="http://schemas.openxmlformats.org/officeDocument/2006/relationships/diagramLayout" Target="../diagrams/layout4.xml"/><Relationship Id="rId36" Type="http://schemas.openxmlformats.org/officeDocument/2006/relationships/diagramColors" Target="../diagrams/colors5.xml"/><Relationship Id="rId10" Type="http://schemas.openxmlformats.org/officeDocument/2006/relationships/image" Target="../media/image29.png"/><Relationship Id="rId19" Type="http://schemas.openxmlformats.org/officeDocument/2006/relationships/image" Target="../media/image39.png"/><Relationship Id="rId31" Type="http://schemas.microsoft.com/office/2007/relationships/diagramDrawing" Target="../diagrams/drawing4.xml"/><Relationship Id="rId4" Type="http://schemas.openxmlformats.org/officeDocument/2006/relationships/image" Target="../media/image23.png"/><Relationship Id="rId9" Type="http://schemas.openxmlformats.org/officeDocument/2006/relationships/image" Target="../media/image28.png"/><Relationship Id="rId14" Type="http://schemas.openxmlformats.org/officeDocument/2006/relationships/image" Target="../media/image33.png"/><Relationship Id="rId22" Type="http://schemas.openxmlformats.org/officeDocument/2006/relationships/image" Target="../media/image42.png"/><Relationship Id="rId27" Type="http://schemas.openxmlformats.org/officeDocument/2006/relationships/diagramData" Target="../diagrams/data4.xml"/><Relationship Id="rId30" Type="http://schemas.openxmlformats.org/officeDocument/2006/relationships/diagramColors" Target="../diagrams/colors4.xml"/><Relationship Id="rId35" Type="http://schemas.openxmlformats.org/officeDocument/2006/relationships/diagramQuickStyle" Target="../diagrams/quickStyle5.xml"/><Relationship Id="rId8" Type="http://schemas.openxmlformats.org/officeDocument/2006/relationships/image" Target="../media/image27.png"/><Relationship Id="rId3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png"/><Relationship Id="rId13" Type="http://schemas.openxmlformats.org/officeDocument/2006/relationships/image" Target="../media/image106.png"/><Relationship Id="rId3" Type="http://schemas.openxmlformats.org/officeDocument/2006/relationships/image" Target="../media/image47.png"/><Relationship Id="rId7" Type="http://schemas.openxmlformats.org/officeDocument/2006/relationships/image" Target="../media/image100.png"/><Relationship Id="rId12" Type="http://schemas.openxmlformats.org/officeDocument/2006/relationships/image" Target="../media/image105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9.png"/><Relationship Id="rId11" Type="http://schemas.openxmlformats.org/officeDocument/2006/relationships/image" Target="../media/image104.png"/><Relationship Id="rId5" Type="http://schemas.openxmlformats.org/officeDocument/2006/relationships/image" Target="../media/image98.png"/><Relationship Id="rId10" Type="http://schemas.openxmlformats.org/officeDocument/2006/relationships/image" Target="../media/image103.png"/><Relationship Id="rId4" Type="http://schemas.openxmlformats.org/officeDocument/2006/relationships/image" Target="../media/image48.png"/><Relationship Id="rId9" Type="http://schemas.openxmlformats.org/officeDocument/2006/relationships/image" Target="../media/image10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10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0.png"/><Relationship Id="rId4" Type="http://schemas.openxmlformats.org/officeDocument/2006/relationships/image" Target="../media/image4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.xml"/><Relationship Id="rId5" Type="http://schemas.openxmlformats.org/officeDocument/2006/relationships/image" Target="../media/image108.png"/><Relationship Id="rId4" Type="http://schemas.openxmlformats.org/officeDocument/2006/relationships/image" Target="../media/image4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2.xml"/><Relationship Id="rId4" Type="http://schemas.openxmlformats.org/officeDocument/2006/relationships/image" Target="../media/image4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3.xml"/><Relationship Id="rId4" Type="http://schemas.openxmlformats.org/officeDocument/2006/relationships/image" Target="../media/image4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6.xml"/><Relationship Id="rId3" Type="http://schemas.openxmlformats.org/officeDocument/2006/relationships/image" Target="../media/image47.png"/><Relationship Id="rId7" Type="http://schemas.openxmlformats.org/officeDocument/2006/relationships/diagramQuickStyle" Target="../diagrams/quickStyle6.xm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6.xml"/><Relationship Id="rId11" Type="http://schemas.openxmlformats.org/officeDocument/2006/relationships/image" Target="../media/image111.png"/><Relationship Id="rId5" Type="http://schemas.openxmlformats.org/officeDocument/2006/relationships/diagramData" Target="../diagrams/data6.xml"/><Relationship Id="rId10" Type="http://schemas.openxmlformats.org/officeDocument/2006/relationships/chart" Target="../charts/chart4.xml"/><Relationship Id="rId4" Type="http://schemas.openxmlformats.org/officeDocument/2006/relationships/image" Target="../media/image48.png"/><Relationship Id="rId9" Type="http://schemas.microsoft.com/office/2007/relationships/diagramDrawing" Target="../diagrams/drawing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2.png"/><Relationship Id="rId4" Type="http://schemas.openxmlformats.org/officeDocument/2006/relationships/image" Target="../media/image48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7.xml"/><Relationship Id="rId13" Type="http://schemas.openxmlformats.org/officeDocument/2006/relationships/image" Target="../media/image116.emf"/><Relationship Id="rId3" Type="http://schemas.openxmlformats.org/officeDocument/2006/relationships/image" Target="../media/image6.jpg"/><Relationship Id="rId7" Type="http://schemas.openxmlformats.org/officeDocument/2006/relationships/diagramLayout" Target="../diagrams/layout7.xml"/><Relationship Id="rId12" Type="http://schemas.openxmlformats.org/officeDocument/2006/relationships/image" Target="../media/image1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7.xml"/><Relationship Id="rId11" Type="http://schemas.openxmlformats.org/officeDocument/2006/relationships/image" Target="../media/image114.png"/><Relationship Id="rId5" Type="http://schemas.openxmlformats.org/officeDocument/2006/relationships/image" Target="../media/image48.png"/><Relationship Id="rId10" Type="http://schemas.microsoft.com/office/2007/relationships/diagramDrawing" Target="../diagrams/drawing7.xml"/><Relationship Id="rId4" Type="http://schemas.openxmlformats.org/officeDocument/2006/relationships/image" Target="../media/image47.png"/><Relationship Id="rId9" Type="http://schemas.openxmlformats.org/officeDocument/2006/relationships/diagramColors" Target="../diagrams/colors7.xml"/><Relationship Id="rId14" Type="http://schemas.openxmlformats.org/officeDocument/2006/relationships/chart" Target="../charts/char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8.png"/><Relationship Id="rId5" Type="http://schemas.openxmlformats.org/officeDocument/2006/relationships/image" Target="../media/image117.png"/><Relationship Id="rId4" Type="http://schemas.openxmlformats.org/officeDocument/2006/relationships/image" Target="../media/image4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0.png"/><Relationship Id="rId5" Type="http://schemas.openxmlformats.org/officeDocument/2006/relationships/image" Target="../media/image119.png"/><Relationship Id="rId4" Type="http://schemas.openxmlformats.org/officeDocument/2006/relationships/image" Target="../media/image48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4.png"/><Relationship Id="rId3" Type="http://schemas.openxmlformats.org/officeDocument/2006/relationships/image" Target="../media/image47.png"/><Relationship Id="rId7" Type="http://schemas.openxmlformats.org/officeDocument/2006/relationships/image" Target="../media/image123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2.png"/><Relationship Id="rId5" Type="http://schemas.openxmlformats.org/officeDocument/2006/relationships/image" Target="../media/image121.png"/><Relationship Id="rId4" Type="http://schemas.openxmlformats.org/officeDocument/2006/relationships/image" Target="../media/image4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8.xml"/><Relationship Id="rId13" Type="http://schemas.openxmlformats.org/officeDocument/2006/relationships/image" Target="../media/image130.png"/><Relationship Id="rId3" Type="http://schemas.openxmlformats.org/officeDocument/2006/relationships/image" Target="../media/image47.png"/><Relationship Id="rId7" Type="http://schemas.openxmlformats.org/officeDocument/2006/relationships/diagramQuickStyle" Target="../diagrams/quickStyle8.xml"/><Relationship Id="rId12" Type="http://schemas.openxmlformats.org/officeDocument/2006/relationships/image" Target="../media/image129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8.xml"/><Relationship Id="rId11" Type="http://schemas.openxmlformats.org/officeDocument/2006/relationships/image" Target="../media/image128.png"/><Relationship Id="rId5" Type="http://schemas.openxmlformats.org/officeDocument/2006/relationships/diagramData" Target="../diagrams/data8.xml"/><Relationship Id="rId10" Type="http://schemas.openxmlformats.org/officeDocument/2006/relationships/chart" Target="../charts/chart6.xml"/><Relationship Id="rId4" Type="http://schemas.openxmlformats.org/officeDocument/2006/relationships/image" Target="../media/image48.png"/><Relationship Id="rId9" Type="http://schemas.microsoft.com/office/2007/relationships/diagramDrawing" Target="../diagrams/drawing8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9.xml"/><Relationship Id="rId3" Type="http://schemas.openxmlformats.org/officeDocument/2006/relationships/image" Target="../media/image47.png"/><Relationship Id="rId7" Type="http://schemas.openxmlformats.org/officeDocument/2006/relationships/diagramQuickStyle" Target="../diagrams/quickStyle9.xml"/><Relationship Id="rId12" Type="http://schemas.openxmlformats.org/officeDocument/2006/relationships/chart" Target="../charts/chart9.xm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9.xml"/><Relationship Id="rId11" Type="http://schemas.openxmlformats.org/officeDocument/2006/relationships/chart" Target="../charts/chart8.xml"/><Relationship Id="rId5" Type="http://schemas.openxmlformats.org/officeDocument/2006/relationships/diagramData" Target="../diagrams/data9.xml"/><Relationship Id="rId10" Type="http://schemas.openxmlformats.org/officeDocument/2006/relationships/chart" Target="../charts/chart7.xml"/><Relationship Id="rId4" Type="http://schemas.openxmlformats.org/officeDocument/2006/relationships/image" Target="../media/image48.png"/><Relationship Id="rId9" Type="http://schemas.microsoft.com/office/2007/relationships/diagramDrawing" Target="../diagrams/drawing9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6.png"/><Relationship Id="rId13" Type="http://schemas.microsoft.com/office/2007/relationships/hdphoto" Target="../media/hdphoto1.wdp"/><Relationship Id="rId3" Type="http://schemas.openxmlformats.org/officeDocument/2006/relationships/image" Target="../media/image47.png"/><Relationship Id="rId7" Type="http://schemas.openxmlformats.org/officeDocument/2006/relationships/image" Target="../media/image135.png"/><Relationship Id="rId12" Type="http://schemas.openxmlformats.org/officeDocument/2006/relationships/image" Target="../media/image140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4.png"/><Relationship Id="rId11" Type="http://schemas.openxmlformats.org/officeDocument/2006/relationships/image" Target="../media/image139.jpeg"/><Relationship Id="rId5" Type="http://schemas.openxmlformats.org/officeDocument/2006/relationships/image" Target="../media/image133.png"/><Relationship Id="rId10" Type="http://schemas.openxmlformats.org/officeDocument/2006/relationships/image" Target="../media/image138.jpeg"/><Relationship Id="rId4" Type="http://schemas.openxmlformats.org/officeDocument/2006/relationships/image" Target="../media/image48.png"/><Relationship Id="rId9" Type="http://schemas.openxmlformats.org/officeDocument/2006/relationships/image" Target="../media/image137.png"/><Relationship Id="rId14" Type="http://schemas.openxmlformats.org/officeDocument/2006/relationships/image" Target="../media/image141.jpe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4.png"/><Relationship Id="rId3" Type="http://schemas.openxmlformats.org/officeDocument/2006/relationships/image" Target="../media/image47.png"/><Relationship Id="rId7" Type="http://schemas.openxmlformats.org/officeDocument/2006/relationships/image" Target="../media/image106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3.jpeg"/><Relationship Id="rId5" Type="http://schemas.openxmlformats.org/officeDocument/2006/relationships/image" Target="../media/image142.png"/><Relationship Id="rId10" Type="http://schemas.openxmlformats.org/officeDocument/2006/relationships/image" Target="../media/image146.png"/><Relationship Id="rId4" Type="http://schemas.openxmlformats.org/officeDocument/2006/relationships/image" Target="../media/image48.png"/><Relationship Id="rId9" Type="http://schemas.openxmlformats.org/officeDocument/2006/relationships/image" Target="../media/image14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7.tmp"/><Relationship Id="rId4" Type="http://schemas.openxmlformats.org/officeDocument/2006/relationships/image" Target="../media/image48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1.png"/><Relationship Id="rId3" Type="http://schemas.openxmlformats.org/officeDocument/2006/relationships/image" Target="../media/image47.png"/><Relationship Id="rId7" Type="http://schemas.openxmlformats.org/officeDocument/2006/relationships/image" Target="../media/image150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9.png"/><Relationship Id="rId5" Type="http://schemas.openxmlformats.org/officeDocument/2006/relationships/image" Target="../media/image148.png"/><Relationship Id="rId4" Type="http://schemas.openxmlformats.org/officeDocument/2006/relationships/image" Target="../media/image48.png"/><Relationship Id="rId9" Type="http://schemas.openxmlformats.org/officeDocument/2006/relationships/image" Target="../media/image15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155.emf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4.emf"/><Relationship Id="rId5" Type="http://schemas.openxmlformats.org/officeDocument/2006/relationships/image" Target="../media/image153.png"/><Relationship Id="rId4" Type="http://schemas.openxmlformats.org/officeDocument/2006/relationships/image" Target="../media/image4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6.png"/><Relationship Id="rId4" Type="http://schemas.openxmlformats.org/officeDocument/2006/relationships/image" Target="../media/image4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8.png"/><Relationship Id="rId5" Type="http://schemas.openxmlformats.org/officeDocument/2006/relationships/image" Target="../media/image157.jpeg"/><Relationship Id="rId4" Type="http://schemas.openxmlformats.org/officeDocument/2006/relationships/image" Target="../media/image4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2.png"/><Relationship Id="rId3" Type="http://schemas.openxmlformats.org/officeDocument/2006/relationships/image" Target="../media/image47.png"/><Relationship Id="rId7" Type="http://schemas.openxmlformats.org/officeDocument/2006/relationships/image" Target="../media/image161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0.png"/><Relationship Id="rId5" Type="http://schemas.openxmlformats.org/officeDocument/2006/relationships/image" Target="../media/image159.png"/><Relationship Id="rId4" Type="http://schemas.openxmlformats.org/officeDocument/2006/relationships/image" Target="../media/image48.png"/><Relationship Id="rId9" Type="http://schemas.openxmlformats.org/officeDocument/2006/relationships/image" Target="../media/image16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4.png"/><Relationship Id="rId4" Type="http://schemas.openxmlformats.org/officeDocument/2006/relationships/image" Target="../media/image48.png"/></Relationships>
</file>

<file path=ppt/slides/_rels/slide4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69.png"/><Relationship Id="rId18" Type="http://schemas.openxmlformats.org/officeDocument/2006/relationships/diagramQuickStyle" Target="../diagrams/quickStyle10.xml"/><Relationship Id="rId26" Type="http://schemas.openxmlformats.org/officeDocument/2006/relationships/diagramData" Target="../diagrams/data12.xml"/><Relationship Id="rId3" Type="http://schemas.openxmlformats.org/officeDocument/2006/relationships/image" Target="../media/image47.png"/><Relationship Id="rId21" Type="http://schemas.openxmlformats.org/officeDocument/2006/relationships/diagramData" Target="../diagrams/data11.xml"/><Relationship Id="rId7" Type="http://schemas.openxmlformats.org/officeDocument/2006/relationships/image" Target="../media/image82.png"/><Relationship Id="rId12" Type="http://schemas.openxmlformats.org/officeDocument/2006/relationships/image" Target="../media/image168.png"/><Relationship Id="rId17" Type="http://schemas.openxmlformats.org/officeDocument/2006/relationships/diagramLayout" Target="../diagrams/layout10.xml"/><Relationship Id="rId25" Type="http://schemas.microsoft.com/office/2007/relationships/diagramDrawing" Target="../diagrams/drawing11.xml"/><Relationship Id="rId33" Type="http://schemas.openxmlformats.org/officeDocument/2006/relationships/image" Target="../media/image174.jpeg"/><Relationship Id="rId2" Type="http://schemas.openxmlformats.org/officeDocument/2006/relationships/image" Target="../media/image6.jpg"/><Relationship Id="rId16" Type="http://schemas.openxmlformats.org/officeDocument/2006/relationships/diagramData" Target="../diagrams/data10.xml"/><Relationship Id="rId20" Type="http://schemas.microsoft.com/office/2007/relationships/diagramDrawing" Target="../diagrams/drawing10.xml"/><Relationship Id="rId29" Type="http://schemas.openxmlformats.org/officeDocument/2006/relationships/diagramColors" Target="../diagrams/colors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5.png"/><Relationship Id="rId11" Type="http://schemas.openxmlformats.org/officeDocument/2006/relationships/image" Target="../media/image167.jpeg"/><Relationship Id="rId24" Type="http://schemas.openxmlformats.org/officeDocument/2006/relationships/diagramColors" Target="../diagrams/colors11.xml"/><Relationship Id="rId32" Type="http://schemas.openxmlformats.org/officeDocument/2006/relationships/image" Target="../media/image173.png"/><Relationship Id="rId5" Type="http://schemas.openxmlformats.org/officeDocument/2006/relationships/image" Target="../media/image81.png"/><Relationship Id="rId15" Type="http://schemas.openxmlformats.org/officeDocument/2006/relationships/image" Target="../media/image171.png"/><Relationship Id="rId23" Type="http://schemas.openxmlformats.org/officeDocument/2006/relationships/diagramQuickStyle" Target="../diagrams/quickStyle11.xml"/><Relationship Id="rId28" Type="http://schemas.openxmlformats.org/officeDocument/2006/relationships/diagramQuickStyle" Target="../diagrams/quickStyle12.xml"/><Relationship Id="rId10" Type="http://schemas.openxmlformats.org/officeDocument/2006/relationships/image" Target="../media/image166.png"/><Relationship Id="rId19" Type="http://schemas.openxmlformats.org/officeDocument/2006/relationships/diagramColors" Target="../diagrams/colors10.xml"/><Relationship Id="rId31" Type="http://schemas.openxmlformats.org/officeDocument/2006/relationships/image" Target="../media/image172.png"/><Relationship Id="rId4" Type="http://schemas.openxmlformats.org/officeDocument/2006/relationships/image" Target="../media/image48.png"/><Relationship Id="rId9" Type="http://schemas.openxmlformats.org/officeDocument/2006/relationships/image" Target="../media/image84.png"/><Relationship Id="rId14" Type="http://schemas.openxmlformats.org/officeDocument/2006/relationships/image" Target="../media/image170.png"/><Relationship Id="rId22" Type="http://schemas.openxmlformats.org/officeDocument/2006/relationships/diagramLayout" Target="../diagrams/layout11.xml"/><Relationship Id="rId27" Type="http://schemas.openxmlformats.org/officeDocument/2006/relationships/diagramLayout" Target="../diagrams/layout12.xml"/><Relationship Id="rId30" Type="http://schemas.microsoft.com/office/2007/relationships/diagramDrawing" Target="../diagrams/drawing12.xml"/><Relationship Id="rId8" Type="http://schemas.openxmlformats.org/officeDocument/2006/relationships/image" Target="../media/image83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6.png"/><Relationship Id="rId5" Type="http://schemas.openxmlformats.org/officeDocument/2006/relationships/image" Target="../media/image175.png"/><Relationship Id="rId4" Type="http://schemas.openxmlformats.org/officeDocument/2006/relationships/image" Target="../media/image48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8.png"/><Relationship Id="rId5" Type="http://schemas.openxmlformats.org/officeDocument/2006/relationships/image" Target="../media/image177.png"/><Relationship Id="rId4" Type="http://schemas.openxmlformats.org/officeDocument/2006/relationships/image" Target="../media/image48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9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32.png"/><Relationship Id="rId18" Type="http://schemas.openxmlformats.org/officeDocument/2006/relationships/image" Target="../media/image37.png"/><Relationship Id="rId26" Type="http://schemas.openxmlformats.org/officeDocument/2006/relationships/image" Target="../media/image45.png"/><Relationship Id="rId3" Type="http://schemas.openxmlformats.org/officeDocument/2006/relationships/image" Target="../media/image22.png"/><Relationship Id="rId21" Type="http://schemas.openxmlformats.org/officeDocument/2006/relationships/image" Target="../media/image40.png"/><Relationship Id="rId7" Type="http://schemas.openxmlformats.org/officeDocument/2006/relationships/image" Target="../media/image26.png"/><Relationship Id="rId12" Type="http://schemas.openxmlformats.org/officeDocument/2006/relationships/image" Target="../media/image31.png"/><Relationship Id="rId17" Type="http://schemas.openxmlformats.org/officeDocument/2006/relationships/image" Target="../media/image36.png"/><Relationship Id="rId25" Type="http://schemas.openxmlformats.org/officeDocument/2006/relationships/image" Target="../media/image44.png"/><Relationship Id="rId2" Type="http://schemas.openxmlformats.org/officeDocument/2006/relationships/image" Target="../media/image6.jpg"/><Relationship Id="rId16" Type="http://schemas.openxmlformats.org/officeDocument/2006/relationships/image" Target="../media/image35.png"/><Relationship Id="rId20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11" Type="http://schemas.openxmlformats.org/officeDocument/2006/relationships/image" Target="../media/image30.png"/><Relationship Id="rId24" Type="http://schemas.openxmlformats.org/officeDocument/2006/relationships/image" Target="../media/image43.png"/><Relationship Id="rId5" Type="http://schemas.openxmlformats.org/officeDocument/2006/relationships/image" Target="../media/image24.jpeg"/><Relationship Id="rId15" Type="http://schemas.openxmlformats.org/officeDocument/2006/relationships/image" Target="../media/image34.png"/><Relationship Id="rId23" Type="http://schemas.openxmlformats.org/officeDocument/2006/relationships/image" Target="../media/image42.png"/><Relationship Id="rId10" Type="http://schemas.openxmlformats.org/officeDocument/2006/relationships/image" Target="../media/image29.png"/><Relationship Id="rId19" Type="http://schemas.openxmlformats.org/officeDocument/2006/relationships/image" Target="../media/image38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Relationship Id="rId14" Type="http://schemas.openxmlformats.org/officeDocument/2006/relationships/image" Target="../media/image33.png"/><Relationship Id="rId22" Type="http://schemas.openxmlformats.org/officeDocument/2006/relationships/image" Target="../media/image41.png"/><Relationship Id="rId27" Type="http://schemas.openxmlformats.org/officeDocument/2006/relationships/image" Target="../media/image4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1.png"/><Relationship Id="rId3" Type="http://schemas.openxmlformats.org/officeDocument/2006/relationships/image" Target="../media/image47.png"/><Relationship Id="rId7" Type="http://schemas.openxmlformats.org/officeDocument/2006/relationships/image" Target="../media/image26.png"/><Relationship Id="rId12" Type="http://schemas.openxmlformats.org/officeDocument/2006/relationships/image" Target="../media/image50.png"/><Relationship Id="rId17" Type="http://schemas.openxmlformats.org/officeDocument/2006/relationships/image" Target="../media/image54.png"/><Relationship Id="rId2" Type="http://schemas.openxmlformats.org/officeDocument/2006/relationships/image" Target="../media/image6.jpg"/><Relationship Id="rId16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11" Type="http://schemas.openxmlformats.org/officeDocument/2006/relationships/image" Target="../media/image32.png"/><Relationship Id="rId5" Type="http://schemas.openxmlformats.org/officeDocument/2006/relationships/image" Target="../media/image25.png"/><Relationship Id="rId15" Type="http://schemas.openxmlformats.org/officeDocument/2006/relationships/image" Target="../media/image52.png"/><Relationship Id="rId10" Type="http://schemas.openxmlformats.org/officeDocument/2006/relationships/image" Target="../media/image49.png"/><Relationship Id="rId4" Type="http://schemas.openxmlformats.org/officeDocument/2006/relationships/image" Target="../media/image48.png"/><Relationship Id="rId9" Type="http://schemas.openxmlformats.org/officeDocument/2006/relationships/image" Target="../media/image27.png"/><Relationship Id="rId14" Type="http://schemas.openxmlformats.org/officeDocument/2006/relationships/image" Target="../media/image5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74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DF4FEA19-A1A0-451D-BA0B-27BC1441B0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908720"/>
            <a:ext cx="4176464" cy="1171613"/>
          </a:xfrm>
          <a:prstGeom prst="rect">
            <a:avLst/>
          </a:prstGeom>
        </p:spPr>
      </p:pic>
      <p:sp>
        <p:nvSpPr>
          <p:cNvPr id="5" name="Subtítulo 2">
            <a:extLst>
              <a:ext uri="{FF2B5EF4-FFF2-40B4-BE49-F238E27FC236}">
                <a16:creationId xmlns:a16="http://schemas.microsoft.com/office/drawing/2014/main" id="{D95F32D9-2622-484C-B3F7-7B8F45195F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77392" y="2852936"/>
            <a:ext cx="5032459" cy="1470528"/>
          </a:xfrm>
        </p:spPr>
        <p:txBody>
          <a:bodyPr>
            <a:normAutofit/>
          </a:bodyPr>
          <a:lstStyle/>
          <a:p>
            <a:r>
              <a:rPr lang="es-CL" sz="3200" b="1" dirty="0">
                <a:solidFill>
                  <a:schemeClr val="bg1"/>
                </a:solidFill>
              </a:rPr>
              <a:t>“Eficiencia e Innovación en la Gestión Operacional de las Redes de Distribución”</a:t>
            </a: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E08F4D1B-21E6-43AF-9341-91AEEF805231}"/>
              </a:ext>
            </a:extLst>
          </p:cNvPr>
          <p:cNvSpPr/>
          <p:nvPr/>
        </p:nvSpPr>
        <p:spPr>
          <a:xfrm>
            <a:off x="1423581" y="5229200"/>
            <a:ext cx="339278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L" sz="1600" b="1" i="1" dirty="0">
                <a:solidFill>
                  <a:schemeClr val="bg1"/>
                </a:solidFill>
              </a:rPr>
              <a:t>Gonzalo Murillo V.</a:t>
            </a:r>
          </a:p>
          <a:p>
            <a:pPr algn="ctr"/>
            <a:r>
              <a:rPr lang="es-CL" sz="1600" i="1" dirty="0">
                <a:solidFill>
                  <a:schemeClr val="bg1"/>
                </a:solidFill>
              </a:rPr>
              <a:t>Subgerente Desarrollo de Redes</a:t>
            </a:r>
          </a:p>
        </p:txBody>
      </p:sp>
    </p:spTree>
    <p:extLst>
      <p:ext uri="{BB962C8B-B14F-4D97-AF65-F5344CB8AC3E}">
        <p14:creationId xmlns:p14="http://schemas.microsoft.com/office/powerpoint/2010/main" val="13854449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o 4">
            <a:extLst>
              <a:ext uri="{FF2B5EF4-FFF2-40B4-BE49-F238E27FC236}">
                <a16:creationId xmlns:a16="http://schemas.microsoft.com/office/drawing/2014/main" id="{C0AF0B21-9598-484C-B098-D5B513B144F8}"/>
              </a:ext>
            </a:extLst>
          </p:cNvPr>
          <p:cNvGrpSpPr/>
          <p:nvPr/>
        </p:nvGrpSpPr>
        <p:grpSpPr>
          <a:xfrm>
            <a:off x="0" y="10"/>
            <a:ext cx="12192000" cy="6857990"/>
            <a:chOff x="0" y="10"/>
            <a:chExt cx="12192000" cy="6857990"/>
          </a:xfrm>
        </p:grpSpPr>
        <p:pic>
          <p:nvPicPr>
            <p:cNvPr id="4" name="Imagen 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174"/>
            <a:stretch/>
          </p:blipFill>
          <p:spPr>
            <a:xfrm>
              <a:off x="20" y="10"/>
              <a:ext cx="12191980" cy="6857990"/>
            </a:xfrm>
            <a:prstGeom prst="rect">
              <a:avLst/>
            </a:prstGeom>
          </p:spPr>
        </p:pic>
        <p:pic>
          <p:nvPicPr>
            <p:cNvPr id="3" name="Imagen 2">
              <a:extLst>
                <a:ext uri="{FF2B5EF4-FFF2-40B4-BE49-F238E27FC236}">
                  <a16:creationId xmlns:a16="http://schemas.microsoft.com/office/drawing/2014/main" id="{87B5D9BE-495C-4468-A00B-C91B81093E0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332657"/>
              <a:ext cx="2711624" cy="6336704"/>
            </a:xfrm>
            <a:prstGeom prst="rect">
              <a:avLst/>
            </a:prstGeom>
            <a:solidFill>
              <a:srgbClr val="5AB9FA"/>
            </a:solidFill>
          </p:spPr>
        </p:pic>
      </p:grpSp>
      <p:sp>
        <p:nvSpPr>
          <p:cNvPr id="6" name="4 CuadroTexto">
            <a:extLst>
              <a:ext uri="{FF2B5EF4-FFF2-40B4-BE49-F238E27FC236}">
                <a16:creationId xmlns:a16="http://schemas.microsoft.com/office/drawing/2014/main" id="{FB3DB71E-D5EE-4E5A-9F02-5E0984C4E76C}"/>
              </a:ext>
            </a:extLst>
          </p:cNvPr>
          <p:cNvSpPr txBox="1">
            <a:spLocks noChangeArrowheads="1"/>
          </p:cNvSpPr>
          <p:nvPr/>
        </p:nvSpPr>
        <p:spPr>
          <a:xfrm>
            <a:off x="7454" y="672647"/>
            <a:ext cx="2649081" cy="1620243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_tradnl" altLang="es-CL" sz="20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CAPA 2</a:t>
            </a:r>
          </a:p>
          <a:p>
            <a:pPr algn="ctr"/>
            <a:endParaRPr lang="es-ES_tradnl" altLang="es-CL" sz="20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es-ES_tradnl" altLang="es-CL" sz="20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MEDICIÓN Y CONTROL</a:t>
            </a:r>
          </a:p>
          <a:p>
            <a:pPr algn="ctr"/>
            <a:br>
              <a:rPr lang="es-ES_tradnl" altLang="es-CL" sz="15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br>
              <a:rPr lang="es-ES_tradnl" altLang="es-CL" sz="15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es-ES_tradnl" altLang="es-CL" sz="13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91D5AE1C-66D2-4F9B-AAA6-5D43517D91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36" y="2043481"/>
            <a:ext cx="2649188" cy="232258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FABCA206-5E90-42EE-A6A3-9168DC909B49}"/>
              </a:ext>
            </a:extLst>
          </p:cNvPr>
          <p:cNvSpPr/>
          <p:nvPr/>
        </p:nvSpPr>
        <p:spPr>
          <a:xfrm>
            <a:off x="185681" y="2502942"/>
            <a:ext cx="2366793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L" altLang="es-CL" sz="16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 instalación de sensores GPRS ha significado un incremento sostenido de la información en línea, proporcionando datos de altísima calidad y permitiendo mejorar la toma de decisiones.</a:t>
            </a:r>
            <a:endParaRPr lang="es-CL" sz="1600" dirty="0"/>
          </a:p>
        </p:txBody>
      </p:sp>
      <p:sp>
        <p:nvSpPr>
          <p:cNvPr id="56" name="30 CuadroTexto">
            <a:extLst>
              <a:ext uri="{FF2B5EF4-FFF2-40B4-BE49-F238E27FC236}">
                <a16:creationId xmlns:a16="http://schemas.microsoft.com/office/drawing/2014/main" id="{1F98A185-5CBC-47B4-BFE4-D08446C3A370}"/>
              </a:ext>
            </a:extLst>
          </p:cNvPr>
          <p:cNvSpPr txBox="1"/>
          <p:nvPr/>
        </p:nvSpPr>
        <p:spPr>
          <a:xfrm>
            <a:off x="3009840" y="680817"/>
            <a:ext cx="762296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3000" b="1" dirty="0">
                <a:solidFill>
                  <a:srgbClr val="00B0F0"/>
                </a:solidFill>
                <a:cs typeface="Arial" pitchFamily="34" charset="0"/>
              </a:rPr>
              <a:t>Modelo de 5 Capas</a:t>
            </a:r>
          </a:p>
        </p:txBody>
      </p:sp>
      <p:grpSp>
        <p:nvGrpSpPr>
          <p:cNvPr id="58" name="Grupo 57">
            <a:extLst>
              <a:ext uri="{FF2B5EF4-FFF2-40B4-BE49-F238E27FC236}">
                <a16:creationId xmlns:a16="http://schemas.microsoft.com/office/drawing/2014/main" id="{50262FB9-46A3-4584-B7FC-DF3760EAA089}"/>
              </a:ext>
            </a:extLst>
          </p:cNvPr>
          <p:cNvGrpSpPr/>
          <p:nvPr/>
        </p:nvGrpSpPr>
        <p:grpSpPr>
          <a:xfrm>
            <a:off x="3070112" y="3179328"/>
            <a:ext cx="2370560" cy="667049"/>
            <a:chOff x="174807" y="3173335"/>
            <a:chExt cx="2371341" cy="667049"/>
          </a:xfrm>
          <a:solidFill>
            <a:srgbClr val="DEEBF7"/>
          </a:solidFill>
        </p:grpSpPr>
        <p:sp>
          <p:nvSpPr>
            <p:cNvPr id="59" name="Rectangle 20" descr="3">
              <a:extLst>
                <a:ext uri="{FF2B5EF4-FFF2-40B4-BE49-F238E27FC236}">
                  <a16:creationId xmlns:a16="http://schemas.microsoft.com/office/drawing/2014/main" id="{A5D82538-8A32-42A4-9AA5-757449D16D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4807" y="3173335"/>
              <a:ext cx="802107" cy="667049"/>
            </a:xfrm>
            <a:prstGeom prst="round2DiagRect">
              <a:avLst/>
            </a:prstGeom>
            <a:grpFill/>
            <a:ln w="12700">
              <a:noFill/>
              <a:miter lim="800000"/>
              <a:headEnd/>
              <a:tailEnd/>
            </a:ln>
          </p:spPr>
          <p:txBody>
            <a:bodyPr lIns="36000" tIns="36000" rIns="36000" bIns="36000" anchor="ctr"/>
            <a:lstStyle/>
            <a:p>
              <a:pPr defTabSz="914400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es-CL" sz="3600" b="1" kern="0" dirty="0">
                  <a:solidFill>
                    <a:schemeClr val="bg1"/>
                  </a:solidFill>
                  <a:latin typeface="Calibri" panose="020F0502020204030204" pitchFamily="34" charset="0"/>
                </a:rPr>
                <a:t>    3</a:t>
              </a:r>
            </a:p>
          </p:txBody>
        </p:sp>
        <p:sp>
          <p:nvSpPr>
            <p:cNvPr id="60" name="Diagrama de flujo: proceso 59">
              <a:extLst>
                <a:ext uri="{FF2B5EF4-FFF2-40B4-BE49-F238E27FC236}">
                  <a16:creationId xmlns:a16="http://schemas.microsoft.com/office/drawing/2014/main" id="{967B39E0-D3E3-419E-9E90-0FEAB8484DF5}"/>
                </a:ext>
              </a:extLst>
            </p:cNvPr>
            <p:cNvSpPr/>
            <p:nvPr/>
          </p:nvSpPr>
          <p:spPr>
            <a:xfrm>
              <a:off x="889418" y="3173760"/>
              <a:ext cx="1656730" cy="664682"/>
            </a:xfrm>
            <a:prstGeom prst="flowChartProcess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s-CL" sz="1100" b="1" dirty="0"/>
                <a:t>ALMACENAMIENTO Y COMUNICACIÓN</a:t>
              </a:r>
            </a:p>
          </p:txBody>
        </p:sp>
      </p:grpSp>
      <p:grpSp>
        <p:nvGrpSpPr>
          <p:cNvPr id="61" name="Grupo 60">
            <a:extLst>
              <a:ext uri="{FF2B5EF4-FFF2-40B4-BE49-F238E27FC236}">
                <a16:creationId xmlns:a16="http://schemas.microsoft.com/office/drawing/2014/main" id="{3A8DE908-562A-44BD-B5A1-074221EC2E45}"/>
              </a:ext>
            </a:extLst>
          </p:cNvPr>
          <p:cNvGrpSpPr/>
          <p:nvPr/>
        </p:nvGrpSpPr>
        <p:grpSpPr>
          <a:xfrm>
            <a:off x="3066298" y="3896720"/>
            <a:ext cx="2374375" cy="669335"/>
            <a:chOff x="24611" y="2279750"/>
            <a:chExt cx="2374375" cy="669335"/>
          </a:xfrm>
          <a:solidFill>
            <a:srgbClr val="1253A2"/>
          </a:solidFill>
        </p:grpSpPr>
        <p:sp>
          <p:nvSpPr>
            <p:cNvPr id="62" name="Rectangle 20" descr="3">
              <a:extLst>
                <a:ext uri="{FF2B5EF4-FFF2-40B4-BE49-F238E27FC236}">
                  <a16:creationId xmlns:a16="http://schemas.microsoft.com/office/drawing/2014/main" id="{B94A30CF-0C3D-456B-A3C6-97E55A8979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11" y="2282036"/>
              <a:ext cx="802107" cy="667049"/>
            </a:xfrm>
            <a:prstGeom prst="round2DiagRect">
              <a:avLst/>
            </a:prstGeom>
            <a:grpFill/>
            <a:ln w="12700">
              <a:noFill/>
              <a:miter lim="800000"/>
              <a:headEnd/>
              <a:tailEnd/>
            </a:ln>
          </p:spPr>
          <p:txBody>
            <a:bodyPr lIns="36000" tIns="36000" rIns="36000" bIns="36000" anchor="ctr"/>
            <a:lstStyle/>
            <a:p>
              <a:pPr defTabSz="914400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es-CL" sz="3600" b="1" kern="0" dirty="0">
                  <a:solidFill>
                    <a:schemeClr val="bg1"/>
                  </a:solidFill>
                  <a:latin typeface="Calibri" panose="020F0502020204030204" pitchFamily="34" charset="0"/>
                </a:rPr>
                <a:t>    2</a:t>
              </a:r>
            </a:p>
          </p:txBody>
        </p:sp>
        <p:sp>
          <p:nvSpPr>
            <p:cNvPr id="63" name="Diagrama de flujo: proceso 62">
              <a:extLst>
                <a:ext uri="{FF2B5EF4-FFF2-40B4-BE49-F238E27FC236}">
                  <a16:creationId xmlns:a16="http://schemas.microsoft.com/office/drawing/2014/main" id="{193CB941-60E5-4671-BE43-D0B0FACD784A}"/>
                </a:ext>
              </a:extLst>
            </p:cNvPr>
            <p:cNvSpPr/>
            <p:nvPr/>
          </p:nvSpPr>
          <p:spPr>
            <a:xfrm>
              <a:off x="742802" y="2279750"/>
              <a:ext cx="1656184" cy="667049"/>
            </a:xfrm>
            <a:prstGeom prst="flowChartProcess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s-CL" sz="1100" b="1" dirty="0"/>
                <a:t>MEDICIÓN Y CONTROL</a:t>
              </a:r>
            </a:p>
          </p:txBody>
        </p:sp>
      </p:grpSp>
      <p:grpSp>
        <p:nvGrpSpPr>
          <p:cNvPr id="64" name="Grupo 63">
            <a:extLst>
              <a:ext uri="{FF2B5EF4-FFF2-40B4-BE49-F238E27FC236}">
                <a16:creationId xmlns:a16="http://schemas.microsoft.com/office/drawing/2014/main" id="{D0B381FC-CFD4-40FC-ABCB-CCFA660EE7AE}"/>
              </a:ext>
            </a:extLst>
          </p:cNvPr>
          <p:cNvGrpSpPr/>
          <p:nvPr/>
        </p:nvGrpSpPr>
        <p:grpSpPr>
          <a:xfrm>
            <a:off x="3066299" y="4613510"/>
            <a:ext cx="2374373" cy="682763"/>
            <a:chOff x="24611" y="2277206"/>
            <a:chExt cx="2374374" cy="682763"/>
          </a:xfrm>
          <a:solidFill>
            <a:srgbClr val="DEEBF7"/>
          </a:solidFill>
        </p:grpSpPr>
        <p:sp>
          <p:nvSpPr>
            <p:cNvPr id="65" name="Rectangle 20" descr="3">
              <a:extLst>
                <a:ext uri="{FF2B5EF4-FFF2-40B4-BE49-F238E27FC236}">
                  <a16:creationId xmlns:a16="http://schemas.microsoft.com/office/drawing/2014/main" id="{A2FB2A33-FFBD-4CF4-862F-A8FED1819A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11" y="2282036"/>
              <a:ext cx="802107" cy="667049"/>
            </a:xfrm>
            <a:prstGeom prst="round2DiagRect">
              <a:avLst/>
            </a:prstGeom>
            <a:grpFill/>
            <a:ln w="12700">
              <a:noFill/>
              <a:miter lim="800000"/>
              <a:headEnd/>
              <a:tailEnd/>
            </a:ln>
          </p:spPr>
          <p:txBody>
            <a:bodyPr lIns="36000" tIns="36000" rIns="36000" bIns="36000" anchor="ctr"/>
            <a:lstStyle/>
            <a:p>
              <a:pPr defTabSz="914400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es-CL" sz="3600" b="1" kern="0" dirty="0">
                  <a:solidFill>
                    <a:schemeClr val="bg1"/>
                  </a:solidFill>
                  <a:latin typeface="Calibri" panose="020F0502020204030204" pitchFamily="34" charset="0"/>
                </a:rPr>
                <a:t>    1</a:t>
              </a:r>
            </a:p>
          </p:txBody>
        </p:sp>
        <p:sp>
          <p:nvSpPr>
            <p:cNvPr id="66" name="Diagrama de flujo: proceso 65">
              <a:extLst>
                <a:ext uri="{FF2B5EF4-FFF2-40B4-BE49-F238E27FC236}">
                  <a16:creationId xmlns:a16="http://schemas.microsoft.com/office/drawing/2014/main" id="{FBA18F8C-2C5C-4F71-9EC2-1519285A35B2}"/>
                </a:ext>
              </a:extLst>
            </p:cNvPr>
            <p:cNvSpPr/>
            <p:nvPr/>
          </p:nvSpPr>
          <p:spPr>
            <a:xfrm>
              <a:off x="742801" y="2277206"/>
              <a:ext cx="1656184" cy="682763"/>
            </a:xfrm>
            <a:prstGeom prst="flowChartProcess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s-CL" sz="1200" b="1" dirty="0"/>
                <a:t>INFRAESTRUCTURA FÍSICA</a:t>
              </a:r>
            </a:p>
          </p:txBody>
        </p:sp>
      </p:grpSp>
      <p:grpSp>
        <p:nvGrpSpPr>
          <p:cNvPr id="67" name="Grupo 66">
            <a:extLst>
              <a:ext uri="{FF2B5EF4-FFF2-40B4-BE49-F238E27FC236}">
                <a16:creationId xmlns:a16="http://schemas.microsoft.com/office/drawing/2014/main" id="{08CD64EE-89BF-48CC-8EEB-2DE3357A7303}"/>
              </a:ext>
            </a:extLst>
          </p:cNvPr>
          <p:cNvGrpSpPr/>
          <p:nvPr/>
        </p:nvGrpSpPr>
        <p:grpSpPr>
          <a:xfrm>
            <a:off x="3058236" y="2469385"/>
            <a:ext cx="2382435" cy="667049"/>
            <a:chOff x="174807" y="3173335"/>
            <a:chExt cx="2263461" cy="667049"/>
          </a:xfrm>
          <a:solidFill>
            <a:schemeClr val="accent5">
              <a:lumMod val="20000"/>
              <a:lumOff val="80000"/>
            </a:schemeClr>
          </a:solidFill>
        </p:grpSpPr>
        <p:sp>
          <p:nvSpPr>
            <p:cNvPr id="68" name="Rectangle 20" descr="3">
              <a:extLst>
                <a:ext uri="{FF2B5EF4-FFF2-40B4-BE49-F238E27FC236}">
                  <a16:creationId xmlns:a16="http://schemas.microsoft.com/office/drawing/2014/main" id="{54625E7C-26B2-499D-A49C-303EC6048B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4807" y="3173335"/>
              <a:ext cx="802107" cy="667049"/>
            </a:xfrm>
            <a:prstGeom prst="round2DiagRect">
              <a:avLst/>
            </a:prstGeom>
            <a:grpFill/>
            <a:ln w="12700">
              <a:noFill/>
              <a:miter lim="800000"/>
              <a:headEnd/>
              <a:tailEnd/>
            </a:ln>
          </p:spPr>
          <p:txBody>
            <a:bodyPr lIns="36000" tIns="36000" rIns="36000" bIns="36000" anchor="ctr"/>
            <a:lstStyle/>
            <a:p>
              <a:pPr defTabSz="914400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es-CL" sz="3600" b="1" kern="0" dirty="0">
                  <a:solidFill>
                    <a:schemeClr val="bg1"/>
                  </a:solidFill>
                  <a:latin typeface="Calibri" panose="020F0502020204030204" pitchFamily="34" charset="0"/>
                </a:rPr>
                <a:t>    4</a:t>
              </a:r>
            </a:p>
          </p:txBody>
        </p:sp>
        <p:sp>
          <p:nvSpPr>
            <p:cNvPr id="69" name="Diagrama de flujo: proceso 68">
              <a:extLst>
                <a:ext uri="{FF2B5EF4-FFF2-40B4-BE49-F238E27FC236}">
                  <a16:creationId xmlns:a16="http://schemas.microsoft.com/office/drawing/2014/main" id="{0C08A78D-5C40-4B4B-A384-1B6CC2BF31BE}"/>
                </a:ext>
              </a:extLst>
            </p:cNvPr>
            <p:cNvSpPr/>
            <p:nvPr/>
          </p:nvSpPr>
          <p:spPr>
            <a:xfrm>
              <a:off x="864792" y="3173761"/>
              <a:ext cx="1573476" cy="664682"/>
            </a:xfrm>
            <a:prstGeom prst="flowChartProcess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s-CL" sz="1100" b="1" dirty="0"/>
                <a:t>VISUALIZACION Y GESTION DE DATOS</a:t>
              </a:r>
            </a:p>
          </p:txBody>
        </p:sp>
      </p:grpSp>
      <p:grpSp>
        <p:nvGrpSpPr>
          <p:cNvPr id="70" name="Grupo 69">
            <a:extLst>
              <a:ext uri="{FF2B5EF4-FFF2-40B4-BE49-F238E27FC236}">
                <a16:creationId xmlns:a16="http://schemas.microsoft.com/office/drawing/2014/main" id="{564013DA-9EAA-4D04-8F2F-0F77EC26D2C3}"/>
              </a:ext>
            </a:extLst>
          </p:cNvPr>
          <p:cNvGrpSpPr/>
          <p:nvPr/>
        </p:nvGrpSpPr>
        <p:grpSpPr>
          <a:xfrm>
            <a:off x="3058236" y="1767064"/>
            <a:ext cx="2382434" cy="667049"/>
            <a:chOff x="174807" y="3173335"/>
            <a:chExt cx="2193853" cy="667049"/>
          </a:xfrm>
          <a:solidFill>
            <a:schemeClr val="accent5">
              <a:lumMod val="20000"/>
              <a:lumOff val="80000"/>
            </a:schemeClr>
          </a:solidFill>
        </p:grpSpPr>
        <p:sp>
          <p:nvSpPr>
            <p:cNvPr id="71" name="Rectangle 20" descr="3">
              <a:extLst>
                <a:ext uri="{FF2B5EF4-FFF2-40B4-BE49-F238E27FC236}">
                  <a16:creationId xmlns:a16="http://schemas.microsoft.com/office/drawing/2014/main" id="{44B1C6AD-B76F-4F7A-8B38-B747177D2D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4807" y="3173335"/>
              <a:ext cx="802107" cy="667049"/>
            </a:xfrm>
            <a:prstGeom prst="round2DiagRect">
              <a:avLst/>
            </a:prstGeom>
            <a:grpFill/>
            <a:ln w="12700">
              <a:noFill/>
              <a:miter lim="800000"/>
              <a:headEnd/>
              <a:tailEnd/>
            </a:ln>
          </p:spPr>
          <p:txBody>
            <a:bodyPr lIns="36000" tIns="36000" rIns="36000" bIns="36000" anchor="ctr"/>
            <a:lstStyle/>
            <a:p>
              <a:pPr defTabSz="914400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es-CL" sz="3600" b="1" kern="0" dirty="0">
                  <a:solidFill>
                    <a:schemeClr val="bg1"/>
                  </a:solidFill>
                  <a:latin typeface="Calibri" panose="020F0502020204030204" pitchFamily="34" charset="0"/>
                </a:rPr>
                <a:t>    5</a:t>
              </a:r>
            </a:p>
          </p:txBody>
        </p:sp>
        <p:sp>
          <p:nvSpPr>
            <p:cNvPr id="72" name="Diagrama de flujo: proceso 71">
              <a:extLst>
                <a:ext uri="{FF2B5EF4-FFF2-40B4-BE49-F238E27FC236}">
                  <a16:creationId xmlns:a16="http://schemas.microsoft.com/office/drawing/2014/main" id="{4466CB71-35B6-41DF-B27B-B183D3FDA99C}"/>
                </a:ext>
              </a:extLst>
            </p:cNvPr>
            <p:cNvSpPr/>
            <p:nvPr/>
          </p:nvSpPr>
          <p:spPr>
            <a:xfrm>
              <a:off x="843573" y="3173760"/>
              <a:ext cx="1525087" cy="664683"/>
            </a:xfrm>
            <a:prstGeom prst="flowChartProcess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s-CL" sz="1100" b="1" dirty="0"/>
                <a:t>FUSION Y ANALISIS DE DATOS</a:t>
              </a:r>
            </a:p>
          </p:txBody>
        </p:sp>
      </p:grpSp>
      <p:pic>
        <p:nvPicPr>
          <p:cNvPr id="73" name="Imagen 72">
            <a:extLst>
              <a:ext uri="{FF2B5EF4-FFF2-40B4-BE49-F238E27FC236}">
                <a16:creationId xmlns:a16="http://schemas.microsoft.com/office/drawing/2014/main" id="{46E1F024-3C80-4249-9A2E-AEDF626BA595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121132" y="2640567"/>
            <a:ext cx="379840" cy="354518"/>
          </a:xfrm>
          <a:prstGeom prst="rect">
            <a:avLst/>
          </a:prstGeom>
        </p:spPr>
      </p:pic>
      <p:pic>
        <p:nvPicPr>
          <p:cNvPr id="74" name="Imagen 73">
            <a:extLst>
              <a:ext uri="{FF2B5EF4-FFF2-40B4-BE49-F238E27FC236}">
                <a16:creationId xmlns:a16="http://schemas.microsoft.com/office/drawing/2014/main" id="{2DCD2641-B62C-4B50-8202-F7C5B8DAB6EE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048230" y="1858003"/>
            <a:ext cx="448067" cy="442857"/>
          </a:xfrm>
          <a:prstGeom prst="rect">
            <a:avLst/>
          </a:prstGeom>
        </p:spPr>
      </p:pic>
      <p:pic>
        <p:nvPicPr>
          <p:cNvPr id="75" name="Imagen 74">
            <a:extLst>
              <a:ext uri="{FF2B5EF4-FFF2-40B4-BE49-F238E27FC236}">
                <a16:creationId xmlns:a16="http://schemas.microsoft.com/office/drawing/2014/main" id="{A5C4D896-5DA3-4E9E-AA7A-2F0AAA9FA103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100967" y="3318364"/>
            <a:ext cx="436959" cy="429014"/>
          </a:xfrm>
          <a:prstGeom prst="rect">
            <a:avLst/>
          </a:prstGeom>
        </p:spPr>
      </p:pic>
      <p:pic>
        <p:nvPicPr>
          <p:cNvPr id="76" name="Imagen 75">
            <a:extLst>
              <a:ext uri="{FF2B5EF4-FFF2-40B4-BE49-F238E27FC236}">
                <a16:creationId xmlns:a16="http://schemas.microsoft.com/office/drawing/2014/main" id="{F8848766-B830-4563-AE02-4A5289950D9B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110533" y="4736445"/>
            <a:ext cx="402113" cy="405943"/>
          </a:xfrm>
          <a:prstGeom prst="rect">
            <a:avLst/>
          </a:prstGeom>
        </p:spPr>
      </p:pic>
      <p:pic>
        <p:nvPicPr>
          <p:cNvPr id="77" name="Imagen 76">
            <a:extLst>
              <a:ext uri="{FF2B5EF4-FFF2-40B4-BE49-F238E27FC236}">
                <a16:creationId xmlns:a16="http://schemas.microsoft.com/office/drawing/2014/main" id="{EA4D1C4A-4446-4EAA-A76C-BA7BEDCCE9F8}"/>
              </a:ext>
            </a:extLst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</a:blip>
          <a:stretch>
            <a:fillRect/>
          </a:stretch>
        </p:blipFill>
        <p:spPr>
          <a:xfrm>
            <a:off x="3110533" y="3999849"/>
            <a:ext cx="436627" cy="444155"/>
          </a:xfrm>
          <a:prstGeom prst="rect">
            <a:avLst/>
          </a:prstGeom>
        </p:spPr>
      </p:pic>
      <p:pic>
        <p:nvPicPr>
          <p:cNvPr id="78" name="Imagen 77">
            <a:extLst>
              <a:ext uri="{FF2B5EF4-FFF2-40B4-BE49-F238E27FC236}">
                <a16:creationId xmlns:a16="http://schemas.microsoft.com/office/drawing/2014/main" id="{B13A6AFB-9728-4E1C-A648-DA40B0839D52}"/>
              </a:ext>
            </a:extLst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73043" y="1322762"/>
            <a:ext cx="6013688" cy="4649892"/>
          </a:xfrm>
          <a:prstGeom prst="rect">
            <a:avLst/>
          </a:prstGeom>
        </p:spPr>
      </p:pic>
      <p:pic>
        <p:nvPicPr>
          <p:cNvPr id="79" name="Imagen 78">
            <a:extLst>
              <a:ext uri="{FF2B5EF4-FFF2-40B4-BE49-F238E27FC236}">
                <a16:creationId xmlns:a16="http://schemas.microsoft.com/office/drawing/2014/main" id="{AC017CBB-D66B-475D-8860-AAC21CAFF152}"/>
              </a:ext>
            </a:extLst>
          </p:cNvPr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710224" y="311722"/>
            <a:ext cx="600376" cy="893629"/>
          </a:xfrm>
          <a:prstGeom prst="rect">
            <a:avLst/>
          </a:prstGeom>
        </p:spPr>
      </p:pic>
      <p:pic>
        <p:nvPicPr>
          <p:cNvPr id="80" name="Imagen 79">
            <a:extLst>
              <a:ext uri="{FF2B5EF4-FFF2-40B4-BE49-F238E27FC236}">
                <a16:creationId xmlns:a16="http://schemas.microsoft.com/office/drawing/2014/main" id="{C2E20187-20D2-4629-A3BC-8F5A269BC3B3}"/>
              </a:ext>
            </a:extLst>
          </p:cNvPr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9824" y="589140"/>
            <a:ext cx="600376" cy="893629"/>
          </a:xfrm>
          <a:prstGeom prst="rect">
            <a:avLst/>
          </a:prstGeom>
        </p:spPr>
      </p:pic>
      <p:pic>
        <p:nvPicPr>
          <p:cNvPr id="81" name="Imagen 80">
            <a:extLst>
              <a:ext uri="{FF2B5EF4-FFF2-40B4-BE49-F238E27FC236}">
                <a16:creationId xmlns:a16="http://schemas.microsoft.com/office/drawing/2014/main" id="{6926F497-3D2F-4607-93A7-ADF1B704BEBB}"/>
              </a:ext>
            </a:extLst>
          </p:cNvPr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60238" y="428307"/>
            <a:ext cx="286797" cy="294058"/>
          </a:xfrm>
          <a:prstGeom prst="rect">
            <a:avLst/>
          </a:prstGeom>
        </p:spPr>
      </p:pic>
      <p:pic>
        <p:nvPicPr>
          <p:cNvPr id="82" name="Imagen 81">
            <a:extLst>
              <a:ext uri="{FF2B5EF4-FFF2-40B4-BE49-F238E27FC236}">
                <a16:creationId xmlns:a16="http://schemas.microsoft.com/office/drawing/2014/main" id="{C861EA74-70B2-41D6-8D59-EB79063DA657}"/>
              </a:ext>
            </a:extLst>
          </p:cNvPr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843389" y="647033"/>
            <a:ext cx="326035" cy="334289"/>
          </a:xfrm>
          <a:prstGeom prst="rect">
            <a:avLst/>
          </a:prstGeom>
        </p:spPr>
      </p:pic>
      <p:pic>
        <p:nvPicPr>
          <p:cNvPr id="85" name="Imagen 42">
            <a:extLst>
              <a:ext uri="{FF2B5EF4-FFF2-40B4-BE49-F238E27FC236}">
                <a16:creationId xmlns:a16="http://schemas.microsoft.com/office/drawing/2014/main" id="{BA703726-5A0E-4486-AF0D-80BC6CDB878A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8532" y="1217747"/>
            <a:ext cx="332933" cy="47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7" name="Imagen 86">
            <a:extLst>
              <a:ext uri="{FF2B5EF4-FFF2-40B4-BE49-F238E27FC236}">
                <a16:creationId xmlns:a16="http://schemas.microsoft.com/office/drawing/2014/main" id="{8C871BEF-3F68-48AD-BB21-E91E2F9C7B4C}"/>
              </a:ext>
            </a:extLst>
          </p:cNvPr>
          <p:cNvPicPr>
            <a:picLocks noChangeAspect="1"/>
          </p:cNvPicPr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0783" y="3034385"/>
            <a:ext cx="671983" cy="582940"/>
          </a:xfrm>
          <a:prstGeom prst="rect">
            <a:avLst/>
          </a:prstGeom>
        </p:spPr>
      </p:pic>
      <p:pic>
        <p:nvPicPr>
          <p:cNvPr id="88" name="Imagen 42">
            <a:extLst>
              <a:ext uri="{FF2B5EF4-FFF2-40B4-BE49-F238E27FC236}">
                <a16:creationId xmlns:a16="http://schemas.microsoft.com/office/drawing/2014/main" id="{1FB0E919-30A6-4530-A3A1-019F1ED99EC6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21252" y="895174"/>
            <a:ext cx="332933" cy="47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1" name="Imagen 90">
            <a:extLst>
              <a:ext uri="{FF2B5EF4-FFF2-40B4-BE49-F238E27FC236}">
                <a16:creationId xmlns:a16="http://schemas.microsoft.com/office/drawing/2014/main" id="{0A83E130-6031-4124-A0B4-D447EBE2AB56}"/>
              </a:ext>
            </a:extLst>
          </p:cNvPr>
          <p:cNvPicPr>
            <a:picLocks noChangeAspect="1"/>
          </p:cNvPicPr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45705" y="2865997"/>
            <a:ext cx="671983" cy="582940"/>
          </a:xfrm>
          <a:prstGeom prst="rect">
            <a:avLst/>
          </a:prstGeom>
        </p:spPr>
      </p:pic>
      <p:pic>
        <p:nvPicPr>
          <p:cNvPr id="93" name="Imagen 92">
            <a:extLst>
              <a:ext uri="{FF2B5EF4-FFF2-40B4-BE49-F238E27FC236}">
                <a16:creationId xmlns:a16="http://schemas.microsoft.com/office/drawing/2014/main" id="{063204FD-3445-4027-B0B6-A862FDDFC303}"/>
              </a:ext>
            </a:extLst>
          </p:cNvPr>
          <p:cNvPicPr>
            <a:picLocks noChangeAspect="1"/>
          </p:cNvPicPr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97804" y="5479274"/>
            <a:ext cx="504460" cy="437615"/>
          </a:xfrm>
          <a:prstGeom prst="rect">
            <a:avLst/>
          </a:prstGeom>
        </p:spPr>
      </p:pic>
      <p:pic>
        <p:nvPicPr>
          <p:cNvPr id="95" name="Imagen 94">
            <a:extLst>
              <a:ext uri="{FF2B5EF4-FFF2-40B4-BE49-F238E27FC236}">
                <a16:creationId xmlns:a16="http://schemas.microsoft.com/office/drawing/2014/main" id="{1A8FA4DB-EDAF-45C4-9856-1EA9E3827EA8}"/>
              </a:ext>
            </a:extLst>
          </p:cNvPr>
          <p:cNvPicPr>
            <a:picLocks noChangeAspect="1"/>
          </p:cNvPicPr>
          <p:nvPr/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04499" y="4240704"/>
            <a:ext cx="545151" cy="452753"/>
          </a:xfrm>
          <a:prstGeom prst="rect">
            <a:avLst/>
          </a:prstGeom>
        </p:spPr>
      </p:pic>
      <p:pic>
        <p:nvPicPr>
          <p:cNvPr id="96" name="Imagen 95">
            <a:extLst>
              <a:ext uri="{FF2B5EF4-FFF2-40B4-BE49-F238E27FC236}">
                <a16:creationId xmlns:a16="http://schemas.microsoft.com/office/drawing/2014/main" id="{CA3B8E16-5112-49D6-9500-028797C4FF81}"/>
              </a:ext>
            </a:extLst>
          </p:cNvPr>
          <p:cNvPicPr>
            <a:picLocks noChangeAspect="1"/>
          </p:cNvPicPr>
          <p:nvPr/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34464" y="2767536"/>
            <a:ext cx="661736" cy="439734"/>
          </a:xfrm>
          <a:prstGeom prst="rect">
            <a:avLst/>
          </a:prstGeom>
        </p:spPr>
      </p:pic>
      <p:pic>
        <p:nvPicPr>
          <p:cNvPr id="97" name="Imagen 96">
            <a:extLst>
              <a:ext uri="{FF2B5EF4-FFF2-40B4-BE49-F238E27FC236}">
                <a16:creationId xmlns:a16="http://schemas.microsoft.com/office/drawing/2014/main" id="{D00D8427-C4E0-46D0-8FA7-9BD5995779C0}"/>
              </a:ext>
            </a:extLst>
          </p:cNvPr>
          <p:cNvPicPr>
            <a:picLocks noChangeAspect="1"/>
          </p:cNvPicPr>
          <p:nvPr/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85514" y="2735952"/>
            <a:ext cx="633500" cy="420971"/>
          </a:xfrm>
          <a:prstGeom prst="rect">
            <a:avLst/>
          </a:prstGeom>
        </p:spPr>
      </p:pic>
      <p:pic>
        <p:nvPicPr>
          <p:cNvPr id="98" name="Picture 4">
            <a:extLst>
              <a:ext uri="{FF2B5EF4-FFF2-40B4-BE49-F238E27FC236}">
                <a16:creationId xmlns:a16="http://schemas.microsoft.com/office/drawing/2014/main" id="{3FC68D11-0D28-48F2-987E-39A5ABBDE6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clrChange>
              <a:clrFrom>
                <a:srgbClr val="5E8F9B"/>
              </a:clrFrom>
              <a:clrTo>
                <a:srgbClr val="5E8F9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69089" y="2580793"/>
            <a:ext cx="411336" cy="420970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0" name="Picture 21">
            <a:extLst>
              <a:ext uri="{FF2B5EF4-FFF2-40B4-BE49-F238E27FC236}">
                <a16:creationId xmlns:a16="http://schemas.microsoft.com/office/drawing/2014/main" id="{EE8F1E91-BCE6-4F5A-800F-C05284367B72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96" t="17554" r="18044" b="12337"/>
          <a:stretch/>
        </p:blipFill>
        <p:spPr>
          <a:xfrm>
            <a:off x="9061551" y="4619624"/>
            <a:ext cx="538152" cy="382488"/>
          </a:xfrm>
          <a:prstGeom prst="rect">
            <a:avLst/>
          </a:prstGeom>
        </p:spPr>
      </p:pic>
      <p:pic>
        <p:nvPicPr>
          <p:cNvPr id="101" name="Imagen 100">
            <a:extLst>
              <a:ext uri="{FF2B5EF4-FFF2-40B4-BE49-F238E27FC236}">
                <a16:creationId xmlns:a16="http://schemas.microsoft.com/office/drawing/2014/main" id="{AB42DC6A-4949-4E0D-ABA4-54002E6B5EA2}"/>
              </a:ext>
            </a:extLst>
          </p:cNvPr>
          <p:cNvPicPr>
            <a:picLocks noChangeAspect="1"/>
          </p:cNvPicPr>
          <p:nvPr/>
        </p:nvPicPr>
        <p:blipFill>
          <a:blip r:embed="rId2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44931" y="5091727"/>
            <a:ext cx="416915" cy="459775"/>
          </a:xfrm>
          <a:prstGeom prst="rect">
            <a:avLst/>
          </a:prstGeom>
        </p:spPr>
      </p:pic>
      <p:pic>
        <p:nvPicPr>
          <p:cNvPr id="102" name="Picture 4">
            <a:extLst>
              <a:ext uri="{FF2B5EF4-FFF2-40B4-BE49-F238E27FC236}">
                <a16:creationId xmlns:a16="http://schemas.microsoft.com/office/drawing/2014/main" id="{139C8344-415F-4EAD-AC65-C23005D804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clrChange>
              <a:clrFrom>
                <a:srgbClr val="5E8F9B"/>
              </a:clrFrom>
              <a:clrTo>
                <a:srgbClr val="5E8F9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4591" y="5180527"/>
            <a:ext cx="337665" cy="345573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4" name="Picture 4">
            <a:extLst>
              <a:ext uri="{FF2B5EF4-FFF2-40B4-BE49-F238E27FC236}">
                <a16:creationId xmlns:a16="http://schemas.microsoft.com/office/drawing/2014/main" id="{93D7A4BA-3632-4613-B0C4-71AAA397B5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clrChange>
              <a:clrFrom>
                <a:srgbClr val="5E8F9B"/>
              </a:clrFrom>
              <a:clrTo>
                <a:srgbClr val="5E8F9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008282" y="1668563"/>
            <a:ext cx="411336" cy="420970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5" name="Picture 2" descr="Factory icons | Noun Project">
            <a:extLst>
              <a:ext uri="{FF2B5EF4-FFF2-40B4-BE49-F238E27FC236}">
                <a16:creationId xmlns:a16="http://schemas.microsoft.com/office/drawing/2014/main" id="{0D2ED0C7-D5CF-4118-892C-904E7CD106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1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9208" y="4252240"/>
            <a:ext cx="573685" cy="573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" name="Imagen 38">
            <a:extLst>
              <a:ext uri="{FF2B5EF4-FFF2-40B4-BE49-F238E27FC236}">
                <a16:creationId xmlns:a16="http://schemas.microsoft.com/office/drawing/2014/main" id="{E059D9EB-295F-4E45-98A7-F5D438A46588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1510" y="4722015"/>
            <a:ext cx="362570" cy="280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" name="Picture 4">
            <a:extLst>
              <a:ext uri="{FF2B5EF4-FFF2-40B4-BE49-F238E27FC236}">
                <a16:creationId xmlns:a16="http://schemas.microsoft.com/office/drawing/2014/main" id="{FC0D6CA8-077B-46FB-8A1D-47EBD012FA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clrChange>
              <a:clrFrom>
                <a:srgbClr val="5E8F9B"/>
              </a:clrFrom>
              <a:clrTo>
                <a:srgbClr val="5E8F9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578964" y="1832811"/>
            <a:ext cx="411336" cy="420970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0" name="Imagen 109">
            <a:extLst>
              <a:ext uri="{FF2B5EF4-FFF2-40B4-BE49-F238E27FC236}">
                <a16:creationId xmlns:a16="http://schemas.microsoft.com/office/drawing/2014/main" id="{D81C8372-10E3-449A-8244-50EF75F32D6E}"/>
              </a:ext>
            </a:extLst>
          </p:cNvPr>
          <p:cNvPicPr/>
          <p:nvPr/>
        </p:nvPicPr>
        <p:blipFill>
          <a:blip r:embed="rId2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8311" y="4782961"/>
            <a:ext cx="318947" cy="304443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111" name="Imagen 110">
            <a:extLst>
              <a:ext uri="{FF2B5EF4-FFF2-40B4-BE49-F238E27FC236}">
                <a16:creationId xmlns:a16="http://schemas.microsoft.com/office/drawing/2014/main" id="{1B79572E-0CC7-4F23-9212-6B4FF9511117}"/>
              </a:ext>
            </a:extLst>
          </p:cNvPr>
          <p:cNvPicPr/>
          <p:nvPr/>
        </p:nvPicPr>
        <p:blipFill>
          <a:blip r:embed="rId2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4411" y="3698625"/>
            <a:ext cx="318947" cy="304443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112" name="Imagen 111">
            <a:extLst>
              <a:ext uri="{FF2B5EF4-FFF2-40B4-BE49-F238E27FC236}">
                <a16:creationId xmlns:a16="http://schemas.microsoft.com/office/drawing/2014/main" id="{5758D9F9-D66D-4D0A-9528-E78E5C667DF8}"/>
              </a:ext>
            </a:extLst>
          </p:cNvPr>
          <p:cNvPicPr/>
          <p:nvPr/>
        </p:nvPicPr>
        <p:blipFill>
          <a:blip r:embed="rId2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700" y="4246536"/>
            <a:ext cx="318947" cy="304443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121" name="Imagen 42">
            <a:extLst>
              <a:ext uri="{FF2B5EF4-FFF2-40B4-BE49-F238E27FC236}">
                <a16:creationId xmlns:a16="http://schemas.microsoft.com/office/drawing/2014/main" id="{A35DE83E-ED0C-4123-B31E-890C9BFD487B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8369" y="4135148"/>
            <a:ext cx="332933" cy="47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" name="Imagen 42">
            <a:extLst>
              <a:ext uri="{FF2B5EF4-FFF2-40B4-BE49-F238E27FC236}">
                <a16:creationId xmlns:a16="http://schemas.microsoft.com/office/drawing/2014/main" id="{804C5005-4837-46FF-BAFC-094F1730F955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218" y="3221961"/>
            <a:ext cx="392697" cy="564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" name="Imagen 42">
            <a:extLst>
              <a:ext uri="{FF2B5EF4-FFF2-40B4-BE49-F238E27FC236}">
                <a16:creationId xmlns:a16="http://schemas.microsoft.com/office/drawing/2014/main" id="{A1A5C926-680A-4C18-A177-5AA75AEAC865}"/>
              </a:ext>
            </a:extLst>
          </p:cNvPr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6121" y="2843695"/>
            <a:ext cx="341293" cy="490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4" name="Picture 2" descr="Factory icons | Noun Project">
            <a:extLst>
              <a:ext uri="{FF2B5EF4-FFF2-40B4-BE49-F238E27FC236}">
                <a16:creationId xmlns:a16="http://schemas.microsoft.com/office/drawing/2014/main" id="{80AA29CF-1A30-4677-A22D-5D80BDE3B9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1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2742" y="1848424"/>
            <a:ext cx="573685" cy="573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5" name="Imagen 38">
            <a:extLst>
              <a:ext uri="{FF2B5EF4-FFF2-40B4-BE49-F238E27FC236}">
                <a16:creationId xmlns:a16="http://schemas.microsoft.com/office/drawing/2014/main" id="{8C7D6BE0-122F-4395-9334-98ABE0A24DFF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9832" y="2367963"/>
            <a:ext cx="362570" cy="280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8353B2D2-E733-4DAE-942A-AD801F14289D}"/>
              </a:ext>
            </a:extLst>
          </p:cNvPr>
          <p:cNvPicPr>
            <a:picLocks noChangeAspect="1"/>
          </p:cNvPicPr>
          <p:nvPr/>
        </p:nvPicPr>
        <p:blipFill>
          <a:blip r:embed="rId2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24829" y="3815186"/>
            <a:ext cx="395744" cy="654777"/>
          </a:xfrm>
          <a:prstGeom prst="rect">
            <a:avLst/>
          </a:prstGeom>
        </p:spPr>
      </p:pic>
      <p:pic>
        <p:nvPicPr>
          <p:cNvPr id="83" name="Imagen 82">
            <a:extLst>
              <a:ext uri="{FF2B5EF4-FFF2-40B4-BE49-F238E27FC236}">
                <a16:creationId xmlns:a16="http://schemas.microsoft.com/office/drawing/2014/main" id="{2F80500F-8743-4A81-AA30-56C90AD12E12}"/>
              </a:ext>
            </a:extLst>
          </p:cNvPr>
          <p:cNvPicPr>
            <a:picLocks noChangeAspect="1"/>
          </p:cNvPicPr>
          <p:nvPr/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111815" y="1699467"/>
            <a:ext cx="545151" cy="452753"/>
          </a:xfrm>
          <a:prstGeom prst="rect">
            <a:avLst/>
          </a:prstGeom>
        </p:spPr>
      </p:pic>
      <p:grpSp>
        <p:nvGrpSpPr>
          <p:cNvPr id="9" name="Grupo 8">
            <a:extLst>
              <a:ext uri="{FF2B5EF4-FFF2-40B4-BE49-F238E27FC236}">
                <a16:creationId xmlns:a16="http://schemas.microsoft.com/office/drawing/2014/main" id="{757C087A-CE9F-4042-B0A0-F00D0B374333}"/>
              </a:ext>
            </a:extLst>
          </p:cNvPr>
          <p:cNvGrpSpPr/>
          <p:nvPr/>
        </p:nvGrpSpPr>
        <p:grpSpPr>
          <a:xfrm>
            <a:off x="3111734" y="5921547"/>
            <a:ext cx="8751999" cy="612693"/>
            <a:chOff x="3111734" y="5921547"/>
            <a:chExt cx="8751999" cy="612693"/>
          </a:xfrm>
        </p:grpSpPr>
        <p:sp>
          <p:nvSpPr>
            <p:cNvPr id="130" name="Rectángulo 129">
              <a:extLst>
                <a:ext uri="{FF2B5EF4-FFF2-40B4-BE49-F238E27FC236}">
                  <a16:creationId xmlns:a16="http://schemas.microsoft.com/office/drawing/2014/main" id="{6FEEF6C2-0FFD-430C-B916-032213934E99}"/>
                </a:ext>
              </a:extLst>
            </p:cNvPr>
            <p:cNvSpPr/>
            <p:nvPr/>
          </p:nvSpPr>
          <p:spPr>
            <a:xfrm>
              <a:off x="5440668" y="5989229"/>
              <a:ext cx="6423065" cy="545011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endParaRPr lang="es-CL" sz="1300" dirty="0">
                <a:solidFill>
                  <a:schemeClr val="tx1"/>
                </a:solidFill>
              </a:endParaRPr>
            </a:p>
          </p:txBody>
        </p:sp>
        <p:sp>
          <p:nvSpPr>
            <p:cNvPr id="131" name="Rectángulo 130">
              <a:extLst>
                <a:ext uri="{FF2B5EF4-FFF2-40B4-BE49-F238E27FC236}">
                  <a16:creationId xmlns:a16="http://schemas.microsoft.com/office/drawing/2014/main" id="{9311312B-1788-4BFA-9556-96BB10B2316B}"/>
                </a:ext>
              </a:extLst>
            </p:cNvPr>
            <p:cNvSpPr/>
            <p:nvPr/>
          </p:nvSpPr>
          <p:spPr>
            <a:xfrm>
              <a:off x="3111734" y="5989229"/>
              <a:ext cx="2328935" cy="545011"/>
            </a:xfrm>
            <a:prstGeom prst="rect">
              <a:avLst/>
            </a:prstGeom>
            <a:solidFill>
              <a:srgbClr val="01A7E5"/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5128" tIns="77216" rIns="135128" bIns="77216" numCol="1" spcCol="1270" anchor="ctr" anchorCtr="0">
              <a:noAutofit/>
            </a:bodyPr>
            <a:lstStyle/>
            <a:p>
              <a:pPr lvl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CL" sz="1500" b="1" kern="1200" dirty="0"/>
                <a:t>Soluciones innovadoras</a:t>
              </a:r>
            </a:p>
          </p:txBody>
        </p:sp>
        <p:pic>
          <p:nvPicPr>
            <p:cNvPr id="136" name="Imagen 135">
              <a:extLst>
                <a:ext uri="{FF2B5EF4-FFF2-40B4-BE49-F238E27FC236}">
                  <a16:creationId xmlns:a16="http://schemas.microsoft.com/office/drawing/2014/main" id="{B20720C8-5385-4785-8D44-8E69D5843C62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672543" y="5921547"/>
              <a:ext cx="813175" cy="609096"/>
            </a:xfrm>
            <a:prstGeom prst="rect">
              <a:avLst/>
            </a:prstGeom>
          </p:spPr>
        </p:pic>
        <p:pic>
          <p:nvPicPr>
            <p:cNvPr id="137" name="Imagen 136">
              <a:extLst>
                <a:ext uri="{FF2B5EF4-FFF2-40B4-BE49-F238E27FC236}">
                  <a16:creationId xmlns:a16="http://schemas.microsoft.com/office/drawing/2014/main" id="{A095A610-E74E-463D-8C41-798953EF396F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/>
            <a:stretch>
              <a:fillRect/>
            </a:stretch>
          </p:blipFill>
          <p:spPr>
            <a:xfrm>
              <a:off x="6027317" y="6079851"/>
              <a:ext cx="1017614" cy="356924"/>
            </a:xfrm>
            <a:prstGeom prst="rect">
              <a:avLst/>
            </a:prstGeom>
          </p:spPr>
        </p:pic>
        <p:pic>
          <p:nvPicPr>
            <p:cNvPr id="138" name="Imagen 137">
              <a:extLst>
                <a:ext uri="{FF2B5EF4-FFF2-40B4-BE49-F238E27FC236}">
                  <a16:creationId xmlns:a16="http://schemas.microsoft.com/office/drawing/2014/main" id="{94E8FF7D-D941-40B3-B643-C6A33EDD167D}"/>
                </a:ext>
              </a:extLst>
            </p:cNvPr>
            <p:cNvPicPr>
              <a:picLocks noChangeAspect="1"/>
            </p:cNvPicPr>
            <p:nvPr/>
          </p:nvPicPr>
          <p:blipFill>
            <a:blip r:embed="rId29"/>
            <a:stretch>
              <a:fillRect/>
            </a:stretch>
          </p:blipFill>
          <p:spPr>
            <a:xfrm>
              <a:off x="7533410" y="6051018"/>
              <a:ext cx="847265" cy="400734"/>
            </a:xfrm>
            <a:prstGeom prst="rect">
              <a:avLst/>
            </a:prstGeom>
          </p:spPr>
        </p:pic>
        <p:pic>
          <p:nvPicPr>
            <p:cNvPr id="139" name="Imagen 138">
              <a:extLst>
                <a:ext uri="{FF2B5EF4-FFF2-40B4-BE49-F238E27FC236}">
                  <a16:creationId xmlns:a16="http://schemas.microsoft.com/office/drawing/2014/main" id="{58314437-8BD8-4597-8C48-EB94356B0A52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/>
            <a:stretch>
              <a:fillRect/>
            </a:stretch>
          </p:blipFill>
          <p:spPr>
            <a:xfrm>
              <a:off x="10008282" y="6044275"/>
              <a:ext cx="1494989" cy="461497"/>
            </a:xfrm>
            <a:prstGeom prst="rect">
              <a:avLst/>
            </a:prstGeom>
          </p:spPr>
        </p:pic>
      </p:grpSp>
      <p:grpSp>
        <p:nvGrpSpPr>
          <p:cNvPr id="10" name="Grupo 9">
            <a:extLst>
              <a:ext uri="{FF2B5EF4-FFF2-40B4-BE49-F238E27FC236}">
                <a16:creationId xmlns:a16="http://schemas.microsoft.com/office/drawing/2014/main" id="{8AFC7C63-C1F6-4BDF-9095-6B6BB4AEA714}"/>
              </a:ext>
            </a:extLst>
          </p:cNvPr>
          <p:cNvGrpSpPr/>
          <p:nvPr/>
        </p:nvGrpSpPr>
        <p:grpSpPr>
          <a:xfrm>
            <a:off x="10721370" y="2393468"/>
            <a:ext cx="1392130" cy="1111686"/>
            <a:chOff x="10721370" y="2393468"/>
            <a:chExt cx="1392130" cy="1111686"/>
          </a:xfrm>
        </p:grpSpPr>
        <p:sp>
          <p:nvSpPr>
            <p:cNvPr id="149" name="Elipse 148">
              <a:extLst>
                <a:ext uri="{FF2B5EF4-FFF2-40B4-BE49-F238E27FC236}">
                  <a16:creationId xmlns:a16="http://schemas.microsoft.com/office/drawing/2014/main" id="{0C2A556C-7156-4309-B925-E04C669A03E4}"/>
                </a:ext>
              </a:extLst>
            </p:cNvPr>
            <p:cNvSpPr/>
            <p:nvPr/>
          </p:nvSpPr>
          <p:spPr>
            <a:xfrm>
              <a:off x="10721370" y="2393468"/>
              <a:ext cx="1392130" cy="1111686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CL" dirty="0"/>
            </a:p>
            <a:p>
              <a:pPr algn="ctr"/>
              <a:endParaRPr lang="es-CL" dirty="0"/>
            </a:p>
            <a:p>
              <a:pPr algn="ctr"/>
              <a:r>
                <a:rPr lang="es-CL" sz="1000" dirty="0"/>
                <a:t>Controladores</a:t>
              </a:r>
            </a:p>
          </p:txBody>
        </p:sp>
        <p:sp>
          <p:nvSpPr>
            <p:cNvPr id="150" name="CuadroTexto 149">
              <a:extLst>
                <a:ext uri="{FF2B5EF4-FFF2-40B4-BE49-F238E27FC236}">
                  <a16:creationId xmlns:a16="http://schemas.microsoft.com/office/drawing/2014/main" id="{B9B79240-2000-43A2-836E-143D9CDAA527}"/>
                </a:ext>
              </a:extLst>
            </p:cNvPr>
            <p:cNvSpPr txBox="1"/>
            <p:nvPr/>
          </p:nvSpPr>
          <p:spPr>
            <a:xfrm>
              <a:off x="10752594" y="2558608"/>
              <a:ext cx="111601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CL" sz="3600" b="1" dirty="0"/>
                <a:t>+450</a:t>
              </a:r>
            </a:p>
          </p:txBody>
        </p:sp>
      </p:grpSp>
      <p:grpSp>
        <p:nvGrpSpPr>
          <p:cNvPr id="11" name="Grupo 10">
            <a:extLst>
              <a:ext uri="{FF2B5EF4-FFF2-40B4-BE49-F238E27FC236}">
                <a16:creationId xmlns:a16="http://schemas.microsoft.com/office/drawing/2014/main" id="{44F817BD-4785-4D1A-B048-235F298EB21C}"/>
              </a:ext>
            </a:extLst>
          </p:cNvPr>
          <p:cNvGrpSpPr/>
          <p:nvPr/>
        </p:nvGrpSpPr>
        <p:grpSpPr>
          <a:xfrm>
            <a:off x="10635574" y="3573804"/>
            <a:ext cx="1477808" cy="1111686"/>
            <a:chOff x="10635574" y="3573804"/>
            <a:chExt cx="1477808" cy="1111686"/>
          </a:xfrm>
        </p:grpSpPr>
        <p:sp>
          <p:nvSpPr>
            <p:cNvPr id="152" name="Elipse 151">
              <a:extLst>
                <a:ext uri="{FF2B5EF4-FFF2-40B4-BE49-F238E27FC236}">
                  <a16:creationId xmlns:a16="http://schemas.microsoft.com/office/drawing/2014/main" id="{783E038A-27AD-4B5D-8605-D47D4EDC88CC}"/>
                </a:ext>
              </a:extLst>
            </p:cNvPr>
            <p:cNvSpPr/>
            <p:nvPr/>
          </p:nvSpPr>
          <p:spPr>
            <a:xfrm>
              <a:off x="10721252" y="3573804"/>
              <a:ext cx="1392130" cy="1111686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CL" dirty="0"/>
            </a:p>
            <a:p>
              <a:pPr algn="ctr"/>
              <a:endParaRPr lang="es-CL" sz="1000" dirty="0"/>
            </a:p>
            <a:p>
              <a:pPr algn="ctr"/>
              <a:r>
                <a:rPr lang="es-CL" sz="1000" dirty="0"/>
                <a:t>Sensores</a:t>
              </a:r>
            </a:p>
          </p:txBody>
        </p:sp>
        <p:sp>
          <p:nvSpPr>
            <p:cNvPr id="151" name="CuadroTexto 150">
              <a:extLst>
                <a:ext uri="{FF2B5EF4-FFF2-40B4-BE49-F238E27FC236}">
                  <a16:creationId xmlns:a16="http://schemas.microsoft.com/office/drawing/2014/main" id="{6B184DA7-833A-4213-91F0-9DABB7F1D8C8}"/>
                </a:ext>
              </a:extLst>
            </p:cNvPr>
            <p:cNvSpPr txBox="1"/>
            <p:nvPr/>
          </p:nvSpPr>
          <p:spPr>
            <a:xfrm>
              <a:off x="10635574" y="3736921"/>
              <a:ext cx="135005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CL" sz="3600" b="1" dirty="0"/>
                <a:t>+5000</a:t>
              </a:r>
            </a:p>
          </p:txBody>
        </p:sp>
      </p:grpSp>
      <p:grpSp>
        <p:nvGrpSpPr>
          <p:cNvPr id="12" name="Grupo 11">
            <a:extLst>
              <a:ext uri="{FF2B5EF4-FFF2-40B4-BE49-F238E27FC236}">
                <a16:creationId xmlns:a16="http://schemas.microsoft.com/office/drawing/2014/main" id="{61C85485-91B4-4CD5-82E7-AD70777AE3F7}"/>
              </a:ext>
            </a:extLst>
          </p:cNvPr>
          <p:cNvGrpSpPr/>
          <p:nvPr/>
        </p:nvGrpSpPr>
        <p:grpSpPr>
          <a:xfrm>
            <a:off x="10684454" y="4756853"/>
            <a:ext cx="1392130" cy="1111686"/>
            <a:chOff x="10684454" y="4756853"/>
            <a:chExt cx="1392130" cy="1111686"/>
          </a:xfrm>
        </p:grpSpPr>
        <p:sp>
          <p:nvSpPr>
            <p:cNvPr id="153" name="Elipse 152">
              <a:extLst>
                <a:ext uri="{FF2B5EF4-FFF2-40B4-BE49-F238E27FC236}">
                  <a16:creationId xmlns:a16="http://schemas.microsoft.com/office/drawing/2014/main" id="{29FB50AC-A4D3-4C1C-84A4-40092F4E4C92}"/>
                </a:ext>
              </a:extLst>
            </p:cNvPr>
            <p:cNvSpPr/>
            <p:nvPr/>
          </p:nvSpPr>
          <p:spPr>
            <a:xfrm>
              <a:off x="10684454" y="4756853"/>
              <a:ext cx="1392130" cy="1111686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CL" dirty="0"/>
            </a:p>
            <a:p>
              <a:pPr algn="ctr"/>
              <a:endParaRPr lang="es-CL" sz="1000" dirty="0"/>
            </a:p>
            <a:p>
              <a:pPr algn="ctr"/>
              <a:r>
                <a:rPr lang="es-CL" sz="1000" dirty="0"/>
                <a:t>Sensor / KM</a:t>
              </a:r>
            </a:p>
          </p:txBody>
        </p:sp>
        <p:sp>
          <p:nvSpPr>
            <p:cNvPr id="154" name="CuadroTexto 153">
              <a:extLst>
                <a:ext uri="{FF2B5EF4-FFF2-40B4-BE49-F238E27FC236}">
                  <a16:creationId xmlns:a16="http://schemas.microsoft.com/office/drawing/2014/main" id="{F8C2E4B3-2AA7-45A4-9E7B-8305E8082C29}"/>
                </a:ext>
              </a:extLst>
            </p:cNvPr>
            <p:cNvSpPr txBox="1"/>
            <p:nvPr/>
          </p:nvSpPr>
          <p:spPr>
            <a:xfrm>
              <a:off x="10813958" y="4858331"/>
              <a:ext cx="104547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CL" sz="3600" b="1" dirty="0"/>
                <a:t> </a:t>
              </a:r>
              <a:r>
                <a:rPr lang="es-CL" sz="3600" dirty="0"/>
                <a:t>≈</a:t>
              </a:r>
              <a:r>
                <a:rPr lang="es-CL" dirty="0"/>
                <a:t> </a:t>
              </a:r>
              <a:r>
                <a:rPr lang="es-CL" sz="3600" b="1" dirty="0"/>
                <a:t>1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2693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o 4">
            <a:extLst>
              <a:ext uri="{FF2B5EF4-FFF2-40B4-BE49-F238E27FC236}">
                <a16:creationId xmlns:a16="http://schemas.microsoft.com/office/drawing/2014/main" id="{C0AF0B21-9598-484C-B098-D5B513B144F8}"/>
              </a:ext>
            </a:extLst>
          </p:cNvPr>
          <p:cNvGrpSpPr/>
          <p:nvPr/>
        </p:nvGrpSpPr>
        <p:grpSpPr>
          <a:xfrm>
            <a:off x="0" y="10"/>
            <a:ext cx="12192000" cy="6857990"/>
            <a:chOff x="0" y="10"/>
            <a:chExt cx="12192000" cy="6857990"/>
          </a:xfrm>
        </p:grpSpPr>
        <p:pic>
          <p:nvPicPr>
            <p:cNvPr id="4" name="Imagen 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174"/>
            <a:stretch/>
          </p:blipFill>
          <p:spPr>
            <a:xfrm>
              <a:off x="20" y="10"/>
              <a:ext cx="12191980" cy="6857990"/>
            </a:xfrm>
            <a:prstGeom prst="rect">
              <a:avLst/>
            </a:prstGeom>
          </p:spPr>
        </p:pic>
        <p:pic>
          <p:nvPicPr>
            <p:cNvPr id="3" name="Imagen 2">
              <a:extLst>
                <a:ext uri="{FF2B5EF4-FFF2-40B4-BE49-F238E27FC236}">
                  <a16:creationId xmlns:a16="http://schemas.microsoft.com/office/drawing/2014/main" id="{87B5D9BE-495C-4468-A00B-C91B81093E0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332657"/>
              <a:ext cx="2711624" cy="6336704"/>
            </a:xfrm>
            <a:prstGeom prst="rect">
              <a:avLst/>
            </a:prstGeom>
            <a:solidFill>
              <a:srgbClr val="5AB9FA"/>
            </a:solidFill>
          </p:spPr>
        </p:pic>
      </p:grpSp>
      <p:sp>
        <p:nvSpPr>
          <p:cNvPr id="6" name="4 CuadroTexto">
            <a:extLst>
              <a:ext uri="{FF2B5EF4-FFF2-40B4-BE49-F238E27FC236}">
                <a16:creationId xmlns:a16="http://schemas.microsoft.com/office/drawing/2014/main" id="{FB3DB71E-D5EE-4E5A-9F02-5E0984C4E76C}"/>
              </a:ext>
            </a:extLst>
          </p:cNvPr>
          <p:cNvSpPr txBox="1">
            <a:spLocks noChangeArrowheads="1"/>
          </p:cNvSpPr>
          <p:nvPr/>
        </p:nvSpPr>
        <p:spPr>
          <a:xfrm>
            <a:off x="7454" y="672647"/>
            <a:ext cx="2649081" cy="1620243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_tradnl" altLang="es-CL" sz="20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CAPA 3</a:t>
            </a:r>
          </a:p>
          <a:p>
            <a:pPr algn="ctr"/>
            <a:endParaRPr lang="es-ES_tradnl" altLang="es-CL" sz="20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es-ES_tradnl" altLang="es-CL" sz="20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ALMACENAMIENTO Y COMUNICACIÓN</a:t>
            </a:r>
          </a:p>
          <a:p>
            <a:pPr algn="ctr"/>
            <a:br>
              <a:rPr lang="es-ES_tradnl" altLang="es-CL" sz="15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br>
              <a:rPr lang="es-ES_tradnl" altLang="es-CL" sz="15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es-ES_tradnl" altLang="es-CL" sz="13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91D5AE1C-66D2-4F9B-AAA6-5D43517D91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36" y="2043481"/>
            <a:ext cx="2649188" cy="232258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FABCA206-5E90-42EE-A6A3-9168DC909B49}"/>
              </a:ext>
            </a:extLst>
          </p:cNvPr>
          <p:cNvSpPr/>
          <p:nvPr/>
        </p:nvSpPr>
        <p:spPr>
          <a:xfrm>
            <a:off x="185681" y="2502942"/>
            <a:ext cx="2366793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L" altLang="es-CL" sz="16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 instalación de sensores GPRS ha significado un incremento sostenido de la información en línea, proporcionando datos de altísima calidad y permitiendo mejorar la toma de decisiones.</a:t>
            </a:r>
            <a:endParaRPr lang="es-CL" sz="1600" dirty="0"/>
          </a:p>
        </p:txBody>
      </p:sp>
      <p:sp>
        <p:nvSpPr>
          <p:cNvPr id="56" name="30 CuadroTexto">
            <a:extLst>
              <a:ext uri="{FF2B5EF4-FFF2-40B4-BE49-F238E27FC236}">
                <a16:creationId xmlns:a16="http://schemas.microsoft.com/office/drawing/2014/main" id="{1F98A185-5CBC-47B4-BFE4-D08446C3A370}"/>
              </a:ext>
            </a:extLst>
          </p:cNvPr>
          <p:cNvSpPr txBox="1"/>
          <p:nvPr/>
        </p:nvSpPr>
        <p:spPr>
          <a:xfrm>
            <a:off x="3009840" y="680817"/>
            <a:ext cx="762296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3000" b="1" dirty="0">
                <a:solidFill>
                  <a:srgbClr val="00B0F0"/>
                </a:solidFill>
                <a:cs typeface="Arial" pitchFamily="34" charset="0"/>
              </a:rPr>
              <a:t>Modelo de 5 Capas</a:t>
            </a:r>
          </a:p>
        </p:txBody>
      </p:sp>
      <p:grpSp>
        <p:nvGrpSpPr>
          <p:cNvPr id="58" name="Grupo 57">
            <a:extLst>
              <a:ext uri="{FF2B5EF4-FFF2-40B4-BE49-F238E27FC236}">
                <a16:creationId xmlns:a16="http://schemas.microsoft.com/office/drawing/2014/main" id="{50262FB9-46A3-4584-B7FC-DF3760EAA089}"/>
              </a:ext>
            </a:extLst>
          </p:cNvPr>
          <p:cNvGrpSpPr/>
          <p:nvPr/>
        </p:nvGrpSpPr>
        <p:grpSpPr>
          <a:xfrm>
            <a:off x="3070112" y="3179328"/>
            <a:ext cx="2370560" cy="667049"/>
            <a:chOff x="174807" y="3173335"/>
            <a:chExt cx="2371341" cy="667049"/>
          </a:xfrm>
          <a:solidFill>
            <a:srgbClr val="1253A2"/>
          </a:solidFill>
        </p:grpSpPr>
        <p:sp>
          <p:nvSpPr>
            <p:cNvPr id="59" name="Rectangle 20" descr="3">
              <a:extLst>
                <a:ext uri="{FF2B5EF4-FFF2-40B4-BE49-F238E27FC236}">
                  <a16:creationId xmlns:a16="http://schemas.microsoft.com/office/drawing/2014/main" id="{A5D82538-8A32-42A4-9AA5-757449D16D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4807" y="3173335"/>
              <a:ext cx="802107" cy="667049"/>
            </a:xfrm>
            <a:prstGeom prst="round2DiagRect">
              <a:avLst/>
            </a:prstGeom>
            <a:grpFill/>
            <a:ln w="12700">
              <a:noFill/>
              <a:miter lim="800000"/>
              <a:headEnd/>
              <a:tailEnd/>
            </a:ln>
          </p:spPr>
          <p:txBody>
            <a:bodyPr lIns="36000" tIns="36000" rIns="36000" bIns="36000" anchor="ctr"/>
            <a:lstStyle/>
            <a:p>
              <a:pPr defTabSz="914400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es-CL" sz="3600" b="1" kern="0" dirty="0">
                  <a:solidFill>
                    <a:schemeClr val="bg1"/>
                  </a:solidFill>
                  <a:latin typeface="Calibri" panose="020F0502020204030204" pitchFamily="34" charset="0"/>
                </a:rPr>
                <a:t>    3</a:t>
              </a:r>
            </a:p>
          </p:txBody>
        </p:sp>
        <p:sp>
          <p:nvSpPr>
            <p:cNvPr id="60" name="Diagrama de flujo: proceso 59">
              <a:extLst>
                <a:ext uri="{FF2B5EF4-FFF2-40B4-BE49-F238E27FC236}">
                  <a16:creationId xmlns:a16="http://schemas.microsoft.com/office/drawing/2014/main" id="{967B39E0-D3E3-419E-9E90-0FEAB8484DF5}"/>
                </a:ext>
              </a:extLst>
            </p:cNvPr>
            <p:cNvSpPr/>
            <p:nvPr/>
          </p:nvSpPr>
          <p:spPr>
            <a:xfrm>
              <a:off x="889418" y="3173760"/>
              <a:ext cx="1656730" cy="664682"/>
            </a:xfrm>
            <a:prstGeom prst="flowChartProcess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s-CL" sz="1100" b="1" dirty="0"/>
                <a:t>ALMACENAMIENTO Y COMUNICACIÓN</a:t>
              </a:r>
            </a:p>
          </p:txBody>
        </p:sp>
      </p:grpSp>
      <p:grpSp>
        <p:nvGrpSpPr>
          <p:cNvPr id="61" name="Grupo 60">
            <a:extLst>
              <a:ext uri="{FF2B5EF4-FFF2-40B4-BE49-F238E27FC236}">
                <a16:creationId xmlns:a16="http://schemas.microsoft.com/office/drawing/2014/main" id="{3A8DE908-562A-44BD-B5A1-074221EC2E45}"/>
              </a:ext>
            </a:extLst>
          </p:cNvPr>
          <p:cNvGrpSpPr/>
          <p:nvPr/>
        </p:nvGrpSpPr>
        <p:grpSpPr>
          <a:xfrm>
            <a:off x="3066298" y="3896720"/>
            <a:ext cx="2374375" cy="669335"/>
            <a:chOff x="24611" y="2279750"/>
            <a:chExt cx="2374375" cy="669335"/>
          </a:xfrm>
          <a:solidFill>
            <a:srgbClr val="DEEBF7"/>
          </a:solidFill>
        </p:grpSpPr>
        <p:sp>
          <p:nvSpPr>
            <p:cNvPr id="62" name="Rectangle 20" descr="3">
              <a:extLst>
                <a:ext uri="{FF2B5EF4-FFF2-40B4-BE49-F238E27FC236}">
                  <a16:creationId xmlns:a16="http://schemas.microsoft.com/office/drawing/2014/main" id="{B94A30CF-0C3D-456B-A3C6-97E55A8979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11" y="2282036"/>
              <a:ext cx="802107" cy="667049"/>
            </a:xfrm>
            <a:prstGeom prst="round2DiagRect">
              <a:avLst/>
            </a:prstGeom>
            <a:grpFill/>
            <a:ln w="12700">
              <a:noFill/>
              <a:miter lim="800000"/>
              <a:headEnd/>
              <a:tailEnd/>
            </a:ln>
          </p:spPr>
          <p:txBody>
            <a:bodyPr lIns="36000" tIns="36000" rIns="36000" bIns="36000" anchor="ctr"/>
            <a:lstStyle/>
            <a:p>
              <a:pPr defTabSz="914400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es-CL" sz="3600" b="1" kern="0" dirty="0">
                  <a:solidFill>
                    <a:schemeClr val="bg1"/>
                  </a:solidFill>
                  <a:latin typeface="Calibri" panose="020F0502020204030204" pitchFamily="34" charset="0"/>
                </a:rPr>
                <a:t>    2</a:t>
              </a:r>
            </a:p>
          </p:txBody>
        </p:sp>
        <p:sp>
          <p:nvSpPr>
            <p:cNvPr id="63" name="Diagrama de flujo: proceso 62">
              <a:extLst>
                <a:ext uri="{FF2B5EF4-FFF2-40B4-BE49-F238E27FC236}">
                  <a16:creationId xmlns:a16="http://schemas.microsoft.com/office/drawing/2014/main" id="{193CB941-60E5-4671-BE43-D0B0FACD784A}"/>
                </a:ext>
              </a:extLst>
            </p:cNvPr>
            <p:cNvSpPr/>
            <p:nvPr/>
          </p:nvSpPr>
          <p:spPr>
            <a:xfrm>
              <a:off x="742802" y="2279750"/>
              <a:ext cx="1656184" cy="667049"/>
            </a:xfrm>
            <a:prstGeom prst="flowChartProcess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s-CL" sz="1100" b="1" dirty="0"/>
                <a:t>MEDICIÓN Y CONTROL</a:t>
              </a:r>
            </a:p>
          </p:txBody>
        </p:sp>
      </p:grpSp>
      <p:grpSp>
        <p:nvGrpSpPr>
          <p:cNvPr id="64" name="Grupo 63">
            <a:extLst>
              <a:ext uri="{FF2B5EF4-FFF2-40B4-BE49-F238E27FC236}">
                <a16:creationId xmlns:a16="http://schemas.microsoft.com/office/drawing/2014/main" id="{D0B381FC-CFD4-40FC-ABCB-CCFA660EE7AE}"/>
              </a:ext>
            </a:extLst>
          </p:cNvPr>
          <p:cNvGrpSpPr/>
          <p:nvPr/>
        </p:nvGrpSpPr>
        <p:grpSpPr>
          <a:xfrm>
            <a:off x="3066299" y="4613510"/>
            <a:ext cx="2374373" cy="682763"/>
            <a:chOff x="24611" y="2277206"/>
            <a:chExt cx="2374374" cy="682763"/>
          </a:xfrm>
          <a:solidFill>
            <a:srgbClr val="DEEBF7"/>
          </a:solidFill>
        </p:grpSpPr>
        <p:sp>
          <p:nvSpPr>
            <p:cNvPr id="65" name="Rectangle 20" descr="3">
              <a:extLst>
                <a:ext uri="{FF2B5EF4-FFF2-40B4-BE49-F238E27FC236}">
                  <a16:creationId xmlns:a16="http://schemas.microsoft.com/office/drawing/2014/main" id="{A2FB2A33-FFBD-4CF4-862F-A8FED1819A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11" y="2282036"/>
              <a:ext cx="802107" cy="667049"/>
            </a:xfrm>
            <a:prstGeom prst="round2DiagRect">
              <a:avLst/>
            </a:prstGeom>
            <a:grpFill/>
            <a:ln w="12700">
              <a:noFill/>
              <a:miter lim="800000"/>
              <a:headEnd/>
              <a:tailEnd/>
            </a:ln>
          </p:spPr>
          <p:txBody>
            <a:bodyPr lIns="36000" tIns="36000" rIns="36000" bIns="36000" anchor="ctr"/>
            <a:lstStyle/>
            <a:p>
              <a:pPr defTabSz="914400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es-CL" sz="3600" b="1" kern="0" dirty="0">
                  <a:solidFill>
                    <a:schemeClr val="bg1"/>
                  </a:solidFill>
                  <a:latin typeface="Calibri" panose="020F0502020204030204" pitchFamily="34" charset="0"/>
                </a:rPr>
                <a:t>    1</a:t>
              </a:r>
            </a:p>
          </p:txBody>
        </p:sp>
        <p:sp>
          <p:nvSpPr>
            <p:cNvPr id="66" name="Diagrama de flujo: proceso 65">
              <a:extLst>
                <a:ext uri="{FF2B5EF4-FFF2-40B4-BE49-F238E27FC236}">
                  <a16:creationId xmlns:a16="http://schemas.microsoft.com/office/drawing/2014/main" id="{FBA18F8C-2C5C-4F71-9EC2-1519285A35B2}"/>
                </a:ext>
              </a:extLst>
            </p:cNvPr>
            <p:cNvSpPr/>
            <p:nvPr/>
          </p:nvSpPr>
          <p:spPr>
            <a:xfrm>
              <a:off x="742801" y="2277206"/>
              <a:ext cx="1656184" cy="682763"/>
            </a:xfrm>
            <a:prstGeom prst="flowChartProcess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s-CL" sz="1200" b="1" dirty="0"/>
                <a:t>INFRAESTRUCTURA FÍSICA</a:t>
              </a:r>
            </a:p>
          </p:txBody>
        </p:sp>
      </p:grpSp>
      <p:grpSp>
        <p:nvGrpSpPr>
          <p:cNvPr id="67" name="Grupo 66">
            <a:extLst>
              <a:ext uri="{FF2B5EF4-FFF2-40B4-BE49-F238E27FC236}">
                <a16:creationId xmlns:a16="http://schemas.microsoft.com/office/drawing/2014/main" id="{08CD64EE-89BF-48CC-8EEB-2DE3357A7303}"/>
              </a:ext>
            </a:extLst>
          </p:cNvPr>
          <p:cNvGrpSpPr/>
          <p:nvPr/>
        </p:nvGrpSpPr>
        <p:grpSpPr>
          <a:xfrm>
            <a:off x="3058236" y="2469385"/>
            <a:ext cx="2382435" cy="667049"/>
            <a:chOff x="174807" y="3173335"/>
            <a:chExt cx="2263461" cy="667049"/>
          </a:xfrm>
          <a:solidFill>
            <a:schemeClr val="accent5">
              <a:lumMod val="20000"/>
              <a:lumOff val="80000"/>
            </a:schemeClr>
          </a:solidFill>
        </p:grpSpPr>
        <p:sp>
          <p:nvSpPr>
            <p:cNvPr id="68" name="Rectangle 20" descr="3">
              <a:extLst>
                <a:ext uri="{FF2B5EF4-FFF2-40B4-BE49-F238E27FC236}">
                  <a16:creationId xmlns:a16="http://schemas.microsoft.com/office/drawing/2014/main" id="{54625E7C-26B2-499D-A49C-303EC6048B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4807" y="3173335"/>
              <a:ext cx="802107" cy="667049"/>
            </a:xfrm>
            <a:prstGeom prst="round2DiagRect">
              <a:avLst/>
            </a:prstGeom>
            <a:grpFill/>
            <a:ln w="12700">
              <a:noFill/>
              <a:miter lim="800000"/>
              <a:headEnd/>
              <a:tailEnd/>
            </a:ln>
          </p:spPr>
          <p:txBody>
            <a:bodyPr lIns="36000" tIns="36000" rIns="36000" bIns="36000" anchor="ctr"/>
            <a:lstStyle/>
            <a:p>
              <a:pPr defTabSz="914400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es-CL" sz="3600" b="1" kern="0" dirty="0">
                  <a:solidFill>
                    <a:schemeClr val="bg1"/>
                  </a:solidFill>
                  <a:latin typeface="Calibri" panose="020F0502020204030204" pitchFamily="34" charset="0"/>
                </a:rPr>
                <a:t>    4</a:t>
              </a:r>
            </a:p>
          </p:txBody>
        </p:sp>
        <p:sp>
          <p:nvSpPr>
            <p:cNvPr id="69" name="Diagrama de flujo: proceso 68">
              <a:extLst>
                <a:ext uri="{FF2B5EF4-FFF2-40B4-BE49-F238E27FC236}">
                  <a16:creationId xmlns:a16="http://schemas.microsoft.com/office/drawing/2014/main" id="{0C08A78D-5C40-4B4B-A384-1B6CC2BF31BE}"/>
                </a:ext>
              </a:extLst>
            </p:cNvPr>
            <p:cNvSpPr/>
            <p:nvPr/>
          </p:nvSpPr>
          <p:spPr>
            <a:xfrm>
              <a:off x="864792" y="3173761"/>
              <a:ext cx="1573476" cy="664682"/>
            </a:xfrm>
            <a:prstGeom prst="flowChartProcess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s-CL" sz="1100" b="1" dirty="0"/>
                <a:t>VISUALIZACION Y GESTION DE DATOS</a:t>
              </a:r>
            </a:p>
          </p:txBody>
        </p:sp>
      </p:grpSp>
      <p:grpSp>
        <p:nvGrpSpPr>
          <p:cNvPr id="70" name="Grupo 69">
            <a:extLst>
              <a:ext uri="{FF2B5EF4-FFF2-40B4-BE49-F238E27FC236}">
                <a16:creationId xmlns:a16="http://schemas.microsoft.com/office/drawing/2014/main" id="{564013DA-9EAA-4D04-8F2F-0F77EC26D2C3}"/>
              </a:ext>
            </a:extLst>
          </p:cNvPr>
          <p:cNvGrpSpPr/>
          <p:nvPr/>
        </p:nvGrpSpPr>
        <p:grpSpPr>
          <a:xfrm>
            <a:off x="3058236" y="1767064"/>
            <a:ext cx="2382434" cy="667049"/>
            <a:chOff x="174807" y="3173335"/>
            <a:chExt cx="2193853" cy="667049"/>
          </a:xfrm>
          <a:solidFill>
            <a:schemeClr val="accent5">
              <a:lumMod val="20000"/>
              <a:lumOff val="80000"/>
            </a:schemeClr>
          </a:solidFill>
        </p:grpSpPr>
        <p:sp>
          <p:nvSpPr>
            <p:cNvPr id="71" name="Rectangle 20" descr="3">
              <a:extLst>
                <a:ext uri="{FF2B5EF4-FFF2-40B4-BE49-F238E27FC236}">
                  <a16:creationId xmlns:a16="http://schemas.microsoft.com/office/drawing/2014/main" id="{44B1C6AD-B76F-4F7A-8B38-B747177D2D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4807" y="3173335"/>
              <a:ext cx="802107" cy="667049"/>
            </a:xfrm>
            <a:prstGeom prst="round2DiagRect">
              <a:avLst/>
            </a:prstGeom>
            <a:grpFill/>
            <a:ln w="12700">
              <a:noFill/>
              <a:miter lim="800000"/>
              <a:headEnd/>
              <a:tailEnd/>
            </a:ln>
          </p:spPr>
          <p:txBody>
            <a:bodyPr lIns="36000" tIns="36000" rIns="36000" bIns="36000" anchor="ctr"/>
            <a:lstStyle/>
            <a:p>
              <a:pPr defTabSz="914400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es-CL" sz="3600" b="1" kern="0" dirty="0">
                  <a:solidFill>
                    <a:schemeClr val="bg1"/>
                  </a:solidFill>
                  <a:latin typeface="Calibri" panose="020F0502020204030204" pitchFamily="34" charset="0"/>
                </a:rPr>
                <a:t>    5</a:t>
              </a:r>
            </a:p>
          </p:txBody>
        </p:sp>
        <p:sp>
          <p:nvSpPr>
            <p:cNvPr id="72" name="Diagrama de flujo: proceso 71">
              <a:extLst>
                <a:ext uri="{FF2B5EF4-FFF2-40B4-BE49-F238E27FC236}">
                  <a16:creationId xmlns:a16="http://schemas.microsoft.com/office/drawing/2014/main" id="{4466CB71-35B6-41DF-B27B-B183D3FDA99C}"/>
                </a:ext>
              </a:extLst>
            </p:cNvPr>
            <p:cNvSpPr/>
            <p:nvPr/>
          </p:nvSpPr>
          <p:spPr>
            <a:xfrm>
              <a:off x="843573" y="3173760"/>
              <a:ext cx="1525087" cy="664683"/>
            </a:xfrm>
            <a:prstGeom prst="flowChartProcess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s-CL" sz="1100" b="1" dirty="0"/>
                <a:t>FUSION Y ANALISIS DE DATOS</a:t>
              </a:r>
            </a:p>
          </p:txBody>
        </p:sp>
      </p:grpSp>
      <p:pic>
        <p:nvPicPr>
          <p:cNvPr id="73" name="Imagen 72">
            <a:extLst>
              <a:ext uri="{FF2B5EF4-FFF2-40B4-BE49-F238E27FC236}">
                <a16:creationId xmlns:a16="http://schemas.microsoft.com/office/drawing/2014/main" id="{46E1F024-3C80-4249-9A2E-AEDF626BA595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121132" y="2640567"/>
            <a:ext cx="379840" cy="354518"/>
          </a:xfrm>
          <a:prstGeom prst="rect">
            <a:avLst/>
          </a:prstGeom>
        </p:spPr>
      </p:pic>
      <p:pic>
        <p:nvPicPr>
          <p:cNvPr id="74" name="Imagen 73">
            <a:extLst>
              <a:ext uri="{FF2B5EF4-FFF2-40B4-BE49-F238E27FC236}">
                <a16:creationId xmlns:a16="http://schemas.microsoft.com/office/drawing/2014/main" id="{2DCD2641-B62C-4B50-8202-F7C5B8DAB6EE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048230" y="1858003"/>
            <a:ext cx="448067" cy="442857"/>
          </a:xfrm>
          <a:prstGeom prst="rect">
            <a:avLst/>
          </a:prstGeom>
        </p:spPr>
      </p:pic>
      <p:pic>
        <p:nvPicPr>
          <p:cNvPr id="75" name="Imagen 74">
            <a:extLst>
              <a:ext uri="{FF2B5EF4-FFF2-40B4-BE49-F238E27FC236}">
                <a16:creationId xmlns:a16="http://schemas.microsoft.com/office/drawing/2014/main" id="{A5C4D896-5DA3-4E9E-AA7A-2F0AAA9FA103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100967" y="3318364"/>
            <a:ext cx="436959" cy="429014"/>
          </a:xfrm>
          <a:prstGeom prst="rect">
            <a:avLst/>
          </a:prstGeom>
        </p:spPr>
      </p:pic>
      <p:pic>
        <p:nvPicPr>
          <p:cNvPr id="76" name="Imagen 75">
            <a:extLst>
              <a:ext uri="{FF2B5EF4-FFF2-40B4-BE49-F238E27FC236}">
                <a16:creationId xmlns:a16="http://schemas.microsoft.com/office/drawing/2014/main" id="{F8848766-B830-4563-AE02-4A5289950D9B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110533" y="4736445"/>
            <a:ext cx="402113" cy="405943"/>
          </a:xfrm>
          <a:prstGeom prst="rect">
            <a:avLst/>
          </a:prstGeom>
        </p:spPr>
      </p:pic>
      <p:pic>
        <p:nvPicPr>
          <p:cNvPr id="77" name="Imagen 76">
            <a:extLst>
              <a:ext uri="{FF2B5EF4-FFF2-40B4-BE49-F238E27FC236}">
                <a16:creationId xmlns:a16="http://schemas.microsoft.com/office/drawing/2014/main" id="{EA4D1C4A-4446-4EAA-A76C-BA7BEDCCE9F8}"/>
              </a:ext>
            </a:extLst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</a:blip>
          <a:stretch>
            <a:fillRect/>
          </a:stretch>
        </p:blipFill>
        <p:spPr>
          <a:xfrm>
            <a:off x="3110533" y="3999849"/>
            <a:ext cx="436627" cy="444155"/>
          </a:xfrm>
          <a:prstGeom prst="rect">
            <a:avLst/>
          </a:prstGeom>
        </p:spPr>
      </p:pic>
      <p:pic>
        <p:nvPicPr>
          <p:cNvPr id="78" name="Imagen 77">
            <a:extLst>
              <a:ext uri="{FF2B5EF4-FFF2-40B4-BE49-F238E27FC236}">
                <a16:creationId xmlns:a16="http://schemas.microsoft.com/office/drawing/2014/main" id="{B13A6AFB-9728-4E1C-A648-DA40B0839D52}"/>
              </a:ext>
            </a:extLst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73043" y="1322762"/>
            <a:ext cx="6013688" cy="4649892"/>
          </a:xfrm>
          <a:prstGeom prst="rect">
            <a:avLst/>
          </a:prstGeom>
        </p:spPr>
      </p:pic>
      <p:pic>
        <p:nvPicPr>
          <p:cNvPr id="79" name="Imagen 78">
            <a:extLst>
              <a:ext uri="{FF2B5EF4-FFF2-40B4-BE49-F238E27FC236}">
                <a16:creationId xmlns:a16="http://schemas.microsoft.com/office/drawing/2014/main" id="{AC017CBB-D66B-475D-8860-AAC21CAFF152}"/>
              </a:ext>
            </a:extLst>
          </p:cNvPr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710224" y="311722"/>
            <a:ext cx="600376" cy="893629"/>
          </a:xfrm>
          <a:prstGeom prst="rect">
            <a:avLst/>
          </a:prstGeom>
        </p:spPr>
      </p:pic>
      <p:pic>
        <p:nvPicPr>
          <p:cNvPr id="80" name="Imagen 79">
            <a:extLst>
              <a:ext uri="{FF2B5EF4-FFF2-40B4-BE49-F238E27FC236}">
                <a16:creationId xmlns:a16="http://schemas.microsoft.com/office/drawing/2014/main" id="{C2E20187-20D2-4629-A3BC-8F5A269BC3B3}"/>
              </a:ext>
            </a:extLst>
          </p:cNvPr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9824" y="589140"/>
            <a:ext cx="600376" cy="893629"/>
          </a:xfrm>
          <a:prstGeom prst="rect">
            <a:avLst/>
          </a:prstGeom>
        </p:spPr>
      </p:pic>
      <p:pic>
        <p:nvPicPr>
          <p:cNvPr id="81" name="Imagen 80">
            <a:extLst>
              <a:ext uri="{FF2B5EF4-FFF2-40B4-BE49-F238E27FC236}">
                <a16:creationId xmlns:a16="http://schemas.microsoft.com/office/drawing/2014/main" id="{6926F497-3D2F-4607-93A7-ADF1B704BEBB}"/>
              </a:ext>
            </a:extLst>
          </p:cNvPr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60238" y="428307"/>
            <a:ext cx="286797" cy="294058"/>
          </a:xfrm>
          <a:prstGeom prst="rect">
            <a:avLst/>
          </a:prstGeom>
        </p:spPr>
      </p:pic>
      <p:pic>
        <p:nvPicPr>
          <p:cNvPr id="82" name="Imagen 81">
            <a:extLst>
              <a:ext uri="{FF2B5EF4-FFF2-40B4-BE49-F238E27FC236}">
                <a16:creationId xmlns:a16="http://schemas.microsoft.com/office/drawing/2014/main" id="{C861EA74-70B2-41D6-8D59-EB79063DA657}"/>
              </a:ext>
            </a:extLst>
          </p:cNvPr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843389" y="647033"/>
            <a:ext cx="326035" cy="334289"/>
          </a:xfrm>
          <a:prstGeom prst="rect">
            <a:avLst/>
          </a:prstGeom>
        </p:spPr>
      </p:pic>
      <p:pic>
        <p:nvPicPr>
          <p:cNvPr id="85" name="Imagen 42">
            <a:extLst>
              <a:ext uri="{FF2B5EF4-FFF2-40B4-BE49-F238E27FC236}">
                <a16:creationId xmlns:a16="http://schemas.microsoft.com/office/drawing/2014/main" id="{BA703726-5A0E-4486-AF0D-80BC6CDB878A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8532" y="1217747"/>
            <a:ext cx="332933" cy="47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7" name="Imagen 86">
            <a:extLst>
              <a:ext uri="{FF2B5EF4-FFF2-40B4-BE49-F238E27FC236}">
                <a16:creationId xmlns:a16="http://schemas.microsoft.com/office/drawing/2014/main" id="{8C871BEF-3F68-48AD-BB21-E91E2F9C7B4C}"/>
              </a:ext>
            </a:extLst>
          </p:cNvPr>
          <p:cNvPicPr>
            <a:picLocks noChangeAspect="1"/>
          </p:cNvPicPr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0783" y="3034385"/>
            <a:ext cx="671983" cy="582940"/>
          </a:xfrm>
          <a:prstGeom prst="rect">
            <a:avLst/>
          </a:prstGeom>
        </p:spPr>
      </p:pic>
      <p:pic>
        <p:nvPicPr>
          <p:cNvPr id="88" name="Imagen 42">
            <a:extLst>
              <a:ext uri="{FF2B5EF4-FFF2-40B4-BE49-F238E27FC236}">
                <a16:creationId xmlns:a16="http://schemas.microsoft.com/office/drawing/2014/main" id="{1FB0E919-30A6-4530-A3A1-019F1ED99EC6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21252" y="895174"/>
            <a:ext cx="332933" cy="47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1" name="Imagen 90">
            <a:extLst>
              <a:ext uri="{FF2B5EF4-FFF2-40B4-BE49-F238E27FC236}">
                <a16:creationId xmlns:a16="http://schemas.microsoft.com/office/drawing/2014/main" id="{0A83E130-6031-4124-A0B4-D447EBE2AB56}"/>
              </a:ext>
            </a:extLst>
          </p:cNvPr>
          <p:cNvPicPr>
            <a:picLocks noChangeAspect="1"/>
          </p:cNvPicPr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45705" y="2865997"/>
            <a:ext cx="671983" cy="582940"/>
          </a:xfrm>
          <a:prstGeom prst="rect">
            <a:avLst/>
          </a:prstGeom>
        </p:spPr>
      </p:pic>
      <p:pic>
        <p:nvPicPr>
          <p:cNvPr id="93" name="Imagen 92">
            <a:extLst>
              <a:ext uri="{FF2B5EF4-FFF2-40B4-BE49-F238E27FC236}">
                <a16:creationId xmlns:a16="http://schemas.microsoft.com/office/drawing/2014/main" id="{063204FD-3445-4027-B0B6-A862FDDFC303}"/>
              </a:ext>
            </a:extLst>
          </p:cNvPr>
          <p:cNvPicPr>
            <a:picLocks noChangeAspect="1"/>
          </p:cNvPicPr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97804" y="5479274"/>
            <a:ext cx="504460" cy="437615"/>
          </a:xfrm>
          <a:prstGeom prst="rect">
            <a:avLst/>
          </a:prstGeom>
        </p:spPr>
      </p:pic>
      <p:pic>
        <p:nvPicPr>
          <p:cNvPr id="95" name="Imagen 94">
            <a:extLst>
              <a:ext uri="{FF2B5EF4-FFF2-40B4-BE49-F238E27FC236}">
                <a16:creationId xmlns:a16="http://schemas.microsoft.com/office/drawing/2014/main" id="{1A8FA4DB-EDAF-45C4-9856-1EA9E3827EA8}"/>
              </a:ext>
            </a:extLst>
          </p:cNvPr>
          <p:cNvPicPr>
            <a:picLocks noChangeAspect="1"/>
          </p:cNvPicPr>
          <p:nvPr/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04499" y="4240704"/>
            <a:ext cx="545151" cy="452753"/>
          </a:xfrm>
          <a:prstGeom prst="rect">
            <a:avLst/>
          </a:prstGeom>
        </p:spPr>
      </p:pic>
      <p:pic>
        <p:nvPicPr>
          <p:cNvPr id="96" name="Imagen 95">
            <a:extLst>
              <a:ext uri="{FF2B5EF4-FFF2-40B4-BE49-F238E27FC236}">
                <a16:creationId xmlns:a16="http://schemas.microsoft.com/office/drawing/2014/main" id="{CA3B8E16-5112-49D6-9500-028797C4FF81}"/>
              </a:ext>
            </a:extLst>
          </p:cNvPr>
          <p:cNvPicPr>
            <a:picLocks noChangeAspect="1"/>
          </p:cNvPicPr>
          <p:nvPr/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34464" y="2767536"/>
            <a:ext cx="661736" cy="439734"/>
          </a:xfrm>
          <a:prstGeom prst="rect">
            <a:avLst/>
          </a:prstGeom>
        </p:spPr>
      </p:pic>
      <p:pic>
        <p:nvPicPr>
          <p:cNvPr id="97" name="Imagen 96">
            <a:extLst>
              <a:ext uri="{FF2B5EF4-FFF2-40B4-BE49-F238E27FC236}">
                <a16:creationId xmlns:a16="http://schemas.microsoft.com/office/drawing/2014/main" id="{D00D8427-C4E0-46D0-8FA7-9BD5995779C0}"/>
              </a:ext>
            </a:extLst>
          </p:cNvPr>
          <p:cNvPicPr>
            <a:picLocks noChangeAspect="1"/>
          </p:cNvPicPr>
          <p:nvPr/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85514" y="2735952"/>
            <a:ext cx="633500" cy="420971"/>
          </a:xfrm>
          <a:prstGeom prst="rect">
            <a:avLst/>
          </a:prstGeom>
        </p:spPr>
      </p:pic>
      <p:pic>
        <p:nvPicPr>
          <p:cNvPr id="98" name="Picture 4">
            <a:extLst>
              <a:ext uri="{FF2B5EF4-FFF2-40B4-BE49-F238E27FC236}">
                <a16:creationId xmlns:a16="http://schemas.microsoft.com/office/drawing/2014/main" id="{3FC68D11-0D28-48F2-987E-39A5ABBDE6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clrChange>
              <a:clrFrom>
                <a:srgbClr val="5E8F9B"/>
              </a:clrFrom>
              <a:clrTo>
                <a:srgbClr val="5E8F9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69089" y="2580793"/>
            <a:ext cx="411336" cy="420970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0" name="Picture 21">
            <a:extLst>
              <a:ext uri="{FF2B5EF4-FFF2-40B4-BE49-F238E27FC236}">
                <a16:creationId xmlns:a16="http://schemas.microsoft.com/office/drawing/2014/main" id="{EE8F1E91-BCE6-4F5A-800F-C05284367B72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96" t="17554" r="18044" b="12337"/>
          <a:stretch/>
        </p:blipFill>
        <p:spPr>
          <a:xfrm>
            <a:off x="9061551" y="4619624"/>
            <a:ext cx="538152" cy="382488"/>
          </a:xfrm>
          <a:prstGeom prst="rect">
            <a:avLst/>
          </a:prstGeom>
        </p:spPr>
      </p:pic>
      <p:pic>
        <p:nvPicPr>
          <p:cNvPr id="101" name="Imagen 100">
            <a:extLst>
              <a:ext uri="{FF2B5EF4-FFF2-40B4-BE49-F238E27FC236}">
                <a16:creationId xmlns:a16="http://schemas.microsoft.com/office/drawing/2014/main" id="{AB42DC6A-4949-4E0D-ABA4-54002E6B5EA2}"/>
              </a:ext>
            </a:extLst>
          </p:cNvPr>
          <p:cNvPicPr>
            <a:picLocks noChangeAspect="1"/>
          </p:cNvPicPr>
          <p:nvPr/>
        </p:nvPicPr>
        <p:blipFill>
          <a:blip r:embed="rId2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44931" y="5091727"/>
            <a:ext cx="416915" cy="459775"/>
          </a:xfrm>
          <a:prstGeom prst="rect">
            <a:avLst/>
          </a:prstGeom>
        </p:spPr>
      </p:pic>
      <p:pic>
        <p:nvPicPr>
          <p:cNvPr id="102" name="Picture 4">
            <a:extLst>
              <a:ext uri="{FF2B5EF4-FFF2-40B4-BE49-F238E27FC236}">
                <a16:creationId xmlns:a16="http://schemas.microsoft.com/office/drawing/2014/main" id="{139C8344-415F-4EAD-AC65-C23005D804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clrChange>
              <a:clrFrom>
                <a:srgbClr val="5E8F9B"/>
              </a:clrFrom>
              <a:clrTo>
                <a:srgbClr val="5E8F9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4591" y="5180527"/>
            <a:ext cx="337665" cy="345573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4" name="Picture 4">
            <a:extLst>
              <a:ext uri="{FF2B5EF4-FFF2-40B4-BE49-F238E27FC236}">
                <a16:creationId xmlns:a16="http://schemas.microsoft.com/office/drawing/2014/main" id="{93D7A4BA-3632-4613-B0C4-71AAA397B5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clrChange>
              <a:clrFrom>
                <a:srgbClr val="5E8F9B"/>
              </a:clrFrom>
              <a:clrTo>
                <a:srgbClr val="5E8F9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008282" y="1668563"/>
            <a:ext cx="411336" cy="420970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5" name="Picture 2" descr="Factory icons | Noun Project">
            <a:extLst>
              <a:ext uri="{FF2B5EF4-FFF2-40B4-BE49-F238E27FC236}">
                <a16:creationId xmlns:a16="http://schemas.microsoft.com/office/drawing/2014/main" id="{0D2ED0C7-D5CF-4118-892C-904E7CD106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1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9208" y="4252240"/>
            <a:ext cx="573685" cy="573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" name="Imagen 38">
            <a:extLst>
              <a:ext uri="{FF2B5EF4-FFF2-40B4-BE49-F238E27FC236}">
                <a16:creationId xmlns:a16="http://schemas.microsoft.com/office/drawing/2014/main" id="{E059D9EB-295F-4E45-98A7-F5D438A46588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1510" y="4722015"/>
            <a:ext cx="362570" cy="280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" name="Picture 4">
            <a:extLst>
              <a:ext uri="{FF2B5EF4-FFF2-40B4-BE49-F238E27FC236}">
                <a16:creationId xmlns:a16="http://schemas.microsoft.com/office/drawing/2014/main" id="{FC0D6CA8-077B-46FB-8A1D-47EBD012FA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clrChange>
              <a:clrFrom>
                <a:srgbClr val="5E8F9B"/>
              </a:clrFrom>
              <a:clrTo>
                <a:srgbClr val="5E8F9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578964" y="1832811"/>
            <a:ext cx="411336" cy="420970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8" name="CuadroTexto 107">
            <a:extLst>
              <a:ext uri="{FF2B5EF4-FFF2-40B4-BE49-F238E27FC236}">
                <a16:creationId xmlns:a16="http://schemas.microsoft.com/office/drawing/2014/main" id="{F7D1A7AA-B0C9-4FA0-BBC3-ACA5147FAEC7}"/>
              </a:ext>
            </a:extLst>
          </p:cNvPr>
          <p:cNvSpPr txBox="1"/>
          <p:nvPr/>
        </p:nvSpPr>
        <p:spPr>
          <a:xfrm>
            <a:off x="9685823" y="308343"/>
            <a:ext cx="8490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sz="1000" b="1" dirty="0"/>
              <a:t>Telemetría por Radio</a:t>
            </a:r>
          </a:p>
        </p:txBody>
      </p:sp>
      <p:pic>
        <p:nvPicPr>
          <p:cNvPr id="109" name="Imagen 108">
            <a:extLst>
              <a:ext uri="{FF2B5EF4-FFF2-40B4-BE49-F238E27FC236}">
                <a16:creationId xmlns:a16="http://schemas.microsoft.com/office/drawing/2014/main" id="{E7E19464-B69E-412E-A53C-9B48E14D2829}"/>
              </a:ext>
            </a:extLst>
          </p:cNvPr>
          <p:cNvPicPr>
            <a:picLocks noChangeAspect="1"/>
          </p:cNvPicPr>
          <p:nvPr/>
        </p:nvPicPr>
        <p:blipFill>
          <a:blip r:embed="rId2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23425" y="480792"/>
            <a:ext cx="781050" cy="647700"/>
          </a:xfrm>
          <a:prstGeom prst="rect">
            <a:avLst/>
          </a:prstGeom>
        </p:spPr>
      </p:pic>
      <p:pic>
        <p:nvPicPr>
          <p:cNvPr id="110" name="Imagen 109">
            <a:extLst>
              <a:ext uri="{FF2B5EF4-FFF2-40B4-BE49-F238E27FC236}">
                <a16:creationId xmlns:a16="http://schemas.microsoft.com/office/drawing/2014/main" id="{D81C8372-10E3-449A-8244-50EF75F32D6E}"/>
              </a:ext>
            </a:extLst>
          </p:cNvPr>
          <p:cNvPicPr/>
          <p:nvPr/>
        </p:nvPicPr>
        <p:blipFill>
          <a:blip r:embed="rId2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8311" y="4782961"/>
            <a:ext cx="318947" cy="304443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111" name="Imagen 110">
            <a:extLst>
              <a:ext uri="{FF2B5EF4-FFF2-40B4-BE49-F238E27FC236}">
                <a16:creationId xmlns:a16="http://schemas.microsoft.com/office/drawing/2014/main" id="{1B79572E-0CC7-4F23-9212-6B4FF9511117}"/>
              </a:ext>
            </a:extLst>
          </p:cNvPr>
          <p:cNvPicPr/>
          <p:nvPr/>
        </p:nvPicPr>
        <p:blipFill>
          <a:blip r:embed="rId2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4411" y="3698625"/>
            <a:ext cx="318947" cy="304443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112" name="Imagen 111">
            <a:extLst>
              <a:ext uri="{FF2B5EF4-FFF2-40B4-BE49-F238E27FC236}">
                <a16:creationId xmlns:a16="http://schemas.microsoft.com/office/drawing/2014/main" id="{5758D9F9-D66D-4D0A-9528-E78E5C667DF8}"/>
              </a:ext>
            </a:extLst>
          </p:cNvPr>
          <p:cNvPicPr/>
          <p:nvPr/>
        </p:nvPicPr>
        <p:blipFill>
          <a:blip r:embed="rId2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700" y="4246536"/>
            <a:ext cx="318947" cy="304443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113" name="Imagen 112">
            <a:extLst>
              <a:ext uri="{FF2B5EF4-FFF2-40B4-BE49-F238E27FC236}">
                <a16:creationId xmlns:a16="http://schemas.microsoft.com/office/drawing/2014/main" id="{1E7891B9-DA24-49DC-90C5-425D8D90AEAF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10513166" y="5234069"/>
            <a:ext cx="803685" cy="336679"/>
          </a:xfrm>
          <a:prstGeom prst="rect">
            <a:avLst/>
          </a:prstGeom>
        </p:spPr>
      </p:pic>
      <p:sp>
        <p:nvSpPr>
          <p:cNvPr id="114" name="CuadroTexto 113">
            <a:extLst>
              <a:ext uri="{FF2B5EF4-FFF2-40B4-BE49-F238E27FC236}">
                <a16:creationId xmlns:a16="http://schemas.microsoft.com/office/drawing/2014/main" id="{024936E6-068D-4894-B60E-CE02C0DEB618}"/>
              </a:ext>
            </a:extLst>
          </p:cNvPr>
          <p:cNvSpPr txBox="1"/>
          <p:nvPr/>
        </p:nvSpPr>
        <p:spPr>
          <a:xfrm>
            <a:off x="10480827" y="4844553"/>
            <a:ext cx="8490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sz="1000" b="1" dirty="0"/>
              <a:t>Telemetría GPRS</a:t>
            </a:r>
          </a:p>
        </p:txBody>
      </p:sp>
      <p:pic>
        <p:nvPicPr>
          <p:cNvPr id="117" name="Imagen 116">
            <a:extLst>
              <a:ext uri="{FF2B5EF4-FFF2-40B4-BE49-F238E27FC236}">
                <a16:creationId xmlns:a16="http://schemas.microsoft.com/office/drawing/2014/main" id="{E13E9C10-60F8-4D06-AECA-E375C66940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6755243" y="2205336"/>
            <a:ext cx="803685" cy="336679"/>
          </a:xfrm>
          <a:prstGeom prst="rect">
            <a:avLst/>
          </a:prstGeom>
        </p:spPr>
      </p:pic>
      <p:sp>
        <p:nvSpPr>
          <p:cNvPr id="118" name="CuadroTexto 117">
            <a:extLst>
              <a:ext uri="{FF2B5EF4-FFF2-40B4-BE49-F238E27FC236}">
                <a16:creationId xmlns:a16="http://schemas.microsoft.com/office/drawing/2014/main" id="{1C901DD7-6501-4861-A013-371EB5C481A6}"/>
              </a:ext>
            </a:extLst>
          </p:cNvPr>
          <p:cNvSpPr txBox="1"/>
          <p:nvPr/>
        </p:nvSpPr>
        <p:spPr>
          <a:xfrm>
            <a:off x="6722904" y="1815820"/>
            <a:ext cx="8490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sz="1000" b="1" dirty="0"/>
              <a:t>Telemetría GPRS</a:t>
            </a:r>
          </a:p>
        </p:txBody>
      </p:sp>
      <p:pic>
        <p:nvPicPr>
          <p:cNvPr id="119" name="Imagen 118">
            <a:extLst>
              <a:ext uri="{FF2B5EF4-FFF2-40B4-BE49-F238E27FC236}">
                <a16:creationId xmlns:a16="http://schemas.microsoft.com/office/drawing/2014/main" id="{2AEDBEB5-3CD3-4BF6-9B14-E715F201567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10956429" y="3266674"/>
            <a:ext cx="803685" cy="336679"/>
          </a:xfrm>
          <a:prstGeom prst="rect">
            <a:avLst/>
          </a:prstGeom>
        </p:spPr>
      </p:pic>
      <p:sp>
        <p:nvSpPr>
          <p:cNvPr id="120" name="CuadroTexto 119">
            <a:extLst>
              <a:ext uri="{FF2B5EF4-FFF2-40B4-BE49-F238E27FC236}">
                <a16:creationId xmlns:a16="http://schemas.microsoft.com/office/drawing/2014/main" id="{A08890D8-D61B-46CB-8370-9361A69E029D}"/>
              </a:ext>
            </a:extLst>
          </p:cNvPr>
          <p:cNvSpPr txBox="1"/>
          <p:nvPr/>
        </p:nvSpPr>
        <p:spPr>
          <a:xfrm>
            <a:off x="10924090" y="2877158"/>
            <a:ext cx="8490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sz="1000" b="1" dirty="0"/>
              <a:t>Telemetría GPRS</a:t>
            </a:r>
          </a:p>
        </p:txBody>
      </p:sp>
      <p:pic>
        <p:nvPicPr>
          <p:cNvPr id="121" name="Imagen 42">
            <a:extLst>
              <a:ext uri="{FF2B5EF4-FFF2-40B4-BE49-F238E27FC236}">
                <a16:creationId xmlns:a16="http://schemas.microsoft.com/office/drawing/2014/main" id="{A35DE83E-ED0C-4123-B31E-890C9BFD487B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8369" y="4135148"/>
            <a:ext cx="332933" cy="47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" name="Imagen 42">
            <a:extLst>
              <a:ext uri="{FF2B5EF4-FFF2-40B4-BE49-F238E27FC236}">
                <a16:creationId xmlns:a16="http://schemas.microsoft.com/office/drawing/2014/main" id="{804C5005-4837-46FF-BAFC-094F1730F955}"/>
              </a:ext>
            </a:extLst>
          </p:cNvPr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218" y="3221961"/>
            <a:ext cx="392697" cy="564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" name="Imagen 42">
            <a:extLst>
              <a:ext uri="{FF2B5EF4-FFF2-40B4-BE49-F238E27FC236}">
                <a16:creationId xmlns:a16="http://schemas.microsoft.com/office/drawing/2014/main" id="{A1A5C926-680A-4C18-A177-5AA75AEAC865}"/>
              </a:ext>
            </a:extLst>
          </p:cNvPr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6121" y="2843695"/>
            <a:ext cx="341293" cy="490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4" name="Picture 2" descr="Factory icons | Noun Project">
            <a:extLst>
              <a:ext uri="{FF2B5EF4-FFF2-40B4-BE49-F238E27FC236}">
                <a16:creationId xmlns:a16="http://schemas.microsoft.com/office/drawing/2014/main" id="{80AA29CF-1A30-4677-A22D-5D80BDE3B9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1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2742" y="1848424"/>
            <a:ext cx="573685" cy="573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5" name="Imagen 38">
            <a:extLst>
              <a:ext uri="{FF2B5EF4-FFF2-40B4-BE49-F238E27FC236}">
                <a16:creationId xmlns:a16="http://schemas.microsoft.com/office/drawing/2014/main" id="{8C7D6BE0-122F-4395-9334-98ABE0A24DFF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9832" y="2367963"/>
            <a:ext cx="362570" cy="280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8353B2D2-E733-4DAE-942A-AD801F14289D}"/>
              </a:ext>
            </a:extLst>
          </p:cNvPr>
          <p:cNvPicPr>
            <a:picLocks noChangeAspect="1"/>
          </p:cNvPicPr>
          <p:nvPr/>
        </p:nvPicPr>
        <p:blipFill>
          <a:blip r:embed="rId2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24829" y="3815186"/>
            <a:ext cx="395744" cy="654777"/>
          </a:xfrm>
          <a:prstGeom prst="rect">
            <a:avLst/>
          </a:prstGeom>
        </p:spPr>
      </p:pic>
      <p:pic>
        <p:nvPicPr>
          <p:cNvPr id="83" name="Imagen 82">
            <a:extLst>
              <a:ext uri="{FF2B5EF4-FFF2-40B4-BE49-F238E27FC236}">
                <a16:creationId xmlns:a16="http://schemas.microsoft.com/office/drawing/2014/main" id="{2F7C362A-7206-4625-8531-FD295439DCCA}"/>
              </a:ext>
            </a:extLst>
          </p:cNvPr>
          <p:cNvPicPr>
            <a:picLocks noChangeAspect="1"/>
          </p:cNvPicPr>
          <p:nvPr/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111815" y="1699467"/>
            <a:ext cx="545151" cy="452753"/>
          </a:xfrm>
          <a:prstGeom prst="rect">
            <a:avLst/>
          </a:prstGeom>
        </p:spPr>
      </p:pic>
      <p:grpSp>
        <p:nvGrpSpPr>
          <p:cNvPr id="13" name="Grupo 12">
            <a:extLst>
              <a:ext uri="{FF2B5EF4-FFF2-40B4-BE49-F238E27FC236}">
                <a16:creationId xmlns:a16="http://schemas.microsoft.com/office/drawing/2014/main" id="{9A6FFF97-5E7C-4BA4-9513-8E1E7BFDFF47}"/>
              </a:ext>
            </a:extLst>
          </p:cNvPr>
          <p:cNvGrpSpPr/>
          <p:nvPr/>
        </p:nvGrpSpPr>
        <p:grpSpPr>
          <a:xfrm>
            <a:off x="3111734" y="5964375"/>
            <a:ext cx="8751999" cy="594718"/>
            <a:chOff x="3111734" y="5964375"/>
            <a:chExt cx="8751999" cy="594718"/>
          </a:xfrm>
        </p:grpSpPr>
        <p:sp>
          <p:nvSpPr>
            <p:cNvPr id="84" name="Rectángulo 83">
              <a:extLst>
                <a:ext uri="{FF2B5EF4-FFF2-40B4-BE49-F238E27FC236}">
                  <a16:creationId xmlns:a16="http://schemas.microsoft.com/office/drawing/2014/main" id="{67EFDD23-5ABF-47AC-B237-C36F0475C1E4}"/>
                </a:ext>
              </a:extLst>
            </p:cNvPr>
            <p:cNvSpPr/>
            <p:nvPr/>
          </p:nvSpPr>
          <p:spPr>
            <a:xfrm>
              <a:off x="5440668" y="5989229"/>
              <a:ext cx="6423065" cy="545011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endParaRPr lang="es-CL" sz="1300" dirty="0">
                <a:solidFill>
                  <a:schemeClr val="tx1"/>
                </a:solidFill>
              </a:endParaRPr>
            </a:p>
          </p:txBody>
        </p:sp>
        <p:sp>
          <p:nvSpPr>
            <p:cNvPr id="86" name="Rectángulo 85">
              <a:extLst>
                <a:ext uri="{FF2B5EF4-FFF2-40B4-BE49-F238E27FC236}">
                  <a16:creationId xmlns:a16="http://schemas.microsoft.com/office/drawing/2014/main" id="{520DF4A8-A96D-475F-A807-3BD4F492AEC0}"/>
                </a:ext>
              </a:extLst>
            </p:cNvPr>
            <p:cNvSpPr/>
            <p:nvPr/>
          </p:nvSpPr>
          <p:spPr>
            <a:xfrm>
              <a:off x="3111734" y="5989229"/>
              <a:ext cx="2328935" cy="545011"/>
            </a:xfrm>
            <a:prstGeom prst="rect">
              <a:avLst/>
            </a:prstGeom>
            <a:solidFill>
              <a:srgbClr val="01A7E5"/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5128" tIns="77216" rIns="135128" bIns="77216" numCol="1" spcCol="1270" anchor="ctr" anchorCtr="0">
              <a:noAutofit/>
            </a:bodyPr>
            <a:lstStyle/>
            <a:p>
              <a:pPr lvl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CL" sz="1500" b="1" kern="1200" dirty="0"/>
                <a:t>Soluciones innovadoras</a:t>
              </a:r>
            </a:p>
          </p:txBody>
        </p:sp>
        <p:pic>
          <p:nvPicPr>
            <p:cNvPr id="9" name="Imagen 8">
              <a:extLst>
                <a:ext uri="{FF2B5EF4-FFF2-40B4-BE49-F238E27FC236}">
                  <a16:creationId xmlns:a16="http://schemas.microsoft.com/office/drawing/2014/main" id="{1440C201-551D-4736-A1E8-DAE998DF843E}"/>
                </a:ext>
              </a:extLst>
            </p:cNvPr>
            <p:cNvPicPr>
              <a:picLocks noChangeAspect="1"/>
            </p:cNvPicPr>
            <p:nvPr/>
          </p:nvPicPr>
          <p:blipFill>
            <a:blip r:embed="rId29">
              <a:clrChange>
                <a:clrFrom>
                  <a:srgbClr val="F8F8F8"/>
                </a:clrFrom>
                <a:clrTo>
                  <a:srgbClr val="F8F8F8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771689" y="6010890"/>
              <a:ext cx="803685" cy="515511"/>
            </a:xfrm>
            <a:prstGeom prst="rect">
              <a:avLst/>
            </a:prstGeom>
          </p:spPr>
        </p:pic>
        <p:pic>
          <p:nvPicPr>
            <p:cNvPr id="10" name="Imagen 9">
              <a:extLst>
                <a:ext uri="{FF2B5EF4-FFF2-40B4-BE49-F238E27FC236}">
                  <a16:creationId xmlns:a16="http://schemas.microsoft.com/office/drawing/2014/main" id="{68E97407-A140-4C64-8486-04F87E2506A2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>
              <a:clrChange>
                <a:clrFrom>
                  <a:srgbClr val="F4F4F4"/>
                </a:clrFrom>
                <a:clrTo>
                  <a:srgbClr val="F4F4F4">
                    <a:alpha val="0"/>
                  </a:srgbClr>
                </a:clrTo>
              </a:clrChange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6597275" y="6121520"/>
              <a:ext cx="1347115" cy="294250"/>
            </a:xfrm>
            <a:prstGeom prst="rect">
              <a:avLst/>
            </a:prstGeom>
          </p:spPr>
        </p:pic>
        <p:pic>
          <p:nvPicPr>
            <p:cNvPr id="11" name="Imagen 10">
              <a:extLst>
                <a:ext uri="{FF2B5EF4-FFF2-40B4-BE49-F238E27FC236}">
                  <a16:creationId xmlns:a16="http://schemas.microsoft.com/office/drawing/2014/main" id="{708A322A-D895-4A26-B526-2A723022BE82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>
              <a:clrChange>
                <a:clrFrom>
                  <a:srgbClr val="FAFCFE"/>
                </a:clrFrom>
                <a:clrTo>
                  <a:srgbClr val="FAFC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300117" y="5977011"/>
              <a:ext cx="1175201" cy="532217"/>
            </a:xfrm>
            <a:prstGeom prst="rect">
              <a:avLst/>
            </a:prstGeom>
          </p:spPr>
        </p:pic>
        <p:pic>
          <p:nvPicPr>
            <p:cNvPr id="12" name="Imagen 11">
              <a:extLst>
                <a:ext uri="{FF2B5EF4-FFF2-40B4-BE49-F238E27FC236}">
                  <a16:creationId xmlns:a16="http://schemas.microsoft.com/office/drawing/2014/main" id="{841DC18F-C0B0-4973-9686-FBB3BE50A07B}"/>
                </a:ext>
              </a:extLst>
            </p:cNvPr>
            <p:cNvPicPr>
              <a:picLocks noChangeAspect="1"/>
            </p:cNvPicPr>
            <p:nvPr/>
          </p:nvPicPr>
          <p:blipFill>
            <a:blip r:embed="rId3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422022" y="5964375"/>
              <a:ext cx="1018158" cy="59471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25225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" grpId="0"/>
      <p:bldP spid="114" grpId="0"/>
      <p:bldP spid="118" grpId="0"/>
      <p:bldP spid="1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o 4">
            <a:extLst>
              <a:ext uri="{FF2B5EF4-FFF2-40B4-BE49-F238E27FC236}">
                <a16:creationId xmlns:a16="http://schemas.microsoft.com/office/drawing/2014/main" id="{C0AF0B21-9598-484C-B098-D5B513B144F8}"/>
              </a:ext>
            </a:extLst>
          </p:cNvPr>
          <p:cNvGrpSpPr/>
          <p:nvPr/>
        </p:nvGrpSpPr>
        <p:grpSpPr>
          <a:xfrm>
            <a:off x="0" y="10"/>
            <a:ext cx="12192000" cy="6857990"/>
            <a:chOff x="0" y="10"/>
            <a:chExt cx="12192000" cy="6857990"/>
          </a:xfrm>
        </p:grpSpPr>
        <p:pic>
          <p:nvPicPr>
            <p:cNvPr id="4" name="Imagen 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174"/>
            <a:stretch/>
          </p:blipFill>
          <p:spPr>
            <a:xfrm>
              <a:off x="20" y="10"/>
              <a:ext cx="12191980" cy="6857990"/>
            </a:xfrm>
            <a:prstGeom prst="rect">
              <a:avLst/>
            </a:prstGeom>
          </p:spPr>
        </p:pic>
        <p:pic>
          <p:nvPicPr>
            <p:cNvPr id="3" name="Imagen 2">
              <a:extLst>
                <a:ext uri="{FF2B5EF4-FFF2-40B4-BE49-F238E27FC236}">
                  <a16:creationId xmlns:a16="http://schemas.microsoft.com/office/drawing/2014/main" id="{87B5D9BE-495C-4468-A00B-C91B81093E0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332657"/>
              <a:ext cx="2711624" cy="6336704"/>
            </a:xfrm>
            <a:prstGeom prst="rect">
              <a:avLst/>
            </a:prstGeom>
            <a:solidFill>
              <a:srgbClr val="5AB9FA"/>
            </a:solidFill>
          </p:spPr>
        </p:pic>
      </p:grpSp>
      <p:sp>
        <p:nvSpPr>
          <p:cNvPr id="6" name="4 CuadroTexto">
            <a:extLst>
              <a:ext uri="{FF2B5EF4-FFF2-40B4-BE49-F238E27FC236}">
                <a16:creationId xmlns:a16="http://schemas.microsoft.com/office/drawing/2014/main" id="{FB3DB71E-D5EE-4E5A-9F02-5E0984C4E76C}"/>
              </a:ext>
            </a:extLst>
          </p:cNvPr>
          <p:cNvSpPr txBox="1">
            <a:spLocks noChangeArrowheads="1"/>
          </p:cNvSpPr>
          <p:nvPr/>
        </p:nvSpPr>
        <p:spPr>
          <a:xfrm>
            <a:off x="-123634" y="620688"/>
            <a:ext cx="2873681" cy="162024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_tradnl" altLang="es-CL" sz="19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CAPA 4</a:t>
            </a:r>
          </a:p>
          <a:p>
            <a:pPr algn="ctr"/>
            <a:endParaRPr lang="es-ES_tradnl" altLang="es-CL" sz="19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es-ES_tradnl" altLang="es-CL" sz="19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VISUALIZACIÓN Y GESTIÓN DE DATA</a:t>
            </a:r>
            <a:br>
              <a:rPr lang="es-ES_tradnl" altLang="es-CL" sz="15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br>
              <a:rPr lang="es-ES_tradnl" altLang="es-CL" sz="15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es-ES_tradnl" altLang="es-CL" sz="13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91D5AE1C-66D2-4F9B-AAA6-5D43517D91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36" y="2043481"/>
            <a:ext cx="2649188" cy="232258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FABCA206-5E90-42EE-A6A3-9168DC909B49}"/>
              </a:ext>
            </a:extLst>
          </p:cNvPr>
          <p:cNvSpPr/>
          <p:nvPr/>
        </p:nvSpPr>
        <p:spPr>
          <a:xfrm>
            <a:off x="185681" y="2502942"/>
            <a:ext cx="2366793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L" altLang="es-CL" sz="16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Entre los avances de la etapa 4, destaca la visualización de indicadores Estratégicos en plataformas de </a:t>
            </a:r>
            <a:r>
              <a:rPr lang="es-CL" altLang="es-CL" sz="16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business</a:t>
            </a:r>
            <a:r>
              <a:rPr lang="es-CL" altLang="es-CL" sz="16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s-CL" altLang="es-CL" sz="16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intelligence</a:t>
            </a:r>
            <a:r>
              <a:rPr lang="es-CL" altLang="es-CL" sz="16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pilotos para la detección de fugas mediante satélite, y la integración de datos.</a:t>
            </a:r>
            <a:endParaRPr lang="es-CL" sz="1600" dirty="0"/>
          </a:p>
        </p:txBody>
      </p:sp>
      <p:sp>
        <p:nvSpPr>
          <p:cNvPr id="56" name="30 CuadroTexto">
            <a:extLst>
              <a:ext uri="{FF2B5EF4-FFF2-40B4-BE49-F238E27FC236}">
                <a16:creationId xmlns:a16="http://schemas.microsoft.com/office/drawing/2014/main" id="{1F98A185-5CBC-47B4-BFE4-D08446C3A370}"/>
              </a:ext>
            </a:extLst>
          </p:cNvPr>
          <p:cNvSpPr txBox="1"/>
          <p:nvPr/>
        </p:nvSpPr>
        <p:spPr>
          <a:xfrm>
            <a:off x="3009840" y="680817"/>
            <a:ext cx="762296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3000" b="1" dirty="0">
                <a:solidFill>
                  <a:srgbClr val="00B0F0"/>
                </a:solidFill>
                <a:cs typeface="Arial" pitchFamily="34" charset="0"/>
              </a:rPr>
              <a:t>Modelo de 5 Capas</a:t>
            </a:r>
          </a:p>
        </p:txBody>
      </p:sp>
      <p:grpSp>
        <p:nvGrpSpPr>
          <p:cNvPr id="58" name="Grupo 57">
            <a:extLst>
              <a:ext uri="{FF2B5EF4-FFF2-40B4-BE49-F238E27FC236}">
                <a16:creationId xmlns:a16="http://schemas.microsoft.com/office/drawing/2014/main" id="{50262FB9-46A3-4584-B7FC-DF3760EAA089}"/>
              </a:ext>
            </a:extLst>
          </p:cNvPr>
          <p:cNvGrpSpPr/>
          <p:nvPr/>
        </p:nvGrpSpPr>
        <p:grpSpPr>
          <a:xfrm>
            <a:off x="3070112" y="3179328"/>
            <a:ext cx="2370560" cy="667049"/>
            <a:chOff x="174807" y="3173335"/>
            <a:chExt cx="2371341" cy="667049"/>
          </a:xfrm>
          <a:solidFill>
            <a:srgbClr val="DEEBF7"/>
          </a:solidFill>
        </p:grpSpPr>
        <p:sp>
          <p:nvSpPr>
            <p:cNvPr id="59" name="Rectangle 20" descr="3">
              <a:extLst>
                <a:ext uri="{FF2B5EF4-FFF2-40B4-BE49-F238E27FC236}">
                  <a16:creationId xmlns:a16="http://schemas.microsoft.com/office/drawing/2014/main" id="{A5D82538-8A32-42A4-9AA5-757449D16D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4807" y="3173335"/>
              <a:ext cx="802107" cy="667049"/>
            </a:xfrm>
            <a:prstGeom prst="round2DiagRect">
              <a:avLst/>
            </a:prstGeom>
            <a:grpFill/>
            <a:ln w="12700">
              <a:noFill/>
              <a:miter lim="800000"/>
              <a:headEnd/>
              <a:tailEnd/>
            </a:ln>
          </p:spPr>
          <p:txBody>
            <a:bodyPr lIns="36000" tIns="36000" rIns="36000" bIns="36000" anchor="ctr"/>
            <a:lstStyle/>
            <a:p>
              <a:pPr defTabSz="914400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es-CL" sz="3600" b="1" kern="0" dirty="0">
                  <a:solidFill>
                    <a:schemeClr val="bg1"/>
                  </a:solidFill>
                  <a:latin typeface="Calibri" panose="020F0502020204030204" pitchFamily="34" charset="0"/>
                </a:rPr>
                <a:t>    3</a:t>
              </a:r>
            </a:p>
          </p:txBody>
        </p:sp>
        <p:sp>
          <p:nvSpPr>
            <p:cNvPr id="60" name="Diagrama de flujo: proceso 59">
              <a:extLst>
                <a:ext uri="{FF2B5EF4-FFF2-40B4-BE49-F238E27FC236}">
                  <a16:creationId xmlns:a16="http://schemas.microsoft.com/office/drawing/2014/main" id="{967B39E0-D3E3-419E-9E90-0FEAB8484DF5}"/>
                </a:ext>
              </a:extLst>
            </p:cNvPr>
            <p:cNvSpPr/>
            <p:nvPr/>
          </p:nvSpPr>
          <p:spPr>
            <a:xfrm>
              <a:off x="889418" y="3173760"/>
              <a:ext cx="1656730" cy="664682"/>
            </a:xfrm>
            <a:prstGeom prst="flowChartProcess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s-CL" sz="1100" b="1" dirty="0"/>
                <a:t>ALMACENAMIENTO Y COMUNICACIÓN</a:t>
              </a:r>
            </a:p>
          </p:txBody>
        </p:sp>
      </p:grpSp>
      <p:grpSp>
        <p:nvGrpSpPr>
          <p:cNvPr id="61" name="Grupo 60">
            <a:extLst>
              <a:ext uri="{FF2B5EF4-FFF2-40B4-BE49-F238E27FC236}">
                <a16:creationId xmlns:a16="http://schemas.microsoft.com/office/drawing/2014/main" id="{3A8DE908-562A-44BD-B5A1-074221EC2E45}"/>
              </a:ext>
            </a:extLst>
          </p:cNvPr>
          <p:cNvGrpSpPr/>
          <p:nvPr/>
        </p:nvGrpSpPr>
        <p:grpSpPr>
          <a:xfrm>
            <a:off x="3066298" y="3896720"/>
            <a:ext cx="2374375" cy="669335"/>
            <a:chOff x="24611" y="2279750"/>
            <a:chExt cx="2374375" cy="669335"/>
          </a:xfrm>
          <a:solidFill>
            <a:srgbClr val="DEEBF7"/>
          </a:solidFill>
        </p:grpSpPr>
        <p:sp>
          <p:nvSpPr>
            <p:cNvPr id="62" name="Rectangle 20" descr="3">
              <a:extLst>
                <a:ext uri="{FF2B5EF4-FFF2-40B4-BE49-F238E27FC236}">
                  <a16:creationId xmlns:a16="http://schemas.microsoft.com/office/drawing/2014/main" id="{B94A30CF-0C3D-456B-A3C6-97E55A8979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11" y="2282036"/>
              <a:ext cx="802107" cy="667049"/>
            </a:xfrm>
            <a:prstGeom prst="round2DiagRect">
              <a:avLst/>
            </a:prstGeom>
            <a:grpFill/>
            <a:ln w="12700">
              <a:noFill/>
              <a:miter lim="800000"/>
              <a:headEnd/>
              <a:tailEnd/>
            </a:ln>
          </p:spPr>
          <p:txBody>
            <a:bodyPr lIns="36000" tIns="36000" rIns="36000" bIns="36000" anchor="ctr"/>
            <a:lstStyle/>
            <a:p>
              <a:pPr defTabSz="914400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es-CL" sz="3600" b="1" kern="0" dirty="0">
                  <a:solidFill>
                    <a:schemeClr val="bg1"/>
                  </a:solidFill>
                  <a:latin typeface="Calibri" panose="020F0502020204030204" pitchFamily="34" charset="0"/>
                </a:rPr>
                <a:t>    2</a:t>
              </a:r>
            </a:p>
          </p:txBody>
        </p:sp>
        <p:sp>
          <p:nvSpPr>
            <p:cNvPr id="63" name="Diagrama de flujo: proceso 62">
              <a:extLst>
                <a:ext uri="{FF2B5EF4-FFF2-40B4-BE49-F238E27FC236}">
                  <a16:creationId xmlns:a16="http://schemas.microsoft.com/office/drawing/2014/main" id="{193CB941-60E5-4671-BE43-D0B0FACD784A}"/>
                </a:ext>
              </a:extLst>
            </p:cNvPr>
            <p:cNvSpPr/>
            <p:nvPr/>
          </p:nvSpPr>
          <p:spPr>
            <a:xfrm>
              <a:off x="742802" y="2279750"/>
              <a:ext cx="1656184" cy="667049"/>
            </a:xfrm>
            <a:prstGeom prst="flowChartProcess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s-CL" sz="1100" b="1" dirty="0"/>
                <a:t>MEDICIÓN Y CONTROL</a:t>
              </a:r>
            </a:p>
          </p:txBody>
        </p:sp>
      </p:grpSp>
      <p:grpSp>
        <p:nvGrpSpPr>
          <p:cNvPr id="64" name="Grupo 63">
            <a:extLst>
              <a:ext uri="{FF2B5EF4-FFF2-40B4-BE49-F238E27FC236}">
                <a16:creationId xmlns:a16="http://schemas.microsoft.com/office/drawing/2014/main" id="{D0B381FC-CFD4-40FC-ABCB-CCFA660EE7AE}"/>
              </a:ext>
            </a:extLst>
          </p:cNvPr>
          <p:cNvGrpSpPr/>
          <p:nvPr/>
        </p:nvGrpSpPr>
        <p:grpSpPr>
          <a:xfrm>
            <a:off x="3066299" y="4613510"/>
            <a:ext cx="2374373" cy="682763"/>
            <a:chOff x="24611" y="2277206"/>
            <a:chExt cx="2374374" cy="682763"/>
          </a:xfrm>
          <a:solidFill>
            <a:srgbClr val="DEEBF7"/>
          </a:solidFill>
        </p:grpSpPr>
        <p:sp>
          <p:nvSpPr>
            <p:cNvPr id="65" name="Rectangle 20" descr="3">
              <a:extLst>
                <a:ext uri="{FF2B5EF4-FFF2-40B4-BE49-F238E27FC236}">
                  <a16:creationId xmlns:a16="http://schemas.microsoft.com/office/drawing/2014/main" id="{A2FB2A33-FFBD-4CF4-862F-A8FED1819A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11" y="2282036"/>
              <a:ext cx="802107" cy="667049"/>
            </a:xfrm>
            <a:prstGeom prst="round2DiagRect">
              <a:avLst/>
            </a:prstGeom>
            <a:grpFill/>
            <a:ln w="12700">
              <a:noFill/>
              <a:miter lim="800000"/>
              <a:headEnd/>
              <a:tailEnd/>
            </a:ln>
          </p:spPr>
          <p:txBody>
            <a:bodyPr lIns="36000" tIns="36000" rIns="36000" bIns="36000" anchor="ctr"/>
            <a:lstStyle/>
            <a:p>
              <a:pPr defTabSz="914400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es-CL" sz="3600" b="1" kern="0" dirty="0">
                  <a:solidFill>
                    <a:schemeClr val="bg1"/>
                  </a:solidFill>
                  <a:latin typeface="Calibri" panose="020F0502020204030204" pitchFamily="34" charset="0"/>
                </a:rPr>
                <a:t>    1</a:t>
              </a:r>
            </a:p>
          </p:txBody>
        </p:sp>
        <p:sp>
          <p:nvSpPr>
            <p:cNvPr id="66" name="Diagrama de flujo: proceso 65">
              <a:extLst>
                <a:ext uri="{FF2B5EF4-FFF2-40B4-BE49-F238E27FC236}">
                  <a16:creationId xmlns:a16="http://schemas.microsoft.com/office/drawing/2014/main" id="{FBA18F8C-2C5C-4F71-9EC2-1519285A35B2}"/>
                </a:ext>
              </a:extLst>
            </p:cNvPr>
            <p:cNvSpPr/>
            <p:nvPr/>
          </p:nvSpPr>
          <p:spPr>
            <a:xfrm>
              <a:off x="742801" y="2277206"/>
              <a:ext cx="1656184" cy="682763"/>
            </a:xfrm>
            <a:prstGeom prst="flowChartProcess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s-CL" sz="1200" b="1" dirty="0"/>
                <a:t>INFRAESTRUCTURA FÍSICA</a:t>
              </a:r>
            </a:p>
          </p:txBody>
        </p:sp>
      </p:grpSp>
      <p:grpSp>
        <p:nvGrpSpPr>
          <p:cNvPr id="67" name="Grupo 66">
            <a:extLst>
              <a:ext uri="{FF2B5EF4-FFF2-40B4-BE49-F238E27FC236}">
                <a16:creationId xmlns:a16="http://schemas.microsoft.com/office/drawing/2014/main" id="{08CD64EE-89BF-48CC-8EEB-2DE3357A7303}"/>
              </a:ext>
            </a:extLst>
          </p:cNvPr>
          <p:cNvGrpSpPr/>
          <p:nvPr/>
        </p:nvGrpSpPr>
        <p:grpSpPr>
          <a:xfrm>
            <a:off x="3058236" y="2469385"/>
            <a:ext cx="2382435" cy="667049"/>
            <a:chOff x="174807" y="3173335"/>
            <a:chExt cx="2263461" cy="667049"/>
          </a:xfrm>
          <a:solidFill>
            <a:srgbClr val="1253A2"/>
          </a:solidFill>
        </p:grpSpPr>
        <p:sp>
          <p:nvSpPr>
            <p:cNvPr id="68" name="Rectangle 20" descr="3">
              <a:extLst>
                <a:ext uri="{FF2B5EF4-FFF2-40B4-BE49-F238E27FC236}">
                  <a16:creationId xmlns:a16="http://schemas.microsoft.com/office/drawing/2014/main" id="{54625E7C-26B2-499D-A49C-303EC6048B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4807" y="3173335"/>
              <a:ext cx="802107" cy="667049"/>
            </a:xfrm>
            <a:prstGeom prst="round2DiagRect">
              <a:avLst/>
            </a:prstGeom>
            <a:grpFill/>
            <a:ln w="12700">
              <a:noFill/>
              <a:miter lim="800000"/>
              <a:headEnd/>
              <a:tailEnd/>
            </a:ln>
          </p:spPr>
          <p:txBody>
            <a:bodyPr lIns="36000" tIns="36000" rIns="36000" bIns="36000" anchor="ctr"/>
            <a:lstStyle/>
            <a:p>
              <a:pPr defTabSz="914400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es-CL" sz="3600" b="1" kern="0" dirty="0">
                  <a:solidFill>
                    <a:schemeClr val="bg1"/>
                  </a:solidFill>
                  <a:latin typeface="Calibri" panose="020F0502020204030204" pitchFamily="34" charset="0"/>
                </a:rPr>
                <a:t>    4</a:t>
              </a:r>
            </a:p>
          </p:txBody>
        </p:sp>
        <p:sp>
          <p:nvSpPr>
            <p:cNvPr id="69" name="Diagrama de flujo: proceso 68">
              <a:extLst>
                <a:ext uri="{FF2B5EF4-FFF2-40B4-BE49-F238E27FC236}">
                  <a16:creationId xmlns:a16="http://schemas.microsoft.com/office/drawing/2014/main" id="{0C08A78D-5C40-4B4B-A384-1B6CC2BF31BE}"/>
                </a:ext>
              </a:extLst>
            </p:cNvPr>
            <p:cNvSpPr/>
            <p:nvPr/>
          </p:nvSpPr>
          <p:spPr>
            <a:xfrm>
              <a:off x="864792" y="3173761"/>
              <a:ext cx="1573476" cy="664682"/>
            </a:xfrm>
            <a:prstGeom prst="flowChartProcess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s-CL" sz="1100" b="1" dirty="0"/>
                <a:t>VISUALIZACION Y GESTION DE DATOS</a:t>
              </a:r>
            </a:p>
          </p:txBody>
        </p:sp>
      </p:grpSp>
      <p:grpSp>
        <p:nvGrpSpPr>
          <p:cNvPr id="70" name="Grupo 69">
            <a:extLst>
              <a:ext uri="{FF2B5EF4-FFF2-40B4-BE49-F238E27FC236}">
                <a16:creationId xmlns:a16="http://schemas.microsoft.com/office/drawing/2014/main" id="{564013DA-9EAA-4D04-8F2F-0F77EC26D2C3}"/>
              </a:ext>
            </a:extLst>
          </p:cNvPr>
          <p:cNvGrpSpPr/>
          <p:nvPr/>
        </p:nvGrpSpPr>
        <p:grpSpPr>
          <a:xfrm>
            <a:off x="3058236" y="1767064"/>
            <a:ext cx="2382434" cy="667049"/>
            <a:chOff x="174807" y="3173335"/>
            <a:chExt cx="2193853" cy="667049"/>
          </a:xfrm>
          <a:solidFill>
            <a:schemeClr val="accent5">
              <a:lumMod val="20000"/>
              <a:lumOff val="80000"/>
            </a:schemeClr>
          </a:solidFill>
        </p:grpSpPr>
        <p:sp>
          <p:nvSpPr>
            <p:cNvPr id="71" name="Rectangle 20" descr="3">
              <a:extLst>
                <a:ext uri="{FF2B5EF4-FFF2-40B4-BE49-F238E27FC236}">
                  <a16:creationId xmlns:a16="http://schemas.microsoft.com/office/drawing/2014/main" id="{44B1C6AD-B76F-4F7A-8B38-B747177D2D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4807" y="3173335"/>
              <a:ext cx="802107" cy="667049"/>
            </a:xfrm>
            <a:prstGeom prst="round2DiagRect">
              <a:avLst/>
            </a:prstGeom>
            <a:grpFill/>
            <a:ln w="12700">
              <a:noFill/>
              <a:miter lim="800000"/>
              <a:headEnd/>
              <a:tailEnd/>
            </a:ln>
          </p:spPr>
          <p:txBody>
            <a:bodyPr lIns="36000" tIns="36000" rIns="36000" bIns="36000" anchor="ctr"/>
            <a:lstStyle/>
            <a:p>
              <a:pPr defTabSz="914400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es-CL" sz="3600" b="1" kern="0" dirty="0">
                  <a:solidFill>
                    <a:schemeClr val="bg1"/>
                  </a:solidFill>
                  <a:latin typeface="Calibri" panose="020F0502020204030204" pitchFamily="34" charset="0"/>
                </a:rPr>
                <a:t>    5</a:t>
              </a:r>
            </a:p>
          </p:txBody>
        </p:sp>
        <p:sp>
          <p:nvSpPr>
            <p:cNvPr id="72" name="Diagrama de flujo: proceso 71">
              <a:extLst>
                <a:ext uri="{FF2B5EF4-FFF2-40B4-BE49-F238E27FC236}">
                  <a16:creationId xmlns:a16="http://schemas.microsoft.com/office/drawing/2014/main" id="{4466CB71-35B6-41DF-B27B-B183D3FDA99C}"/>
                </a:ext>
              </a:extLst>
            </p:cNvPr>
            <p:cNvSpPr/>
            <p:nvPr/>
          </p:nvSpPr>
          <p:spPr>
            <a:xfrm>
              <a:off x="843573" y="3173760"/>
              <a:ext cx="1525087" cy="664683"/>
            </a:xfrm>
            <a:prstGeom prst="flowChartProcess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s-CL" sz="1100" b="1" dirty="0"/>
                <a:t>FUSION Y ANALISIS DE DATOS</a:t>
              </a:r>
            </a:p>
          </p:txBody>
        </p:sp>
      </p:grpSp>
      <p:pic>
        <p:nvPicPr>
          <p:cNvPr id="73" name="Imagen 72">
            <a:extLst>
              <a:ext uri="{FF2B5EF4-FFF2-40B4-BE49-F238E27FC236}">
                <a16:creationId xmlns:a16="http://schemas.microsoft.com/office/drawing/2014/main" id="{46E1F024-3C80-4249-9A2E-AEDF626BA595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121132" y="2640567"/>
            <a:ext cx="379840" cy="354518"/>
          </a:xfrm>
          <a:prstGeom prst="rect">
            <a:avLst/>
          </a:prstGeom>
        </p:spPr>
      </p:pic>
      <p:pic>
        <p:nvPicPr>
          <p:cNvPr id="74" name="Imagen 73">
            <a:extLst>
              <a:ext uri="{FF2B5EF4-FFF2-40B4-BE49-F238E27FC236}">
                <a16:creationId xmlns:a16="http://schemas.microsoft.com/office/drawing/2014/main" id="{2DCD2641-B62C-4B50-8202-F7C5B8DAB6EE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048230" y="1858003"/>
            <a:ext cx="448067" cy="442857"/>
          </a:xfrm>
          <a:prstGeom prst="rect">
            <a:avLst/>
          </a:prstGeom>
        </p:spPr>
      </p:pic>
      <p:pic>
        <p:nvPicPr>
          <p:cNvPr id="75" name="Imagen 74">
            <a:extLst>
              <a:ext uri="{FF2B5EF4-FFF2-40B4-BE49-F238E27FC236}">
                <a16:creationId xmlns:a16="http://schemas.microsoft.com/office/drawing/2014/main" id="{A5C4D896-5DA3-4E9E-AA7A-2F0AAA9FA103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100967" y="3318364"/>
            <a:ext cx="436959" cy="429014"/>
          </a:xfrm>
          <a:prstGeom prst="rect">
            <a:avLst/>
          </a:prstGeom>
        </p:spPr>
      </p:pic>
      <p:pic>
        <p:nvPicPr>
          <p:cNvPr id="76" name="Imagen 75">
            <a:extLst>
              <a:ext uri="{FF2B5EF4-FFF2-40B4-BE49-F238E27FC236}">
                <a16:creationId xmlns:a16="http://schemas.microsoft.com/office/drawing/2014/main" id="{F8848766-B830-4563-AE02-4A5289950D9B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110533" y="4736445"/>
            <a:ext cx="402113" cy="405943"/>
          </a:xfrm>
          <a:prstGeom prst="rect">
            <a:avLst/>
          </a:prstGeom>
        </p:spPr>
      </p:pic>
      <p:pic>
        <p:nvPicPr>
          <p:cNvPr id="77" name="Imagen 76">
            <a:extLst>
              <a:ext uri="{FF2B5EF4-FFF2-40B4-BE49-F238E27FC236}">
                <a16:creationId xmlns:a16="http://schemas.microsoft.com/office/drawing/2014/main" id="{EA4D1C4A-4446-4EAA-A76C-BA7BEDCCE9F8}"/>
              </a:ext>
            </a:extLst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</a:blip>
          <a:stretch>
            <a:fillRect/>
          </a:stretch>
        </p:blipFill>
        <p:spPr>
          <a:xfrm>
            <a:off x="3110533" y="3999849"/>
            <a:ext cx="436627" cy="444155"/>
          </a:xfrm>
          <a:prstGeom prst="rect">
            <a:avLst/>
          </a:prstGeom>
        </p:spPr>
      </p:pic>
      <p:grpSp>
        <p:nvGrpSpPr>
          <p:cNvPr id="19" name="Grupo 18">
            <a:extLst>
              <a:ext uri="{FF2B5EF4-FFF2-40B4-BE49-F238E27FC236}">
                <a16:creationId xmlns:a16="http://schemas.microsoft.com/office/drawing/2014/main" id="{A789A6D0-8980-466B-AFC9-872B1385DB8E}"/>
              </a:ext>
            </a:extLst>
          </p:cNvPr>
          <p:cNvGrpSpPr/>
          <p:nvPr/>
        </p:nvGrpSpPr>
        <p:grpSpPr>
          <a:xfrm>
            <a:off x="3111734" y="5989229"/>
            <a:ext cx="8751999" cy="545011"/>
            <a:chOff x="3111734" y="5989229"/>
            <a:chExt cx="8751999" cy="545011"/>
          </a:xfrm>
        </p:grpSpPr>
        <p:sp>
          <p:nvSpPr>
            <p:cNvPr id="158" name="Rectángulo 157">
              <a:extLst>
                <a:ext uri="{FF2B5EF4-FFF2-40B4-BE49-F238E27FC236}">
                  <a16:creationId xmlns:a16="http://schemas.microsoft.com/office/drawing/2014/main" id="{CC7D98D6-5BF1-4564-82C5-BC8509FFB36B}"/>
                </a:ext>
              </a:extLst>
            </p:cNvPr>
            <p:cNvSpPr/>
            <p:nvPr/>
          </p:nvSpPr>
          <p:spPr>
            <a:xfrm>
              <a:off x="5440668" y="5989229"/>
              <a:ext cx="6423065" cy="545011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endParaRPr lang="es-CL" sz="1300" dirty="0">
                <a:solidFill>
                  <a:schemeClr val="tx1"/>
                </a:solidFill>
              </a:endParaRPr>
            </a:p>
          </p:txBody>
        </p:sp>
        <p:sp>
          <p:nvSpPr>
            <p:cNvPr id="159" name="Rectángulo 158">
              <a:extLst>
                <a:ext uri="{FF2B5EF4-FFF2-40B4-BE49-F238E27FC236}">
                  <a16:creationId xmlns:a16="http://schemas.microsoft.com/office/drawing/2014/main" id="{E2A1F5E0-5B8A-4C9C-8963-F9CEC8E8FDA6}"/>
                </a:ext>
              </a:extLst>
            </p:cNvPr>
            <p:cNvSpPr/>
            <p:nvPr/>
          </p:nvSpPr>
          <p:spPr>
            <a:xfrm>
              <a:off x="3111734" y="5989229"/>
              <a:ext cx="2328935" cy="545011"/>
            </a:xfrm>
            <a:prstGeom prst="rect">
              <a:avLst/>
            </a:prstGeom>
            <a:solidFill>
              <a:srgbClr val="01A7E5"/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5128" tIns="77216" rIns="135128" bIns="77216" numCol="1" spcCol="1270" anchor="ctr" anchorCtr="0">
              <a:noAutofit/>
            </a:bodyPr>
            <a:lstStyle/>
            <a:p>
              <a:pPr lvl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CL" sz="1500" b="1" kern="1200" dirty="0"/>
                <a:t>Soluciones innovadoras</a:t>
              </a:r>
            </a:p>
          </p:txBody>
        </p:sp>
        <p:pic>
          <p:nvPicPr>
            <p:cNvPr id="164" name="Imagen 163">
              <a:extLst>
                <a:ext uri="{FF2B5EF4-FFF2-40B4-BE49-F238E27FC236}">
                  <a16:creationId xmlns:a16="http://schemas.microsoft.com/office/drawing/2014/main" id="{3BB7D0F3-934B-4CD3-8139-D19E572795B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/>
            <a:srcRect l="-591" t="18609" r="591" b="29117"/>
            <a:stretch/>
          </p:blipFill>
          <p:spPr>
            <a:xfrm>
              <a:off x="6654462" y="6067932"/>
              <a:ext cx="875118" cy="457456"/>
            </a:xfrm>
            <a:prstGeom prst="rect">
              <a:avLst/>
            </a:prstGeom>
          </p:spPr>
        </p:pic>
        <p:grpSp>
          <p:nvGrpSpPr>
            <p:cNvPr id="165" name="Grupo 164">
              <a:extLst>
                <a:ext uri="{FF2B5EF4-FFF2-40B4-BE49-F238E27FC236}">
                  <a16:creationId xmlns:a16="http://schemas.microsoft.com/office/drawing/2014/main" id="{82C26E05-E83C-4975-B894-3E4E2ACE7CC2}"/>
                </a:ext>
              </a:extLst>
            </p:cNvPr>
            <p:cNvGrpSpPr/>
            <p:nvPr/>
          </p:nvGrpSpPr>
          <p:grpSpPr>
            <a:xfrm>
              <a:off x="8545830" y="6013548"/>
              <a:ext cx="537306" cy="468550"/>
              <a:chOff x="8217055" y="2873073"/>
              <a:chExt cx="509134" cy="595994"/>
            </a:xfrm>
          </p:grpSpPr>
          <p:pic>
            <p:nvPicPr>
              <p:cNvPr id="166" name="Imagen 165">
                <a:extLst>
                  <a:ext uri="{FF2B5EF4-FFF2-40B4-BE49-F238E27FC236}">
                    <a16:creationId xmlns:a16="http://schemas.microsoft.com/office/drawing/2014/main" id="{A338A12F-1694-4B61-9E93-CF00F24AEB6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8242942" y="2873073"/>
                <a:ext cx="465595" cy="387996"/>
              </a:xfrm>
              <a:prstGeom prst="rect">
                <a:avLst/>
              </a:prstGeom>
            </p:spPr>
          </p:pic>
          <p:pic>
            <p:nvPicPr>
              <p:cNvPr id="167" name="Imagen 166">
                <a:extLst>
                  <a:ext uri="{FF2B5EF4-FFF2-40B4-BE49-F238E27FC236}">
                    <a16:creationId xmlns:a16="http://schemas.microsoft.com/office/drawing/2014/main" id="{BA6012E8-0FA9-4FE3-8565-7037728BBAD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8217055" y="3294744"/>
                <a:ext cx="509134" cy="174323"/>
              </a:xfrm>
              <a:prstGeom prst="rect">
                <a:avLst/>
              </a:prstGeom>
            </p:spPr>
          </p:pic>
        </p:grpSp>
        <p:pic>
          <p:nvPicPr>
            <p:cNvPr id="168" name="Imagen 167">
              <a:extLst>
                <a:ext uri="{FF2B5EF4-FFF2-40B4-BE49-F238E27FC236}">
                  <a16:creationId xmlns:a16="http://schemas.microsoft.com/office/drawing/2014/main" id="{A7E320FF-42A0-4E0F-9CE2-BC2229B3649C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10137516" y="6016448"/>
              <a:ext cx="685823" cy="517792"/>
            </a:xfrm>
            <a:prstGeom prst="rect">
              <a:avLst/>
            </a:prstGeom>
          </p:spPr>
        </p:pic>
      </p:grpSp>
      <p:pic>
        <p:nvPicPr>
          <p:cNvPr id="169" name="Imagen 168">
            <a:extLst>
              <a:ext uri="{FF2B5EF4-FFF2-40B4-BE49-F238E27FC236}">
                <a16:creationId xmlns:a16="http://schemas.microsoft.com/office/drawing/2014/main" id="{7133A4C4-5BEF-4ACE-BEE4-A3D8E3DC2B25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141457" y="4050882"/>
            <a:ext cx="941679" cy="730288"/>
          </a:xfrm>
          <a:prstGeom prst="rect">
            <a:avLst/>
          </a:prstGeom>
        </p:spPr>
      </p:pic>
      <p:pic>
        <p:nvPicPr>
          <p:cNvPr id="170" name="Imagen 169">
            <a:extLst>
              <a:ext uri="{FF2B5EF4-FFF2-40B4-BE49-F238E27FC236}">
                <a16:creationId xmlns:a16="http://schemas.microsoft.com/office/drawing/2014/main" id="{D3497D8F-82AD-48FF-BDCB-D3F356EE1CAF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049921" y="4036303"/>
            <a:ext cx="982926" cy="746147"/>
          </a:xfrm>
          <a:prstGeom prst="rect">
            <a:avLst/>
          </a:prstGeom>
        </p:spPr>
      </p:pic>
      <p:grpSp>
        <p:nvGrpSpPr>
          <p:cNvPr id="171" name="Group 13">
            <a:extLst>
              <a:ext uri="{FF2B5EF4-FFF2-40B4-BE49-F238E27FC236}">
                <a16:creationId xmlns:a16="http://schemas.microsoft.com/office/drawing/2014/main" id="{15466B3E-84BA-4FA5-A93F-2652A30003FB}"/>
              </a:ext>
            </a:extLst>
          </p:cNvPr>
          <p:cNvGrpSpPr/>
          <p:nvPr/>
        </p:nvGrpSpPr>
        <p:grpSpPr>
          <a:xfrm>
            <a:off x="5997355" y="4039641"/>
            <a:ext cx="963882" cy="734210"/>
            <a:chOff x="2327988" y="949135"/>
            <a:chExt cx="6549967" cy="2713004"/>
          </a:xfrm>
        </p:grpSpPr>
        <p:pic>
          <p:nvPicPr>
            <p:cNvPr id="172" name="Picture 14">
              <a:extLst>
                <a:ext uri="{FF2B5EF4-FFF2-40B4-BE49-F238E27FC236}">
                  <a16:creationId xmlns:a16="http://schemas.microsoft.com/office/drawing/2014/main" id="{61DC9CBE-BF97-4715-AEEE-5664531D08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023"/>
            <a:stretch/>
          </p:blipFill>
          <p:spPr>
            <a:xfrm>
              <a:off x="2334827" y="949135"/>
              <a:ext cx="6543128" cy="2290574"/>
            </a:xfrm>
            <a:prstGeom prst="rect">
              <a:avLst/>
            </a:prstGeom>
          </p:spPr>
        </p:pic>
        <p:pic>
          <p:nvPicPr>
            <p:cNvPr id="173" name="Picture 3" descr="image004">
              <a:extLst>
                <a:ext uri="{FF2B5EF4-FFF2-40B4-BE49-F238E27FC236}">
                  <a16:creationId xmlns:a16="http://schemas.microsoft.com/office/drawing/2014/main" id="{76C85A18-EDF0-4D2A-BD65-66ECFFE105B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2255" b="47524"/>
            <a:stretch/>
          </p:blipFill>
          <p:spPr bwMode="auto">
            <a:xfrm>
              <a:off x="2327988" y="3259896"/>
              <a:ext cx="6235530" cy="402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74" name="Imagen 173">
            <a:extLst>
              <a:ext uri="{FF2B5EF4-FFF2-40B4-BE49-F238E27FC236}">
                <a16:creationId xmlns:a16="http://schemas.microsoft.com/office/drawing/2014/main" id="{943F22C8-CE46-4D3D-8A47-72682692C0EE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8131928" y="4857946"/>
            <a:ext cx="1006923" cy="436081"/>
          </a:xfrm>
          <a:prstGeom prst="rect">
            <a:avLst/>
          </a:prstGeom>
        </p:spPr>
      </p:pic>
      <p:pic>
        <p:nvPicPr>
          <p:cNvPr id="175" name="Imagen 4">
            <a:extLst>
              <a:ext uri="{FF2B5EF4-FFF2-40B4-BE49-F238E27FC236}">
                <a16:creationId xmlns:a16="http://schemas.microsoft.com/office/drawing/2014/main" id="{1922A894-EFC2-4E89-870F-724FA3BC8D4C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0778" y="4962939"/>
            <a:ext cx="934682" cy="189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6" name="Imagen 8">
            <a:extLst>
              <a:ext uri="{FF2B5EF4-FFF2-40B4-BE49-F238E27FC236}">
                <a16:creationId xmlns:a16="http://schemas.microsoft.com/office/drawing/2014/main" id="{CD82B167-9E9D-4EFA-95FD-22D962FFC661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7168" y="4864748"/>
            <a:ext cx="975679" cy="3887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7" name="Picture 7" descr="http://vogtland.ws/ufinapp/wp-content/uploads/2015/06/sap-pm.png">
            <a:extLst>
              <a:ext uri="{FF2B5EF4-FFF2-40B4-BE49-F238E27FC236}">
                <a16:creationId xmlns:a16="http://schemas.microsoft.com/office/drawing/2014/main" id="{AE98801A-F0F4-4AAF-B16F-DB0BEFD28C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26738" y="4833785"/>
            <a:ext cx="767822" cy="333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8" name="Imagen 11">
            <a:extLst>
              <a:ext uri="{FF2B5EF4-FFF2-40B4-BE49-F238E27FC236}">
                <a16:creationId xmlns:a16="http://schemas.microsoft.com/office/drawing/2014/main" id="{A4D48710-2D75-4622-8DD5-83171687672C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4824" y="4824441"/>
            <a:ext cx="417187" cy="400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9" name="Imagen 1">
            <a:extLst>
              <a:ext uri="{FF2B5EF4-FFF2-40B4-BE49-F238E27FC236}">
                <a16:creationId xmlns:a16="http://schemas.microsoft.com/office/drawing/2014/main" id="{C27F5F36-DD44-402D-B47D-77DE042EA773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9213" y="4881120"/>
            <a:ext cx="953894" cy="412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0" name="Imagen 179">
            <a:extLst>
              <a:ext uri="{FF2B5EF4-FFF2-40B4-BE49-F238E27FC236}">
                <a16:creationId xmlns:a16="http://schemas.microsoft.com/office/drawing/2014/main" id="{7D870A72-E748-40AC-BF73-C997CB6EAFDC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9171452" y="4023281"/>
            <a:ext cx="828119" cy="730288"/>
          </a:xfrm>
          <a:prstGeom prst="rect">
            <a:avLst/>
          </a:prstGeom>
        </p:spPr>
      </p:pic>
      <p:pic>
        <p:nvPicPr>
          <p:cNvPr id="181" name="Imagen 180">
            <a:extLst>
              <a:ext uri="{FF2B5EF4-FFF2-40B4-BE49-F238E27FC236}">
                <a16:creationId xmlns:a16="http://schemas.microsoft.com/office/drawing/2014/main" id="{B13C14EC-44F7-4BA5-A51B-3046F15B82FB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10812821" y="4036303"/>
            <a:ext cx="770263" cy="730981"/>
          </a:xfrm>
          <a:prstGeom prst="rect">
            <a:avLst/>
          </a:prstGeom>
        </p:spPr>
      </p:pic>
      <p:pic>
        <p:nvPicPr>
          <p:cNvPr id="182" name="Imagen 181">
            <a:extLst>
              <a:ext uri="{FF2B5EF4-FFF2-40B4-BE49-F238E27FC236}">
                <a16:creationId xmlns:a16="http://schemas.microsoft.com/office/drawing/2014/main" id="{76534537-4032-428C-9D6E-A26BC8A8D576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9994128" y="4023281"/>
            <a:ext cx="775706" cy="727742"/>
          </a:xfrm>
          <a:prstGeom prst="rect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D37E29D5-24FD-49A0-93AD-18F84640E960}"/>
              </a:ext>
            </a:extLst>
          </p:cNvPr>
          <p:cNvPicPr>
            <a:picLocks noChangeAspect="1"/>
          </p:cNvPicPr>
          <p:nvPr/>
        </p:nvPicPr>
        <p:blipFill>
          <a:blip r:embed="rId27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54534" y="2696671"/>
            <a:ext cx="1167577" cy="1158311"/>
          </a:xfrm>
          <a:prstGeom prst="rect">
            <a:avLst/>
          </a:prstGeom>
        </p:spPr>
      </p:pic>
      <p:pic>
        <p:nvPicPr>
          <p:cNvPr id="183" name="Imagen 182">
            <a:extLst>
              <a:ext uri="{FF2B5EF4-FFF2-40B4-BE49-F238E27FC236}">
                <a16:creationId xmlns:a16="http://schemas.microsoft.com/office/drawing/2014/main" id="{72DD74BF-3C49-4E27-89A6-E477D4432BAC}"/>
              </a:ext>
            </a:extLst>
          </p:cNvPr>
          <p:cNvPicPr>
            <a:picLocks noChangeAspect="1"/>
          </p:cNvPicPr>
          <p:nvPr/>
        </p:nvPicPr>
        <p:blipFill>
          <a:blip r:embed="rId27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52115" y="2701097"/>
            <a:ext cx="1167577" cy="1158311"/>
          </a:xfrm>
          <a:prstGeom prst="rect">
            <a:avLst/>
          </a:prstGeom>
        </p:spPr>
      </p:pic>
      <p:pic>
        <p:nvPicPr>
          <p:cNvPr id="184" name="Imagen 183">
            <a:extLst>
              <a:ext uri="{FF2B5EF4-FFF2-40B4-BE49-F238E27FC236}">
                <a16:creationId xmlns:a16="http://schemas.microsoft.com/office/drawing/2014/main" id="{BA69FE05-CD88-4313-8802-30CF67906A1A}"/>
              </a:ext>
            </a:extLst>
          </p:cNvPr>
          <p:cNvPicPr>
            <a:picLocks noChangeAspect="1"/>
          </p:cNvPicPr>
          <p:nvPr/>
        </p:nvPicPr>
        <p:blipFill>
          <a:blip r:embed="rId27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94117" y="2706430"/>
            <a:ext cx="1167577" cy="1158311"/>
          </a:xfrm>
          <a:prstGeom prst="rect">
            <a:avLst/>
          </a:prstGeom>
        </p:spPr>
      </p:pic>
      <p:pic>
        <p:nvPicPr>
          <p:cNvPr id="185" name="Imagen 184">
            <a:extLst>
              <a:ext uri="{FF2B5EF4-FFF2-40B4-BE49-F238E27FC236}">
                <a16:creationId xmlns:a16="http://schemas.microsoft.com/office/drawing/2014/main" id="{DA5CCB8C-6757-40BC-942A-2FF0E8A2F0F1}"/>
              </a:ext>
            </a:extLst>
          </p:cNvPr>
          <p:cNvPicPr>
            <a:picLocks noChangeAspect="1"/>
          </p:cNvPicPr>
          <p:nvPr/>
        </p:nvPicPr>
        <p:blipFill>
          <a:blip r:embed="rId27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18767" y="2706430"/>
            <a:ext cx="1167577" cy="1158311"/>
          </a:xfrm>
          <a:prstGeom prst="rect">
            <a:avLst/>
          </a:prstGeom>
        </p:spPr>
      </p:pic>
      <p:pic>
        <p:nvPicPr>
          <p:cNvPr id="186" name="Imagen 185">
            <a:extLst>
              <a:ext uri="{FF2B5EF4-FFF2-40B4-BE49-F238E27FC236}">
                <a16:creationId xmlns:a16="http://schemas.microsoft.com/office/drawing/2014/main" id="{4BF5425E-EDAE-41EC-A344-339771B6F214}"/>
              </a:ext>
            </a:extLst>
          </p:cNvPr>
          <p:cNvPicPr>
            <a:picLocks noChangeAspect="1"/>
          </p:cNvPicPr>
          <p:nvPr/>
        </p:nvPicPr>
        <p:blipFill>
          <a:blip r:embed="rId27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383000" y="2703884"/>
            <a:ext cx="1167577" cy="1158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320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o 4">
            <a:extLst>
              <a:ext uri="{FF2B5EF4-FFF2-40B4-BE49-F238E27FC236}">
                <a16:creationId xmlns:a16="http://schemas.microsoft.com/office/drawing/2014/main" id="{C0AF0B21-9598-484C-B098-D5B513B144F8}"/>
              </a:ext>
            </a:extLst>
          </p:cNvPr>
          <p:cNvGrpSpPr/>
          <p:nvPr/>
        </p:nvGrpSpPr>
        <p:grpSpPr>
          <a:xfrm>
            <a:off x="0" y="10"/>
            <a:ext cx="12192000" cy="6857990"/>
            <a:chOff x="0" y="10"/>
            <a:chExt cx="12192000" cy="6857990"/>
          </a:xfrm>
        </p:grpSpPr>
        <p:pic>
          <p:nvPicPr>
            <p:cNvPr id="4" name="Imagen 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174"/>
            <a:stretch/>
          </p:blipFill>
          <p:spPr>
            <a:xfrm>
              <a:off x="20" y="10"/>
              <a:ext cx="12191980" cy="6857990"/>
            </a:xfrm>
            <a:prstGeom prst="rect">
              <a:avLst/>
            </a:prstGeom>
          </p:spPr>
        </p:pic>
        <p:pic>
          <p:nvPicPr>
            <p:cNvPr id="3" name="Imagen 2">
              <a:extLst>
                <a:ext uri="{FF2B5EF4-FFF2-40B4-BE49-F238E27FC236}">
                  <a16:creationId xmlns:a16="http://schemas.microsoft.com/office/drawing/2014/main" id="{87B5D9BE-495C-4468-A00B-C91B81093E0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332657"/>
              <a:ext cx="2711624" cy="6336704"/>
            </a:xfrm>
            <a:prstGeom prst="rect">
              <a:avLst/>
            </a:prstGeom>
            <a:solidFill>
              <a:srgbClr val="5AB9FA"/>
            </a:solidFill>
          </p:spPr>
        </p:pic>
      </p:grpSp>
      <p:sp>
        <p:nvSpPr>
          <p:cNvPr id="6" name="4 CuadroTexto">
            <a:extLst>
              <a:ext uri="{FF2B5EF4-FFF2-40B4-BE49-F238E27FC236}">
                <a16:creationId xmlns:a16="http://schemas.microsoft.com/office/drawing/2014/main" id="{FB3DB71E-D5EE-4E5A-9F02-5E0984C4E76C}"/>
              </a:ext>
            </a:extLst>
          </p:cNvPr>
          <p:cNvSpPr txBox="1">
            <a:spLocks noChangeArrowheads="1"/>
          </p:cNvSpPr>
          <p:nvPr/>
        </p:nvSpPr>
        <p:spPr>
          <a:xfrm>
            <a:off x="-123634" y="620688"/>
            <a:ext cx="2873681" cy="162024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_tradnl" altLang="es-CL" sz="18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CAPA 5</a:t>
            </a:r>
          </a:p>
          <a:p>
            <a:pPr algn="ctr"/>
            <a:endParaRPr lang="es-ES_tradnl" altLang="es-CL" sz="18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es-ES_tradnl" altLang="es-CL" sz="18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FUSIÓN Y</a:t>
            </a:r>
          </a:p>
          <a:p>
            <a:pPr algn="ctr"/>
            <a:r>
              <a:rPr lang="es-ES_tradnl" altLang="es-CL" sz="18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ANÁLISIS DE DATOS</a:t>
            </a:r>
            <a:br>
              <a:rPr lang="es-ES_tradnl" altLang="es-CL" sz="15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br>
              <a:rPr lang="es-ES_tradnl" altLang="es-CL" sz="15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es-ES_tradnl" altLang="es-CL" sz="13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91D5AE1C-66D2-4F9B-AAA6-5D43517D91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36" y="2043481"/>
            <a:ext cx="2649188" cy="232258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FABCA206-5E90-42EE-A6A3-9168DC909B49}"/>
              </a:ext>
            </a:extLst>
          </p:cNvPr>
          <p:cNvSpPr/>
          <p:nvPr/>
        </p:nvSpPr>
        <p:spPr>
          <a:xfrm>
            <a:off x="185681" y="2502942"/>
            <a:ext cx="2366793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L" sz="1600" dirty="0">
                <a:solidFill>
                  <a:schemeClr val="bg1"/>
                </a:solidFill>
              </a:rPr>
              <a:t>Mediante un software de IA y machine </a:t>
            </a:r>
            <a:r>
              <a:rPr lang="es-CL" sz="1600" dirty="0" err="1">
                <a:solidFill>
                  <a:schemeClr val="bg1"/>
                </a:solidFill>
              </a:rPr>
              <a:t>learning</a:t>
            </a:r>
            <a:r>
              <a:rPr lang="es-CL" sz="1600" dirty="0">
                <a:solidFill>
                  <a:schemeClr val="bg1"/>
                </a:solidFill>
              </a:rPr>
              <a:t>, se procesa el </a:t>
            </a:r>
            <a:r>
              <a:rPr lang="es-CL" sz="1600" dirty="0" err="1">
                <a:solidFill>
                  <a:schemeClr val="bg1"/>
                </a:solidFill>
              </a:rPr>
              <a:t>big</a:t>
            </a:r>
            <a:r>
              <a:rPr lang="es-CL" sz="1600" dirty="0">
                <a:solidFill>
                  <a:schemeClr val="bg1"/>
                </a:solidFill>
              </a:rPr>
              <a:t> data mediante avanzados algoritmos, buscando identificar eventos en una etapa previa antes que se conviertan en una emergencia, mejorando la operación y planificación diaria.</a:t>
            </a:r>
          </a:p>
        </p:txBody>
      </p:sp>
      <p:sp>
        <p:nvSpPr>
          <p:cNvPr id="56" name="30 CuadroTexto">
            <a:extLst>
              <a:ext uri="{FF2B5EF4-FFF2-40B4-BE49-F238E27FC236}">
                <a16:creationId xmlns:a16="http://schemas.microsoft.com/office/drawing/2014/main" id="{1F98A185-5CBC-47B4-BFE4-D08446C3A370}"/>
              </a:ext>
            </a:extLst>
          </p:cNvPr>
          <p:cNvSpPr txBox="1"/>
          <p:nvPr/>
        </p:nvSpPr>
        <p:spPr>
          <a:xfrm>
            <a:off x="3009840" y="680817"/>
            <a:ext cx="762296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3000" b="1" dirty="0">
                <a:solidFill>
                  <a:srgbClr val="00B0F0"/>
                </a:solidFill>
                <a:cs typeface="Arial" pitchFamily="34" charset="0"/>
              </a:rPr>
              <a:t>Modelo de 5 Capas</a:t>
            </a:r>
          </a:p>
        </p:txBody>
      </p:sp>
      <p:grpSp>
        <p:nvGrpSpPr>
          <p:cNvPr id="58" name="Grupo 57">
            <a:extLst>
              <a:ext uri="{FF2B5EF4-FFF2-40B4-BE49-F238E27FC236}">
                <a16:creationId xmlns:a16="http://schemas.microsoft.com/office/drawing/2014/main" id="{50262FB9-46A3-4584-B7FC-DF3760EAA089}"/>
              </a:ext>
            </a:extLst>
          </p:cNvPr>
          <p:cNvGrpSpPr/>
          <p:nvPr/>
        </p:nvGrpSpPr>
        <p:grpSpPr>
          <a:xfrm>
            <a:off x="3070112" y="3179328"/>
            <a:ext cx="2370560" cy="667049"/>
            <a:chOff x="174807" y="3173335"/>
            <a:chExt cx="2371341" cy="667049"/>
          </a:xfrm>
          <a:solidFill>
            <a:srgbClr val="DEEBF7"/>
          </a:solidFill>
        </p:grpSpPr>
        <p:sp>
          <p:nvSpPr>
            <p:cNvPr id="59" name="Rectangle 20" descr="3">
              <a:extLst>
                <a:ext uri="{FF2B5EF4-FFF2-40B4-BE49-F238E27FC236}">
                  <a16:creationId xmlns:a16="http://schemas.microsoft.com/office/drawing/2014/main" id="{A5D82538-8A32-42A4-9AA5-757449D16D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4807" y="3173335"/>
              <a:ext cx="802107" cy="667049"/>
            </a:xfrm>
            <a:prstGeom prst="round2DiagRect">
              <a:avLst/>
            </a:prstGeom>
            <a:grpFill/>
            <a:ln w="12700">
              <a:noFill/>
              <a:miter lim="800000"/>
              <a:headEnd/>
              <a:tailEnd/>
            </a:ln>
          </p:spPr>
          <p:txBody>
            <a:bodyPr lIns="36000" tIns="36000" rIns="36000" bIns="36000" anchor="ctr"/>
            <a:lstStyle/>
            <a:p>
              <a:pPr defTabSz="914400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es-CL" sz="3600" b="1" kern="0" dirty="0">
                  <a:solidFill>
                    <a:schemeClr val="bg1"/>
                  </a:solidFill>
                  <a:latin typeface="Calibri" panose="020F0502020204030204" pitchFamily="34" charset="0"/>
                </a:rPr>
                <a:t>    3</a:t>
              </a:r>
            </a:p>
          </p:txBody>
        </p:sp>
        <p:sp>
          <p:nvSpPr>
            <p:cNvPr id="60" name="Diagrama de flujo: proceso 59">
              <a:extLst>
                <a:ext uri="{FF2B5EF4-FFF2-40B4-BE49-F238E27FC236}">
                  <a16:creationId xmlns:a16="http://schemas.microsoft.com/office/drawing/2014/main" id="{967B39E0-D3E3-419E-9E90-0FEAB8484DF5}"/>
                </a:ext>
              </a:extLst>
            </p:cNvPr>
            <p:cNvSpPr/>
            <p:nvPr/>
          </p:nvSpPr>
          <p:spPr>
            <a:xfrm>
              <a:off x="889418" y="3173760"/>
              <a:ext cx="1656730" cy="664682"/>
            </a:xfrm>
            <a:prstGeom prst="flowChartProcess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s-CL" sz="1100" b="1" dirty="0"/>
                <a:t>ALMACENAMIENTO Y COMUNICACIÓN</a:t>
              </a:r>
            </a:p>
          </p:txBody>
        </p:sp>
      </p:grpSp>
      <p:grpSp>
        <p:nvGrpSpPr>
          <p:cNvPr id="61" name="Grupo 60">
            <a:extLst>
              <a:ext uri="{FF2B5EF4-FFF2-40B4-BE49-F238E27FC236}">
                <a16:creationId xmlns:a16="http://schemas.microsoft.com/office/drawing/2014/main" id="{3A8DE908-562A-44BD-B5A1-074221EC2E45}"/>
              </a:ext>
            </a:extLst>
          </p:cNvPr>
          <p:cNvGrpSpPr/>
          <p:nvPr/>
        </p:nvGrpSpPr>
        <p:grpSpPr>
          <a:xfrm>
            <a:off x="3066298" y="3896720"/>
            <a:ext cx="2374375" cy="669335"/>
            <a:chOff x="24611" y="2279750"/>
            <a:chExt cx="2374375" cy="669335"/>
          </a:xfrm>
          <a:solidFill>
            <a:srgbClr val="DEEBF7"/>
          </a:solidFill>
        </p:grpSpPr>
        <p:sp>
          <p:nvSpPr>
            <p:cNvPr id="62" name="Rectangle 20" descr="3">
              <a:extLst>
                <a:ext uri="{FF2B5EF4-FFF2-40B4-BE49-F238E27FC236}">
                  <a16:creationId xmlns:a16="http://schemas.microsoft.com/office/drawing/2014/main" id="{B94A30CF-0C3D-456B-A3C6-97E55A8979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11" y="2282036"/>
              <a:ext cx="802107" cy="667049"/>
            </a:xfrm>
            <a:prstGeom prst="round2DiagRect">
              <a:avLst/>
            </a:prstGeom>
            <a:grpFill/>
            <a:ln w="12700">
              <a:noFill/>
              <a:miter lim="800000"/>
              <a:headEnd/>
              <a:tailEnd/>
            </a:ln>
          </p:spPr>
          <p:txBody>
            <a:bodyPr lIns="36000" tIns="36000" rIns="36000" bIns="36000" anchor="ctr"/>
            <a:lstStyle/>
            <a:p>
              <a:pPr defTabSz="914400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es-CL" sz="3600" b="1" kern="0" dirty="0">
                  <a:solidFill>
                    <a:schemeClr val="bg1"/>
                  </a:solidFill>
                  <a:latin typeface="Calibri" panose="020F0502020204030204" pitchFamily="34" charset="0"/>
                </a:rPr>
                <a:t>    2</a:t>
              </a:r>
            </a:p>
          </p:txBody>
        </p:sp>
        <p:sp>
          <p:nvSpPr>
            <p:cNvPr id="63" name="Diagrama de flujo: proceso 62">
              <a:extLst>
                <a:ext uri="{FF2B5EF4-FFF2-40B4-BE49-F238E27FC236}">
                  <a16:creationId xmlns:a16="http://schemas.microsoft.com/office/drawing/2014/main" id="{193CB941-60E5-4671-BE43-D0B0FACD784A}"/>
                </a:ext>
              </a:extLst>
            </p:cNvPr>
            <p:cNvSpPr/>
            <p:nvPr/>
          </p:nvSpPr>
          <p:spPr>
            <a:xfrm>
              <a:off x="742802" y="2279750"/>
              <a:ext cx="1656184" cy="667049"/>
            </a:xfrm>
            <a:prstGeom prst="flowChartProcess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s-CL" sz="1100" b="1" dirty="0"/>
                <a:t>MEDICIÓN Y CONTROL</a:t>
              </a:r>
            </a:p>
          </p:txBody>
        </p:sp>
      </p:grpSp>
      <p:grpSp>
        <p:nvGrpSpPr>
          <p:cNvPr id="64" name="Grupo 63">
            <a:extLst>
              <a:ext uri="{FF2B5EF4-FFF2-40B4-BE49-F238E27FC236}">
                <a16:creationId xmlns:a16="http://schemas.microsoft.com/office/drawing/2014/main" id="{D0B381FC-CFD4-40FC-ABCB-CCFA660EE7AE}"/>
              </a:ext>
            </a:extLst>
          </p:cNvPr>
          <p:cNvGrpSpPr/>
          <p:nvPr/>
        </p:nvGrpSpPr>
        <p:grpSpPr>
          <a:xfrm>
            <a:off x="3066299" y="4613510"/>
            <a:ext cx="2374373" cy="682763"/>
            <a:chOff x="24611" y="2277206"/>
            <a:chExt cx="2374374" cy="682763"/>
          </a:xfrm>
          <a:solidFill>
            <a:srgbClr val="DEEBF7"/>
          </a:solidFill>
        </p:grpSpPr>
        <p:sp>
          <p:nvSpPr>
            <p:cNvPr id="65" name="Rectangle 20" descr="3">
              <a:extLst>
                <a:ext uri="{FF2B5EF4-FFF2-40B4-BE49-F238E27FC236}">
                  <a16:creationId xmlns:a16="http://schemas.microsoft.com/office/drawing/2014/main" id="{A2FB2A33-FFBD-4CF4-862F-A8FED1819A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11" y="2282036"/>
              <a:ext cx="802107" cy="667049"/>
            </a:xfrm>
            <a:prstGeom prst="round2DiagRect">
              <a:avLst/>
            </a:prstGeom>
            <a:grpFill/>
            <a:ln w="12700">
              <a:noFill/>
              <a:miter lim="800000"/>
              <a:headEnd/>
              <a:tailEnd/>
            </a:ln>
          </p:spPr>
          <p:txBody>
            <a:bodyPr lIns="36000" tIns="36000" rIns="36000" bIns="36000" anchor="ctr"/>
            <a:lstStyle/>
            <a:p>
              <a:pPr defTabSz="914400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es-CL" sz="3600" b="1" kern="0" dirty="0">
                  <a:solidFill>
                    <a:schemeClr val="bg1"/>
                  </a:solidFill>
                  <a:latin typeface="Calibri" panose="020F0502020204030204" pitchFamily="34" charset="0"/>
                </a:rPr>
                <a:t>    1</a:t>
              </a:r>
            </a:p>
          </p:txBody>
        </p:sp>
        <p:sp>
          <p:nvSpPr>
            <p:cNvPr id="66" name="Diagrama de flujo: proceso 65">
              <a:extLst>
                <a:ext uri="{FF2B5EF4-FFF2-40B4-BE49-F238E27FC236}">
                  <a16:creationId xmlns:a16="http://schemas.microsoft.com/office/drawing/2014/main" id="{FBA18F8C-2C5C-4F71-9EC2-1519285A35B2}"/>
                </a:ext>
              </a:extLst>
            </p:cNvPr>
            <p:cNvSpPr/>
            <p:nvPr/>
          </p:nvSpPr>
          <p:spPr>
            <a:xfrm>
              <a:off x="742801" y="2277206"/>
              <a:ext cx="1656184" cy="682763"/>
            </a:xfrm>
            <a:prstGeom prst="flowChartProcess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s-CL" sz="1200" b="1" dirty="0"/>
                <a:t>INFRAESTRUCTURA FÍSICA</a:t>
              </a:r>
            </a:p>
          </p:txBody>
        </p:sp>
      </p:grpSp>
      <p:grpSp>
        <p:nvGrpSpPr>
          <p:cNvPr id="67" name="Grupo 66">
            <a:extLst>
              <a:ext uri="{FF2B5EF4-FFF2-40B4-BE49-F238E27FC236}">
                <a16:creationId xmlns:a16="http://schemas.microsoft.com/office/drawing/2014/main" id="{08CD64EE-89BF-48CC-8EEB-2DE3357A7303}"/>
              </a:ext>
            </a:extLst>
          </p:cNvPr>
          <p:cNvGrpSpPr/>
          <p:nvPr/>
        </p:nvGrpSpPr>
        <p:grpSpPr>
          <a:xfrm>
            <a:off x="3058236" y="2469385"/>
            <a:ext cx="2382435" cy="667049"/>
            <a:chOff x="174807" y="3173335"/>
            <a:chExt cx="2263461" cy="667049"/>
          </a:xfrm>
          <a:solidFill>
            <a:srgbClr val="DEEBF7"/>
          </a:solidFill>
        </p:grpSpPr>
        <p:sp>
          <p:nvSpPr>
            <p:cNvPr id="68" name="Rectangle 20" descr="3">
              <a:extLst>
                <a:ext uri="{FF2B5EF4-FFF2-40B4-BE49-F238E27FC236}">
                  <a16:creationId xmlns:a16="http://schemas.microsoft.com/office/drawing/2014/main" id="{54625E7C-26B2-499D-A49C-303EC6048B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4807" y="3173335"/>
              <a:ext cx="802107" cy="667049"/>
            </a:xfrm>
            <a:prstGeom prst="round2DiagRect">
              <a:avLst/>
            </a:prstGeom>
            <a:grpFill/>
            <a:ln w="12700">
              <a:noFill/>
              <a:miter lim="800000"/>
              <a:headEnd/>
              <a:tailEnd/>
            </a:ln>
          </p:spPr>
          <p:txBody>
            <a:bodyPr lIns="36000" tIns="36000" rIns="36000" bIns="36000" anchor="ctr"/>
            <a:lstStyle/>
            <a:p>
              <a:pPr defTabSz="914400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es-CL" sz="3600" b="1" kern="0" dirty="0">
                  <a:solidFill>
                    <a:schemeClr val="bg1"/>
                  </a:solidFill>
                  <a:latin typeface="Calibri" panose="020F0502020204030204" pitchFamily="34" charset="0"/>
                </a:rPr>
                <a:t>    4</a:t>
              </a:r>
            </a:p>
          </p:txBody>
        </p:sp>
        <p:sp>
          <p:nvSpPr>
            <p:cNvPr id="69" name="Diagrama de flujo: proceso 68">
              <a:extLst>
                <a:ext uri="{FF2B5EF4-FFF2-40B4-BE49-F238E27FC236}">
                  <a16:creationId xmlns:a16="http://schemas.microsoft.com/office/drawing/2014/main" id="{0C08A78D-5C40-4B4B-A384-1B6CC2BF31BE}"/>
                </a:ext>
              </a:extLst>
            </p:cNvPr>
            <p:cNvSpPr/>
            <p:nvPr/>
          </p:nvSpPr>
          <p:spPr>
            <a:xfrm>
              <a:off x="864792" y="3173761"/>
              <a:ext cx="1573476" cy="664682"/>
            </a:xfrm>
            <a:prstGeom prst="flowChartProcess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s-CL" sz="1100" b="1" dirty="0"/>
                <a:t>VISUALIZACION Y GESTION DE DATOS</a:t>
              </a:r>
            </a:p>
          </p:txBody>
        </p:sp>
      </p:grpSp>
      <p:grpSp>
        <p:nvGrpSpPr>
          <p:cNvPr id="70" name="Grupo 69">
            <a:extLst>
              <a:ext uri="{FF2B5EF4-FFF2-40B4-BE49-F238E27FC236}">
                <a16:creationId xmlns:a16="http://schemas.microsoft.com/office/drawing/2014/main" id="{564013DA-9EAA-4D04-8F2F-0F77EC26D2C3}"/>
              </a:ext>
            </a:extLst>
          </p:cNvPr>
          <p:cNvGrpSpPr/>
          <p:nvPr/>
        </p:nvGrpSpPr>
        <p:grpSpPr>
          <a:xfrm>
            <a:off x="3058236" y="1767064"/>
            <a:ext cx="2382434" cy="667049"/>
            <a:chOff x="174807" y="3173335"/>
            <a:chExt cx="2193853" cy="667049"/>
          </a:xfrm>
          <a:solidFill>
            <a:srgbClr val="1253A2"/>
          </a:solidFill>
        </p:grpSpPr>
        <p:sp>
          <p:nvSpPr>
            <p:cNvPr id="71" name="Rectangle 20" descr="3">
              <a:extLst>
                <a:ext uri="{FF2B5EF4-FFF2-40B4-BE49-F238E27FC236}">
                  <a16:creationId xmlns:a16="http://schemas.microsoft.com/office/drawing/2014/main" id="{44B1C6AD-B76F-4F7A-8B38-B747177D2D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4807" y="3173335"/>
              <a:ext cx="802107" cy="667049"/>
            </a:xfrm>
            <a:prstGeom prst="round2DiagRect">
              <a:avLst/>
            </a:prstGeom>
            <a:grpFill/>
            <a:ln w="12700">
              <a:noFill/>
              <a:miter lim="800000"/>
              <a:headEnd/>
              <a:tailEnd/>
            </a:ln>
          </p:spPr>
          <p:txBody>
            <a:bodyPr lIns="36000" tIns="36000" rIns="36000" bIns="36000" anchor="ctr"/>
            <a:lstStyle/>
            <a:p>
              <a:pPr defTabSz="914400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es-CL" sz="3600" b="1" kern="0" dirty="0">
                  <a:solidFill>
                    <a:schemeClr val="bg1"/>
                  </a:solidFill>
                  <a:latin typeface="Calibri" panose="020F0502020204030204" pitchFamily="34" charset="0"/>
                </a:rPr>
                <a:t>    5</a:t>
              </a:r>
            </a:p>
          </p:txBody>
        </p:sp>
        <p:sp>
          <p:nvSpPr>
            <p:cNvPr id="72" name="Diagrama de flujo: proceso 71">
              <a:extLst>
                <a:ext uri="{FF2B5EF4-FFF2-40B4-BE49-F238E27FC236}">
                  <a16:creationId xmlns:a16="http://schemas.microsoft.com/office/drawing/2014/main" id="{4466CB71-35B6-41DF-B27B-B183D3FDA99C}"/>
                </a:ext>
              </a:extLst>
            </p:cNvPr>
            <p:cNvSpPr/>
            <p:nvPr/>
          </p:nvSpPr>
          <p:spPr>
            <a:xfrm>
              <a:off x="843573" y="3173760"/>
              <a:ext cx="1525087" cy="664683"/>
            </a:xfrm>
            <a:prstGeom prst="flowChartProcess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s-CL" sz="1100" b="1" dirty="0"/>
                <a:t>FUSION Y ANALISIS DE DATOS</a:t>
              </a:r>
            </a:p>
          </p:txBody>
        </p:sp>
      </p:grpSp>
      <p:pic>
        <p:nvPicPr>
          <p:cNvPr id="73" name="Imagen 72">
            <a:extLst>
              <a:ext uri="{FF2B5EF4-FFF2-40B4-BE49-F238E27FC236}">
                <a16:creationId xmlns:a16="http://schemas.microsoft.com/office/drawing/2014/main" id="{46E1F024-3C80-4249-9A2E-AEDF626BA595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121132" y="2640567"/>
            <a:ext cx="379840" cy="354518"/>
          </a:xfrm>
          <a:prstGeom prst="rect">
            <a:avLst/>
          </a:prstGeom>
        </p:spPr>
      </p:pic>
      <p:pic>
        <p:nvPicPr>
          <p:cNvPr id="74" name="Imagen 73">
            <a:extLst>
              <a:ext uri="{FF2B5EF4-FFF2-40B4-BE49-F238E27FC236}">
                <a16:creationId xmlns:a16="http://schemas.microsoft.com/office/drawing/2014/main" id="{2DCD2641-B62C-4B50-8202-F7C5B8DAB6EE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048230" y="1858003"/>
            <a:ext cx="448067" cy="442857"/>
          </a:xfrm>
          <a:prstGeom prst="rect">
            <a:avLst/>
          </a:prstGeom>
        </p:spPr>
      </p:pic>
      <p:pic>
        <p:nvPicPr>
          <p:cNvPr id="75" name="Imagen 74">
            <a:extLst>
              <a:ext uri="{FF2B5EF4-FFF2-40B4-BE49-F238E27FC236}">
                <a16:creationId xmlns:a16="http://schemas.microsoft.com/office/drawing/2014/main" id="{A5C4D896-5DA3-4E9E-AA7A-2F0AAA9FA103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100967" y="3318364"/>
            <a:ext cx="436959" cy="429014"/>
          </a:xfrm>
          <a:prstGeom prst="rect">
            <a:avLst/>
          </a:prstGeom>
        </p:spPr>
      </p:pic>
      <p:pic>
        <p:nvPicPr>
          <p:cNvPr id="76" name="Imagen 75">
            <a:extLst>
              <a:ext uri="{FF2B5EF4-FFF2-40B4-BE49-F238E27FC236}">
                <a16:creationId xmlns:a16="http://schemas.microsoft.com/office/drawing/2014/main" id="{F8848766-B830-4563-AE02-4A5289950D9B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110533" y="4736445"/>
            <a:ext cx="402113" cy="405943"/>
          </a:xfrm>
          <a:prstGeom prst="rect">
            <a:avLst/>
          </a:prstGeom>
        </p:spPr>
      </p:pic>
      <p:pic>
        <p:nvPicPr>
          <p:cNvPr id="77" name="Imagen 76">
            <a:extLst>
              <a:ext uri="{FF2B5EF4-FFF2-40B4-BE49-F238E27FC236}">
                <a16:creationId xmlns:a16="http://schemas.microsoft.com/office/drawing/2014/main" id="{EA4D1C4A-4446-4EAA-A76C-BA7BEDCCE9F8}"/>
              </a:ext>
            </a:extLst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</a:blip>
          <a:stretch>
            <a:fillRect/>
          </a:stretch>
        </p:blipFill>
        <p:spPr>
          <a:xfrm>
            <a:off x="3110533" y="3999849"/>
            <a:ext cx="436627" cy="444155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EF81BA09-F297-4177-AF22-7F05D0B2D18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792736" y="2424378"/>
            <a:ext cx="4096728" cy="1307893"/>
          </a:xfrm>
          <a:prstGeom prst="rect">
            <a:avLst/>
          </a:prstGeom>
        </p:spPr>
      </p:pic>
      <p:pic>
        <p:nvPicPr>
          <p:cNvPr id="130" name="Imagen 129">
            <a:extLst>
              <a:ext uri="{FF2B5EF4-FFF2-40B4-BE49-F238E27FC236}">
                <a16:creationId xmlns:a16="http://schemas.microsoft.com/office/drawing/2014/main" id="{21079016-8A47-4672-A32A-0EA450FB5B1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744418" y="2433058"/>
            <a:ext cx="845007" cy="1118305"/>
          </a:xfrm>
          <a:prstGeom prst="rect">
            <a:avLst/>
          </a:prstGeom>
        </p:spPr>
      </p:pic>
      <p:pic>
        <p:nvPicPr>
          <p:cNvPr id="131" name="Imagen 130">
            <a:extLst>
              <a:ext uri="{FF2B5EF4-FFF2-40B4-BE49-F238E27FC236}">
                <a16:creationId xmlns:a16="http://schemas.microsoft.com/office/drawing/2014/main" id="{1163436F-02A6-4565-8781-DA86933BAFF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1030655" y="2412731"/>
            <a:ext cx="1020154" cy="1008756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38E787FA-4BD0-47C4-BCF7-381F08978217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893171" y="1634108"/>
            <a:ext cx="3739173" cy="890535"/>
          </a:xfrm>
          <a:prstGeom prst="rect">
            <a:avLst/>
          </a:prstGeom>
        </p:spPr>
      </p:pic>
      <p:grpSp>
        <p:nvGrpSpPr>
          <p:cNvPr id="2" name="Grupo 1">
            <a:extLst>
              <a:ext uri="{FF2B5EF4-FFF2-40B4-BE49-F238E27FC236}">
                <a16:creationId xmlns:a16="http://schemas.microsoft.com/office/drawing/2014/main" id="{F6EC6154-1483-4216-8C5E-F4686090EB35}"/>
              </a:ext>
            </a:extLst>
          </p:cNvPr>
          <p:cNvGrpSpPr/>
          <p:nvPr/>
        </p:nvGrpSpPr>
        <p:grpSpPr>
          <a:xfrm>
            <a:off x="3111734" y="5989229"/>
            <a:ext cx="8751999" cy="545011"/>
            <a:chOff x="3111734" y="5989229"/>
            <a:chExt cx="8751999" cy="545011"/>
          </a:xfrm>
        </p:grpSpPr>
        <p:sp>
          <p:nvSpPr>
            <p:cNvPr id="101" name="Rectángulo 100">
              <a:extLst>
                <a:ext uri="{FF2B5EF4-FFF2-40B4-BE49-F238E27FC236}">
                  <a16:creationId xmlns:a16="http://schemas.microsoft.com/office/drawing/2014/main" id="{C6AFDB48-769D-47B8-83ED-A617AC4CA68D}"/>
                </a:ext>
              </a:extLst>
            </p:cNvPr>
            <p:cNvSpPr/>
            <p:nvPr/>
          </p:nvSpPr>
          <p:spPr>
            <a:xfrm>
              <a:off x="5440668" y="5989229"/>
              <a:ext cx="6423065" cy="545011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endParaRPr lang="es-CL" sz="1300" dirty="0">
                <a:solidFill>
                  <a:schemeClr val="tx1"/>
                </a:solidFill>
              </a:endParaRPr>
            </a:p>
          </p:txBody>
        </p:sp>
        <p:sp>
          <p:nvSpPr>
            <p:cNvPr id="95" name="Rectángulo 94">
              <a:extLst>
                <a:ext uri="{FF2B5EF4-FFF2-40B4-BE49-F238E27FC236}">
                  <a16:creationId xmlns:a16="http://schemas.microsoft.com/office/drawing/2014/main" id="{CCB933EE-349A-428E-A5ED-D97C1A3FB776}"/>
                </a:ext>
              </a:extLst>
            </p:cNvPr>
            <p:cNvSpPr/>
            <p:nvPr/>
          </p:nvSpPr>
          <p:spPr>
            <a:xfrm>
              <a:off x="3111734" y="5989229"/>
              <a:ext cx="2328935" cy="545011"/>
            </a:xfrm>
            <a:prstGeom prst="rect">
              <a:avLst/>
            </a:prstGeom>
            <a:solidFill>
              <a:srgbClr val="01A7E5"/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5128" tIns="77216" rIns="135128" bIns="77216" numCol="1" spcCol="1270" anchor="ctr" anchorCtr="0">
              <a:noAutofit/>
            </a:bodyPr>
            <a:lstStyle/>
            <a:p>
              <a:pPr lvl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CL" sz="1500" b="1" kern="1200" dirty="0"/>
                <a:t>Soluciones innovadoras</a:t>
              </a:r>
            </a:p>
          </p:txBody>
        </p:sp>
        <p:pic>
          <p:nvPicPr>
            <p:cNvPr id="96" name="Picture 6" descr="http://static.wixstatic.com/media/ea34fd_eeb26585ef3747459c7f072b7cdae1bf.png">
              <a:extLst>
                <a:ext uri="{FF2B5EF4-FFF2-40B4-BE49-F238E27FC236}">
                  <a16:creationId xmlns:a16="http://schemas.microsoft.com/office/drawing/2014/main" id="{1211A8CA-2854-46B1-A79F-BBD6513C5E6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42990" y="6059107"/>
              <a:ext cx="1169643" cy="4569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7" name="Imagen 96">
              <a:extLst>
                <a:ext uri="{FF2B5EF4-FFF2-40B4-BE49-F238E27FC236}">
                  <a16:creationId xmlns:a16="http://schemas.microsoft.com/office/drawing/2014/main" id="{59E5DBE6-5486-49A3-845A-8B9EA32C175E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7230815" y="6058361"/>
              <a:ext cx="1582888" cy="456971"/>
            </a:xfrm>
            <a:prstGeom prst="rect">
              <a:avLst/>
            </a:prstGeom>
          </p:spPr>
        </p:pic>
        <p:pic>
          <p:nvPicPr>
            <p:cNvPr id="98" name="Imagen 4">
              <a:extLst>
                <a:ext uri="{FF2B5EF4-FFF2-40B4-BE49-F238E27FC236}">
                  <a16:creationId xmlns:a16="http://schemas.microsoft.com/office/drawing/2014/main" id="{C12249CC-CA8B-4EAB-BA37-4D7EDADB29C0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77375" y="6024624"/>
              <a:ext cx="1204867" cy="492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0" name="Imagen 99">
              <a:extLst>
                <a:ext uri="{FF2B5EF4-FFF2-40B4-BE49-F238E27FC236}">
                  <a16:creationId xmlns:a16="http://schemas.microsoft.com/office/drawing/2014/main" id="{E8E82140-4B02-4B36-A574-FB2E627F3583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9206605" y="6023105"/>
              <a:ext cx="469594" cy="4959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08311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" name="Imagen 199">
            <a:extLst>
              <a:ext uri="{FF2B5EF4-FFF2-40B4-BE49-F238E27FC236}">
                <a16:creationId xmlns:a16="http://schemas.microsoft.com/office/drawing/2014/main" id="{07D339FA-FE16-47EE-9814-EDBB74B3E09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74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14B95540-D5E7-4603-AAE4-7F5FD626DBCA}"/>
              </a:ext>
            </a:extLst>
          </p:cNvPr>
          <p:cNvSpPr txBox="1">
            <a:spLocks/>
          </p:cNvSpPr>
          <p:nvPr/>
        </p:nvSpPr>
        <p:spPr bwMode="auto">
          <a:xfrm>
            <a:off x="743584" y="968044"/>
            <a:ext cx="10536992" cy="512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228600" indent="-228600" algn="l" defTabSz="457200" rtl="0" eaLnBrk="0" fontAlgn="base" hangingPunct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ヒラギノ角ゴ Pro W3" charset="0"/>
                <a:cs typeface="ヒラギノ角ゴ Pro W3" charset="0"/>
              </a:defRPr>
            </a:lvl1pPr>
            <a:lvl2pPr marL="457200" indent="-228600" algn="l" defTabSz="457200" rtl="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1"/>
              </a:buClr>
              <a:buFont typeface="Calibri" panose="020F0502020204030204" pitchFamily="34" charset="0"/>
              <a:buChar char="−"/>
              <a:defRPr sz="1400" kern="1200">
                <a:solidFill>
                  <a:schemeClr val="tx1"/>
                </a:solidFill>
                <a:latin typeface="+mn-lt"/>
                <a:ea typeface="ヒラギノ角ゴ Pro W3" charset="0"/>
                <a:cs typeface="+mn-cs"/>
              </a:defRPr>
            </a:lvl2pPr>
            <a:lvl3pPr marL="685800" indent="-228600" algn="l" defTabSz="457200" rtl="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D50032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ヒラギノ角ゴ Pro W3" charset="0"/>
                <a:cs typeface="+mn-cs"/>
              </a:defRPr>
            </a:lvl3pPr>
            <a:lvl4pPr marL="749300" indent="-285750" algn="l" defTabSz="457200" rtl="0" eaLnBrk="0" fontAlgn="base" hangingPunct="0">
              <a:spcBef>
                <a:spcPts val="600"/>
              </a:spcBef>
              <a:spcAft>
                <a:spcPct val="0"/>
              </a:spcAft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ヒラギノ角ゴ Pro W3" charset="0"/>
                <a:cs typeface="+mn-cs"/>
              </a:defRPr>
            </a:lvl4pPr>
            <a:lvl5pPr marL="968375" indent="-285750" algn="l" defTabSz="457200" rtl="0" eaLnBrk="0" fontAlgn="base" hangingPunct="0">
              <a:spcBef>
                <a:spcPts val="600"/>
              </a:spcBef>
              <a:spcAft>
                <a:spcPct val="0"/>
              </a:spcAft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ヒラギノ角ゴ Pro W3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D50032"/>
              </a:buClr>
              <a:buNone/>
            </a:pPr>
            <a:r>
              <a:rPr lang="es-CL" b="1" dirty="0">
                <a:solidFill>
                  <a:srgbClr val="3E5E80"/>
                </a:solidFill>
              </a:rPr>
              <a:t>El Modelo de Gestión Integral de Redes sustenta su metodología en el Modelo de 5 capas, estructurando una visión Smart City a distintos niveles, priorizando las actividades desde la infraestructura hasta la fusión y análisis de datos.</a:t>
            </a:r>
          </a:p>
        </p:txBody>
      </p:sp>
      <p:cxnSp>
        <p:nvCxnSpPr>
          <p:cNvPr id="17" name="Straight Connector 13">
            <a:extLst>
              <a:ext uri="{FF2B5EF4-FFF2-40B4-BE49-F238E27FC236}">
                <a16:creationId xmlns:a16="http://schemas.microsoft.com/office/drawing/2014/main" id="{B6DD9276-25A5-4D92-A484-BF98BDDF4647}"/>
              </a:ext>
            </a:extLst>
          </p:cNvPr>
          <p:cNvCxnSpPr>
            <a:cxnSpLocks/>
          </p:cNvCxnSpPr>
          <p:nvPr/>
        </p:nvCxnSpPr>
        <p:spPr>
          <a:xfrm>
            <a:off x="361950" y="1453660"/>
            <a:ext cx="11278666" cy="0"/>
          </a:xfrm>
          <a:prstGeom prst="line">
            <a:avLst/>
          </a:prstGeom>
          <a:noFill/>
          <a:ln w="12700" cap="flat" cmpd="sng" algn="ctr">
            <a:solidFill>
              <a:srgbClr val="39335B"/>
            </a:solidFill>
            <a:prstDash val="solid"/>
          </a:ln>
          <a:effectLst/>
        </p:spPr>
      </p:cxnSp>
      <p:cxnSp>
        <p:nvCxnSpPr>
          <p:cNvPr id="24" name="Straight Connector 13">
            <a:extLst>
              <a:ext uri="{FF2B5EF4-FFF2-40B4-BE49-F238E27FC236}">
                <a16:creationId xmlns:a16="http://schemas.microsoft.com/office/drawing/2014/main" id="{715DB2E1-2B0E-493E-BFCF-687C520044E9}"/>
              </a:ext>
            </a:extLst>
          </p:cNvPr>
          <p:cNvCxnSpPr>
            <a:cxnSpLocks/>
          </p:cNvCxnSpPr>
          <p:nvPr/>
        </p:nvCxnSpPr>
        <p:spPr>
          <a:xfrm>
            <a:off x="361950" y="968044"/>
            <a:ext cx="11278666" cy="0"/>
          </a:xfrm>
          <a:prstGeom prst="line">
            <a:avLst/>
          </a:prstGeom>
          <a:noFill/>
          <a:ln w="12700" cap="flat" cmpd="sng" algn="ctr">
            <a:solidFill>
              <a:srgbClr val="39335B"/>
            </a:solidFill>
            <a:prstDash val="solid"/>
          </a:ln>
          <a:effectLst/>
        </p:spPr>
      </p:cxnSp>
      <p:sp>
        <p:nvSpPr>
          <p:cNvPr id="27" name="Title 5">
            <a:extLst>
              <a:ext uri="{FF2B5EF4-FFF2-40B4-BE49-F238E27FC236}">
                <a16:creationId xmlns:a16="http://schemas.microsoft.com/office/drawing/2014/main" id="{6F0536AC-1F70-43D9-A270-C60D69E468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1950" y="410013"/>
            <a:ext cx="8229600" cy="462093"/>
          </a:xfrm>
        </p:spPr>
        <p:txBody>
          <a:bodyPr>
            <a:normAutofit/>
          </a:bodyPr>
          <a:lstStyle/>
          <a:p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MODELO DE GESTIÓN INTEGRAL</a:t>
            </a:r>
          </a:p>
        </p:txBody>
      </p:sp>
      <p:sp>
        <p:nvSpPr>
          <p:cNvPr id="199" name="Rectángulo 198">
            <a:extLst>
              <a:ext uri="{FF2B5EF4-FFF2-40B4-BE49-F238E27FC236}">
                <a16:creationId xmlns:a16="http://schemas.microsoft.com/office/drawing/2014/main" id="{19239CB1-8379-4321-8932-6B292B7089A1}"/>
              </a:ext>
            </a:extLst>
          </p:cNvPr>
          <p:cNvSpPr/>
          <p:nvPr/>
        </p:nvSpPr>
        <p:spPr>
          <a:xfrm>
            <a:off x="361950" y="6346297"/>
            <a:ext cx="11465088" cy="29238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s-CL" sz="1300" dirty="0">
                <a:solidFill>
                  <a:schemeClr val="tx1"/>
                </a:solidFill>
              </a:rPr>
              <a:t>La Gestión Integral de Redes permite integrar de manera ordenada, coherente y sustentable las actividades</a:t>
            </a:r>
          </a:p>
        </p:txBody>
      </p:sp>
      <p:sp>
        <p:nvSpPr>
          <p:cNvPr id="49" name="Rectangle 20" descr="3">
            <a:extLst>
              <a:ext uri="{FF2B5EF4-FFF2-40B4-BE49-F238E27FC236}">
                <a16:creationId xmlns:a16="http://schemas.microsoft.com/office/drawing/2014/main" id="{CA617F58-62F2-4613-8B02-10B11832F3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9344" y="5268701"/>
            <a:ext cx="966632" cy="871677"/>
          </a:xfrm>
          <a:prstGeom prst="round2DiagRect">
            <a:avLst/>
          </a:prstGeom>
          <a:solidFill>
            <a:srgbClr val="DEEBF7"/>
          </a:solidFill>
          <a:ln w="12700">
            <a:noFill/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 defTabSz="914400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s-CL" sz="3600" b="1" kern="0" dirty="0">
                <a:solidFill>
                  <a:schemeClr val="bg1"/>
                </a:solidFill>
                <a:latin typeface="Calibri" panose="020F0502020204030204" pitchFamily="34" charset="0"/>
              </a:rPr>
              <a:t>     1</a:t>
            </a:r>
          </a:p>
        </p:txBody>
      </p:sp>
      <p:sp>
        <p:nvSpPr>
          <p:cNvPr id="50" name="Rectangle 20" descr="3">
            <a:extLst>
              <a:ext uri="{FF2B5EF4-FFF2-40B4-BE49-F238E27FC236}">
                <a16:creationId xmlns:a16="http://schemas.microsoft.com/office/drawing/2014/main" id="{B1A9772E-B27B-480E-8FE3-4C6201159D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2417" y="4348992"/>
            <a:ext cx="966632" cy="871677"/>
          </a:xfrm>
          <a:prstGeom prst="round2DiagRect">
            <a:avLst/>
          </a:prstGeom>
          <a:solidFill>
            <a:srgbClr val="DEEBF7"/>
          </a:solidFill>
          <a:ln w="12700">
            <a:noFill/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 defTabSz="914400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s-CL" sz="3600" b="1" kern="0" dirty="0">
                <a:solidFill>
                  <a:schemeClr val="bg1"/>
                </a:solidFill>
                <a:latin typeface="Calibri" panose="020F0502020204030204" pitchFamily="34" charset="0"/>
              </a:rPr>
              <a:t>     2</a:t>
            </a:r>
          </a:p>
        </p:txBody>
      </p:sp>
      <p:sp>
        <p:nvSpPr>
          <p:cNvPr id="51" name="Rectangle 20" descr="3">
            <a:extLst>
              <a:ext uri="{FF2B5EF4-FFF2-40B4-BE49-F238E27FC236}">
                <a16:creationId xmlns:a16="http://schemas.microsoft.com/office/drawing/2014/main" id="{016B8EB6-4F63-45C2-8A2C-608B9B8F06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2457" y="3415883"/>
            <a:ext cx="966632" cy="871677"/>
          </a:xfrm>
          <a:prstGeom prst="round2DiagRect">
            <a:avLst/>
          </a:prstGeom>
          <a:solidFill>
            <a:srgbClr val="DEEBF7"/>
          </a:solidFill>
          <a:ln w="12700">
            <a:noFill/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 defTabSz="914400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s-CL" sz="3600" b="1" kern="0" dirty="0">
                <a:solidFill>
                  <a:schemeClr val="bg1"/>
                </a:solidFill>
                <a:latin typeface="Calibri" panose="020F0502020204030204" pitchFamily="34" charset="0"/>
              </a:rPr>
              <a:t>     3</a:t>
            </a:r>
          </a:p>
        </p:txBody>
      </p:sp>
      <p:sp>
        <p:nvSpPr>
          <p:cNvPr id="52" name="Rectangle 20" descr="3">
            <a:extLst>
              <a:ext uri="{FF2B5EF4-FFF2-40B4-BE49-F238E27FC236}">
                <a16:creationId xmlns:a16="http://schemas.microsoft.com/office/drawing/2014/main" id="{E59072B7-2888-483D-BBB2-3788C58DCB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9344" y="2496174"/>
            <a:ext cx="966632" cy="871677"/>
          </a:xfrm>
          <a:prstGeom prst="round2DiagRect">
            <a:avLst/>
          </a:prstGeom>
          <a:solidFill>
            <a:srgbClr val="DEEBF7"/>
          </a:solidFill>
          <a:ln w="12700">
            <a:noFill/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 defTabSz="914400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s-CL" sz="3600" b="1" kern="0" dirty="0">
                <a:solidFill>
                  <a:schemeClr val="bg1"/>
                </a:solidFill>
                <a:latin typeface="Calibri" panose="020F0502020204030204" pitchFamily="34" charset="0"/>
              </a:rPr>
              <a:t>     4</a:t>
            </a:r>
          </a:p>
        </p:txBody>
      </p:sp>
      <p:sp>
        <p:nvSpPr>
          <p:cNvPr id="53" name="Flecha: hacia arriba 52">
            <a:extLst>
              <a:ext uri="{FF2B5EF4-FFF2-40B4-BE49-F238E27FC236}">
                <a16:creationId xmlns:a16="http://schemas.microsoft.com/office/drawing/2014/main" id="{2EC9778F-3F07-4F0B-84E3-79051A842B7A}"/>
              </a:ext>
            </a:extLst>
          </p:cNvPr>
          <p:cNvSpPr/>
          <p:nvPr/>
        </p:nvSpPr>
        <p:spPr>
          <a:xfrm>
            <a:off x="381535" y="1519850"/>
            <a:ext cx="616322" cy="3758673"/>
          </a:xfrm>
          <a:prstGeom prst="up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r>
              <a:rPr lang="es-CL" sz="1600" b="1" dirty="0"/>
              <a:t>CAPAS INTELIGENTES o “SMART</a:t>
            </a:r>
            <a:r>
              <a:rPr lang="es-CL" sz="1600" dirty="0"/>
              <a:t>”</a:t>
            </a:r>
          </a:p>
        </p:txBody>
      </p:sp>
      <p:pic>
        <p:nvPicPr>
          <p:cNvPr id="54" name="Picture 4">
            <a:extLst>
              <a:ext uri="{FF2B5EF4-FFF2-40B4-BE49-F238E27FC236}">
                <a16:creationId xmlns:a16="http://schemas.microsoft.com/office/drawing/2014/main" id="{6A39671B-12D1-42BA-AD23-F4D3AC76FC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5E8F9B"/>
              </a:clrFrom>
              <a:clrTo>
                <a:srgbClr val="5E8F9B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2918412" y="4709151"/>
            <a:ext cx="429208" cy="439260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5" name="Imagen 54">
            <a:extLst>
              <a:ext uri="{FF2B5EF4-FFF2-40B4-BE49-F238E27FC236}">
                <a16:creationId xmlns:a16="http://schemas.microsoft.com/office/drawing/2014/main" id="{CFA622D4-A8BD-4817-8D2D-D51182C58114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442964" y="4633329"/>
            <a:ext cx="815851" cy="542146"/>
          </a:xfrm>
          <a:prstGeom prst="rect">
            <a:avLst/>
          </a:prstGeom>
        </p:spPr>
      </p:pic>
      <p:pic>
        <p:nvPicPr>
          <p:cNvPr id="56" name="Picture 21">
            <a:extLst>
              <a:ext uri="{FF2B5EF4-FFF2-40B4-BE49-F238E27FC236}">
                <a16:creationId xmlns:a16="http://schemas.microsoft.com/office/drawing/2014/main" id="{2143BBE0-F801-4796-99FD-4770B6FAC5E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96" t="17554" r="18044" b="12337"/>
          <a:stretch/>
        </p:blipFill>
        <p:spPr>
          <a:xfrm>
            <a:off x="4222694" y="4674253"/>
            <a:ext cx="728871" cy="518040"/>
          </a:xfrm>
          <a:prstGeom prst="rect">
            <a:avLst/>
          </a:prstGeom>
        </p:spPr>
      </p:pic>
      <p:pic>
        <p:nvPicPr>
          <p:cNvPr id="57" name="Imagen 56">
            <a:extLst>
              <a:ext uri="{FF2B5EF4-FFF2-40B4-BE49-F238E27FC236}">
                <a16:creationId xmlns:a16="http://schemas.microsoft.com/office/drawing/2014/main" id="{98E0B448-6A4D-4406-AD1E-BF564A5BCEBA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145794" y="2746407"/>
            <a:ext cx="467843" cy="436655"/>
          </a:xfrm>
          <a:prstGeom prst="rect">
            <a:avLst/>
          </a:prstGeom>
        </p:spPr>
      </p:pic>
      <p:pic>
        <p:nvPicPr>
          <p:cNvPr id="58" name="Imagen 57">
            <a:extLst>
              <a:ext uri="{FF2B5EF4-FFF2-40B4-BE49-F238E27FC236}">
                <a16:creationId xmlns:a16="http://schemas.microsoft.com/office/drawing/2014/main" id="{2D056F63-4151-4F21-A774-C7F5D2A4ED13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145794" y="3593059"/>
            <a:ext cx="467843" cy="459336"/>
          </a:xfrm>
          <a:prstGeom prst="rect">
            <a:avLst/>
          </a:prstGeom>
        </p:spPr>
      </p:pic>
      <p:pic>
        <p:nvPicPr>
          <p:cNvPr id="59" name="Imagen 58">
            <a:extLst>
              <a:ext uri="{FF2B5EF4-FFF2-40B4-BE49-F238E27FC236}">
                <a16:creationId xmlns:a16="http://schemas.microsoft.com/office/drawing/2014/main" id="{3AFA0E52-1946-4124-9C05-64341EC03FFB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177010" y="4516607"/>
            <a:ext cx="436627" cy="444155"/>
          </a:xfrm>
          <a:prstGeom prst="rect">
            <a:avLst/>
          </a:prstGeom>
        </p:spPr>
      </p:pic>
      <p:pic>
        <p:nvPicPr>
          <p:cNvPr id="60" name="Imagen 59">
            <a:extLst>
              <a:ext uri="{FF2B5EF4-FFF2-40B4-BE49-F238E27FC236}">
                <a16:creationId xmlns:a16="http://schemas.microsoft.com/office/drawing/2014/main" id="{38C15B75-A766-4D93-BD62-03D12FB986B6}"/>
              </a:ext>
            </a:extLst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177010" y="5406523"/>
            <a:ext cx="471552" cy="476043"/>
          </a:xfrm>
          <a:prstGeom prst="rect">
            <a:avLst/>
          </a:prstGeom>
        </p:spPr>
      </p:pic>
      <p:pic>
        <p:nvPicPr>
          <p:cNvPr id="61" name="Imagen 60">
            <a:extLst>
              <a:ext uri="{FF2B5EF4-FFF2-40B4-BE49-F238E27FC236}">
                <a16:creationId xmlns:a16="http://schemas.microsoft.com/office/drawing/2014/main" id="{3E1DD80A-6E1E-44E5-960F-EE88608BFF33}"/>
              </a:ext>
            </a:extLst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089740" y="5484321"/>
            <a:ext cx="612896" cy="662725"/>
          </a:xfrm>
          <a:prstGeom prst="rect">
            <a:avLst/>
          </a:prstGeom>
        </p:spPr>
      </p:pic>
      <p:grpSp>
        <p:nvGrpSpPr>
          <p:cNvPr id="62" name="Grupo 61">
            <a:extLst>
              <a:ext uri="{FF2B5EF4-FFF2-40B4-BE49-F238E27FC236}">
                <a16:creationId xmlns:a16="http://schemas.microsoft.com/office/drawing/2014/main" id="{D9F80F8E-C233-40AA-A62A-183333D53CE0}"/>
              </a:ext>
            </a:extLst>
          </p:cNvPr>
          <p:cNvGrpSpPr/>
          <p:nvPr/>
        </p:nvGrpSpPr>
        <p:grpSpPr>
          <a:xfrm>
            <a:off x="1062417" y="1576081"/>
            <a:ext cx="5388631" cy="872061"/>
            <a:chOff x="3027713" y="1658733"/>
            <a:chExt cx="5388631" cy="872061"/>
          </a:xfrm>
        </p:grpSpPr>
        <p:grpSp>
          <p:nvGrpSpPr>
            <p:cNvPr id="63" name="Grupo 62">
              <a:extLst>
                <a:ext uri="{FF2B5EF4-FFF2-40B4-BE49-F238E27FC236}">
                  <a16:creationId xmlns:a16="http://schemas.microsoft.com/office/drawing/2014/main" id="{C999DB4D-091F-498A-88C8-169A44C3828A}"/>
                </a:ext>
              </a:extLst>
            </p:cNvPr>
            <p:cNvGrpSpPr/>
            <p:nvPr/>
          </p:nvGrpSpPr>
          <p:grpSpPr>
            <a:xfrm>
              <a:off x="3027713" y="1659117"/>
              <a:ext cx="966632" cy="871677"/>
              <a:chOff x="3911728" y="1614506"/>
              <a:chExt cx="966632" cy="871677"/>
            </a:xfrm>
          </p:grpSpPr>
          <p:sp>
            <p:nvSpPr>
              <p:cNvPr id="65" name="Rectangle 20" descr="3">
                <a:extLst>
                  <a:ext uri="{FF2B5EF4-FFF2-40B4-BE49-F238E27FC236}">
                    <a16:creationId xmlns:a16="http://schemas.microsoft.com/office/drawing/2014/main" id="{B95C6C39-6964-4DA9-AC03-E1D3559422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11728" y="1614506"/>
                <a:ext cx="966632" cy="871677"/>
              </a:xfrm>
              <a:prstGeom prst="round2DiagRect">
                <a:avLst/>
              </a:prstGeom>
              <a:solidFill>
                <a:srgbClr val="1253A2"/>
              </a:solidFill>
              <a:ln w="12700">
                <a:solidFill>
                  <a:srgbClr val="1253A2"/>
                </a:solidFill>
                <a:miter lim="800000"/>
                <a:headEnd/>
                <a:tailEnd/>
              </a:ln>
            </p:spPr>
            <p:txBody>
              <a:bodyPr lIns="36000" tIns="36000" rIns="36000" bIns="36000" anchor="ctr"/>
              <a:lstStyle/>
              <a:p>
                <a:pPr defTabSz="914400" eaLnBrk="1" fontAlgn="auto" hangingPunct="1">
                  <a:spcBef>
                    <a:spcPct val="20000"/>
                  </a:spcBef>
                  <a:spcAft>
                    <a:spcPts val="0"/>
                  </a:spcAft>
                  <a:defRPr/>
                </a:pPr>
                <a:r>
                  <a:rPr lang="es-CL" sz="3600" b="1" kern="0" dirty="0">
                    <a:solidFill>
                      <a:schemeClr val="bg1"/>
                    </a:solidFill>
                    <a:latin typeface="Calibri" panose="020F0502020204030204" pitchFamily="34" charset="0"/>
                  </a:rPr>
                  <a:t>     5</a:t>
                </a:r>
              </a:p>
            </p:txBody>
          </p:sp>
          <p:pic>
            <p:nvPicPr>
              <p:cNvPr id="66" name="Imagen 65">
                <a:extLst>
                  <a:ext uri="{FF2B5EF4-FFF2-40B4-BE49-F238E27FC236}">
                    <a16:creationId xmlns:a16="http://schemas.microsoft.com/office/drawing/2014/main" id="{F9587469-2511-46DB-AE05-A267E5A1E85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clrChange>
                  <a:clrFrom>
                    <a:srgbClr val="F7F7F7"/>
                  </a:clrFrom>
                  <a:clrTo>
                    <a:srgbClr val="F7F7F7">
                      <a:alpha val="0"/>
                    </a:srgbClr>
                  </a:clrTo>
                </a:clrChange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3995105" y="1742930"/>
                <a:ext cx="506838" cy="578711"/>
              </a:xfrm>
              <a:prstGeom prst="rect">
                <a:avLst/>
              </a:prstGeom>
            </p:spPr>
          </p:pic>
        </p:grpSp>
        <p:sp>
          <p:nvSpPr>
            <p:cNvPr id="64" name="Diagrama de flujo: proceso 63">
              <a:extLst>
                <a:ext uri="{FF2B5EF4-FFF2-40B4-BE49-F238E27FC236}">
                  <a16:creationId xmlns:a16="http://schemas.microsoft.com/office/drawing/2014/main" id="{2DD84160-6AE6-4F81-818C-75AFE10A5FF2}"/>
                </a:ext>
              </a:extLst>
            </p:cNvPr>
            <p:cNvSpPr/>
            <p:nvPr/>
          </p:nvSpPr>
          <p:spPr>
            <a:xfrm>
              <a:off x="3987106" y="1658733"/>
              <a:ext cx="4429238" cy="285568"/>
            </a:xfrm>
            <a:prstGeom prst="flowChartProcess">
              <a:avLst/>
            </a:prstGeom>
            <a:solidFill>
              <a:srgbClr val="1253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s-CL" sz="1600" b="1" dirty="0"/>
                <a:t>FUSION Y ANALISIS DE DATOS</a:t>
              </a:r>
            </a:p>
          </p:txBody>
        </p:sp>
      </p:grpSp>
      <p:pic>
        <p:nvPicPr>
          <p:cNvPr id="67" name="Imagen 66">
            <a:extLst>
              <a:ext uri="{FF2B5EF4-FFF2-40B4-BE49-F238E27FC236}">
                <a16:creationId xmlns:a16="http://schemas.microsoft.com/office/drawing/2014/main" id="{FA6666B0-F3BD-4B01-A27C-5CF0C3F88209}"/>
              </a:ext>
            </a:extLst>
          </p:cNvPr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750358" y="5549797"/>
            <a:ext cx="719136" cy="597249"/>
          </a:xfrm>
          <a:prstGeom prst="rect">
            <a:avLst/>
          </a:prstGeom>
        </p:spPr>
      </p:pic>
      <p:pic>
        <p:nvPicPr>
          <p:cNvPr id="68" name="Imagen 67">
            <a:extLst>
              <a:ext uri="{FF2B5EF4-FFF2-40B4-BE49-F238E27FC236}">
                <a16:creationId xmlns:a16="http://schemas.microsoft.com/office/drawing/2014/main" id="{BB6D0014-5D04-49EE-8C97-ADB12BDA6D21}"/>
              </a:ext>
            </a:extLst>
          </p:cNvPr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974838" y="5522519"/>
            <a:ext cx="401257" cy="597250"/>
          </a:xfrm>
          <a:prstGeom prst="rect">
            <a:avLst/>
          </a:prstGeom>
        </p:spPr>
      </p:pic>
      <p:pic>
        <p:nvPicPr>
          <p:cNvPr id="69" name="Imagen 68">
            <a:extLst>
              <a:ext uri="{FF2B5EF4-FFF2-40B4-BE49-F238E27FC236}">
                <a16:creationId xmlns:a16="http://schemas.microsoft.com/office/drawing/2014/main" id="{A151CD94-BA86-4360-9D98-7DD469EC3E56}"/>
              </a:ext>
            </a:extLst>
          </p:cNvPr>
          <p:cNvPicPr>
            <a:picLocks noChangeAspect="1"/>
          </p:cNvPicPr>
          <p:nvPr/>
        </p:nvPicPr>
        <p:blipFill>
          <a:blip r:embed="rId14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454168" y="3809556"/>
            <a:ext cx="983675" cy="412080"/>
          </a:xfrm>
          <a:prstGeom prst="rect">
            <a:avLst/>
          </a:prstGeom>
        </p:spPr>
      </p:pic>
      <p:pic>
        <p:nvPicPr>
          <p:cNvPr id="70" name="Imagen 69">
            <a:extLst>
              <a:ext uri="{FF2B5EF4-FFF2-40B4-BE49-F238E27FC236}">
                <a16:creationId xmlns:a16="http://schemas.microsoft.com/office/drawing/2014/main" id="{50471A32-F93A-47C6-9205-2C68DD8F4024}"/>
              </a:ext>
            </a:extLst>
          </p:cNvPr>
          <p:cNvPicPr>
            <a:picLocks noChangeAspect="1"/>
          </p:cNvPicPr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624052" y="3590263"/>
            <a:ext cx="762086" cy="631974"/>
          </a:xfrm>
          <a:prstGeom prst="rect">
            <a:avLst/>
          </a:prstGeom>
        </p:spPr>
      </p:pic>
      <p:pic>
        <p:nvPicPr>
          <p:cNvPr id="71" name="Picture 14">
            <a:extLst>
              <a:ext uri="{FF2B5EF4-FFF2-40B4-BE49-F238E27FC236}">
                <a16:creationId xmlns:a16="http://schemas.microsoft.com/office/drawing/2014/main" id="{3AB96B44-0AA9-4046-9582-8A63BE80A3E4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23"/>
          <a:stretch/>
        </p:blipFill>
        <p:spPr>
          <a:xfrm>
            <a:off x="2286657" y="2824056"/>
            <a:ext cx="1337395" cy="520538"/>
          </a:xfrm>
          <a:prstGeom prst="rect">
            <a:avLst/>
          </a:prstGeom>
        </p:spPr>
      </p:pic>
      <p:pic>
        <p:nvPicPr>
          <p:cNvPr id="72" name="Imagen 71">
            <a:extLst>
              <a:ext uri="{FF2B5EF4-FFF2-40B4-BE49-F238E27FC236}">
                <a16:creationId xmlns:a16="http://schemas.microsoft.com/office/drawing/2014/main" id="{C65A64EF-489A-4C77-9C22-AD8D1D51569B}"/>
              </a:ext>
            </a:extLst>
          </p:cNvPr>
          <p:cNvPicPr>
            <a:picLocks noChangeAspect="1"/>
          </p:cNvPicPr>
          <p:nvPr/>
        </p:nvPicPr>
        <p:blipFill>
          <a:blip r:embed="rId17">
            <a:clrChange>
              <a:clrFrom>
                <a:srgbClr val="A4C4FF"/>
              </a:clrFrom>
              <a:clrTo>
                <a:srgbClr val="A4C4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704748" y="2837267"/>
            <a:ext cx="1168489" cy="488152"/>
          </a:xfrm>
          <a:prstGeom prst="rect">
            <a:avLst/>
          </a:prstGeom>
        </p:spPr>
      </p:pic>
      <p:pic>
        <p:nvPicPr>
          <p:cNvPr id="73" name="Imagen 72">
            <a:extLst>
              <a:ext uri="{FF2B5EF4-FFF2-40B4-BE49-F238E27FC236}">
                <a16:creationId xmlns:a16="http://schemas.microsoft.com/office/drawing/2014/main" id="{B1C7C463-A322-4FDA-896A-40C8BDF92205}"/>
              </a:ext>
            </a:extLst>
          </p:cNvPr>
          <p:cNvPicPr>
            <a:picLocks noChangeAspect="1"/>
          </p:cNvPicPr>
          <p:nvPr/>
        </p:nvPicPr>
        <p:blipFill>
          <a:blip r:embed="rId18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606500" y="2844752"/>
            <a:ext cx="1030858" cy="472955"/>
          </a:xfrm>
          <a:prstGeom prst="rect">
            <a:avLst/>
          </a:prstGeom>
        </p:spPr>
      </p:pic>
      <p:pic>
        <p:nvPicPr>
          <p:cNvPr id="75" name="Imagen 74">
            <a:extLst>
              <a:ext uri="{FF2B5EF4-FFF2-40B4-BE49-F238E27FC236}">
                <a16:creationId xmlns:a16="http://schemas.microsoft.com/office/drawing/2014/main" id="{AD43AE80-0866-4F7E-A076-CF12F06168CD}"/>
              </a:ext>
            </a:extLst>
          </p:cNvPr>
          <p:cNvPicPr>
            <a:picLocks noChangeAspect="1"/>
          </p:cNvPicPr>
          <p:nvPr/>
        </p:nvPicPr>
        <p:blipFill>
          <a:blip r:embed="rId1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61318" y="1872107"/>
            <a:ext cx="874084" cy="561802"/>
          </a:xfrm>
          <a:prstGeom prst="rect">
            <a:avLst/>
          </a:prstGeom>
        </p:spPr>
      </p:pic>
      <p:pic>
        <p:nvPicPr>
          <p:cNvPr id="76" name="Imagen 75">
            <a:extLst>
              <a:ext uri="{FF2B5EF4-FFF2-40B4-BE49-F238E27FC236}">
                <a16:creationId xmlns:a16="http://schemas.microsoft.com/office/drawing/2014/main" id="{3CEBE3A4-A5B0-4096-9BA0-1E548484311A}"/>
              </a:ext>
            </a:extLst>
          </p:cNvPr>
          <p:cNvPicPr>
            <a:picLocks noChangeAspect="1"/>
          </p:cNvPicPr>
          <p:nvPr/>
        </p:nvPicPr>
        <p:blipFill>
          <a:blip r:embed="rId2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68971" y="1822048"/>
            <a:ext cx="900898" cy="636210"/>
          </a:xfrm>
          <a:prstGeom prst="rect">
            <a:avLst/>
          </a:prstGeom>
        </p:spPr>
      </p:pic>
      <p:pic>
        <p:nvPicPr>
          <p:cNvPr id="77" name="Imagen 76">
            <a:extLst>
              <a:ext uri="{FF2B5EF4-FFF2-40B4-BE49-F238E27FC236}">
                <a16:creationId xmlns:a16="http://schemas.microsoft.com/office/drawing/2014/main" id="{B10C1E6E-A483-49CD-B562-644A18945001}"/>
              </a:ext>
            </a:extLst>
          </p:cNvPr>
          <p:cNvPicPr>
            <a:picLocks noChangeAspect="1"/>
          </p:cNvPicPr>
          <p:nvPr/>
        </p:nvPicPr>
        <p:blipFill>
          <a:blip r:embed="rId2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517216" y="5495529"/>
            <a:ext cx="345286" cy="662726"/>
          </a:xfrm>
          <a:prstGeom prst="rect">
            <a:avLst/>
          </a:prstGeom>
        </p:spPr>
      </p:pic>
      <p:pic>
        <p:nvPicPr>
          <p:cNvPr id="78" name="Imagen 77">
            <a:extLst>
              <a:ext uri="{FF2B5EF4-FFF2-40B4-BE49-F238E27FC236}">
                <a16:creationId xmlns:a16="http://schemas.microsoft.com/office/drawing/2014/main" id="{E64C6159-AF56-42F1-9D6B-41BA70F39306}"/>
              </a:ext>
            </a:extLst>
          </p:cNvPr>
          <p:cNvPicPr>
            <a:picLocks noChangeAspect="1"/>
          </p:cNvPicPr>
          <p:nvPr/>
        </p:nvPicPr>
        <p:blipFill>
          <a:blip r:embed="rId22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193081" y="5579242"/>
            <a:ext cx="561975" cy="495300"/>
          </a:xfrm>
          <a:prstGeom prst="rect">
            <a:avLst/>
          </a:prstGeom>
        </p:spPr>
      </p:pic>
      <p:pic>
        <p:nvPicPr>
          <p:cNvPr id="79" name="Imagen 78">
            <a:extLst>
              <a:ext uri="{FF2B5EF4-FFF2-40B4-BE49-F238E27FC236}">
                <a16:creationId xmlns:a16="http://schemas.microsoft.com/office/drawing/2014/main" id="{4369D9B1-7871-4653-9AD4-326BB3E06409}"/>
              </a:ext>
            </a:extLst>
          </p:cNvPr>
          <p:cNvPicPr>
            <a:picLocks noChangeAspect="1"/>
          </p:cNvPicPr>
          <p:nvPr/>
        </p:nvPicPr>
        <p:blipFill>
          <a:blip r:embed="rId23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755056" y="5607582"/>
            <a:ext cx="304800" cy="466725"/>
          </a:xfrm>
          <a:prstGeom prst="rect">
            <a:avLst/>
          </a:prstGeom>
        </p:spPr>
      </p:pic>
      <p:pic>
        <p:nvPicPr>
          <p:cNvPr id="80" name="Imagen 79">
            <a:extLst>
              <a:ext uri="{FF2B5EF4-FFF2-40B4-BE49-F238E27FC236}">
                <a16:creationId xmlns:a16="http://schemas.microsoft.com/office/drawing/2014/main" id="{F1A8958E-38D3-4353-A11E-239978E75A54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3081081" y="5625375"/>
            <a:ext cx="400050" cy="361950"/>
          </a:xfrm>
          <a:prstGeom prst="rect">
            <a:avLst/>
          </a:prstGeom>
        </p:spPr>
      </p:pic>
      <p:pic>
        <p:nvPicPr>
          <p:cNvPr id="81" name="Imagen 80">
            <a:extLst>
              <a:ext uri="{FF2B5EF4-FFF2-40B4-BE49-F238E27FC236}">
                <a16:creationId xmlns:a16="http://schemas.microsoft.com/office/drawing/2014/main" id="{D6ABB360-761A-4850-96E9-E16EDC938A80}"/>
              </a:ext>
            </a:extLst>
          </p:cNvPr>
          <p:cNvPicPr>
            <a:picLocks noChangeAspect="1"/>
          </p:cNvPicPr>
          <p:nvPr/>
        </p:nvPicPr>
        <p:blipFill>
          <a:blip r:embed="rId25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499060" y="5531617"/>
            <a:ext cx="495300" cy="590550"/>
          </a:xfrm>
          <a:prstGeom prst="rect">
            <a:avLst/>
          </a:prstGeom>
        </p:spPr>
      </p:pic>
      <p:pic>
        <p:nvPicPr>
          <p:cNvPr id="82" name="Imagen 81">
            <a:extLst>
              <a:ext uri="{FF2B5EF4-FFF2-40B4-BE49-F238E27FC236}">
                <a16:creationId xmlns:a16="http://schemas.microsoft.com/office/drawing/2014/main" id="{DFAA9B53-5B75-483E-BA0E-D5FBC5A8AC94}"/>
              </a:ext>
            </a:extLst>
          </p:cNvPr>
          <p:cNvPicPr>
            <a:picLocks noChangeAspect="1"/>
          </p:cNvPicPr>
          <p:nvPr/>
        </p:nvPicPr>
        <p:blipFill>
          <a:blip r:embed="rId26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066229" y="4605597"/>
            <a:ext cx="634365" cy="586696"/>
          </a:xfrm>
          <a:prstGeom prst="rect">
            <a:avLst/>
          </a:prstGeom>
        </p:spPr>
      </p:pic>
      <p:sp>
        <p:nvSpPr>
          <p:cNvPr id="83" name="Diagrama de flujo: proceso 82">
            <a:extLst>
              <a:ext uri="{FF2B5EF4-FFF2-40B4-BE49-F238E27FC236}">
                <a16:creationId xmlns:a16="http://schemas.microsoft.com/office/drawing/2014/main" id="{915ABD34-B50F-4054-8B08-7B1451991E35}"/>
              </a:ext>
            </a:extLst>
          </p:cNvPr>
          <p:cNvSpPr/>
          <p:nvPr/>
        </p:nvSpPr>
        <p:spPr>
          <a:xfrm>
            <a:off x="2008075" y="2507112"/>
            <a:ext cx="4429238" cy="285568"/>
          </a:xfrm>
          <a:prstGeom prst="flowChartProcess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CL" sz="1600" b="1" dirty="0"/>
              <a:t>VISUALIZACIÓN Y GESTIÓN DE DATOS</a:t>
            </a:r>
          </a:p>
        </p:txBody>
      </p:sp>
      <p:sp>
        <p:nvSpPr>
          <p:cNvPr id="84" name="Diagrama de flujo: proceso 83">
            <a:extLst>
              <a:ext uri="{FF2B5EF4-FFF2-40B4-BE49-F238E27FC236}">
                <a16:creationId xmlns:a16="http://schemas.microsoft.com/office/drawing/2014/main" id="{B90D09C1-05B1-4635-A99D-A91411DC9363}"/>
              </a:ext>
            </a:extLst>
          </p:cNvPr>
          <p:cNvSpPr/>
          <p:nvPr/>
        </p:nvSpPr>
        <p:spPr>
          <a:xfrm>
            <a:off x="2033210" y="3420809"/>
            <a:ext cx="4429238" cy="285568"/>
          </a:xfrm>
          <a:prstGeom prst="flowChartProcess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CL" sz="1600" b="1" dirty="0"/>
              <a:t>ALMACENAMIENTO Y COMUNICACIÓN</a:t>
            </a:r>
          </a:p>
        </p:txBody>
      </p:sp>
      <p:sp>
        <p:nvSpPr>
          <p:cNvPr id="85" name="Diagrama de flujo: proceso 84">
            <a:extLst>
              <a:ext uri="{FF2B5EF4-FFF2-40B4-BE49-F238E27FC236}">
                <a16:creationId xmlns:a16="http://schemas.microsoft.com/office/drawing/2014/main" id="{77054958-B2EB-4DB1-B594-CCF834B49BE1}"/>
              </a:ext>
            </a:extLst>
          </p:cNvPr>
          <p:cNvSpPr/>
          <p:nvPr/>
        </p:nvSpPr>
        <p:spPr>
          <a:xfrm>
            <a:off x="2033210" y="4355709"/>
            <a:ext cx="4429238" cy="285568"/>
          </a:xfrm>
          <a:prstGeom prst="flowChartProcess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CL" sz="1600" b="1" dirty="0"/>
              <a:t>MEDICIÓN Y CONTROL</a:t>
            </a:r>
          </a:p>
        </p:txBody>
      </p:sp>
      <p:sp>
        <p:nvSpPr>
          <p:cNvPr id="86" name="Diagrama de flujo: proceso 85">
            <a:extLst>
              <a:ext uri="{FF2B5EF4-FFF2-40B4-BE49-F238E27FC236}">
                <a16:creationId xmlns:a16="http://schemas.microsoft.com/office/drawing/2014/main" id="{C1702A66-E844-49A4-B61E-53E92B88956B}"/>
              </a:ext>
            </a:extLst>
          </p:cNvPr>
          <p:cNvSpPr/>
          <p:nvPr/>
        </p:nvSpPr>
        <p:spPr>
          <a:xfrm>
            <a:off x="2043075" y="5268801"/>
            <a:ext cx="4429238" cy="285568"/>
          </a:xfrm>
          <a:prstGeom prst="flowChartProcess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CL" sz="1600" b="1" dirty="0"/>
              <a:t>INFRAESTRUCTURA FÍSICA</a:t>
            </a:r>
          </a:p>
        </p:txBody>
      </p:sp>
      <p:graphicFrame>
        <p:nvGraphicFramePr>
          <p:cNvPr id="91" name="Diagrama 90">
            <a:extLst>
              <a:ext uri="{FF2B5EF4-FFF2-40B4-BE49-F238E27FC236}">
                <a16:creationId xmlns:a16="http://schemas.microsoft.com/office/drawing/2014/main" id="{8E2DA63B-B179-4AD3-8535-7592511EB06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68309231"/>
              </p:ext>
            </p:extLst>
          </p:nvPr>
        </p:nvGraphicFramePr>
        <p:xfrm>
          <a:off x="6604245" y="2122246"/>
          <a:ext cx="5470406" cy="34490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7" r:lo="rId28" r:qs="rId29" r:cs="rId30"/>
          </a:graphicData>
        </a:graphic>
      </p:graphicFrame>
      <p:sp>
        <p:nvSpPr>
          <p:cNvPr id="92" name="Rectángulo 91">
            <a:extLst>
              <a:ext uri="{FF2B5EF4-FFF2-40B4-BE49-F238E27FC236}">
                <a16:creationId xmlns:a16="http://schemas.microsoft.com/office/drawing/2014/main" id="{17E975D9-24BD-49F0-809F-86A3856E2BFE}"/>
              </a:ext>
            </a:extLst>
          </p:cNvPr>
          <p:cNvSpPr/>
          <p:nvPr/>
        </p:nvSpPr>
        <p:spPr>
          <a:xfrm>
            <a:off x="8631635" y="3894209"/>
            <a:ext cx="1490990" cy="359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CL" sz="1600" b="1" kern="1200" dirty="0">
                <a:solidFill>
                  <a:srgbClr val="DEEBF7"/>
                </a:solidFill>
              </a:rPr>
              <a:t>GESTION DE ACTIVOS</a:t>
            </a:r>
          </a:p>
        </p:txBody>
      </p:sp>
      <p:pic>
        <p:nvPicPr>
          <p:cNvPr id="93" name="Imagen 3">
            <a:extLst>
              <a:ext uri="{FF2B5EF4-FFF2-40B4-BE49-F238E27FC236}">
                <a16:creationId xmlns:a16="http://schemas.microsoft.com/office/drawing/2014/main" id="{8B9B9CA5-0FF4-48D9-BD45-35C1278805C4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9793" y="3375447"/>
            <a:ext cx="1394675" cy="521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6" name="Forma 95">
            <a:extLst>
              <a:ext uri="{FF2B5EF4-FFF2-40B4-BE49-F238E27FC236}">
                <a16:creationId xmlns:a16="http://schemas.microsoft.com/office/drawing/2014/main" id="{91FC733C-C9E4-4444-AB15-181EEB65639D}"/>
              </a:ext>
            </a:extLst>
          </p:cNvPr>
          <p:cNvSpPr/>
          <p:nvPr/>
        </p:nvSpPr>
        <p:spPr>
          <a:xfrm rot="6989146">
            <a:off x="10467815" y="3052013"/>
            <a:ext cx="2185403" cy="1524046"/>
          </a:xfrm>
          <a:prstGeom prst="swooshArrow">
            <a:avLst>
              <a:gd name="adj1" fmla="val 16310"/>
              <a:gd name="adj2" fmla="val 31370"/>
            </a:avLst>
          </a:prstGeom>
          <a:solidFill>
            <a:srgbClr val="DEEBF7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98" name="Forma 97">
            <a:extLst>
              <a:ext uri="{FF2B5EF4-FFF2-40B4-BE49-F238E27FC236}">
                <a16:creationId xmlns:a16="http://schemas.microsoft.com/office/drawing/2014/main" id="{FC6F7856-FB8B-478D-AD49-2B5C3CFDD84D}"/>
              </a:ext>
            </a:extLst>
          </p:cNvPr>
          <p:cNvSpPr/>
          <p:nvPr/>
        </p:nvSpPr>
        <p:spPr>
          <a:xfrm rot="12732292">
            <a:off x="6880142" y="5038794"/>
            <a:ext cx="2185403" cy="1524046"/>
          </a:xfrm>
          <a:prstGeom prst="swooshArrow">
            <a:avLst>
              <a:gd name="adj1" fmla="val 16310"/>
              <a:gd name="adj2" fmla="val 31370"/>
            </a:avLst>
          </a:prstGeom>
          <a:solidFill>
            <a:srgbClr val="DEEBF7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01" name="Forma 100">
            <a:extLst>
              <a:ext uri="{FF2B5EF4-FFF2-40B4-BE49-F238E27FC236}">
                <a16:creationId xmlns:a16="http://schemas.microsoft.com/office/drawing/2014/main" id="{87465774-999E-4432-B707-45C8D83A772E}"/>
              </a:ext>
            </a:extLst>
          </p:cNvPr>
          <p:cNvSpPr/>
          <p:nvPr/>
        </p:nvSpPr>
        <p:spPr>
          <a:xfrm rot="1775429">
            <a:off x="6701398" y="1161319"/>
            <a:ext cx="2185403" cy="1524046"/>
          </a:xfrm>
          <a:prstGeom prst="swooshArrow">
            <a:avLst>
              <a:gd name="adj1" fmla="val 16310"/>
              <a:gd name="adj2" fmla="val 31370"/>
            </a:avLst>
          </a:prstGeom>
          <a:solidFill>
            <a:srgbClr val="DEEBF7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5289200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" name="Imagen 199">
            <a:extLst>
              <a:ext uri="{FF2B5EF4-FFF2-40B4-BE49-F238E27FC236}">
                <a16:creationId xmlns:a16="http://schemas.microsoft.com/office/drawing/2014/main" id="{07D339FA-FE16-47EE-9814-EDBB74B3E09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74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14B95540-D5E7-4603-AAE4-7F5FD626DBCA}"/>
              </a:ext>
            </a:extLst>
          </p:cNvPr>
          <p:cNvSpPr txBox="1">
            <a:spLocks/>
          </p:cNvSpPr>
          <p:nvPr/>
        </p:nvSpPr>
        <p:spPr bwMode="auto">
          <a:xfrm>
            <a:off x="743584" y="968044"/>
            <a:ext cx="10536992" cy="512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228600" indent="-228600" algn="l" defTabSz="457200" rtl="0" eaLnBrk="0" fontAlgn="base" hangingPunct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ヒラギノ角ゴ Pro W3" charset="0"/>
                <a:cs typeface="ヒラギノ角ゴ Pro W3" charset="0"/>
              </a:defRPr>
            </a:lvl1pPr>
            <a:lvl2pPr marL="457200" indent="-228600" algn="l" defTabSz="457200" rtl="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1"/>
              </a:buClr>
              <a:buFont typeface="Calibri" panose="020F0502020204030204" pitchFamily="34" charset="0"/>
              <a:buChar char="−"/>
              <a:defRPr sz="1400" kern="1200">
                <a:solidFill>
                  <a:schemeClr val="tx1"/>
                </a:solidFill>
                <a:latin typeface="+mn-lt"/>
                <a:ea typeface="ヒラギノ角ゴ Pro W3" charset="0"/>
                <a:cs typeface="+mn-cs"/>
              </a:defRPr>
            </a:lvl2pPr>
            <a:lvl3pPr marL="685800" indent="-228600" algn="l" defTabSz="457200" rtl="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D50032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ヒラギノ角ゴ Pro W3" charset="0"/>
                <a:cs typeface="+mn-cs"/>
              </a:defRPr>
            </a:lvl3pPr>
            <a:lvl4pPr marL="749300" indent="-285750" algn="l" defTabSz="457200" rtl="0" eaLnBrk="0" fontAlgn="base" hangingPunct="0">
              <a:spcBef>
                <a:spcPts val="600"/>
              </a:spcBef>
              <a:spcAft>
                <a:spcPct val="0"/>
              </a:spcAft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ヒラギノ角ゴ Pro W3" charset="0"/>
                <a:cs typeface="+mn-cs"/>
              </a:defRPr>
            </a:lvl4pPr>
            <a:lvl5pPr marL="968375" indent="-285750" algn="l" defTabSz="457200" rtl="0" eaLnBrk="0" fontAlgn="base" hangingPunct="0">
              <a:spcBef>
                <a:spcPts val="600"/>
              </a:spcBef>
              <a:spcAft>
                <a:spcPct val="0"/>
              </a:spcAft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ヒラギノ角ゴ Pro W3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D50032"/>
              </a:buClr>
              <a:buNone/>
            </a:pPr>
            <a:r>
              <a:rPr lang="es-CL" b="1" dirty="0">
                <a:solidFill>
                  <a:srgbClr val="3E5E80"/>
                </a:solidFill>
              </a:rPr>
              <a:t>El Modelo de Gestión Integral de Redes sustenta su metodología en el Modelo de 5 capas, estructurando una visión Smart City a distintos niveles, priorizando las actividades desde la infraestructura hasta la fusión y análisis de datos.</a:t>
            </a:r>
          </a:p>
        </p:txBody>
      </p:sp>
      <p:cxnSp>
        <p:nvCxnSpPr>
          <p:cNvPr id="17" name="Straight Connector 13">
            <a:extLst>
              <a:ext uri="{FF2B5EF4-FFF2-40B4-BE49-F238E27FC236}">
                <a16:creationId xmlns:a16="http://schemas.microsoft.com/office/drawing/2014/main" id="{B6DD9276-25A5-4D92-A484-BF98BDDF4647}"/>
              </a:ext>
            </a:extLst>
          </p:cNvPr>
          <p:cNvCxnSpPr>
            <a:cxnSpLocks/>
          </p:cNvCxnSpPr>
          <p:nvPr/>
        </p:nvCxnSpPr>
        <p:spPr>
          <a:xfrm>
            <a:off x="361950" y="1453660"/>
            <a:ext cx="11278666" cy="0"/>
          </a:xfrm>
          <a:prstGeom prst="line">
            <a:avLst/>
          </a:prstGeom>
          <a:noFill/>
          <a:ln w="12700" cap="flat" cmpd="sng" algn="ctr">
            <a:solidFill>
              <a:srgbClr val="39335B"/>
            </a:solidFill>
            <a:prstDash val="solid"/>
          </a:ln>
          <a:effectLst/>
        </p:spPr>
      </p:cxnSp>
      <p:cxnSp>
        <p:nvCxnSpPr>
          <p:cNvPr id="24" name="Straight Connector 13">
            <a:extLst>
              <a:ext uri="{FF2B5EF4-FFF2-40B4-BE49-F238E27FC236}">
                <a16:creationId xmlns:a16="http://schemas.microsoft.com/office/drawing/2014/main" id="{715DB2E1-2B0E-493E-BFCF-687C520044E9}"/>
              </a:ext>
            </a:extLst>
          </p:cNvPr>
          <p:cNvCxnSpPr>
            <a:cxnSpLocks/>
          </p:cNvCxnSpPr>
          <p:nvPr/>
        </p:nvCxnSpPr>
        <p:spPr>
          <a:xfrm>
            <a:off x="361950" y="968044"/>
            <a:ext cx="11278666" cy="0"/>
          </a:xfrm>
          <a:prstGeom prst="line">
            <a:avLst/>
          </a:prstGeom>
          <a:noFill/>
          <a:ln w="12700" cap="flat" cmpd="sng" algn="ctr">
            <a:solidFill>
              <a:srgbClr val="39335B"/>
            </a:solidFill>
            <a:prstDash val="solid"/>
          </a:ln>
          <a:effectLst/>
        </p:spPr>
      </p:cxnSp>
      <p:sp>
        <p:nvSpPr>
          <p:cNvPr id="27" name="Title 5">
            <a:extLst>
              <a:ext uri="{FF2B5EF4-FFF2-40B4-BE49-F238E27FC236}">
                <a16:creationId xmlns:a16="http://schemas.microsoft.com/office/drawing/2014/main" id="{6F0536AC-1F70-43D9-A270-C60D69E468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1950" y="410013"/>
            <a:ext cx="8229600" cy="462093"/>
          </a:xfrm>
        </p:spPr>
        <p:txBody>
          <a:bodyPr>
            <a:normAutofit/>
          </a:bodyPr>
          <a:lstStyle/>
          <a:p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MODELO DE GESTIÓN INTEGRAL</a:t>
            </a:r>
          </a:p>
        </p:txBody>
      </p:sp>
      <p:sp>
        <p:nvSpPr>
          <p:cNvPr id="199" name="Rectángulo 198">
            <a:extLst>
              <a:ext uri="{FF2B5EF4-FFF2-40B4-BE49-F238E27FC236}">
                <a16:creationId xmlns:a16="http://schemas.microsoft.com/office/drawing/2014/main" id="{19239CB1-8379-4321-8932-6B292B7089A1}"/>
              </a:ext>
            </a:extLst>
          </p:cNvPr>
          <p:cNvSpPr/>
          <p:nvPr/>
        </p:nvSpPr>
        <p:spPr>
          <a:xfrm>
            <a:off x="361950" y="6346297"/>
            <a:ext cx="11465088" cy="29238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s-CL" sz="1300" dirty="0">
                <a:solidFill>
                  <a:schemeClr val="tx1"/>
                </a:solidFill>
              </a:rPr>
              <a:t>La Gestión Integral de Redes permite integrar de manera ordenada, coherente y sustentable las actividades</a:t>
            </a:r>
          </a:p>
        </p:txBody>
      </p:sp>
      <p:sp>
        <p:nvSpPr>
          <p:cNvPr id="49" name="Rectangle 20" descr="3">
            <a:extLst>
              <a:ext uri="{FF2B5EF4-FFF2-40B4-BE49-F238E27FC236}">
                <a16:creationId xmlns:a16="http://schemas.microsoft.com/office/drawing/2014/main" id="{CA617F58-62F2-4613-8B02-10B11832F3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9344" y="5268701"/>
            <a:ext cx="966632" cy="871677"/>
          </a:xfrm>
          <a:prstGeom prst="round2DiagRect">
            <a:avLst/>
          </a:prstGeom>
          <a:solidFill>
            <a:srgbClr val="1253A2"/>
          </a:solidFill>
          <a:ln w="12700">
            <a:noFill/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 defTabSz="914400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s-CL" sz="3600" b="1" kern="0" dirty="0">
                <a:solidFill>
                  <a:schemeClr val="bg1"/>
                </a:solidFill>
                <a:latin typeface="Calibri" panose="020F0502020204030204" pitchFamily="34" charset="0"/>
              </a:rPr>
              <a:t>     1</a:t>
            </a:r>
          </a:p>
        </p:txBody>
      </p:sp>
      <p:sp>
        <p:nvSpPr>
          <p:cNvPr id="50" name="Rectangle 20" descr="3">
            <a:extLst>
              <a:ext uri="{FF2B5EF4-FFF2-40B4-BE49-F238E27FC236}">
                <a16:creationId xmlns:a16="http://schemas.microsoft.com/office/drawing/2014/main" id="{B1A9772E-B27B-480E-8FE3-4C6201159D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2417" y="4348992"/>
            <a:ext cx="966632" cy="871677"/>
          </a:xfrm>
          <a:prstGeom prst="round2DiagRect">
            <a:avLst/>
          </a:prstGeom>
          <a:solidFill>
            <a:srgbClr val="DAE3F3"/>
          </a:solidFill>
          <a:ln w="12700">
            <a:noFill/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 defTabSz="914400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s-CL" sz="3600" b="1" kern="0" dirty="0">
                <a:solidFill>
                  <a:schemeClr val="bg1"/>
                </a:solidFill>
                <a:latin typeface="Calibri" panose="020F0502020204030204" pitchFamily="34" charset="0"/>
              </a:rPr>
              <a:t>     2</a:t>
            </a:r>
          </a:p>
        </p:txBody>
      </p:sp>
      <p:sp>
        <p:nvSpPr>
          <p:cNvPr id="51" name="Rectangle 20" descr="3">
            <a:extLst>
              <a:ext uri="{FF2B5EF4-FFF2-40B4-BE49-F238E27FC236}">
                <a16:creationId xmlns:a16="http://schemas.microsoft.com/office/drawing/2014/main" id="{016B8EB6-4F63-45C2-8A2C-608B9B8F06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2457" y="3415883"/>
            <a:ext cx="966632" cy="871677"/>
          </a:xfrm>
          <a:prstGeom prst="round2DiagRect">
            <a:avLst/>
          </a:prstGeom>
          <a:solidFill>
            <a:srgbClr val="DAE3F3"/>
          </a:solidFill>
          <a:ln w="12700">
            <a:noFill/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 defTabSz="914400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s-CL" sz="3600" b="1" kern="0" dirty="0">
                <a:solidFill>
                  <a:schemeClr val="bg1"/>
                </a:solidFill>
                <a:latin typeface="Calibri" panose="020F0502020204030204" pitchFamily="34" charset="0"/>
              </a:rPr>
              <a:t>     3</a:t>
            </a:r>
          </a:p>
        </p:txBody>
      </p:sp>
      <p:sp>
        <p:nvSpPr>
          <p:cNvPr id="52" name="Rectangle 20" descr="3">
            <a:extLst>
              <a:ext uri="{FF2B5EF4-FFF2-40B4-BE49-F238E27FC236}">
                <a16:creationId xmlns:a16="http://schemas.microsoft.com/office/drawing/2014/main" id="{E59072B7-2888-483D-BBB2-3788C58DCB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9344" y="2496174"/>
            <a:ext cx="966632" cy="871677"/>
          </a:xfrm>
          <a:prstGeom prst="round2DiagRect">
            <a:avLst/>
          </a:prstGeom>
          <a:solidFill>
            <a:srgbClr val="DAE3F3"/>
          </a:solidFill>
          <a:ln w="12700">
            <a:noFill/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 defTabSz="914400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s-CL" sz="3600" b="1" kern="0" dirty="0">
                <a:solidFill>
                  <a:schemeClr val="bg1"/>
                </a:solidFill>
                <a:latin typeface="Calibri" panose="020F0502020204030204" pitchFamily="34" charset="0"/>
              </a:rPr>
              <a:t>     4</a:t>
            </a:r>
          </a:p>
        </p:txBody>
      </p:sp>
      <p:sp>
        <p:nvSpPr>
          <p:cNvPr id="53" name="Flecha: hacia arriba 52">
            <a:extLst>
              <a:ext uri="{FF2B5EF4-FFF2-40B4-BE49-F238E27FC236}">
                <a16:creationId xmlns:a16="http://schemas.microsoft.com/office/drawing/2014/main" id="{2EC9778F-3F07-4F0B-84E3-79051A842B7A}"/>
              </a:ext>
            </a:extLst>
          </p:cNvPr>
          <p:cNvSpPr/>
          <p:nvPr/>
        </p:nvSpPr>
        <p:spPr>
          <a:xfrm>
            <a:off x="381535" y="1519850"/>
            <a:ext cx="616322" cy="3758673"/>
          </a:xfrm>
          <a:prstGeom prst="up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r>
              <a:rPr lang="es-CL" sz="1600" b="1" dirty="0"/>
              <a:t>CAPAS INTELIGENTES o “SMART</a:t>
            </a:r>
            <a:r>
              <a:rPr lang="es-CL" sz="1600" dirty="0"/>
              <a:t>”</a:t>
            </a:r>
          </a:p>
        </p:txBody>
      </p:sp>
      <p:pic>
        <p:nvPicPr>
          <p:cNvPr id="54" name="Picture 4">
            <a:extLst>
              <a:ext uri="{FF2B5EF4-FFF2-40B4-BE49-F238E27FC236}">
                <a16:creationId xmlns:a16="http://schemas.microsoft.com/office/drawing/2014/main" id="{6A39671B-12D1-42BA-AD23-F4D3AC76FC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5E8F9B"/>
              </a:clrFrom>
              <a:clrTo>
                <a:srgbClr val="5E8F9B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2918412" y="4709151"/>
            <a:ext cx="429208" cy="439260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5" name="Imagen 54">
            <a:extLst>
              <a:ext uri="{FF2B5EF4-FFF2-40B4-BE49-F238E27FC236}">
                <a16:creationId xmlns:a16="http://schemas.microsoft.com/office/drawing/2014/main" id="{CFA622D4-A8BD-4817-8D2D-D51182C58114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442964" y="4633329"/>
            <a:ext cx="815851" cy="542146"/>
          </a:xfrm>
          <a:prstGeom prst="rect">
            <a:avLst/>
          </a:prstGeom>
        </p:spPr>
      </p:pic>
      <p:pic>
        <p:nvPicPr>
          <p:cNvPr id="56" name="Picture 21">
            <a:extLst>
              <a:ext uri="{FF2B5EF4-FFF2-40B4-BE49-F238E27FC236}">
                <a16:creationId xmlns:a16="http://schemas.microsoft.com/office/drawing/2014/main" id="{2143BBE0-F801-4796-99FD-4770B6FAC5E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96" t="17554" r="18044" b="12337"/>
          <a:stretch/>
        </p:blipFill>
        <p:spPr>
          <a:xfrm>
            <a:off x="4222694" y="4674253"/>
            <a:ext cx="728871" cy="518040"/>
          </a:xfrm>
          <a:prstGeom prst="rect">
            <a:avLst/>
          </a:prstGeom>
        </p:spPr>
      </p:pic>
      <p:pic>
        <p:nvPicPr>
          <p:cNvPr id="57" name="Imagen 56">
            <a:extLst>
              <a:ext uri="{FF2B5EF4-FFF2-40B4-BE49-F238E27FC236}">
                <a16:creationId xmlns:a16="http://schemas.microsoft.com/office/drawing/2014/main" id="{98E0B448-6A4D-4406-AD1E-BF564A5BCEBA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145794" y="2746407"/>
            <a:ext cx="467843" cy="436655"/>
          </a:xfrm>
          <a:prstGeom prst="rect">
            <a:avLst/>
          </a:prstGeom>
        </p:spPr>
      </p:pic>
      <p:pic>
        <p:nvPicPr>
          <p:cNvPr id="58" name="Imagen 57">
            <a:extLst>
              <a:ext uri="{FF2B5EF4-FFF2-40B4-BE49-F238E27FC236}">
                <a16:creationId xmlns:a16="http://schemas.microsoft.com/office/drawing/2014/main" id="{2D056F63-4151-4F21-A774-C7F5D2A4ED13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145794" y="3593059"/>
            <a:ext cx="467843" cy="459336"/>
          </a:xfrm>
          <a:prstGeom prst="rect">
            <a:avLst/>
          </a:prstGeom>
        </p:spPr>
      </p:pic>
      <p:pic>
        <p:nvPicPr>
          <p:cNvPr id="59" name="Imagen 58">
            <a:extLst>
              <a:ext uri="{FF2B5EF4-FFF2-40B4-BE49-F238E27FC236}">
                <a16:creationId xmlns:a16="http://schemas.microsoft.com/office/drawing/2014/main" id="{3AFA0E52-1946-4124-9C05-64341EC03FFB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177010" y="4516607"/>
            <a:ext cx="436627" cy="444155"/>
          </a:xfrm>
          <a:prstGeom prst="rect">
            <a:avLst/>
          </a:prstGeom>
        </p:spPr>
      </p:pic>
      <p:pic>
        <p:nvPicPr>
          <p:cNvPr id="60" name="Imagen 59">
            <a:extLst>
              <a:ext uri="{FF2B5EF4-FFF2-40B4-BE49-F238E27FC236}">
                <a16:creationId xmlns:a16="http://schemas.microsoft.com/office/drawing/2014/main" id="{38C15B75-A766-4D93-BD62-03D12FB986B6}"/>
              </a:ext>
            </a:extLst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177010" y="5406523"/>
            <a:ext cx="471552" cy="476043"/>
          </a:xfrm>
          <a:prstGeom prst="rect">
            <a:avLst/>
          </a:prstGeom>
        </p:spPr>
      </p:pic>
      <p:pic>
        <p:nvPicPr>
          <p:cNvPr id="61" name="Imagen 60">
            <a:extLst>
              <a:ext uri="{FF2B5EF4-FFF2-40B4-BE49-F238E27FC236}">
                <a16:creationId xmlns:a16="http://schemas.microsoft.com/office/drawing/2014/main" id="{3E1DD80A-6E1E-44E5-960F-EE88608BFF33}"/>
              </a:ext>
            </a:extLst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89740" y="5484321"/>
            <a:ext cx="612896" cy="662725"/>
          </a:xfrm>
          <a:prstGeom prst="rect">
            <a:avLst/>
          </a:prstGeom>
        </p:spPr>
      </p:pic>
      <p:grpSp>
        <p:nvGrpSpPr>
          <p:cNvPr id="62" name="Grupo 61">
            <a:extLst>
              <a:ext uri="{FF2B5EF4-FFF2-40B4-BE49-F238E27FC236}">
                <a16:creationId xmlns:a16="http://schemas.microsoft.com/office/drawing/2014/main" id="{D9F80F8E-C233-40AA-A62A-183333D53CE0}"/>
              </a:ext>
            </a:extLst>
          </p:cNvPr>
          <p:cNvGrpSpPr/>
          <p:nvPr/>
        </p:nvGrpSpPr>
        <p:grpSpPr>
          <a:xfrm>
            <a:off x="1062417" y="1576081"/>
            <a:ext cx="5388631" cy="872061"/>
            <a:chOff x="3027713" y="1658733"/>
            <a:chExt cx="5388631" cy="872061"/>
          </a:xfrm>
        </p:grpSpPr>
        <p:grpSp>
          <p:nvGrpSpPr>
            <p:cNvPr id="63" name="Grupo 62">
              <a:extLst>
                <a:ext uri="{FF2B5EF4-FFF2-40B4-BE49-F238E27FC236}">
                  <a16:creationId xmlns:a16="http://schemas.microsoft.com/office/drawing/2014/main" id="{C999DB4D-091F-498A-88C8-169A44C3828A}"/>
                </a:ext>
              </a:extLst>
            </p:cNvPr>
            <p:cNvGrpSpPr/>
            <p:nvPr/>
          </p:nvGrpSpPr>
          <p:grpSpPr>
            <a:xfrm>
              <a:off x="3027713" y="1659117"/>
              <a:ext cx="966632" cy="871677"/>
              <a:chOff x="3911728" y="1614506"/>
              <a:chExt cx="966632" cy="871677"/>
            </a:xfrm>
          </p:grpSpPr>
          <p:sp>
            <p:nvSpPr>
              <p:cNvPr id="65" name="Rectangle 20" descr="3">
                <a:extLst>
                  <a:ext uri="{FF2B5EF4-FFF2-40B4-BE49-F238E27FC236}">
                    <a16:creationId xmlns:a16="http://schemas.microsoft.com/office/drawing/2014/main" id="{B95C6C39-6964-4DA9-AC03-E1D3559422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11728" y="1614506"/>
                <a:ext cx="966632" cy="871677"/>
              </a:xfrm>
              <a:prstGeom prst="round2DiagRect">
                <a:avLst/>
              </a:prstGeom>
              <a:solidFill>
                <a:srgbClr val="1253A2"/>
              </a:solidFill>
              <a:ln w="12700">
                <a:solidFill>
                  <a:srgbClr val="1253A2"/>
                </a:solidFill>
                <a:miter lim="800000"/>
                <a:headEnd/>
                <a:tailEnd/>
              </a:ln>
            </p:spPr>
            <p:txBody>
              <a:bodyPr lIns="36000" tIns="36000" rIns="36000" bIns="36000" anchor="ctr"/>
              <a:lstStyle/>
              <a:p>
                <a:pPr defTabSz="914400" eaLnBrk="1" fontAlgn="auto" hangingPunct="1">
                  <a:spcBef>
                    <a:spcPct val="20000"/>
                  </a:spcBef>
                  <a:spcAft>
                    <a:spcPts val="0"/>
                  </a:spcAft>
                  <a:defRPr/>
                </a:pPr>
                <a:r>
                  <a:rPr lang="es-CL" sz="3600" b="1" kern="0" dirty="0">
                    <a:solidFill>
                      <a:schemeClr val="bg1"/>
                    </a:solidFill>
                    <a:latin typeface="Calibri" panose="020F0502020204030204" pitchFamily="34" charset="0"/>
                  </a:rPr>
                  <a:t>     5</a:t>
                </a:r>
              </a:p>
            </p:txBody>
          </p:sp>
          <p:pic>
            <p:nvPicPr>
              <p:cNvPr id="66" name="Imagen 65">
                <a:extLst>
                  <a:ext uri="{FF2B5EF4-FFF2-40B4-BE49-F238E27FC236}">
                    <a16:creationId xmlns:a16="http://schemas.microsoft.com/office/drawing/2014/main" id="{F9587469-2511-46DB-AE05-A267E5A1E85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clrChange>
                  <a:clrFrom>
                    <a:srgbClr val="F7F7F7"/>
                  </a:clrFrom>
                  <a:clrTo>
                    <a:srgbClr val="F7F7F7">
                      <a:alpha val="0"/>
                    </a:srgbClr>
                  </a:clrTo>
                </a:clrChange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3995105" y="1742930"/>
                <a:ext cx="506838" cy="578711"/>
              </a:xfrm>
              <a:prstGeom prst="rect">
                <a:avLst/>
              </a:prstGeom>
            </p:spPr>
          </p:pic>
        </p:grpSp>
        <p:sp>
          <p:nvSpPr>
            <p:cNvPr id="64" name="Diagrama de flujo: proceso 63">
              <a:extLst>
                <a:ext uri="{FF2B5EF4-FFF2-40B4-BE49-F238E27FC236}">
                  <a16:creationId xmlns:a16="http://schemas.microsoft.com/office/drawing/2014/main" id="{2DD84160-6AE6-4F81-818C-75AFE10A5FF2}"/>
                </a:ext>
              </a:extLst>
            </p:cNvPr>
            <p:cNvSpPr/>
            <p:nvPr/>
          </p:nvSpPr>
          <p:spPr>
            <a:xfrm>
              <a:off x="3987106" y="1658733"/>
              <a:ext cx="4429238" cy="285568"/>
            </a:xfrm>
            <a:prstGeom prst="flowChartProcess">
              <a:avLst/>
            </a:prstGeom>
            <a:solidFill>
              <a:srgbClr val="1253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s-CL" sz="1600" b="1" dirty="0"/>
                <a:t>FUSION Y ANALISIS DE DATOS</a:t>
              </a:r>
            </a:p>
          </p:txBody>
        </p:sp>
      </p:grpSp>
      <p:pic>
        <p:nvPicPr>
          <p:cNvPr id="67" name="Imagen 66">
            <a:extLst>
              <a:ext uri="{FF2B5EF4-FFF2-40B4-BE49-F238E27FC236}">
                <a16:creationId xmlns:a16="http://schemas.microsoft.com/office/drawing/2014/main" id="{FA6666B0-F3BD-4B01-A27C-5CF0C3F88209}"/>
              </a:ext>
            </a:extLst>
          </p:cNvPr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50358" y="5549797"/>
            <a:ext cx="719136" cy="597249"/>
          </a:xfrm>
          <a:prstGeom prst="rect">
            <a:avLst/>
          </a:prstGeom>
        </p:spPr>
      </p:pic>
      <p:pic>
        <p:nvPicPr>
          <p:cNvPr id="68" name="Imagen 67">
            <a:extLst>
              <a:ext uri="{FF2B5EF4-FFF2-40B4-BE49-F238E27FC236}">
                <a16:creationId xmlns:a16="http://schemas.microsoft.com/office/drawing/2014/main" id="{BB6D0014-5D04-49EE-8C97-ADB12BDA6D21}"/>
              </a:ext>
            </a:extLst>
          </p:cNvPr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74838" y="5522519"/>
            <a:ext cx="401257" cy="597250"/>
          </a:xfrm>
          <a:prstGeom prst="rect">
            <a:avLst/>
          </a:prstGeom>
        </p:spPr>
      </p:pic>
      <p:pic>
        <p:nvPicPr>
          <p:cNvPr id="69" name="Imagen 68">
            <a:extLst>
              <a:ext uri="{FF2B5EF4-FFF2-40B4-BE49-F238E27FC236}">
                <a16:creationId xmlns:a16="http://schemas.microsoft.com/office/drawing/2014/main" id="{A151CD94-BA86-4360-9D98-7DD469EC3E56}"/>
              </a:ext>
            </a:extLst>
          </p:cNvPr>
          <p:cNvPicPr>
            <a:picLocks noChangeAspect="1"/>
          </p:cNvPicPr>
          <p:nvPr/>
        </p:nvPicPr>
        <p:blipFill>
          <a:blip r:embed="rId14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454168" y="3809556"/>
            <a:ext cx="983675" cy="412080"/>
          </a:xfrm>
          <a:prstGeom prst="rect">
            <a:avLst/>
          </a:prstGeom>
        </p:spPr>
      </p:pic>
      <p:pic>
        <p:nvPicPr>
          <p:cNvPr id="70" name="Imagen 69">
            <a:extLst>
              <a:ext uri="{FF2B5EF4-FFF2-40B4-BE49-F238E27FC236}">
                <a16:creationId xmlns:a16="http://schemas.microsoft.com/office/drawing/2014/main" id="{50471A32-F93A-47C6-9205-2C68DD8F4024}"/>
              </a:ext>
            </a:extLst>
          </p:cNvPr>
          <p:cNvPicPr>
            <a:picLocks noChangeAspect="1"/>
          </p:cNvPicPr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624052" y="3590263"/>
            <a:ext cx="762086" cy="631974"/>
          </a:xfrm>
          <a:prstGeom prst="rect">
            <a:avLst/>
          </a:prstGeom>
        </p:spPr>
      </p:pic>
      <p:pic>
        <p:nvPicPr>
          <p:cNvPr id="71" name="Picture 14">
            <a:extLst>
              <a:ext uri="{FF2B5EF4-FFF2-40B4-BE49-F238E27FC236}">
                <a16:creationId xmlns:a16="http://schemas.microsoft.com/office/drawing/2014/main" id="{3AB96B44-0AA9-4046-9582-8A63BE80A3E4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23"/>
          <a:stretch/>
        </p:blipFill>
        <p:spPr>
          <a:xfrm>
            <a:off x="2286657" y="2824056"/>
            <a:ext cx="1337395" cy="520538"/>
          </a:xfrm>
          <a:prstGeom prst="rect">
            <a:avLst/>
          </a:prstGeom>
        </p:spPr>
      </p:pic>
      <p:pic>
        <p:nvPicPr>
          <p:cNvPr id="72" name="Imagen 71">
            <a:extLst>
              <a:ext uri="{FF2B5EF4-FFF2-40B4-BE49-F238E27FC236}">
                <a16:creationId xmlns:a16="http://schemas.microsoft.com/office/drawing/2014/main" id="{C65A64EF-489A-4C77-9C22-AD8D1D51569B}"/>
              </a:ext>
            </a:extLst>
          </p:cNvPr>
          <p:cNvPicPr>
            <a:picLocks noChangeAspect="1"/>
          </p:cNvPicPr>
          <p:nvPr/>
        </p:nvPicPr>
        <p:blipFill>
          <a:blip r:embed="rId17">
            <a:clrChange>
              <a:clrFrom>
                <a:srgbClr val="A4C4FF"/>
              </a:clrFrom>
              <a:clrTo>
                <a:srgbClr val="A4C4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704748" y="2837267"/>
            <a:ext cx="1168489" cy="488152"/>
          </a:xfrm>
          <a:prstGeom prst="rect">
            <a:avLst/>
          </a:prstGeom>
        </p:spPr>
      </p:pic>
      <p:pic>
        <p:nvPicPr>
          <p:cNvPr id="73" name="Imagen 72">
            <a:extLst>
              <a:ext uri="{FF2B5EF4-FFF2-40B4-BE49-F238E27FC236}">
                <a16:creationId xmlns:a16="http://schemas.microsoft.com/office/drawing/2014/main" id="{B1C7C463-A322-4FDA-896A-40C8BDF92205}"/>
              </a:ext>
            </a:extLst>
          </p:cNvPr>
          <p:cNvPicPr>
            <a:picLocks noChangeAspect="1"/>
          </p:cNvPicPr>
          <p:nvPr/>
        </p:nvPicPr>
        <p:blipFill>
          <a:blip r:embed="rId18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606500" y="2844752"/>
            <a:ext cx="1030858" cy="472955"/>
          </a:xfrm>
          <a:prstGeom prst="rect">
            <a:avLst/>
          </a:prstGeom>
        </p:spPr>
      </p:pic>
      <p:pic>
        <p:nvPicPr>
          <p:cNvPr id="75" name="Imagen 74">
            <a:extLst>
              <a:ext uri="{FF2B5EF4-FFF2-40B4-BE49-F238E27FC236}">
                <a16:creationId xmlns:a16="http://schemas.microsoft.com/office/drawing/2014/main" id="{AD43AE80-0866-4F7E-A076-CF12F06168CD}"/>
              </a:ext>
            </a:extLst>
          </p:cNvPr>
          <p:cNvPicPr>
            <a:picLocks noChangeAspect="1"/>
          </p:cNvPicPr>
          <p:nvPr/>
        </p:nvPicPr>
        <p:blipFill>
          <a:blip r:embed="rId1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61318" y="1872107"/>
            <a:ext cx="874084" cy="561802"/>
          </a:xfrm>
          <a:prstGeom prst="rect">
            <a:avLst/>
          </a:prstGeom>
        </p:spPr>
      </p:pic>
      <p:pic>
        <p:nvPicPr>
          <p:cNvPr id="76" name="Imagen 75">
            <a:extLst>
              <a:ext uri="{FF2B5EF4-FFF2-40B4-BE49-F238E27FC236}">
                <a16:creationId xmlns:a16="http://schemas.microsoft.com/office/drawing/2014/main" id="{3CEBE3A4-A5B0-4096-9BA0-1E548484311A}"/>
              </a:ext>
            </a:extLst>
          </p:cNvPr>
          <p:cNvPicPr>
            <a:picLocks noChangeAspect="1"/>
          </p:cNvPicPr>
          <p:nvPr/>
        </p:nvPicPr>
        <p:blipFill>
          <a:blip r:embed="rId2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68971" y="1822048"/>
            <a:ext cx="900898" cy="636210"/>
          </a:xfrm>
          <a:prstGeom prst="rect">
            <a:avLst/>
          </a:prstGeom>
        </p:spPr>
      </p:pic>
      <p:pic>
        <p:nvPicPr>
          <p:cNvPr id="77" name="Imagen 76">
            <a:extLst>
              <a:ext uri="{FF2B5EF4-FFF2-40B4-BE49-F238E27FC236}">
                <a16:creationId xmlns:a16="http://schemas.microsoft.com/office/drawing/2014/main" id="{B10C1E6E-A483-49CD-B562-644A18945001}"/>
              </a:ext>
            </a:extLst>
          </p:cNvPr>
          <p:cNvPicPr>
            <a:picLocks noChangeAspect="1"/>
          </p:cNvPicPr>
          <p:nvPr/>
        </p:nvPicPr>
        <p:blipFill>
          <a:blip r:embed="rId2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7216" y="5495529"/>
            <a:ext cx="345286" cy="662726"/>
          </a:xfrm>
          <a:prstGeom prst="rect">
            <a:avLst/>
          </a:prstGeom>
        </p:spPr>
      </p:pic>
      <p:pic>
        <p:nvPicPr>
          <p:cNvPr id="78" name="Imagen 77">
            <a:extLst>
              <a:ext uri="{FF2B5EF4-FFF2-40B4-BE49-F238E27FC236}">
                <a16:creationId xmlns:a16="http://schemas.microsoft.com/office/drawing/2014/main" id="{E64C6159-AF56-42F1-9D6B-41BA70F39306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2193081" y="5579242"/>
            <a:ext cx="561975" cy="495300"/>
          </a:xfrm>
          <a:prstGeom prst="rect">
            <a:avLst/>
          </a:prstGeom>
        </p:spPr>
      </p:pic>
      <p:pic>
        <p:nvPicPr>
          <p:cNvPr id="79" name="Imagen 78">
            <a:extLst>
              <a:ext uri="{FF2B5EF4-FFF2-40B4-BE49-F238E27FC236}">
                <a16:creationId xmlns:a16="http://schemas.microsoft.com/office/drawing/2014/main" id="{4369D9B1-7871-4653-9AD4-326BB3E06409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2755056" y="5607582"/>
            <a:ext cx="304800" cy="466725"/>
          </a:xfrm>
          <a:prstGeom prst="rect">
            <a:avLst/>
          </a:prstGeom>
        </p:spPr>
      </p:pic>
      <p:pic>
        <p:nvPicPr>
          <p:cNvPr id="80" name="Imagen 79">
            <a:extLst>
              <a:ext uri="{FF2B5EF4-FFF2-40B4-BE49-F238E27FC236}">
                <a16:creationId xmlns:a16="http://schemas.microsoft.com/office/drawing/2014/main" id="{F1A8958E-38D3-4353-A11E-239978E75A54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3081081" y="5625375"/>
            <a:ext cx="400050" cy="361950"/>
          </a:xfrm>
          <a:prstGeom prst="rect">
            <a:avLst/>
          </a:prstGeom>
        </p:spPr>
      </p:pic>
      <p:pic>
        <p:nvPicPr>
          <p:cNvPr id="81" name="Imagen 80">
            <a:extLst>
              <a:ext uri="{FF2B5EF4-FFF2-40B4-BE49-F238E27FC236}">
                <a16:creationId xmlns:a16="http://schemas.microsoft.com/office/drawing/2014/main" id="{D6ABB360-761A-4850-96E9-E16EDC938A80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499060" y="5531617"/>
            <a:ext cx="495300" cy="590550"/>
          </a:xfrm>
          <a:prstGeom prst="rect">
            <a:avLst/>
          </a:prstGeom>
        </p:spPr>
      </p:pic>
      <p:pic>
        <p:nvPicPr>
          <p:cNvPr id="82" name="Imagen 81">
            <a:extLst>
              <a:ext uri="{FF2B5EF4-FFF2-40B4-BE49-F238E27FC236}">
                <a16:creationId xmlns:a16="http://schemas.microsoft.com/office/drawing/2014/main" id="{DFAA9B53-5B75-483E-BA0E-D5FBC5A8AC94}"/>
              </a:ext>
            </a:extLst>
          </p:cNvPr>
          <p:cNvPicPr>
            <a:picLocks noChangeAspect="1"/>
          </p:cNvPicPr>
          <p:nvPr/>
        </p:nvPicPr>
        <p:blipFill>
          <a:blip r:embed="rId26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066229" y="4605597"/>
            <a:ext cx="634365" cy="586696"/>
          </a:xfrm>
          <a:prstGeom prst="rect">
            <a:avLst/>
          </a:prstGeom>
        </p:spPr>
      </p:pic>
      <p:sp>
        <p:nvSpPr>
          <p:cNvPr id="83" name="Diagrama de flujo: proceso 82">
            <a:extLst>
              <a:ext uri="{FF2B5EF4-FFF2-40B4-BE49-F238E27FC236}">
                <a16:creationId xmlns:a16="http://schemas.microsoft.com/office/drawing/2014/main" id="{915ABD34-B50F-4054-8B08-7B1451991E35}"/>
              </a:ext>
            </a:extLst>
          </p:cNvPr>
          <p:cNvSpPr/>
          <p:nvPr/>
        </p:nvSpPr>
        <p:spPr>
          <a:xfrm>
            <a:off x="2008075" y="2507112"/>
            <a:ext cx="4429238" cy="285568"/>
          </a:xfrm>
          <a:prstGeom prst="flowChartProcess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CL" sz="1600" b="1" dirty="0"/>
              <a:t>VISUALIZACIÓN Y GESTIÓN DE DATOS</a:t>
            </a:r>
          </a:p>
        </p:txBody>
      </p:sp>
      <p:sp>
        <p:nvSpPr>
          <p:cNvPr id="84" name="Diagrama de flujo: proceso 83">
            <a:extLst>
              <a:ext uri="{FF2B5EF4-FFF2-40B4-BE49-F238E27FC236}">
                <a16:creationId xmlns:a16="http://schemas.microsoft.com/office/drawing/2014/main" id="{B90D09C1-05B1-4635-A99D-A91411DC9363}"/>
              </a:ext>
            </a:extLst>
          </p:cNvPr>
          <p:cNvSpPr/>
          <p:nvPr/>
        </p:nvSpPr>
        <p:spPr>
          <a:xfrm>
            <a:off x="2033210" y="3420809"/>
            <a:ext cx="4429238" cy="285568"/>
          </a:xfrm>
          <a:prstGeom prst="flowChartProcess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CL" sz="1600" b="1" dirty="0"/>
              <a:t>ALMACENAMIENTO Y COMUNICACIÓN</a:t>
            </a:r>
          </a:p>
        </p:txBody>
      </p:sp>
      <p:sp>
        <p:nvSpPr>
          <p:cNvPr id="85" name="Diagrama de flujo: proceso 84">
            <a:extLst>
              <a:ext uri="{FF2B5EF4-FFF2-40B4-BE49-F238E27FC236}">
                <a16:creationId xmlns:a16="http://schemas.microsoft.com/office/drawing/2014/main" id="{77054958-B2EB-4DB1-B594-CCF834B49BE1}"/>
              </a:ext>
            </a:extLst>
          </p:cNvPr>
          <p:cNvSpPr/>
          <p:nvPr/>
        </p:nvSpPr>
        <p:spPr>
          <a:xfrm>
            <a:off x="2033210" y="4355709"/>
            <a:ext cx="4429238" cy="285568"/>
          </a:xfrm>
          <a:prstGeom prst="flowChartProcess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CL" sz="1600" b="1" dirty="0"/>
              <a:t>MEDICIÓN Y CONTROL</a:t>
            </a:r>
          </a:p>
        </p:txBody>
      </p:sp>
      <p:sp>
        <p:nvSpPr>
          <p:cNvPr id="86" name="Diagrama de flujo: proceso 85">
            <a:extLst>
              <a:ext uri="{FF2B5EF4-FFF2-40B4-BE49-F238E27FC236}">
                <a16:creationId xmlns:a16="http://schemas.microsoft.com/office/drawing/2014/main" id="{C1702A66-E844-49A4-B61E-53E92B88956B}"/>
              </a:ext>
            </a:extLst>
          </p:cNvPr>
          <p:cNvSpPr/>
          <p:nvPr/>
        </p:nvSpPr>
        <p:spPr>
          <a:xfrm>
            <a:off x="2043075" y="5268801"/>
            <a:ext cx="4429238" cy="285568"/>
          </a:xfrm>
          <a:prstGeom prst="flowChartProcess">
            <a:avLst/>
          </a:prstGeom>
          <a:solidFill>
            <a:srgbClr val="1253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CL" sz="1600" b="1" dirty="0"/>
              <a:t>INFRAESTRUCTURA FÍSICA</a:t>
            </a:r>
          </a:p>
        </p:txBody>
      </p:sp>
      <p:graphicFrame>
        <p:nvGraphicFramePr>
          <p:cNvPr id="91" name="Diagrama 90">
            <a:extLst>
              <a:ext uri="{FF2B5EF4-FFF2-40B4-BE49-F238E27FC236}">
                <a16:creationId xmlns:a16="http://schemas.microsoft.com/office/drawing/2014/main" id="{8E2DA63B-B179-4AD3-8535-7592511EB06E}"/>
              </a:ext>
            </a:extLst>
          </p:cNvPr>
          <p:cNvGraphicFramePr/>
          <p:nvPr>
            <p:extLst/>
          </p:nvPr>
        </p:nvGraphicFramePr>
        <p:xfrm>
          <a:off x="6604245" y="2122246"/>
          <a:ext cx="5470406" cy="34490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7" r:lo="rId28" r:qs="rId29" r:cs="rId30"/>
          </a:graphicData>
        </a:graphic>
      </p:graphicFrame>
      <p:sp>
        <p:nvSpPr>
          <p:cNvPr id="92" name="Rectángulo 91">
            <a:extLst>
              <a:ext uri="{FF2B5EF4-FFF2-40B4-BE49-F238E27FC236}">
                <a16:creationId xmlns:a16="http://schemas.microsoft.com/office/drawing/2014/main" id="{17E975D9-24BD-49F0-809F-86A3856E2BFE}"/>
              </a:ext>
            </a:extLst>
          </p:cNvPr>
          <p:cNvSpPr/>
          <p:nvPr/>
        </p:nvSpPr>
        <p:spPr>
          <a:xfrm>
            <a:off x="8631635" y="3894209"/>
            <a:ext cx="1490990" cy="359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CL" sz="1600" b="1" kern="1200" dirty="0">
                <a:solidFill>
                  <a:srgbClr val="002060"/>
                </a:solidFill>
              </a:rPr>
              <a:t>GESTION DE ACTIVOS</a:t>
            </a:r>
          </a:p>
        </p:txBody>
      </p:sp>
      <p:pic>
        <p:nvPicPr>
          <p:cNvPr id="93" name="Imagen 3">
            <a:extLst>
              <a:ext uri="{FF2B5EF4-FFF2-40B4-BE49-F238E27FC236}">
                <a16:creationId xmlns:a16="http://schemas.microsoft.com/office/drawing/2014/main" id="{8B9B9CA5-0FF4-48D9-BD45-35C1278805C4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9793" y="3375447"/>
            <a:ext cx="1394675" cy="521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BA1923D8-2E30-404D-A616-DC5ED78662F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81512926"/>
              </p:ext>
            </p:extLst>
          </p:nvPr>
        </p:nvGraphicFramePr>
        <p:xfrm>
          <a:off x="4672515" y="689986"/>
          <a:ext cx="5674264" cy="25315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3" r:lo="rId34" r:qs="rId35" r:cs="rId36"/>
          </a:graphicData>
        </a:graphic>
      </p:graphicFrame>
      <p:sp>
        <p:nvSpPr>
          <p:cNvPr id="96" name="Forma 95">
            <a:extLst>
              <a:ext uri="{FF2B5EF4-FFF2-40B4-BE49-F238E27FC236}">
                <a16:creationId xmlns:a16="http://schemas.microsoft.com/office/drawing/2014/main" id="{91FC733C-C9E4-4444-AB15-181EEB65639D}"/>
              </a:ext>
            </a:extLst>
          </p:cNvPr>
          <p:cNvSpPr/>
          <p:nvPr/>
        </p:nvSpPr>
        <p:spPr>
          <a:xfrm rot="6989146">
            <a:off x="10467815" y="3052013"/>
            <a:ext cx="2185403" cy="1524046"/>
          </a:xfrm>
          <a:prstGeom prst="swooshArrow">
            <a:avLst>
              <a:gd name="adj1" fmla="val 16310"/>
              <a:gd name="adj2" fmla="val 31370"/>
            </a:avLst>
          </a:prstGeom>
          <a:solidFill>
            <a:srgbClr val="1253A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98" name="Forma 97">
            <a:extLst>
              <a:ext uri="{FF2B5EF4-FFF2-40B4-BE49-F238E27FC236}">
                <a16:creationId xmlns:a16="http://schemas.microsoft.com/office/drawing/2014/main" id="{FC6F7856-FB8B-478D-AD49-2B5C3CFDD84D}"/>
              </a:ext>
            </a:extLst>
          </p:cNvPr>
          <p:cNvSpPr/>
          <p:nvPr/>
        </p:nvSpPr>
        <p:spPr>
          <a:xfrm rot="12732292">
            <a:off x="6880142" y="5038794"/>
            <a:ext cx="2185403" cy="1524046"/>
          </a:xfrm>
          <a:prstGeom prst="swooshArrow">
            <a:avLst>
              <a:gd name="adj1" fmla="val 16310"/>
              <a:gd name="adj2" fmla="val 31370"/>
            </a:avLst>
          </a:prstGeom>
          <a:solidFill>
            <a:srgbClr val="1253A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0676026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" name="Imagen 199">
            <a:extLst>
              <a:ext uri="{FF2B5EF4-FFF2-40B4-BE49-F238E27FC236}">
                <a16:creationId xmlns:a16="http://schemas.microsoft.com/office/drawing/2014/main" id="{07D339FA-FE16-47EE-9814-EDBB74B3E09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74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14B95540-D5E7-4603-AAE4-7F5FD626DBCA}"/>
              </a:ext>
            </a:extLst>
          </p:cNvPr>
          <p:cNvSpPr txBox="1">
            <a:spLocks/>
          </p:cNvSpPr>
          <p:nvPr/>
        </p:nvSpPr>
        <p:spPr bwMode="auto">
          <a:xfrm>
            <a:off x="743584" y="968044"/>
            <a:ext cx="10536992" cy="512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228600" indent="-228600" algn="l" defTabSz="457200" rtl="0" eaLnBrk="0" fontAlgn="base" hangingPunct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ヒラギノ角ゴ Pro W3" charset="0"/>
                <a:cs typeface="ヒラギノ角ゴ Pro W3" charset="0"/>
              </a:defRPr>
            </a:lvl1pPr>
            <a:lvl2pPr marL="457200" indent="-228600" algn="l" defTabSz="457200" rtl="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1"/>
              </a:buClr>
              <a:buFont typeface="Calibri" panose="020F0502020204030204" pitchFamily="34" charset="0"/>
              <a:buChar char="−"/>
              <a:defRPr sz="1400" kern="1200">
                <a:solidFill>
                  <a:schemeClr val="tx1"/>
                </a:solidFill>
                <a:latin typeface="+mn-lt"/>
                <a:ea typeface="ヒラギノ角ゴ Pro W3" charset="0"/>
                <a:cs typeface="+mn-cs"/>
              </a:defRPr>
            </a:lvl2pPr>
            <a:lvl3pPr marL="685800" indent="-228600" algn="l" defTabSz="457200" rtl="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D50032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ヒラギノ角ゴ Pro W3" charset="0"/>
                <a:cs typeface="+mn-cs"/>
              </a:defRPr>
            </a:lvl3pPr>
            <a:lvl4pPr marL="749300" indent="-285750" algn="l" defTabSz="457200" rtl="0" eaLnBrk="0" fontAlgn="base" hangingPunct="0">
              <a:spcBef>
                <a:spcPts val="600"/>
              </a:spcBef>
              <a:spcAft>
                <a:spcPct val="0"/>
              </a:spcAft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ヒラギノ角ゴ Pro W3" charset="0"/>
                <a:cs typeface="+mn-cs"/>
              </a:defRPr>
            </a:lvl4pPr>
            <a:lvl5pPr marL="968375" indent="-285750" algn="l" defTabSz="457200" rtl="0" eaLnBrk="0" fontAlgn="base" hangingPunct="0">
              <a:spcBef>
                <a:spcPts val="600"/>
              </a:spcBef>
              <a:spcAft>
                <a:spcPct val="0"/>
              </a:spcAft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ヒラギノ角ゴ Pro W3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D50032"/>
              </a:buClr>
              <a:buNone/>
            </a:pPr>
            <a:r>
              <a:rPr lang="es-CL" b="1" dirty="0">
                <a:solidFill>
                  <a:srgbClr val="3E5E80"/>
                </a:solidFill>
              </a:rPr>
              <a:t>El Modelo de Gestión Integral de Redes sustenta su metodología en el Modelo de 5 capas, estructurando una visión Smart City a distintos niveles, priorizando las actividades desde la infraestructura hasta la fusión y análisis de datos.</a:t>
            </a:r>
          </a:p>
        </p:txBody>
      </p:sp>
      <p:cxnSp>
        <p:nvCxnSpPr>
          <p:cNvPr id="17" name="Straight Connector 13">
            <a:extLst>
              <a:ext uri="{FF2B5EF4-FFF2-40B4-BE49-F238E27FC236}">
                <a16:creationId xmlns:a16="http://schemas.microsoft.com/office/drawing/2014/main" id="{B6DD9276-25A5-4D92-A484-BF98BDDF4647}"/>
              </a:ext>
            </a:extLst>
          </p:cNvPr>
          <p:cNvCxnSpPr>
            <a:cxnSpLocks/>
          </p:cNvCxnSpPr>
          <p:nvPr/>
        </p:nvCxnSpPr>
        <p:spPr>
          <a:xfrm>
            <a:off x="361950" y="1453660"/>
            <a:ext cx="11278666" cy="0"/>
          </a:xfrm>
          <a:prstGeom prst="line">
            <a:avLst/>
          </a:prstGeom>
          <a:noFill/>
          <a:ln w="12700" cap="flat" cmpd="sng" algn="ctr">
            <a:solidFill>
              <a:srgbClr val="39335B"/>
            </a:solidFill>
            <a:prstDash val="solid"/>
          </a:ln>
          <a:effectLst/>
        </p:spPr>
      </p:cxnSp>
      <p:cxnSp>
        <p:nvCxnSpPr>
          <p:cNvPr id="24" name="Straight Connector 13">
            <a:extLst>
              <a:ext uri="{FF2B5EF4-FFF2-40B4-BE49-F238E27FC236}">
                <a16:creationId xmlns:a16="http://schemas.microsoft.com/office/drawing/2014/main" id="{715DB2E1-2B0E-493E-BFCF-687C520044E9}"/>
              </a:ext>
            </a:extLst>
          </p:cNvPr>
          <p:cNvCxnSpPr>
            <a:cxnSpLocks/>
          </p:cNvCxnSpPr>
          <p:nvPr/>
        </p:nvCxnSpPr>
        <p:spPr>
          <a:xfrm>
            <a:off x="361950" y="968044"/>
            <a:ext cx="11278666" cy="0"/>
          </a:xfrm>
          <a:prstGeom prst="line">
            <a:avLst/>
          </a:prstGeom>
          <a:noFill/>
          <a:ln w="12700" cap="flat" cmpd="sng" algn="ctr">
            <a:solidFill>
              <a:srgbClr val="39335B"/>
            </a:solidFill>
            <a:prstDash val="solid"/>
          </a:ln>
          <a:effectLst/>
        </p:spPr>
      </p:cxnSp>
      <p:sp>
        <p:nvSpPr>
          <p:cNvPr id="27" name="Title 5">
            <a:extLst>
              <a:ext uri="{FF2B5EF4-FFF2-40B4-BE49-F238E27FC236}">
                <a16:creationId xmlns:a16="http://schemas.microsoft.com/office/drawing/2014/main" id="{6F0536AC-1F70-43D9-A270-C60D69E468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1950" y="410013"/>
            <a:ext cx="8229600" cy="462093"/>
          </a:xfrm>
        </p:spPr>
        <p:txBody>
          <a:bodyPr>
            <a:normAutofit/>
          </a:bodyPr>
          <a:lstStyle/>
          <a:p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MODELO DE GESTIÓN INTEGRAL</a:t>
            </a:r>
          </a:p>
        </p:txBody>
      </p:sp>
      <p:sp>
        <p:nvSpPr>
          <p:cNvPr id="199" name="Rectángulo 198">
            <a:extLst>
              <a:ext uri="{FF2B5EF4-FFF2-40B4-BE49-F238E27FC236}">
                <a16:creationId xmlns:a16="http://schemas.microsoft.com/office/drawing/2014/main" id="{19239CB1-8379-4321-8932-6B292B7089A1}"/>
              </a:ext>
            </a:extLst>
          </p:cNvPr>
          <p:cNvSpPr/>
          <p:nvPr/>
        </p:nvSpPr>
        <p:spPr>
          <a:xfrm>
            <a:off x="361950" y="6346297"/>
            <a:ext cx="11465088" cy="29238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s-CL" sz="1300" dirty="0">
                <a:solidFill>
                  <a:schemeClr val="tx1"/>
                </a:solidFill>
              </a:rPr>
              <a:t>La Gestión Integral de Redes permite integrar de manera ordenada, coherente y sustentable las actividades</a:t>
            </a:r>
          </a:p>
        </p:txBody>
      </p:sp>
      <p:sp>
        <p:nvSpPr>
          <p:cNvPr id="49" name="Rectangle 20" descr="3">
            <a:extLst>
              <a:ext uri="{FF2B5EF4-FFF2-40B4-BE49-F238E27FC236}">
                <a16:creationId xmlns:a16="http://schemas.microsoft.com/office/drawing/2014/main" id="{CA617F58-62F2-4613-8B02-10B11832F3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9344" y="5268701"/>
            <a:ext cx="966632" cy="871677"/>
          </a:xfrm>
          <a:prstGeom prst="round2DiagRect">
            <a:avLst/>
          </a:prstGeom>
          <a:solidFill>
            <a:srgbClr val="1253A2"/>
          </a:solidFill>
          <a:ln w="12700">
            <a:noFill/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 defTabSz="914400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s-CL" sz="3600" b="1" kern="0" dirty="0">
                <a:solidFill>
                  <a:schemeClr val="bg1"/>
                </a:solidFill>
                <a:latin typeface="Calibri" panose="020F0502020204030204" pitchFamily="34" charset="0"/>
              </a:rPr>
              <a:t>     1</a:t>
            </a:r>
          </a:p>
        </p:txBody>
      </p:sp>
      <p:sp>
        <p:nvSpPr>
          <p:cNvPr id="50" name="Rectangle 20" descr="3">
            <a:extLst>
              <a:ext uri="{FF2B5EF4-FFF2-40B4-BE49-F238E27FC236}">
                <a16:creationId xmlns:a16="http://schemas.microsoft.com/office/drawing/2014/main" id="{B1A9772E-B27B-480E-8FE3-4C6201159D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2417" y="4348992"/>
            <a:ext cx="966632" cy="871677"/>
          </a:xfrm>
          <a:prstGeom prst="round2DiagRect">
            <a:avLst/>
          </a:prstGeom>
          <a:solidFill>
            <a:srgbClr val="1253A2"/>
          </a:solidFill>
          <a:ln w="12700">
            <a:noFill/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 defTabSz="914400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s-CL" sz="3600" b="1" kern="0" dirty="0">
                <a:solidFill>
                  <a:schemeClr val="bg1"/>
                </a:solidFill>
                <a:latin typeface="Calibri" panose="020F0502020204030204" pitchFamily="34" charset="0"/>
              </a:rPr>
              <a:t>     2</a:t>
            </a:r>
          </a:p>
        </p:txBody>
      </p:sp>
      <p:sp>
        <p:nvSpPr>
          <p:cNvPr id="51" name="Rectangle 20" descr="3">
            <a:extLst>
              <a:ext uri="{FF2B5EF4-FFF2-40B4-BE49-F238E27FC236}">
                <a16:creationId xmlns:a16="http://schemas.microsoft.com/office/drawing/2014/main" id="{016B8EB6-4F63-45C2-8A2C-608B9B8F06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2457" y="3415883"/>
            <a:ext cx="966632" cy="871677"/>
          </a:xfrm>
          <a:prstGeom prst="round2DiagRect">
            <a:avLst/>
          </a:prstGeom>
          <a:solidFill>
            <a:srgbClr val="1253A2"/>
          </a:solidFill>
          <a:ln w="12700">
            <a:noFill/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 defTabSz="914400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s-CL" sz="3600" b="1" kern="0" dirty="0">
                <a:solidFill>
                  <a:schemeClr val="bg1"/>
                </a:solidFill>
                <a:latin typeface="Calibri" panose="020F0502020204030204" pitchFamily="34" charset="0"/>
              </a:rPr>
              <a:t>     3</a:t>
            </a:r>
          </a:p>
        </p:txBody>
      </p:sp>
      <p:sp>
        <p:nvSpPr>
          <p:cNvPr id="52" name="Rectangle 20" descr="3">
            <a:extLst>
              <a:ext uri="{FF2B5EF4-FFF2-40B4-BE49-F238E27FC236}">
                <a16:creationId xmlns:a16="http://schemas.microsoft.com/office/drawing/2014/main" id="{E59072B7-2888-483D-BBB2-3788C58DCB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9344" y="2496174"/>
            <a:ext cx="966632" cy="871677"/>
          </a:xfrm>
          <a:prstGeom prst="round2DiagRect">
            <a:avLst/>
          </a:prstGeom>
          <a:solidFill>
            <a:srgbClr val="1253A2"/>
          </a:solidFill>
          <a:ln w="12700">
            <a:noFill/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 defTabSz="914400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s-CL" sz="3600" b="1" kern="0" dirty="0">
                <a:solidFill>
                  <a:schemeClr val="bg1"/>
                </a:solidFill>
                <a:latin typeface="Calibri" panose="020F0502020204030204" pitchFamily="34" charset="0"/>
              </a:rPr>
              <a:t>     4</a:t>
            </a:r>
          </a:p>
        </p:txBody>
      </p:sp>
      <p:sp>
        <p:nvSpPr>
          <p:cNvPr id="53" name="Flecha: hacia arriba 52">
            <a:extLst>
              <a:ext uri="{FF2B5EF4-FFF2-40B4-BE49-F238E27FC236}">
                <a16:creationId xmlns:a16="http://schemas.microsoft.com/office/drawing/2014/main" id="{2EC9778F-3F07-4F0B-84E3-79051A842B7A}"/>
              </a:ext>
            </a:extLst>
          </p:cNvPr>
          <p:cNvSpPr/>
          <p:nvPr/>
        </p:nvSpPr>
        <p:spPr>
          <a:xfrm>
            <a:off x="381535" y="1519850"/>
            <a:ext cx="616322" cy="3758673"/>
          </a:xfrm>
          <a:prstGeom prst="up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r>
              <a:rPr lang="es-CL" sz="1600" b="1" dirty="0"/>
              <a:t>CAPAS INTELIGENTES o “SMART</a:t>
            </a:r>
            <a:r>
              <a:rPr lang="es-CL" sz="1600" dirty="0"/>
              <a:t>”</a:t>
            </a:r>
          </a:p>
        </p:txBody>
      </p:sp>
      <p:pic>
        <p:nvPicPr>
          <p:cNvPr id="54" name="Picture 4">
            <a:extLst>
              <a:ext uri="{FF2B5EF4-FFF2-40B4-BE49-F238E27FC236}">
                <a16:creationId xmlns:a16="http://schemas.microsoft.com/office/drawing/2014/main" id="{6A39671B-12D1-42BA-AD23-F4D3AC76FC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5E8F9B"/>
              </a:clrFrom>
              <a:clrTo>
                <a:srgbClr val="5E8F9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18412" y="4709151"/>
            <a:ext cx="429208" cy="439260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5" name="Imagen 54">
            <a:extLst>
              <a:ext uri="{FF2B5EF4-FFF2-40B4-BE49-F238E27FC236}">
                <a16:creationId xmlns:a16="http://schemas.microsoft.com/office/drawing/2014/main" id="{CFA622D4-A8BD-4817-8D2D-D51182C58114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42964" y="4633329"/>
            <a:ext cx="815851" cy="542146"/>
          </a:xfrm>
          <a:prstGeom prst="rect">
            <a:avLst/>
          </a:prstGeom>
        </p:spPr>
      </p:pic>
      <p:pic>
        <p:nvPicPr>
          <p:cNvPr id="56" name="Picture 21">
            <a:extLst>
              <a:ext uri="{FF2B5EF4-FFF2-40B4-BE49-F238E27FC236}">
                <a16:creationId xmlns:a16="http://schemas.microsoft.com/office/drawing/2014/main" id="{2143BBE0-F801-4796-99FD-4770B6FAC5E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96" t="17554" r="18044" b="12337"/>
          <a:stretch/>
        </p:blipFill>
        <p:spPr>
          <a:xfrm>
            <a:off x="4222694" y="4674253"/>
            <a:ext cx="728871" cy="518040"/>
          </a:xfrm>
          <a:prstGeom prst="rect">
            <a:avLst/>
          </a:prstGeom>
        </p:spPr>
      </p:pic>
      <p:pic>
        <p:nvPicPr>
          <p:cNvPr id="57" name="Imagen 56">
            <a:extLst>
              <a:ext uri="{FF2B5EF4-FFF2-40B4-BE49-F238E27FC236}">
                <a16:creationId xmlns:a16="http://schemas.microsoft.com/office/drawing/2014/main" id="{98E0B448-6A4D-4406-AD1E-BF564A5BCEBA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145794" y="2746407"/>
            <a:ext cx="467843" cy="436655"/>
          </a:xfrm>
          <a:prstGeom prst="rect">
            <a:avLst/>
          </a:prstGeom>
        </p:spPr>
      </p:pic>
      <p:pic>
        <p:nvPicPr>
          <p:cNvPr id="58" name="Imagen 57">
            <a:extLst>
              <a:ext uri="{FF2B5EF4-FFF2-40B4-BE49-F238E27FC236}">
                <a16:creationId xmlns:a16="http://schemas.microsoft.com/office/drawing/2014/main" id="{2D056F63-4151-4F21-A774-C7F5D2A4ED13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145794" y="3593059"/>
            <a:ext cx="467843" cy="459336"/>
          </a:xfrm>
          <a:prstGeom prst="rect">
            <a:avLst/>
          </a:prstGeom>
        </p:spPr>
      </p:pic>
      <p:pic>
        <p:nvPicPr>
          <p:cNvPr id="59" name="Imagen 58">
            <a:extLst>
              <a:ext uri="{FF2B5EF4-FFF2-40B4-BE49-F238E27FC236}">
                <a16:creationId xmlns:a16="http://schemas.microsoft.com/office/drawing/2014/main" id="{3AFA0E52-1946-4124-9C05-64341EC03FFB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177010" y="4516607"/>
            <a:ext cx="436627" cy="444155"/>
          </a:xfrm>
          <a:prstGeom prst="rect">
            <a:avLst/>
          </a:prstGeom>
        </p:spPr>
      </p:pic>
      <p:pic>
        <p:nvPicPr>
          <p:cNvPr id="60" name="Imagen 59">
            <a:extLst>
              <a:ext uri="{FF2B5EF4-FFF2-40B4-BE49-F238E27FC236}">
                <a16:creationId xmlns:a16="http://schemas.microsoft.com/office/drawing/2014/main" id="{38C15B75-A766-4D93-BD62-03D12FB986B6}"/>
              </a:ext>
            </a:extLst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177010" y="5406523"/>
            <a:ext cx="471552" cy="476043"/>
          </a:xfrm>
          <a:prstGeom prst="rect">
            <a:avLst/>
          </a:prstGeom>
        </p:spPr>
      </p:pic>
      <p:pic>
        <p:nvPicPr>
          <p:cNvPr id="61" name="Imagen 60">
            <a:extLst>
              <a:ext uri="{FF2B5EF4-FFF2-40B4-BE49-F238E27FC236}">
                <a16:creationId xmlns:a16="http://schemas.microsoft.com/office/drawing/2014/main" id="{3E1DD80A-6E1E-44E5-960F-EE88608BFF33}"/>
              </a:ext>
            </a:extLst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89740" y="5484321"/>
            <a:ext cx="612896" cy="662725"/>
          </a:xfrm>
          <a:prstGeom prst="rect">
            <a:avLst/>
          </a:prstGeom>
        </p:spPr>
      </p:pic>
      <p:grpSp>
        <p:nvGrpSpPr>
          <p:cNvPr id="62" name="Grupo 61">
            <a:extLst>
              <a:ext uri="{FF2B5EF4-FFF2-40B4-BE49-F238E27FC236}">
                <a16:creationId xmlns:a16="http://schemas.microsoft.com/office/drawing/2014/main" id="{D9F80F8E-C233-40AA-A62A-183333D53CE0}"/>
              </a:ext>
            </a:extLst>
          </p:cNvPr>
          <p:cNvGrpSpPr/>
          <p:nvPr/>
        </p:nvGrpSpPr>
        <p:grpSpPr>
          <a:xfrm>
            <a:off x="1062417" y="1576081"/>
            <a:ext cx="5388631" cy="872061"/>
            <a:chOff x="3027713" y="1658733"/>
            <a:chExt cx="5388631" cy="872061"/>
          </a:xfrm>
        </p:grpSpPr>
        <p:grpSp>
          <p:nvGrpSpPr>
            <p:cNvPr id="63" name="Grupo 62">
              <a:extLst>
                <a:ext uri="{FF2B5EF4-FFF2-40B4-BE49-F238E27FC236}">
                  <a16:creationId xmlns:a16="http://schemas.microsoft.com/office/drawing/2014/main" id="{C999DB4D-091F-498A-88C8-169A44C3828A}"/>
                </a:ext>
              </a:extLst>
            </p:cNvPr>
            <p:cNvGrpSpPr/>
            <p:nvPr/>
          </p:nvGrpSpPr>
          <p:grpSpPr>
            <a:xfrm>
              <a:off x="3027713" y="1659117"/>
              <a:ext cx="966632" cy="871677"/>
              <a:chOff x="3911728" y="1614506"/>
              <a:chExt cx="966632" cy="871677"/>
            </a:xfrm>
          </p:grpSpPr>
          <p:sp>
            <p:nvSpPr>
              <p:cNvPr id="65" name="Rectangle 20" descr="3">
                <a:extLst>
                  <a:ext uri="{FF2B5EF4-FFF2-40B4-BE49-F238E27FC236}">
                    <a16:creationId xmlns:a16="http://schemas.microsoft.com/office/drawing/2014/main" id="{B95C6C39-6964-4DA9-AC03-E1D3559422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11728" y="1614506"/>
                <a:ext cx="966632" cy="871677"/>
              </a:xfrm>
              <a:prstGeom prst="round2DiagRect">
                <a:avLst/>
              </a:prstGeom>
              <a:solidFill>
                <a:srgbClr val="1253A2"/>
              </a:solidFill>
              <a:ln w="12700">
                <a:solidFill>
                  <a:srgbClr val="1253A2"/>
                </a:solidFill>
                <a:miter lim="800000"/>
                <a:headEnd/>
                <a:tailEnd/>
              </a:ln>
            </p:spPr>
            <p:txBody>
              <a:bodyPr lIns="36000" tIns="36000" rIns="36000" bIns="36000" anchor="ctr"/>
              <a:lstStyle/>
              <a:p>
                <a:pPr defTabSz="914400" eaLnBrk="1" fontAlgn="auto" hangingPunct="1">
                  <a:spcBef>
                    <a:spcPct val="20000"/>
                  </a:spcBef>
                  <a:spcAft>
                    <a:spcPts val="0"/>
                  </a:spcAft>
                  <a:defRPr/>
                </a:pPr>
                <a:r>
                  <a:rPr lang="es-CL" sz="3600" b="1" kern="0" dirty="0">
                    <a:solidFill>
                      <a:schemeClr val="bg1"/>
                    </a:solidFill>
                    <a:latin typeface="Calibri" panose="020F0502020204030204" pitchFamily="34" charset="0"/>
                  </a:rPr>
                  <a:t>     5</a:t>
                </a:r>
              </a:p>
            </p:txBody>
          </p:sp>
          <p:pic>
            <p:nvPicPr>
              <p:cNvPr id="66" name="Imagen 65">
                <a:extLst>
                  <a:ext uri="{FF2B5EF4-FFF2-40B4-BE49-F238E27FC236}">
                    <a16:creationId xmlns:a16="http://schemas.microsoft.com/office/drawing/2014/main" id="{F9587469-2511-46DB-AE05-A267E5A1E85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clrChange>
                  <a:clrFrom>
                    <a:srgbClr val="F7F7F7"/>
                  </a:clrFrom>
                  <a:clrTo>
                    <a:srgbClr val="F7F7F7">
                      <a:alpha val="0"/>
                    </a:srgbClr>
                  </a:clrTo>
                </a:clrChange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3995105" y="1742930"/>
                <a:ext cx="506838" cy="578711"/>
              </a:xfrm>
              <a:prstGeom prst="rect">
                <a:avLst/>
              </a:prstGeom>
            </p:spPr>
          </p:pic>
        </p:grpSp>
        <p:sp>
          <p:nvSpPr>
            <p:cNvPr id="64" name="Diagrama de flujo: proceso 63">
              <a:extLst>
                <a:ext uri="{FF2B5EF4-FFF2-40B4-BE49-F238E27FC236}">
                  <a16:creationId xmlns:a16="http://schemas.microsoft.com/office/drawing/2014/main" id="{2DD84160-6AE6-4F81-818C-75AFE10A5FF2}"/>
                </a:ext>
              </a:extLst>
            </p:cNvPr>
            <p:cNvSpPr/>
            <p:nvPr/>
          </p:nvSpPr>
          <p:spPr>
            <a:xfrm>
              <a:off x="3987106" y="1658733"/>
              <a:ext cx="4429238" cy="285568"/>
            </a:xfrm>
            <a:prstGeom prst="flowChartProcess">
              <a:avLst/>
            </a:prstGeom>
            <a:solidFill>
              <a:srgbClr val="1253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s-CL" sz="1600" b="1" dirty="0"/>
                <a:t>FUSION Y ANALISIS DE DATOS</a:t>
              </a:r>
            </a:p>
          </p:txBody>
        </p:sp>
      </p:grpSp>
      <p:pic>
        <p:nvPicPr>
          <p:cNvPr id="67" name="Imagen 66">
            <a:extLst>
              <a:ext uri="{FF2B5EF4-FFF2-40B4-BE49-F238E27FC236}">
                <a16:creationId xmlns:a16="http://schemas.microsoft.com/office/drawing/2014/main" id="{FA6666B0-F3BD-4B01-A27C-5CF0C3F88209}"/>
              </a:ext>
            </a:extLst>
          </p:cNvPr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50358" y="5549797"/>
            <a:ext cx="719136" cy="597249"/>
          </a:xfrm>
          <a:prstGeom prst="rect">
            <a:avLst/>
          </a:prstGeom>
        </p:spPr>
      </p:pic>
      <p:pic>
        <p:nvPicPr>
          <p:cNvPr id="68" name="Imagen 67">
            <a:extLst>
              <a:ext uri="{FF2B5EF4-FFF2-40B4-BE49-F238E27FC236}">
                <a16:creationId xmlns:a16="http://schemas.microsoft.com/office/drawing/2014/main" id="{BB6D0014-5D04-49EE-8C97-ADB12BDA6D21}"/>
              </a:ext>
            </a:extLst>
          </p:cNvPr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74838" y="5522519"/>
            <a:ext cx="401257" cy="597250"/>
          </a:xfrm>
          <a:prstGeom prst="rect">
            <a:avLst/>
          </a:prstGeom>
        </p:spPr>
      </p:pic>
      <p:pic>
        <p:nvPicPr>
          <p:cNvPr id="69" name="Imagen 68">
            <a:extLst>
              <a:ext uri="{FF2B5EF4-FFF2-40B4-BE49-F238E27FC236}">
                <a16:creationId xmlns:a16="http://schemas.microsoft.com/office/drawing/2014/main" id="{A151CD94-BA86-4360-9D98-7DD469EC3E56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454168" y="3809556"/>
            <a:ext cx="983675" cy="412080"/>
          </a:xfrm>
          <a:prstGeom prst="rect">
            <a:avLst/>
          </a:prstGeom>
        </p:spPr>
      </p:pic>
      <p:pic>
        <p:nvPicPr>
          <p:cNvPr id="70" name="Imagen 69">
            <a:extLst>
              <a:ext uri="{FF2B5EF4-FFF2-40B4-BE49-F238E27FC236}">
                <a16:creationId xmlns:a16="http://schemas.microsoft.com/office/drawing/2014/main" id="{50471A32-F93A-47C6-9205-2C68DD8F4024}"/>
              </a:ext>
            </a:extLst>
          </p:cNvPr>
          <p:cNvPicPr>
            <a:picLocks noChangeAspect="1"/>
          </p:cNvPicPr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24052" y="3590263"/>
            <a:ext cx="762086" cy="631974"/>
          </a:xfrm>
          <a:prstGeom prst="rect">
            <a:avLst/>
          </a:prstGeom>
        </p:spPr>
      </p:pic>
      <p:pic>
        <p:nvPicPr>
          <p:cNvPr id="71" name="Picture 14">
            <a:extLst>
              <a:ext uri="{FF2B5EF4-FFF2-40B4-BE49-F238E27FC236}">
                <a16:creationId xmlns:a16="http://schemas.microsoft.com/office/drawing/2014/main" id="{3AB96B44-0AA9-4046-9582-8A63BE80A3E4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23"/>
          <a:stretch/>
        </p:blipFill>
        <p:spPr>
          <a:xfrm>
            <a:off x="2286657" y="2824056"/>
            <a:ext cx="1337395" cy="520538"/>
          </a:xfrm>
          <a:prstGeom prst="rect">
            <a:avLst/>
          </a:prstGeom>
        </p:spPr>
      </p:pic>
      <p:pic>
        <p:nvPicPr>
          <p:cNvPr id="72" name="Imagen 71">
            <a:extLst>
              <a:ext uri="{FF2B5EF4-FFF2-40B4-BE49-F238E27FC236}">
                <a16:creationId xmlns:a16="http://schemas.microsoft.com/office/drawing/2014/main" id="{C65A64EF-489A-4C77-9C22-AD8D1D51569B}"/>
              </a:ext>
            </a:extLst>
          </p:cNvPr>
          <p:cNvPicPr>
            <a:picLocks noChangeAspect="1"/>
          </p:cNvPicPr>
          <p:nvPr/>
        </p:nvPicPr>
        <p:blipFill>
          <a:blip r:embed="rId17">
            <a:clrChange>
              <a:clrFrom>
                <a:srgbClr val="A4C4FF"/>
              </a:clrFrom>
              <a:clrTo>
                <a:srgbClr val="A4C4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04748" y="2837267"/>
            <a:ext cx="1168489" cy="488152"/>
          </a:xfrm>
          <a:prstGeom prst="rect">
            <a:avLst/>
          </a:prstGeom>
        </p:spPr>
      </p:pic>
      <p:pic>
        <p:nvPicPr>
          <p:cNvPr id="73" name="Imagen 72">
            <a:extLst>
              <a:ext uri="{FF2B5EF4-FFF2-40B4-BE49-F238E27FC236}">
                <a16:creationId xmlns:a16="http://schemas.microsoft.com/office/drawing/2014/main" id="{B1C7C463-A322-4FDA-896A-40C8BDF92205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606500" y="2844752"/>
            <a:ext cx="1030858" cy="472955"/>
          </a:xfrm>
          <a:prstGeom prst="rect">
            <a:avLst/>
          </a:prstGeom>
        </p:spPr>
      </p:pic>
      <p:pic>
        <p:nvPicPr>
          <p:cNvPr id="75" name="Imagen 74">
            <a:extLst>
              <a:ext uri="{FF2B5EF4-FFF2-40B4-BE49-F238E27FC236}">
                <a16:creationId xmlns:a16="http://schemas.microsoft.com/office/drawing/2014/main" id="{AD43AE80-0866-4F7E-A076-CF12F06168CD}"/>
              </a:ext>
            </a:extLst>
          </p:cNvPr>
          <p:cNvPicPr>
            <a:picLocks noChangeAspect="1"/>
          </p:cNvPicPr>
          <p:nvPr/>
        </p:nvPicPr>
        <p:blipFill>
          <a:blip r:embed="rId1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61318" y="1872107"/>
            <a:ext cx="874084" cy="561802"/>
          </a:xfrm>
          <a:prstGeom prst="rect">
            <a:avLst/>
          </a:prstGeom>
        </p:spPr>
      </p:pic>
      <p:pic>
        <p:nvPicPr>
          <p:cNvPr id="76" name="Imagen 75">
            <a:extLst>
              <a:ext uri="{FF2B5EF4-FFF2-40B4-BE49-F238E27FC236}">
                <a16:creationId xmlns:a16="http://schemas.microsoft.com/office/drawing/2014/main" id="{3CEBE3A4-A5B0-4096-9BA0-1E548484311A}"/>
              </a:ext>
            </a:extLst>
          </p:cNvPr>
          <p:cNvPicPr>
            <a:picLocks noChangeAspect="1"/>
          </p:cNvPicPr>
          <p:nvPr/>
        </p:nvPicPr>
        <p:blipFill>
          <a:blip r:embed="rId2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68971" y="1822048"/>
            <a:ext cx="900898" cy="636210"/>
          </a:xfrm>
          <a:prstGeom prst="rect">
            <a:avLst/>
          </a:prstGeom>
        </p:spPr>
      </p:pic>
      <p:pic>
        <p:nvPicPr>
          <p:cNvPr id="77" name="Imagen 76">
            <a:extLst>
              <a:ext uri="{FF2B5EF4-FFF2-40B4-BE49-F238E27FC236}">
                <a16:creationId xmlns:a16="http://schemas.microsoft.com/office/drawing/2014/main" id="{B10C1E6E-A483-49CD-B562-644A18945001}"/>
              </a:ext>
            </a:extLst>
          </p:cNvPr>
          <p:cNvPicPr>
            <a:picLocks noChangeAspect="1"/>
          </p:cNvPicPr>
          <p:nvPr/>
        </p:nvPicPr>
        <p:blipFill>
          <a:blip r:embed="rId2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7216" y="5495529"/>
            <a:ext cx="345286" cy="662726"/>
          </a:xfrm>
          <a:prstGeom prst="rect">
            <a:avLst/>
          </a:prstGeom>
        </p:spPr>
      </p:pic>
      <p:pic>
        <p:nvPicPr>
          <p:cNvPr id="78" name="Imagen 77">
            <a:extLst>
              <a:ext uri="{FF2B5EF4-FFF2-40B4-BE49-F238E27FC236}">
                <a16:creationId xmlns:a16="http://schemas.microsoft.com/office/drawing/2014/main" id="{E64C6159-AF56-42F1-9D6B-41BA70F39306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2193081" y="5579242"/>
            <a:ext cx="561975" cy="495300"/>
          </a:xfrm>
          <a:prstGeom prst="rect">
            <a:avLst/>
          </a:prstGeom>
        </p:spPr>
      </p:pic>
      <p:pic>
        <p:nvPicPr>
          <p:cNvPr id="79" name="Imagen 78">
            <a:extLst>
              <a:ext uri="{FF2B5EF4-FFF2-40B4-BE49-F238E27FC236}">
                <a16:creationId xmlns:a16="http://schemas.microsoft.com/office/drawing/2014/main" id="{4369D9B1-7871-4653-9AD4-326BB3E06409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2755056" y="5607582"/>
            <a:ext cx="304800" cy="466725"/>
          </a:xfrm>
          <a:prstGeom prst="rect">
            <a:avLst/>
          </a:prstGeom>
        </p:spPr>
      </p:pic>
      <p:pic>
        <p:nvPicPr>
          <p:cNvPr id="80" name="Imagen 79">
            <a:extLst>
              <a:ext uri="{FF2B5EF4-FFF2-40B4-BE49-F238E27FC236}">
                <a16:creationId xmlns:a16="http://schemas.microsoft.com/office/drawing/2014/main" id="{F1A8958E-38D3-4353-A11E-239978E75A54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3081081" y="5625375"/>
            <a:ext cx="400050" cy="361950"/>
          </a:xfrm>
          <a:prstGeom prst="rect">
            <a:avLst/>
          </a:prstGeom>
        </p:spPr>
      </p:pic>
      <p:pic>
        <p:nvPicPr>
          <p:cNvPr id="81" name="Imagen 80">
            <a:extLst>
              <a:ext uri="{FF2B5EF4-FFF2-40B4-BE49-F238E27FC236}">
                <a16:creationId xmlns:a16="http://schemas.microsoft.com/office/drawing/2014/main" id="{D6ABB360-761A-4850-96E9-E16EDC938A80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499060" y="5531617"/>
            <a:ext cx="495300" cy="590550"/>
          </a:xfrm>
          <a:prstGeom prst="rect">
            <a:avLst/>
          </a:prstGeom>
        </p:spPr>
      </p:pic>
      <p:pic>
        <p:nvPicPr>
          <p:cNvPr id="82" name="Imagen 81">
            <a:extLst>
              <a:ext uri="{FF2B5EF4-FFF2-40B4-BE49-F238E27FC236}">
                <a16:creationId xmlns:a16="http://schemas.microsoft.com/office/drawing/2014/main" id="{DFAA9B53-5B75-483E-BA0E-D5FBC5A8AC94}"/>
              </a:ext>
            </a:extLst>
          </p:cNvPr>
          <p:cNvPicPr>
            <a:picLocks noChangeAspect="1"/>
          </p:cNvPicPr>
          <p:nvPr/>
        </p:nvPicPr>
        <p:blipFill>
          <a:blip r:embed="rId26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66229" y="4605597"/>
            <a:ext cx="634365" cy="586696"/>
          </a:xfrm>
          <a:prstGeom prst="rect">
            <a:avLst/>
          </a:prstGeom>
        </p:spPr>
      </p:pic>
      <p:sp>
        <p:nvSpPr>
          <p:cNvPr id="83" name="Diagrama de flujo: proceso 82">
            <a:extLst>
              <a:ext uri="{FF2B5EF4-FFF2-40B4-BE49-F238E27FC236}">
                <a16:creationId xmlns:a16="http://schemas.microsoft.com/office/drawing/2014/main" id="{915ABD34-B50F-4054-8B08-7B1451991E35}"/>
              </a:ext>
            </a:extLst>
          </p:cNvPr>
          <p:cNvSpPr/>
          <p:nvPr/>
        </p:nvSpPr>
        <p:spPr>
          <a:xfrm>
            <a:off x="2008075" y="2507112"/>
            <a:ext cx="4429238" cy="285568"/>
          </a:xfrm>
          <a:prstGeom prst="flowChartProcess">
            <a:avLst/>
          </a:prstGeom>
          <a:solidFill>
            <a:srgbClr val="1253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CL" sz="1600" b="1" dirty="0"/>
              <a:t>VISUALIZACIÓN Y GESTIÓN DE DATOS</a:t>
            </a:r>
          </a:p>
        </p:txBody>
      </p:sp>
      <p:sp>
        <p:nvSpPr>
          <p:cNvPr id="84" name="Diagrama de flujo: proceso 83">
            <a:extLst>
              <a:ext uri="{FF2B5EF4-FFF2-40B4-BE49-F238E27FC236}">
                <a16:creationId xmlns:a16="http://schemas.microsoft.com/office/drawing/2014/main" id="{B90D09C1-05B1-4635-A99D-A91411DC9363}"/>
              </a:ext>
            </a:extLst>
          </p:cNvPr>
          <p:cNvSpPr/>
          <p:nvPr/>
        </p:nvSpPr>
        <p:spPr>
          <a:xfrm>
            <a:off x="2033210" y="3420809"/>
            <a:ext cx="4429238" cy="285568"/>
          </a:xfrm>
          <a:prstGeom prst="flowChartProcess">
            <a:avLst/>
          </a:prstGeom>
          <a:solidFill>
            <a:srgbClr val="1253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CL" sz="1600" b="1" dirty="0"/>
              <a:t>ALMACENAMIENTO Y COMUNICACIÓN</a:t>
            </a:r>
          </a:p>
        </p:txBody>
      </p:sp>
      <p:sp>
        <p:nvSpPr>
          <p:cNvPr id="85" name="Diagrama de flujo: proceso 84">
            <a:extLst>
              <a:ext uri="{FF2B5EF4-FFF2-40B4-BE49-F238E27FC236}">
                <a16:creationId xmlns:a16="http://schemas.microsoft.com/office/drawing/2014/main" id="{77054958-B2EB-4DB1-B594-CCF834B49BE1}"/>
              </a:ext>
            </a:extLst>
          </p:cNvPr>
          <p:cNvSpPr/>
          <p:nvPr/>
        </p:nvSpPr>
        <p:spPr>
          <a:xfrm>
            <a:off x="2033210" y="4355709"/>
            <a:ext cx="4429238" cy="285568"/>
          </a:xfrm>
          <a:prstGeom prst="flowChartProcess">
            <a:avLst/>
          </a:prstGeom>
          <a:solidFill>
            <a:srgbClr val="1253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CL" sz="1600" b="1" dirty="0"/>
              <a:t>MEDICIÓN Y CONTROL</a:t>
            </a:r>
          </a:p>
        </p:txBody>
      </p:sp>
      <p:sp>
        <p:nvSpPr>
          <p:cNvPr id="86" name="Diagrama de flujo: proceso 85">
            <a:extLst>
              <a:ext uri="{FF2B5EF4-FFF2-40B4-BE49-F238E27FC236}">
                <a16:creationId xmlns:a16="http://schemas.microsoft.com/office/drawing/2014/main" id="{C1702A66-E844-49A4-B61E-53E92B88956B}"/>
              </a:ext>
            </a:extLst>
          </p:cNvPr>
          <p:cNvSpPr/>
          <p:nvPr/>
        </p:nvSpPr>
        <p:spPr>
          <a:xfrm>
            <a:off x="2043075" y="5268801"/>
            <a:ext cx="4429238" cy="285568"/>
          </a:xfrm>
          <a:prstGeom prst="flowChartProcess">
            <a:avLst/>
          </a:prstGeom>
          <a:solidFill>
            <a:srgbClr val="1253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CL" sz="1600" b="1" dirty="0"/>
              <a:t>INFRAESTRUCTURA FÍSICA</a:t>
            </a:r>
          </a:p>
        </p:txBody>
      </p:sp>
      <p:graphicFrame>
        <p:nvGraphicFramePr>
          <p:cNvPr id="91" name="Diagrama 90">
            <a:extLst>
              <a:ext uri="{FF2B5EF4-FFF2-40B4-BE49-F238E27FC236}">
                <a16:creationId xmlns:a16="http://schemas.microsoft.com/office/drawing/2014/main" id="{8E2DA63B-B179-4AD3-8535-7592511EB06E}"/>
              </a:ext>
            </a:extLst>
          </p:cNvPr>
          <p:cNvGraphicFramePr/>
          <p:nvPr>
            <p:extLst/>
          </p:nvPr>
        </p:nvGraphicFramePr>
        <p:xfrm>
          <a:off x="6604245" y="2122246"/>
          <a:ext cx="5470406" cy="34490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7" r:lo="rId28" r:qs="rId29" r:cs="rId30"/>
          </a:graphicData>
        </a:graphic>
      </p:graphicFrame>
      <p:sp>
        <p:nvSpPr>
          <p:cNvPr id="92" name="Rectángulo 91">
            <a:extLst>
              <a:ext uri="{FF2B5EF4-FFF2-40B4-BE49-F238E27FC236}">
                <a16:creationId xmlns:a16="http://schemas.microsoft.com/office/drawing/2014/main" id="{17E975D9-24BD-49F0-809F-86A3856E2BFE}"/>
              </a:ext>
            </a:extLst>
          </p:cNvPr>
          <p:cNvSpPr/>
          <p:nvPr/>
        </p:nvSpPr>
        <p:spPr>
          <a:xfrm>
            <a:off x="8631635" y="3894209"/>
            <a:ext cx="1490990" cy="359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CL" sz="1600" b="1" kern="1200" dirty="0">
                <a:solidFill>
                  <a:srgbClr val="002060"/>
                </a:solidFill>
              </a:rPr>
              <a:t>GESTION DE ACTIVOS</a:t>
            </a:r>
          </a:p>
        </p:txBody>
      </p:sp>
      <p:pic>
        <p:nvPicPr>
          <p:cNvPr id="93" name="Imagen 3">
            <a:extLst>
              <a:ext uri="{FF2B5EF4-FFF2-40B4-BE49-F238E27FC236}">
                <a16:creationId xmlns:a16="http://schemas.microsoft.com/office/drawing/2014/main" id="{8B9B9CA5-0FF4-48D9-BD45-35C1278805C4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9793" y="3375447"/>
            <a:ext cx="1394675" cy="521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BA1923D8-2E30-404D-A616-DC5ED78662F1}"/>
              </a:ext>
            </a:extLst>
          </p:cNvPr>
          <p:cNvGraphicFramePr/>
          <p:nvPr/>
        </p:nvGraphicFramePr>
        <p:xfrm>
          <a:off x="4672515" y="689986"/>
          <a:ext cx="5674264" cy="25315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3" r:lo="rId34" r:qs="rId35" r:cs="rId36"/>
          </a:graphicData>
        </a:graphic>
      </p:graphicFrame>
      <p:sp>
        <p:nvSpPr>
          <p:cNvPr id="96" name="Forma 95">
            <a:extLst>
              <a:ext uri="{FF2B5EF4-FFF2-40B4-BE49-F238E27FC236}">
                <a16:creationId xmlns:a16="http://schemas.microsoft.com/office/drawing/2014/main" id="{91FC733C-C9E4-4444-AB15-181EEB65639D}"/>
              </a:ext>
            </a:extLst>
          </p:cNvPr>
          <p:cNvSpPr/>
          <p:nvPr/>
        </p:nvSpPr>
        <p:spPr>
          <a:xfrm rot="6989146">
            <a:off x="10467815" y="3052013"/>
            <a:ext cx="2185403" cy="1524046"/>
          </a:xfrm>
          <a:prstGeom prst="swooshArrow">
            <a:avLst>
              <a:gd name="adj1" fmla="val 16310"/>
              <a:gd name="adj2" fmla="val 31370"/>
            </a:avLst>
          </a:prstGeom>
          <a:solidFill>
            <a:srgbClr val="1253A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98" name="Forma 97">
            <a:extLst>
              <a:ext uri="{FF2B5EF4-FFF2-40B4-BE49-F238E27FC236}">
                <a16:creationId xmlns:a16="http://schemas.microsoft.com/office/drawing/2014/main" id="{FC6F7856-FB8B-478D-AD49-2B5C3CFDD84D}"/>
              </a:ext>
            </a:extLst>
          </p:cNvPr>
          <p:cNvSpPr/>
          <p:nvPr/>
        </p:nvSpPr>
        <p:spPr>
          <a:xfrm rot="12732292">
            <a:off x="6880142" y="5038794"/>
            <a:ext cx="2185403" cy="1524046"/>
          </a:xfrm>
          <a:prstGeom prst="swooshArrow">
            <a:avLst>
              <a:gd name="adj1" fmla="val 16310"/>
              <a:gd name="adj2" fmla="val 31370"/>
            </a:avLst>
          </a:prstGeom>
          <a:solidFill>
            <a:srgbClr val="1253A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6123016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o 4">
            <a:extLst>
              <a:ext uri="{FF2B5EF4-FFF2-40B4-BE49-F238E27FC236}">
                <a16:creationId xmlns:a16="http://schemas.microsoft.com/office/drawing/2014/main" id="{C0AF0B21-9598-484C-B098-D5B513B144F8}"/>
              </a:ext>
            </a:extLst>
          </p:cNvPr>
          <p:cNvGrpSpPr/>
          <p:nvPr/>
        </p:nvGrpSpPr>
        <p:grpSpPr>
          <a:xfrm>
            <a:off x="0" y="10"/>
            <a:ext cx="12192000" cy="6857990"/>
            <a:chOff x="0" y="10"/>
            <a:chExt cx="12192000" cy="6857990"/>
          </a:xfrm>
        </p:grpSpPr>
        <p:pic>
          <p:nvPicPr>
            <p:cNvPr id="4" name="Imagen 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174"/>
            <a:stretch/>
          </p:blipFill>
          <p:spPr>
            <a:xfrm>
              <a:off x="20" y="10"/>
              <a:ext cx="12191980" cy="6857990"/>
            </a:xfrm>
            <a:prstGeom prst="rect">
              <a:avLst/>
            </a:prstGeom>
          </p:spPr>
        </p:pic>
        <p:pic>
          <p:nvPicPr>
            <p:cNvPr id="3" name="Imagen 2">
              <a:extLst>
                <a:ext uri="{FF2B5EF4-FFF2-40B4-BE49-F238E27FC236}">
                  <a16:creationId xmlns:a16="http://schemas.microsoft.com/office/drawing/2014/main" id="{87B5D9BE-495C-4468-A00B-C91B81093E0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332657"/>
              <a:ext cx="2711624" cy="6336704"/>
            </a:xfrm>
            <a:prstGeom prst="rect">
              <a:avLst/>
            </a:prstGeom>
            <a:solidFill>
              <a:srgbClr val="5AB9FA"/>
            </a:solidFill>
          </p:spPr>
        </p:pic>
      </p:grpSp>
      <p:sp>
        <p:nvSpPr>
          <p:cNvPr id="6" name="4 CuadroTexto">
            <a:extLst>
              <a:ext uri="{FF2B5EF4-FFF2-40B4-BE49-F238E27FC236}">
                <a16:creationId xmlns:a16="http://schemas.microsoft.com/office/drawing/2014/main" id="{FB3DB71E-D5EE-4E5A-9F02-5E0984C4E76C}"/>
              </a:ext>
            </a:extLst>
          </p:cNvPr>
          <p:cNvSpPr txBox="1">
            <a:spLocks noChangeArrowheads="1"/>
          </p:cNvSpPr>
          <p:nvPr/>
        </p:nvSpPr>
        <p:spPr>
          <a:xfrm>
            <a:off x="159150" y="926807"/>
            <a:ext cx="2393324" cy="1311067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_tradnl" altLang="es-CL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BENEFICIOS ESTIMADOS</a:t>
            </a:r>
          </a:p>
          <a:p>
            <a:pPr algn="ctr"/>
            <a:br>
              <a:rPr lang="es-ES_tradnl" altLang="es-CL" sz="15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br>
              <a:rPr lang="es-ES_tradnl" altLang="es-CL" sz="15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es-ES_tradnl" altLang="es-CL" sz="13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91D5AE1C-66D2-4F9B-AAA6-5D43517D91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36" y="2043481"/>
            <a:ext cx="2649188" cy="232258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FABCA206-5E90-42EE-A6A3-9168DC909B49}"/>
              </a:ext>
            </a:extLst>
          </p:cNvPr>
          <p:cNvSpPr/>
          <p:nvPr/>
        </p:nvSpPr>
        <p:spPr>
          <a:xfrm>
            <a:off x="185681" y="2502942"/>
            <a:ext cx="2237911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L" altLang="es-CL" sz="1600" dirty="0">
                <a:solidFill>
                  <a:schemeClr val="bg1"/>
                </a:solidFill>
              </a:rPr>
              <a:t>Se han logrado determinar una serie de ratios que son posibles de alcanzar dependiendo de la efectividad del plan de gestión de redes que se implemente y de las particularidades propias de cada empresa y zona.</a:t>
            </a:r>
            <a:endParaRPr lang="es-CL" sz="1600" dirty="0">
              <a:solidFill>
                <a:schemeClr val="bg1"/>
              </a:solidFill>
            </a:endParaRPr>
          </a:p>
        </p:txBody>
      </p:sp>
      <p:grpSp>
        <p:nvGrpSpPr>
          <p:cNvPr id="12" name="Grupo 11">
            <a:extLst>
              <a:ext uri="{FF2B5EF4-FFF2-40B4-BE49-F238E27FC236}">
                <a16:creationId xmlns:a16="http://schemas.microsoft.com/office/drawing/2014/main" id="{E4CE3AB9-CD34-4851-BD6F-2FEA9676B55F}"/>
              </a:ext>
            </a:extLst>
          </p:cNvPr>
          <p:cNvGrpSpPr/>
          <p:nvPr/>
        </p:nvGrpSpPr>
        <p:grpSpPr>
          <a:xfrm>
            <a:off x="3132367" y="917252"/>
            <a:ext cx="2830879" cy="1186510"/>
            <a:chOff x="250825" y="1215696"/>
            <a:chExt cx="7976311" cy="1106727"/>
          </a:xfrm>
        </p:grpSpPr>
        <p:grpSp>
          <p:nvGrpSpPr>
            <p:cNvPr id="13" name="Grupo 12">
              <a:extLst>
                <a:ext uri="{FF2B5EF4-FFF2-40B4-BE49-F238E27FC236}">
                  <a16:creationId xmlns:a16="http://schemas.microsoft.com/office/drawing/2014/main" id="{7EF6C047-C59B-4D7E-B04C-4CDE075CBBCB}"/>
                </a:ext>
              </a:extLst>
            </p:cNvPr>
            <p:cNvGrpSpPr/>
            <p:nvPr/>
          </p:nvGrpSpPr>
          <p:grpSpPr>
            <a:xfrm>
              <a:off x="250825" y="1215696"/>
              <a:ext cx="7976311" cy="1106727"/>
              <a:chOff x="5638" y="1"/>
              <a:chExt cx="1719923" cy="588941"/>
            </a:xfrm>
            <a:solidFill>
              <a:schemeClr val="bg1"/>
            </a:solidFill>
          </p:grpSpPr>
          <p:sp>
            <p:nvSpPr>
              <p:cNvPr id="16" name="Rectángulo 15">
                <a:extLst>
                  <a:ext uri="{FF2B5EF4-FFF2-40B4-BE49-F238E27FC236}">
                    <a16:creationId xmlns:a16="http://schemas.microsoft.com/office/drawing/2014/main" id="{AA102875-1983-4D47-9A1E-15471318B708}"/>
                  </a:ext>
                </a:extLst>
              </p:cNvPr>
              <p:cNvSpPr/>
              <p:nvPr/>
            </p:nvSpPr>
            <p:spPr>
              <a:xfrm>
                <a:off x="5638" y="1"/>
                <a:ext cx="1719923" cy="588941"/>
              </a:xfrm>
              <a:prstGeom prst="rect">
                <a:avLst/>
              </a:prstGeom>
              <a:grpFill/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7" name="Rectángulo 16">
                <a:extLst>
                  <a:ext uri="{FF2B5EF4-FFF2-40B4-BE49-F238E27FC236}">
                    <a16:creationId xmlns:a16="http://schemas.microsoft.com/office/drawing/2014/main" id="{C146A756-DCFF-44B4-BBCD-F1AD072A5D0E}"/>
                  </a:ext>
                </a:extLst>
              </p:cNvPr>
              <p:cNvSpPr/>
              <p:nvPr/>
            </p:nvSpPr>
            <p:spPr>
              <a:xfrm>
                <a:off x="231281" y="117731"/>
                <a:ext cx="634318" cy="45044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35128" tIns="77216" rIns="135128" bIns="77216" numCol="1" spcCol="1270" anchor="b" anchorCtr="0">
                <a:noAutofit/>
              </a:bodyPr>
              <a:lstStyle/>
              <a:p>
                <a:pPr lvl="0" algn="ctr" defTabSz="8445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s-CL" sz="2800" b="1" dirty="0">
                    <a:solidFill>
                      <a:srgbClr val="002060"/>
                    </a:solidFill>
                  </a:rPr>
                  <a:t>20%</a:t>
                </a:r>
              </a:p>
              <a:p>
                <a:pPr lvl="0" algn="ctr" defTabSz="8445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s-CL" sz="1000" b="1" dirty="0">
                    <a:solidFill>
                      <a:srgbClr val="002060"/>
                    </a:solidFill>
                  </a:rPr>
                  <a:t>REDUCCIÓN DE CAUDAL NOCTURNO</a:t>
                </a:r>
              </a:p>
            </p:txBody>
          </p:sp>
        </p:grpSp>
        <p:sp>
          <p:nvSpPr>
            <p:cNvPr id="14" name="Rectángulo 13">
              <a:extLst>
                <a:ext uri="{FF2B5EF4-FFF2-40B4-BE49-F238E27FC236}">
                  <a16:creationId xmlns:a16="http://schemas.microsoft.com/office/drawing/2014/main" id="{3D53E051-6B92-426B-8D17-450C2EBC6297}"/>
                </a:ext>
              </a:extLst>
            </p:cNvPr>
            <p:cNvSpPr/>
            <p:nvPr/>
          </p:nvSpPr>
          <p:spPr>
            <a:xfrm>
              <a:off x="4083916" y="1260903"/>
              <a:ext cx="3833085" cy="950091"/>
            </a:xfrm>
            <a:prstGeom prst="rect">
              <a:avLst/>
            </a:prstGeom>
            <a:solidFill>
              <a:schemeClr val="accent1">
                <a:tint val="40000"/>
                <a:hueOff val="0"/>
                <a:satOff val="0"/>
                <a:lumOff val="0"/>
                <a:alpha val="50000"/>
              </a:schemeClr>
            </a:solidFill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" name="Rectángulo 14">
              <a:extLst>
                <a:ext uri="{FF2B5EF4-FFF2-40B4-BE49-F238E27FC236}">
                  <a16:creationId xmlns:a16="http://schemas.microsoft.com/office/drawing/2014/main" id="{A50396D7-70F1-417E-9B72-E31D2306B19C}"/>
                </a:ext>
              </a:extLst>
            </p:cNvPr>
            <p:cNvSpPr/>
            <p:nvPr/>
          </p:nvSpPr>
          <p:spPr>
            <a:xfrm>
              <a:off x="4238978" y="1296219"/>
              <a:ext cx="3833085" cy="98080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1346" tIns="101346" rIns="135128" bIns="152019" numCol="1" spcCol="1270" anchor="t" anchorCtr="0">
              <a:noAutofit/>
            </a:bodyPr>
            <a:lstStyle/>
            <a:p>
              <a:pPr marL="0" lvl="1" algn="just" defTabSz="844550">
                <a:lnSpc>
                  <a:spcPct val="90000"/>
                </a:lnSpc>
                <a:spcAft>
                  <a:spcPct val="15000"/>
                </a:spcAft>
              </a:pPr>
              <a:r>
                <a:rPr lang="es-CL" sz="1100" dirty="0"/>
                <a:t>Por detección de anomalías en la red para la identificación de fugas y hurtos.</a:t>
              </a:r>
            </a:p>
            <a:p>
              <a:pPr marL="171450" lvl="1" indent="-171450" algn="just" defTabSz="844550">
                <a:lnSpc>
                  <a:spcPct val="90000"/>
                </a:lnSpc>
                <a:spcAft>
                  <a:spcPct val="15000"/>
                </a:spcAft>
                <a:buFont typeface="Arial" panose="020B0604020202020204" pitchFamily="34" charset="0"/>
                <a:buChar char="•"/>
              </a:pPr>
              <a:endParaRPr lang="es-CL" sz="1100" dirty="0"/>
            </a:p>
            <a:p>
              <a:pPr marL="0" lvl="1" algn="just" defTabSz="844550">
                <a:lnSpc>
                  <a:spcPct val="90000"/>
                </a:lnSpc>
                <a:spcAft>
                  <a:spcPct val="15000"/>
                </a:spcAft>
              </a:pPr>
              <a:endParaRPr lang="es-CL" sz="1100" dirty="0"/>
            </a:p>
          </p:txBody>
        </p:sp>
      </p:grpSp>
      <p:pic>
        <p:nvPicPr>
          <p:cNvPr id="18" name="Imagen 17">
            <a:extLst>
              <a:ext uri="{FF2B5EF4-FFF2-40B4-BE49-F238E27FC236}">
                <a16:creationId xmlns:a16="http://schemas.microsoft.com/office/drawing/2014/main" id="{C537FC24-3CD9-488B-B67C-130D21448A3F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9255" y="995639"/>
            <a:ext cx="517554" cy="517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" name="Grupo 18">
            <a:extLst>
              <a:ext uri="{FF2B5EF4-FFF2-40B4-BE49-F238E27FC236}">
                <a16:creationId xmlns:a16="http://schemas.microsoft.com/office/drawing/2014/main" id="{7E8027A1-6F94-4DEE-B342-50F352A25167}"/>
              </a:ext>
            </a:extLst>
          </p:cNvPr>
          <p:cNvGrpSpPr/>
          <p:nvPr/>
        </p:nvGrpSpPr>
        <p:grpSpPr>
          <a:xfrm>
            <a:off x="6026989" y="917252"/>
            <a:ext cx="2830879" cy="1186510"/>
            <a:chOff x="250825" y="1215696"/>
            <a:chExt cx="7976311" cy="1106727"/>
          </a:xfrm>
        </p:grpSpPr>
        <p:grpSp>
          <p:nvGrpSpPr>
            <p:cNvPr id="20" name="Grupo 19">
              <a:extLst>
                <a:ext uri="{FF2B5EF4-FFF2-40B4-BE49-F238E27FC236}">
                  <a16:creationId xmlns:a16="http://schemas.microsoft.com/office/drawing/2014/main" id="{C50FDC93-C6C9-49C7-A2B7-DE975B27F687}"/>
                </a:ext>
              </a:extLst>
            </p:cNvPr>
            <p:cNvGrpSpPr/>
            <p:nvPr/>
          </p:nvGrpSpPr>
          <p:grpSpPr>
            <a:xfrm>
              <a:off x="250825" y="1215696"/>
              <a:ext cx="7976311" cy="1106727"/>
              <a:chOff x="5638" y="1"/>
              <a:chExt cx="1719923" cy="588941"/>
            </a:xfrm>
            <a:solidFill>
              <a:schemeClr val="bg1"/>
            </a:solidFill>
          </p:grpSpPr>
          <p:sp>
            <p:nvSpPr>
              <p:cNvPr id="23" name="Rectángulo 22">
                <a:extLst>
                  <a:ext uri="{FF2B5EF4-FFF2-40B4-BE49-F238E27FC236}">
                    <a16:creationId xmlns:a16="http://schemas.microsoft.com/office/drawing/2014/main" id="{9A0363B0-D9D7-4A9E-97DE-8C45B780D666}"/>
                  </a:ext>
                </a:extLst>
              </p:cNvPr>
              <p:cNvSpPr/>
              <p:nvPr/>
            </p:nvSpPr>
            <p:spPr>
              <a:xfrm>
                <a:off x="5638" y="1"/>
                <a:ext cx="1719923" cy="588941"/>
              </a:xfrm>
              <a:prstGeom prst="rect">
                <a:avLst/>
              </a:prstGeom>
              <a:grpFill/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24" name="Rectángulo 23">
                <a:extLst>
                  <a:ext uri="{FF2B5EF4-FFF2-40B4-BE49-F238E27FC236}">
                    <a16:creationId xmlns:a16="http://schemas.microsoft.com/office/drawing/2014/main" id="{42E6FA96-F07A-4183-A759-2F09A07FC44C}"/>
                  </a:ext>
                </a:extLst>
              </p:cNvPr>
              <p:cNvSpPr/>
              <p:nvPr/>
            </p:nvSpPr>
            <p:spPr>
              <a:xfrm>
                <a:off x="231281" y="117731"/>
                <a:ext cx="634318" cy="45044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35128" tIns="77216" rIns="135128" bIns="77216" numCol="1" spcCol="1270" anchor="b" anchorCtr="0">
                <a:noAutofit/>
              </a:bodyPr>
              <a:lstStyle/>
              <a:p>
                <a:pPr lvl="0" algn="ctr" defTabSz="8445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s-CL" sz="2800" b="1" dirty="0">
                    <a:solidFill>
                      <a:srgbClr val="002060"/>
                    </a:solidFill>
                  </a:rPr>
                  <a:t>40%</a:t>
                </a:r>
              </a:p>
              <a:p>
                <a:pPr lvl="0" algn="ctr" defTabSz="8445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s-CL" sz="1000" b="1" dirty="0">
                    <a:solidFill>
                      <a:srgbClr val="002060"/>
                    </a:solidFill>
                  </a:rPr>
                  <a:t>REDUCCIÓN DE ROTURAS</a:t>
                </a:r>
              </a:p>
            </p:txBody>
          </p:sp>
        </p:grpSp>
        <p:sp>
          <p:nvSpPr>
            <p:cNvPr id="21" name="Rectángulo 20">
              <a:extLst>
                <a:ext uri="{FF2B5EF4-FFF2-40B4-BE49-F238E27FC236}">
                  <a16:creationId xmlns:a16="http://schemas.microsoft.com/office/drawing/2014/main" id="{E1DF13AD-CB51-42BD-999B-05DBCFCCB4CA}"/>
                </a:ext>
              </a:extLst>
            </p:cNvPr>
            <p:cNvSpPr/>
            <p:nvPr/>
          </p:nvSpPr>
          <p:spPr>
            <a:xfrm>
              <a:off x="4083916" y="1260903"/>
              <a:ext cx="3833085" cy="950091"/>
            </a:xfrm>
            <a:prstGeom prst="rect">
              <a:avLst/>
            </a:prstGeom>
            <a:solidFill>
              <a:schemeClr val="accent1">
                <a:tint val="40000"/>
                <a:hueOff val="0"/>
                <a:satOff val="0"/>
                <a:lumOff val="0"/>
                <a:alpha val="50000"/>
              </a:schemeClr>
            </a:solidFill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Rectángulo 21">
              <a:extLst>
                <a:ext uri="{FF2B5EF4-FFF2-40B4-BE49-F238E27FC236}">
                  <a16:creationId xmlns:a16="http://schemas.microsoft.com/office/drawing/2014/main" id="{B509585E-9FCC-4521-95C1-C53D792F5CE6}"/>
                </a:ext>
              </a:extLst>
            </p:cNvPr>
            <p:cNvSpPr/>
            <p:nvPr/>
          </p:nvSpPr>
          <p:spPr>
            <a:xfrm>
              <a:off x="4238978" y="1296219"/>
              <a:ext cx="3833085" cy="98080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1346" tIns="101346" rIns="135128" bIns="152019" numCol="1" spcCol="1270" anchor="t" anchorCtr="0">
              <a:noAutofit/>
            </a:bodyPr>
            <a:lstStyle/>
            <a:p>
              <a:pPr marL="0" lvl="1" algn="just" defTabSz="844550">
                <a:lnSpc>
                  <a:spcPct val="90000"/>
                </a:lnSpc>
                <a:spcAft>
                  <a:spcPct val="15000"/>
                </a:spcAft>
              </a:pPr>
              <a:r>
                <a:rPr lang="es-CL" sz="1100" dirty="0"/>
                <a:t>Por una mejor gestión de presiones y optimización de las operaciones.</a:t>
              </a:r>
            </a:p>
            <a:p>
              <a:pPr marL="171450" lvl="1" indent="-171450" algn="just" defTabSz="844550">
                <a:lnSpc>
                  <a:spcPct val="90000"/>
                </a:lnSpc>
                <a:spcAft>
                  <a:spcPct val="15000"/>
                </a:spcAft>
                <a:buFont typeface="Arial" panose="020B0604020202020204" pitchFamily="34" charset="0"/>
                <a:buChar char="•"/>
              </a:pPr>
              <a:endParaRPr lang="es-CL" sz="1100" dirty="0"/>
            </a:p>
            <a:p>
              <a:pPr marL="0" lvl="1" algn="just" defTabSz="844550">
                <a:lnSpc>
                  <a:spcPct val="90000"/>
                </a:lnSpc>
                <a:spcAft>
                  <a:spcPct val="15000"/>
                </a:spcAft>
              </a:pPr>
              <a:endParaRPr lang="es-CL" sz="1100" dirty="0"/>
            </a:p>
          </p:txBody>
        </p:sp>
      </p:grpSp>
      <p:grpSp>
        <p:nvGrpSpPr>
          <p:cNvPr id="25" name="Grupo 24">
            <a:extLst>
              <a:ext uri="{FF2B5EF4-FFF2-40B4-BE49-F238E27FC236}">
                <a16:creationId xmlns:a16="http://schemas.microsoft.com/office/drawing/2014/main" id="{CA49B83E-52E9-4FDB-84A0-34824F770700}"/>
              </a:ext>
            </a:extLst>
          </p:cNvPr>
          <p:cNvGrpSpPr/>
          <p:nvPr/>
        </p:nvGrpSpPr>
        <p:grpSpPr>
          <a:xfrm>
            <a:off x="8921613" y="915066"/>
            <a:ext cx="2830879" cy="1186510"/>
            <a:chOff x="250825" y="1215696"/>
            <a:chExt cx="7976311" cy="1106727"/>
          </a:xfrm>
        </p:grpSpPr>
        <p:grpSp>
          <p:nvGrpSpPr>
            <p:cNvPr id="26" name="Grupo 25">
              <a:extLst>
                <a:ext uri="{FF2B5EF4-FFF2-40B4-BE49-F238E27FC236}">
                  <a16:creationId xmlns:a16="http://schemas.microsoft.com/office/drawing/2014/main" id="{BA14AE96-8C49-47C6-88AA-263FC376D9FE}"/>
                </a:ext>
              </a:extLst>
            </p:cNvPr>
            <p:cNvGrpSpPr/>
            <p:nvPr/>
          </p:nvGrpSpPr>
          <p:grpSpPr>
            <a:xfrm>
              <a:off x="250825" y="1215696"/>
              <a:ext cx="7976311" cy="1106727"/>
              <a:chOff x="5638" y="1"/>
              <a:chExt cx="1719923" cy="588941"/>
            </a:xfrm>
            <a:solidFill>
              <a:schemeClr val="bg1"/>
            </a:solidFill>
          </p:grpSpPr>
          <p:sp>
            <p:nvSpPr>
              <p:cNvPr id="29" name="Rectángulo 28">
                <a:extLst>
                  <a:ext uri="{FF2B5EF4-FFF2-40B4-BE49-F238E27FC236}">
                    <a16:creationId xmlns:a16="http://schemas.microsoft.com/office/drawing/2014/main" id="{7D48B903-0352-4D71-B542-1AAD151837DC}"/>
                  </a:ext>
                </a:extLst>
              </p:cNvPr>
              <p:cNvSpPr/>
              <p:nvPr/>
            </p:nvSpPr>
            <p:spPr>
              <a:xfrm>
                <a:off x="5638" y="1"/>
                <a:ext cx="1719923" cy="588941"/>
              </a:xfrm>
              <a:prstGeom prst="rect">
                <a:avLst/>
              </a:prstGeom>
              <a:grpFill/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30" name="Rectángulo 29">
                <a:extLst>
                  <a:ext uri="{FF2B5EF4-FFF2-40B4-BE49-F238E27FC236}">
                    <a16:creationId xmlns:a16="http://schemas.microsoft.com/office/drawing/2014/main" id="{030B1FFA-88A7-49F6-B5FB-CE83E7CC1659}"/>
                  </a:ext>
                </a:extLst>
              </p:cNvPr>
              <p:cNvSpPr/>
              <p:nvPr/>
            </p:nvSpPr>
            <p:spPr>
              <a:xfrm>
                <a:off x="231281" y="117731"/>
                <a:ext cx="634318" cy="45044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35128" tIns="77216" rIns="135128" bIns="77216" numCol="1" spcCol="1270" anchor="b" anchorCtr="0">
                <a:noAutofit/>
              </a:bodyPr>
              <a:lstStyle/>
              <a:p>
                <a:pPr lvl="0" algn="ctr" defTabSz="8445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s-CL" sz="2800" b="1" dirty="0">
                    <a:solidFill>
                      <a:srgbClr val="002060"/>
                    </a:solidFill>
                  </a:rPr>
                  <a:t>5 </a:t>
                </a:r>
                <a:r>
                  <a:rPr lang="es-CL" sz="1050" b="1" dirty="0">
                    <a:solidFill>
                      <a:srgbClr val="002060"/>
                    </a:solidFill>
                  </a:rPr>
                  <a:t>años+</a:t>
                </a:r>
              </a:p>
              <a:p>
                <a:pPr lvl="0" algn="ctr" defTabSz="8445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s-CL" sz="1000" b="1" dirty="0">
                    <a:solidFill>
                      <a:srgbClr val="002060"/>
                    </a:solidFill>
                  </a:rPr>
                  <a:t>AUMENTO VIDA UTIL</a:t>
                </a:r>
              </a:p>
            </p:txBody>
          </p:sp>
        </p:grpSp>
        <p:sp>
          <p:nvSpPr>
            <p:cNvPr id="27" name="Rectángulo 26">
              <a:extLst>
                <a:ext uri="{FF2B5EF4-FFF2-40B4-BE49-F238E27FC236}">
                  <a16:creationId xmlns:a16="http://schemas.microsoft.com/office/drawing/2014/main" id="{3700D831-A74A-4CE6-88DA-5793545CB286}"/>
                </a:ext>
              </a:extLst>
            </p:cNvPr>
            <p:cNvSpPr/>
            <p:nvPr/>
          </p:nvSpPr>
          <p:spPr>
            <a:xfrm>
              <a:off x="4083916" y="1260903"/>
              <a:ext cx="3833085" cy="950091"/>
            </a:xfrm>
            <a:prstGeom prst="rect">
              <a:avLst/>
            </a:prstGeom>
            <a:solidFill>
              <a:schemeClr val="accent1">
                <a:tint val="40000"/>
                <a:hueOff val="0"/>
                <a:satOff val="0"/>
                <a:lumOff val="0"/>
                <a:alpha val="50000"/>
              </a:schemeClr>
            </a:solidFill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Rectángulo 27">
              <a:extLst>
                <a:ext uri="{FF2B5EF4-FFF2-40B4-BE49-F238E27FC236}">
                  <a16:creationId xmlns:a16="http://schemas.microsoft.com/office/drawing/2014/main" id="{5F8B9C35-EB62-49DE-A596-8597087D573D}"/>
                </a:ext>
              </a:extLst>
            </p:cNvPr>
            <p:cNvSpPr/>
            <p:nvPr/>
          </p:nvSpPr>
          <p:spPr>
            <a:xfrm>
              <a:off x="4238978" y="1296219"/>
              <a:ext cx="3833085" cy="98080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1346" tIns="101346" rIns="135128" bIns="152019" numCol="1" spcCol="1270" anchor="t" anchorCtr="0">
              <a:noAutofit/>
            </a:bodyPr>
            <a:lstStyle/>
            <a:p>
              <a:pPr marL="0" lvl="1" algn="just" defTabSz="844550">
                <a:lnSpc>
                  <a:spcPct val="90000"/>
                </a:lnSpc>
                <a:spcAft>
                  <a:spcPct val="15000"/>
                </a:spcAft>
              </a:pPr>
              <a:r>
                <a:rPr lang="es-CL" sz="1100" dirty="0"/>
                <a:t>Debido a la reducción en la frecuencia de roturas, la vida útil se extiende.</a:t>
              </a:r>
            </a:p>
            <a:p>
              <a:pPr marL="171450" lvl="1" indent="-171450" algn="just" defTabSz="844550">
                <a:lnSpc>
                  <a:spcPct val="90000"/>
                </a:lnSpc>
                <a:spcAft>
                  <a:spcPct val="15000"/>
                </a:spcAft>
                <a:buFont typeface="Arial" panose="020B0604020202020204" pitchFamily="34" charset="0"/>
                <a:buChar char="•"/>
              </a:pPr>
              <a:endParaRPr lang="es-CL" sz="1100" dirty="0"/>
            </a:p>
            <a:p>
              <a:pPr marL="0" lvl="1" algn="just" defTabSz="844550">
                <a:lnSpc>
                  <a:spcPct val="90000"/>
                </a:lnSpc>
                <a:spcAft>
                  <a:spcPct val="15000"/>
                </a:spcAft>
              </a:pPr>
              <a:endParaRPr lang="es-CL" sz="1100" dirty="0"/>
            </a:p>
          </p:txBody>
        </p:sp>
      </p:grpSp>
      <p:grpSp>
        <p:nvGrpSpPr>
          <p:cNvPr id="31" name="Grupo 30">
            <a:extLst>
              <a:ext uri="{FF2B5EF4-FFF2-40B4-BE49-F238E27FC236}">
                <a16:creationId xmlns:a16="http://schemas.microsoft.com/office/drawing/2014/main" id="{E13927BD-47E3-4653-91BE-CF38469FC3EC}"/>
              </a:ext>
            </a:extLst>
          </p:cNvPr>
          <p:cNvGrpSpPr/>
          <p:nvPr/>
        </p:nvGrpSpPr>
        <p:grpSpPr>
          <a:xfrm>
            <a:off x="3132367" y="2165185"/>
            <a:ext cx="2830879" cy="1186510"/>
            <a:chOff x="250825" y="1215696"/>
            <a:chExt cx="7976311" cy="1106727"/>
          </a:xfrm>
        </p:grpSpPr>
        <p:grpSp>
          <p:nvGrpSpPr>
            <p:cNvPr id="32" name="Grupo 31">
              <a:extLst>
                <a:ext uri="{FF2B5EF4-FFF2-40B4-BE49-F238E27FC236}">
                  <a16:creationId xmlns:a16="http://schemas.microsoft.com/office/drawing/2014/main" id="{3102B09B-A5F9-4C48-8904-341A3F59BF25}"/>
                </a:ext>
              </a:extLst>
            </p:cNvPr>
            <p:cNvGrpSpPr/>
            <p:nvPr/>
          </p:nvGrpSpPr>
          <p:grpSpPr>
            <a:xfrm>
              <a:off x="250825" y="1215696"/>
              <a:ext cx="7976311" cy="1106727"/>
              <a:chOff x="5638" y="1"/>
              <a:chExt cx="1719923" cy="588941"/>
            </a:xfrm>
            <a:solidFill>
              <a:schemeClr val="bg1"/>
            </a:solidFill>
          </p:grpSpPr>
          <p:sp>
            <p:nvSpPr>
              <p:cNvPr id="35" name="Rectángulo 34">
                <a:extLst>
                  <a:ext uri="{FF2B5EF4-FFF2-40B4-BE49-F238E27FC236}">
                    <a16:creationId xmlns:a16="http://schemas.microsoft.com/office/drawing/2014/main" id="{A8F5508A-D20C-4250-BB9F-00D3E1862DCF}"/>
                  </a:ext>
                </a:extLst>
              </p:cNvPr>
              <p:cNvSpPr/>
              <p:nvPr/>
            </p:nvSpPr>
            <p:spPr>
              <a:xfrm>
                <a:off x="5638" y="1"/>
                <a:ext cx="1719923" cy="588941"/>
              </a:xfrm>
              <a:prstGeom prst="rect">
                <a:avLst/>
              </a:prstGeom>
              <a:grpFill/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36" name="Rectángulo 35">
                <a:extLst>
                  <a:ext uri="{FF2B5EF4-FFF2-40B4-BE49-F238E27FC236}">
                    <a16:creationId xmlns:a16="http://schemas.microsoft.com/office/drawing/2014/main" id="{EA34D48E-C16F-4A36-9FB5-63704032ED4D}"/>
                  </a:ext>
                </a:extLst>
              </p:cNvPr>
              <p:cNvSpPr/>
              <p:nvPr/>
            </p:nvSpPr>
            <p:spPr>
              <a:xfrm>
                <a:off x="231281" y="116646"/>
                <a:ext cx="634318" cy="45152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35128" tIns="77216" rIns="135128" bIns="77216" numCol="1" spcCol="1270" anchor="b" anchorCtr="0">
                <a:noAutofit/>
              </a:bodyPr>
              <a:lstStyle/>
              <a:p>
                <a:pPr lvl="0" algn="ctr" defTabSz="8445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s-CL" sz="2800" b="1" dirty="0">
                    <a:solidFill>
                      <a:srgbClr val="002060"/>
                    </a:solidFill>
                  </a:rPr>
                  <a:t>20%</a:t>
                </a:r>
              </a:p>
              <a:p>
                <a:pPr lvl="0" algn="ctr" defTabSz="8445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s-CL" sz="1000" b="1" dirty="0">
                    <a:solidFill>
                      <a:srgbClr val="002060"/>
                    </a:solidFill>
                  </a:rPr>
                  <a:t>AHORRO ENERGÉTICO</a:t>
                </a:r>
              </a:p>
            </p:txBody>
          </p:sp>
        </p:grpSp>
        <p:sp>
          <p:nvSpPr>
            <p:cNvPr id="33" name="Rectángulo 32">
              <a:extLst>
                <a:ext uri="{FF2B5EF4-FFF2-40B4-BE49-F238E27FC236}">
                  <a16:creationId xmlns:a16="http://schemas.microsoft.com/office/drawing/2014/main" id="{10E36934-6B98-4331-8A9F-EAB2CCDBDFF3}"/>
                </a:ext>
              </a:extLst>
            </p:cNvPr>
            <p:cNvSpPr/>
            <p:nvPr/>
          </p:nvSpPr>
          <p:spPr>
            <a:xfrm>
              <a:off x="4083916" y="1260903"/>
              <a:ext cx="3833085" cy="950091"/>
            </a:xfrm>
            <a:prstGeom prst="rect">
              <a:avLst/>
            </a:prstGeom>
            <a:solidFill>
              <a:schemeClr val="accent1">
                <a:tint val="40000"/>
                <a:hueOff val="0"/>
                <a:satOff val="0"/>
                <a:lumOff val="0"/>
                <a:alpha val="50000"/>
              </a:schemeClr>
            </a:solidFill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Rectángulo 33">
              <a:extLst>
                <a:ext uri="{FF2B5EF4-FFF2-40B4-BE49-F238E27FC236}">
                  <a16:creationId xmlns:a16="http://schemas.microsoft.com/office/drawing/2014/main" id="{53C27F9F-8530-4BC8-9856-EDF7E9749A12}"/>
                </a:ext>
              </a:extLst>
            </p:cNvPr>
            <p:cNvSpPr/>
            <p:nvPr/>
          </p:nvSpPr>
          <p:spPr>
            <a:xfrm>
              <a:off x="4238978" y="1296219"/>
              <a:ext cx="3833085" cy="98080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1346" tIns="101346" rIns="135128" bIns="152019" numCol="1" spcCol="1270" anchor="t" anchorCtr="0">
              <a:noAutofit/>
            </a:bodyPr>
            <a:lstStyle/>
            <a:p>
              <a:pPr marL="0" lvl="1" algn="just" defTabSz="844550">
                <a:lnSpc>
                  <a:spcPct val="90000"/>
                </a:lnSpc>
                <a:spcAft>
                  <a:spcPct val="15000"/>
                </a:spcAft>
              </a:pPr>
              <a:r>
                <a:rPr lang="es-CL" sz="1100" dirty="0"/>
                <a:t>Por optimización de horarios de funcionamiento de las bombas.</a:t>
              </a:r>
            </a:p>
            <a:p>
              <a:pPr marL="171450" lvl="1" indent="-171450" algn="just" defTabSz="844550">
                <a:lnSpc>
                  <a:spcPct val="90000"/>
                </a:lnSpc>
                <a:spcAft>
                  <a:spcPct val="15000"/>
                </a:spcAft>
                <a:buFont typeface="Arial" panose="020B0604020202020204" pitchFamily="34" charset="0"/>
                <a:buChar char="•"/>
              </a:pPr>
              <a:endParaRPr lang="es-CL" sz="1100" dirty="0"/>
            </a:p>
            <a:p>
              <a:pPr marL="0" lvl="1" algn="just" defTabSz="844550">
                <a:lnSpc>
                  <a:spcPct val="90000"/>
                </a:lnSpc>
                <a:spcAft>
                  <a:spcPct val="15000"/>
                </a:spcAft>
              </a:pPr>
              <a:endParaRPr lang="es-CL" sz="1100" dirty="0"/>
            </a:p>
          </p:txBody>
        </p:sp>
      </p:grpSp>
      <p:grpSp>
        <p:nvGrpSpPr>
          <p:cNvPr id="37" name="Grupo 36">
            <a:extLst>
              <a:ext uri="{FF2B5EF4-FFF2-40B4-BE49-F238E27FC236}">
                <a16:creationId xmlns:a16="http://schemas.microsoft.com/office/drawing/2014/main" id="{C9B666DC-66EA-438D-B0D7-660569E3A560}"/>
              </a:ext>
            </a:extLst>
          </p:cNvPr>
          <p:cNvGrpSpPr/>
          <p:nvPr/>
        </p:nvGrpSpPr>
        <p:grpSpPr>
          <a:xfrm>
            <a:off x="6026989" y="2165185"/>
            <a:ext cx="2830879" cy="1186510"/>
            <a:chOff x="250825" y="1215696"/>
            <a:chExt cx="7976311" cy="1106727"/>
          </a:xfrm>
        </p:grpSpPr>
        <p:grpSp>
          <p:nvGrpSpPr>
            <p:cNvPr id="38" name="Grupo 37">
              <a:extLst>
                <a:ext uri="{FF2B5EF4-FFF2-40B4-BE49-F238E27FC236}">
                  <a16:creationId xmlns:a16="http://schemas.microsoft.com/office/drawing/2014/main" id="{7AD2245D-B5EA-419E-BD95-3459274FD0FA}"/>
                </a:ext>
              </a:extLst>
            </p:cNvPr>
            <p:cNvGrpSpPr/>
            <p:nvPr/>
          </p:nvGrpSpPr>
          <p:grpSpPr>
            <a:xfrm>
              <a:off x="250825" y="1215696"/>
              <a:ext cx="7976311" cy="1106727"/>
              <a:chOff x="5638" y="1"/>
              <a:chExt cx="1719923" cy="588941"/>
            </a:xfrm>
            <a:solidFill>
              <a:schemeClr val="bg1"/>
            </a:solidFill>
          </p:grpSpPr>
          <p:sp>
            <p:nvSpPr>
              <p:cNvPr id="41" name="Rectángulo 40">
                <a:extLst>
                  <a:ext uri="{FF2B5EF4-FFF2-40B4-BE49-F238E27FC236}">
                    <a16:creationId xmlns:a16="http://schemas.microsoft.com/office/drawing/2014/main" id="{BF7FD779-CAB6-4F14-B273-8A0944964FFD}"/>
                  </a:ext>
                </a:extLst>
              </p:cNvPr>
              <p:cNvSpPr/>
              <p:nvPr/>
            </p:nvSpPr>
            <p:spPr>
              <a:xfrm>
                <a:off x="5638" y="1"/>
                <a:ext cx="1719923" cy="588941"/>
              </a:xfrm>
              <a:prstGeom prst="rect">
                <a:avLst/>
              </a:prstGeom>
              <a:grpFill/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2" name="Rectángulo 41">
                <a:extLst>
                  <a:ext uri="{FF2B5EF4-FFF2-40B4-BE49-F238E27FC236}">
                    <a16:creationId xmlns:a16="http://schemas.microsoft.com/office/drawing/2014/main" id="{7B3CF77D-4E28-4B5E-8650-D5C7C200727F}"/>
                  </a:ext>
                </a:extLst>
              </p:cNvPr>
              <p:cNvSpPr/>
              <p:nvPr/>
            </p:nvSpPr>
            <p:spPr>
              <a:xfrm>
                <a:off x="80501" y="117731"/>
                <a:ext cx="785098" cy="45044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35128" tIns="77216" rIns="135128" bIns="77216" numCol="1" spcCol="1270" anchor="b" anchorCtr="0">
                <a:noAutofit/>
              </a:bodyPr>
              <a:lstStyle/>
              <a:p>
                <a:pPr lvl="0" algn="ctr" defTabSz="8445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s-CL" sz="2800" b="1" dirty="0">
                    <a:solidFill>
                      <a:srgbClr val="002060"/>
                    </a:solidFill>
                  </a:rPr>
                  <a:t>   35%</a:t>
                </a:r>
              </a:p>
              <a:p>
                <a:pPr lvl="0" algn="ctr" defTabSz="8445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s-CL" sz="1000" b="1" dirty="0">
                    <a:solidFill>
                      <a:srgbClr val="002060"/>
                    </a:solidFill>
                  </a:rPr>
                  <a:t>AHORRO COSTOS MANTENIMIENTO</a:t>
                </a:r>
              </a:p>
            </p:txBody>
          </p:sp>
        </p:grpSp>
        <p:sp>
          <p:nvSpPr>
            <p:cNvPr id="39" name="Rectángulo 38">
              <a:extLst>
                <a:ext uri="{FF2B5EF4-FFF2-40B4-BE49-F238E27FC236}">
                  <a16:creationId xmlns:a16="http://schemas.microsoft.com/office/drawing/2014/main" id="{2453B170-CCE3-4623-8AED-77535E2538C6}"/>
                </a:ext>
              </a:extLst>
            </p:cNvPr>
            <p:cNvSpPr/>
            <p:nvPr/>
          </p:nvSpPr>
          <p:spPr>
            <a:xfrm>
              <a:off x="4083916" y="1260903"/>
              <a:ext cx="3833085" cy="950091"/>
            </a:xfrm>
            <a:prstGeom prst="rect">
              <a:avLst/>
            </a:prstGeom>
            <a:solidFill>
              <a:schemeClr val="accent1">
                <a:tint val="40000"/>
                <a:hueOff val="0"/>
                <a:satOff val="0"/>
                <a:lumOff val="0"/>
                <a:alpha val="50000"/>
              </a:schemeClr>
            </a:solidFill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Rectángulo 39">
              <a:extLst>
                <a:ext uri="{FF2B5EF4-FFF2-40B4-BE49-F238E27FC236}">
                  <a16:creationId xmlns:a16="http://schemas.microsoft.com/office/drawing/2014/main" id="{C6C46EFD-FB80-4063-B510-2F4CCF79A1D6}"/>
                </a:ext>
              </a:extLst>
            </p:cNvPr>
            <p:cNvSpPr/>
            <p:nvPr/>
          </p:nvSpPr>
          <p:spPr>
            <a:xfrm>
              <a:off x="4238978" y="1296219"/>
              <a:ext cx="3833085" cy="98080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1346" tIns="101346" rIns="135128" bIns="152019" numCol="1" spcCol="1270" anchor="t" anchorCtr="0">
              <a:noAutofit/>
            </a:bodyPr>
            <a:lstStyle/>
            <a:p>
              <a:pPr marL="0" lvl="1" algn="just" defTabSz="844550">
                <a:lnSpc>
                  <a:spcPct val="90000"/>
                </a:lnSpc>
                <a:spcAft>
                  <a:spcPct val="15000"/>
                </a:spcAft>
              </a:pPr>
              <a:r>
                <a:rPr lang="es-CL" sz="1100" dirty="0"/>
                <a:t>Al programar mantenimiento preventivo de fuentes mecánicas sobre la condición.</a:t>
              </a:r>
            </a:p>
            <a:p>
              <a:pPr marL="171450" lvl="1" indent="-171450" algn="just" defTabSz="844550">
                <a:lnSpc>
                  <a:spcPct val="90000"/>
                </a:lnSpc>
                <a:spcAft>
                  <a:spcPct val="15000"/>
                </a:spcAft>
                <a:buFont typeface="Arial" panose="020B0604020202020204" pitchFamily="34" charset="0"/>
                <a:buChar char="•"/>
              </a:pPr>
              <a:endParaRPr lang="es-CL" sz="1100" dirty="0"/>
            </a:p>
            <a:p>
              <a:pPr marL="0" lvl="1" algn="just" defTabSz="844550">
                <a:lnSpc>
                  <a:spcPct val="90000"/>
                </a:lnSpc>
                <a:spcAft>
                  <a:spcPct val="15000"/>
                </a:spcAft>
              </a:pPr>
              <a:endParaRPr lang="es-CL" sz="1100" dirty="0"/>
            </a:p>
          </p:txBody>
        </p:sp>
      </p:grpSp>
      <p:grpSp>
        <p:nvGrpSpPr>
          <p:cNvPr id="43" name="Grupo 42">
            <a:extLst>
              <a:ext uri="{FF2B5EF4-FFF2-40B4-BE49-F238E27FC236}">
                <a16:creationId xmlns:a16="http://schemas.microsoft.com/office/drawing/2014/main" id="{F5941A02-E25E-4330-B9CE-9E712910FEEE}"/>
              </a:ext>
            </a:extLst>
          </p:cNvPr>
          <p:cNvGrpSpPr/>
          <p:nvPr/>
        </p:nvGrpSpPr>
        <p:grpSpPr>
          <a:xfrm>
            <a:off x="8921613" y="2162999"/>
            <a:ext cx="2830879" cy="1186510"/>
            <a:chOff x="250825" y="1215696"/>
            <a:chExt cx="7976311" cy="1106727"/>
          </a:xfrm>
        </p:grpSpPr>
        <p:grpSp>
          <p:nvGrpSpPr>
            <p:cNvPr id="44" name="Grupo 43">
              <a:extLst>
                <a:ext uri="{FF2B5EF4-FFF2-40B4-BE49-F238E27FC236}">
                  <a16:creationId xmlns:a16="http://schemas.microsoft.com/office/drawing/2014/main" id="{1FE23A70-8CE5-4100-A182-35BC96112FC4}"/>
                </a:ext>
              </a:extLst>
            </p:cNvPr>
            <p:cNvGrpSpPr/>
            <p:nvPr/>
          </p:nvGrpSpPr>
          <p:grpSpPr>
            <a:xfrm>
              <a:off x="250825" y="1215696"/>
              <a:ext cx="7976311" cy="1106727"/>
              <a:chOff x="5638" y="1"/>
              <a:chExt cx="1719923" cy="588941"/>
            </a:xfrm>
            <a:solidFill>
              <a:schemeClr val="bg1"/>
            </a:solidFill>
          </p:grpSpPr>
          <p:sp>
            <p:nvSpPr>
              <p:cNvPr id="47" name="Rectángulo 46">
                <a:extLst>
                  <a:ext uri="{FF2B5EF4-FFF2-40B4-BE49-F238E27FC236}">
                    <a16:creationId xmlns:a16="http://schemas.microsoft.com/office/drawing/2014/main" id="{E4AD7322-827A-4B7E-A96C-D41521F7E390}"/>
                  </a:ext>
                </a:extLst>
              </p:cNvPr>
              <p:cNvSpPr/>
              <p:nvPr/>
            </p:nvSpPr>
            <p:spPr>
              <a:xfrm>
                <a:off x="5638" y="1"/>
                <a:ext cx="1719923" cy="588941"/>
              </a:xfrm>
              <a:prstGeom prst="rect">
                <a:avLst/>
              </a:prstGeom>
              <a:grpFill/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8" name="Rectángulo 47">
                <a:extLst>
                  <a:ext uri="{FF2B5EF4-FFF2-40B4-BE49-F238E27FC236}">
                    <a16:creationId xmlns:a16="http://schemas.microsoft.com/office/drawing/2014/main" id="{3BCAB41B-E294-478D-B0A1-1083C0F95D99}"/>
                  </a:ext>
                </a:extLst>
              </p:cNvPr>
              <p:cNvSpPr/>
              <p:nvPr/>
            </p:nvSpPr>
            <p:spPr>
              <a:xfrm>
                <a:off x="131320" y="117731"/>
                <a:ext cx="734279" cy="45044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35128" tIns="77216" rIns="135128" bIns="77216" numCol="1" spcCol="1270" anchor="b" anchorCtr="0">
                <a:noAutofit/>
              </a:bodyPr>
              <a:lstStyle/>
              <a:p>
                <a:pPr lvl="0" algn="ctr" defTabSz="8445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s-CL" sz="2800" b="1" dirty="0">
                    <a:solidFill>
                      <a:srgbClr val="002060"/>
                    </a:solidFill>
                  </a:rPr>
                  <a:t>   40%</a:t>
                </a:r>
              </a:p>
              <a:p>
                <a:pPr lvl="0" algn="ctr" defTabSz="8445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s-CL" sz="1000" b="1" dirty="0">
                    <a:solidFill>
                      <a:srgbClr val="002060"/>
                    </a:solidFill>
                  </a:rPr>
                  <a:t>INCREMENTO DE LA EFICIENCIA OPERACIONAL</a:t>
                </a:r>
              </a:p>
            </p:txBody>
          </p:sp>
        </p:grpSp>
        <p:sp>
          <p:nvSpPr>
            <p:cNvPr id="45" name="Rectángulo 44">
              <a:extLst>
                <a:ext uri="{FF2B5EF4-FFF2-40B4-BE49-F238E27FC236}">
                  <a16:creationId xmlns:a16="http://schemas.microsoft.com/office/drawing/2014/main" id="{C9CFC83A-0356-45E0-8795-46D3B2CB7175}"/>
                </a:ext>
              </a:extLst>
            </p:cNvPr>
            <p:cNvSpPr/>
            <p:nvPr/>
          </p:nvSpPr>
          <p:spPr>
            <a:xfrm>
              <a:off x="4083916" y="1260903"/>
              <a:ext cx="3833085" cy="950091"/>
            </a:xfrm>
            <a:prstGeom prst="rect">
              <a:avLst/>
            </a:prstGeom>
            <a:solidFill>
              <a:schemeClr val="accent1">
                <a:tint val="40000"/>
                <a:hueOff val="0"/>
                <a:satOff val="0"/>
                <a:lumOff val="0"/>
                <a:alpha val="50000"/>
              </a:schemeClr>
            </a:solidFill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6" name="Rectángulo 45">
              <a:extLst>
                <a:ext uri="{FF2B5EF4-FFF2-40B4-BE49-F238E27FC236}">
                  <a16:creationId xmlns:a16="http://schemas.microsoft.com/office/drawing/2014/main" id="{DE6454AA-DD61-49E4-AFCF-2EACE1FC5CE8}"/>
                </a:ext>
              </a:extLst>
            </p:cNvPr>
            <p:cNvSpPr/>
            <p:nvPr/>
          </p:nvSpPr>
          <p:spPr>
            <a:xfrm>
              <a:off x="3904309" y="1296219"/>
              <a:ext cx="4167757" cy="98080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1346" tIns="101346" rIns="135128" bIns="152019" numCol="1" spcCol="1270" anchor="t" anchorCtr="0">
              <a:noAutofit/>
            </a:bodyPr>
            <a:lstStyle/>
            <a:p>
              <a:pPr marL="0" lvl="1" algn="just" defTabSz="844550">
                <a:lnSpc>
                  <a:spcPct val="90000"/>
                </a:lnSpc>
                <a:spcAft>
                  <a:spcPct val="15000"/>
                </a:spcAft>
              </a:pPr>
              <a:r>
                <a:rPr lang="es-CL" sz="1100" dirty="0"/>
                <a:t>Mejora de los tiempos de respuestas, asociados a detección y reparación de fallas.</a:t>
              </a:r>
            </a:p>
            <a:p>
              <a:pPr marL="171450" lvl="1" indent="-171450" algn="just" defTabSz="844550">
                <a:lnSpc>
                  <a:spcPct val="90000"/>
                </a:lnSpc>
                <a:spcAft>
                  <a:spcPct val="15000"/>
                </a:spcAft>
                <a:buFont typeface="Arial" panose="020B0604020202020204" pitchFamily="34" charset="0"/>
                <a:buChar char="•"/>
              </a:pPr>
              <a:endParaRPr lang="es-CL" sz="1100" dirty="0"/>
            </a:p>
            <a:p>
              <a:pPr marL="0" lvl="1" algn="just" defTabSz="844550">
                <a:lnSpc>
                  <a:spcPct val="90000"/>
                </a:lnSpc>
                <a:spcAft>
                  <a:spcPct val="15000"/>
                </a:spcAft>
              </a:pPr>
              <a:endParaRPr lang="es-CL" sz="1100" dirty="0"/>
            </a:p>
          </p:txBody>
        </p:sp>
      </p:grpSp>
      <p:grpSp>
        <p:nvGrpSpPr>
          <p:cNvPr id="49" name="Grupo 48">
            <a:extLst>
              <a:ext uri="{FF2B5EF4-FFF2-40B4-BE49-F238E27FC236}">
                <a16:creationId xmlns:a16="http://schemas.microsoft.com/office/drawing/2014/main" id="{B2A81592-A352-42FE-8BAF-0F270FAD43A8}"/>
              </a:ext>
            </a:extLst>
          </p:cNvPr>
          <p:cNvGrpSpPr/>
          <p:nvPr/>
        </p:nvGrpSpPr>
        <p:grpSpPr>
          <a:xfrm>
            <a:off x="3132367" y="3400161"/>
            <a:ext cx="2830879" cy="1186510"/>
            <a:chOff x="250825" y="1215696"/>
            <a:chExt cx="7976311" cy="1106727"/>
          </a:xfrm>
        </p:grpSpPr>
        <p:grpSp>
          <p:nvGrpSpPr>
            <p:cNvPr id="50" name="Grupo 49">
              <a:extLst>
                <a:ext uri="{FF2B5EF4-FFF2-40B4-BE49-F238E27FC236}">
                  <a16:creationId xmlns:a16="http://schemas.microsoft.com/office/drawing/2014/main" id="{4E546DDD-0FDE-48C2-AB84-85A28654CD70}"/>
                </a:ext>
              </a:extLst>
            </p:cNvPr>
            <p:cNvGrpSpPr/>
            <p:nvPr/>
          </p:nvGrpSpPr>
          <p:grpSpPr>
            <a:xfrm>
              <a:off x="250825" y="1215696"/>
              <a:ext cx="7976311" cy="1106727"/>
              <a:chOff x="5638" y="1"/>
              <a:chExt cx="1719923" cy="588941"/>
            </a:xfrm>
            <a:solidFill>
              <a:schemeClr val="bg1"/>
            </a:solidFill>
          </p:grpSpPr>
          <p:sp>
            <p:nvSpPr>
              <p:cNvPr id="53" name="Rectángulo 52">
                <a:extLst>
                  <a:ext uri="{FF2B5EF4-FFF2-40B4-BE49-F238E27FC236}">
                    <a16:creationId xmlns:a16="http://schemas.microsoft.com/office/drawing/2014/main" id="{CFA32047-8A6B-47C4-A6FA-D72BBF3E462B}"/>
                  </a:ext>
                </a:extLst>
              </p:cNvPr>
              <p:cNvSpPr/>
              <p:nvPr/>
            </p:nvSpPr>
            <p:spPr>
              <a:xfrm>
                <a:off x="5638" y="1"/>
                <a:ext cx="1719923" cy="588941"/>
              </a:xfrm>
              <a:prstGeom prst="rect">
                <a:avLst/>
              </a:prstGeom>
              <a:grpFill/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54" name="Rectángulo 53">
                <a:extLst>
                  <a:ext uri="{FF2B5EF4-FFF2-40B4-BE49-F238E27FC236}">
                    <a16:creationId xmlns:a16="http://schemas.microsoft.com/office/drawing/2014/main" id="{59A303E2-DB08-4486-A4D9-08321B392D2A}"/>
                  </a:ext>
                </a:extLst>
              </p:cNvPr>
              <p:cNvSpPr/>
              <p:nvPr/>
            </p:nvSpPr>
            <p:spPr>
              <a:xfrm>
                <a:off x="47112" y="77512"/>
                <a:ext cx="743576" cy="45044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35128" tIns="77216" rIns="135128" bIns="77216" numCol="1" spcCol="1270" anchor="b" anchorCtr="0">
                <a:noAutofit/>
              </a:bodyPr>
              <a:lstStyle/>
              <a:p>
                <a:pPr lvl="0" algn="ctr" defTabSz="8445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s-CL" sz="1000" b="1" dirty="0">
                    <a:solidFill>
                      <a:srgbClr val="002060"/>
                    </a:solidFill>
                  </a:rPr>
                  <a:t>INTERCAMBIO DE CONOCIMIENTOS</a:t>
                </a:r>
              </a:p>
            </p:txBody>
          </p:sp>
        </p:grpSp>
        <p:sp>
          <p:nvSpPr>
            <p:cNvPr id="51" name="Rectángulo 50">
              <a:extLst>
                <a:ext uri="{FF2B5EF4-FFF2-40B4-BE49-F238E27FC236}">
                  <a16:creationId xmlns:a16="http://schemas.microsoft.com/office/drawing/2014/main" id="{693CEABE-4B7B-427C-94BF-705D8703D4CD}"/>
                </a:ext>
              </a:extLst>
            </p:cNvPr>
            <p:cNvSpPr/>
            <p:nvPr/>
          </p:nvSpPr>
          <p:spPr>
            <a:xfrm>
              <a:off x="4083916" y="1260903"/>
              <a:ext cx="3833085" cy="950091"/>
            </a:xfrm>
            <a:prstGeom prst="rect">
              <a:avLst/>
            </a:prstGeom>
            <a:solidFill>
              <a:schemeClr val="accent1">
                <a:tint val="40000"/>
                <a:hueOff val="0"/>
                <a:satOff val="0"/>
                <a:lumOff val="0"/>
                <a:alpha val="50000"/>
              </a:schemeClr>
            </a:solidFill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2" name="Rectángulo 51">
              <a:extLst>
                <a:ext uri="{FF2B5EF4-FFF2-40B4-BE49-F238E27FC236}">
                  <a16:creationId xmlns:a16="http://schemas.microsoft.com/office/drawing/2014/main" id="{C8640C28-3E8C-4913-B04A-1EFF74F89FA4}"/>
                </a:ext>
              </a:extLst>
            </p:cNvPr>
            <p:cNvSpPr/>
            <p:nvPr/>
          </p:nvSpPr>
          <p:spPr>
            <a:xfrm>
              <a:off x="4235699" y="1255945"/>
              <a:ext cx="3833084" cy="98080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1346" tIns="101346" rIns="135128" bIns="152019" numCol="1" spcCol="1270" anchor="t" anchorCtr="0">
              <a:noAutofit/>
            </a:bodyPr>
            <a:lstStyle/>
            <a:p>
              <a:pPr marL="0" lvl="1" algn="just" defTabSz="844550">
                <a:lnSpc>
                  <a:spcPct val="90000"/>
                </a:lnSpc>
                <a:spcAft>
                  <a:spcPct val="15000"/>
                </a:spcAft>
              </a:pPr>
              <a:r>
                <a:rPr lang="es-CL" sz="900" dirty="0"/>
                <a:t>Se mejora la capacidad de respuesta al consolidar y compartir los conocimientos facilitando un proceso .</a:t>
              </a:r>
            </a:p>
            <a:p>
              <a:pPr marL="171450" lvl="1" indent="-171450" algn="just" defTabSz="844550">
                <a:lnSpc>
                  <a:spcPct val="90000"/>
                </a:lnSpc>
                <a:spcAft>
                  <a:spcPct val="15000"/>
                </a:spcAft>
                <a:buFont typeface="Arial" panose="020B0604020202020204" pitchFamily="34" charset="0"/>
                <a:buChar char="•"/>
              </a:pPr>
              <a:endParaRPr lang="es-CL" sz="900" dirty="0"/>
            </a:p>
            <a:p>
              <a:pPr marL="0" lvl="1" algn="just" defTabSz="844550">
                <a:lnSpc>
                  <a:spcPct val="90000"/>
                </a:lnSpc>
                <a:spcAft>
                  <a:spcPct val="15000"/>
                </a:spcAft>
              </a:pPr>
              <a:endParaRPr lang="es-CL" sz="1100" dirty="0"/>
            </a:p>
          </p:txBody>
        </p:sp>
      </p:grpSp>
      <p:grpSp>
        <p:nvGrpSpPr>
          <p:cNvPr id="55" name="Grupo 54">
            <a:extLst>
              <a:ext uri="{FF2B5EF4-FFF2-40B4-BE49-F238E27FC236}">
                <a16:creationId xmlns:a16="http://schemas.microsoft.com/office/drawing/2014/main" id="{BCDA4D97-4A20-432E-A4B2-D20CBFF20E00}"/>
              </a:ext>
            </a:extLst>
          </p:cNvPr>
          <p:cNvGrpSpPr/>
          <p:nvPr/>
        </p:nvGrpSpPr>
        <p:grpSpPr>
          <a:xfrm>
            <a:off x="6026989" y="3400161"/>
            <a:ext cx="2830879" cy="1186510"/>
            <a:chOff x="250825" y="1215696"/>
            <a:chExt cx="7976311" cy="1106727"/>
          </a:xfrm>
        </p:grpSpPr>
        <p:grpSp>
          <p:nvGrpSpPr>
            <p:cNvPr id="56" name="Grupo 55">
              <a:extLst>
                <a:ext uri="{FF2B5EF4-FFF2-40B4-BE49-F238E27FC236}">
                  <a16:creationId xmlns:a16="http://schemas.microsoft.com/office/drawing/2014/main" id="{AEC47B0D-2CD4-4F4F-99A0-5625E4954E42}"/>
                </a:ext>
              </a:extLst>
            </p:cNvPr>
            <p:cNvGrpSpPr/>
            <p:nvPr/>
          </p:nvGrpSpPr>
          <p:grpSpPr>
            <a:xfrm>
              <a:off x="250825" y="1215696"/>
              <a:ext cx="7976311" cy="1106727"/>
              <a:chOff x="5638" y="1"/>
              <a:chExt cx="1719923" cy="588941"/>
            </a:xfrm>
            <a:solidFill>
              <a:schemeClr val="bg1"/>
            </a:solidFill>
          </p:grpSpPr>
          <p:sp>
            <p:nvSpPr>
              <p:cNvPr id="59" name="Rectángulo 58">
                <a:extLst>
                  <a:ext uri="{FF2B5EF4-FFF2-40B4-BE49-F238E27FC236}">
                    <a16:creationId xmlns:a16="http://schemas.microsoft.com/office/drawing/2014/main" id="{EBC3B9D3-E490-4652-AEE8-9BC1FBCAC35B}"/>
                  </a:ext>
                </a:extLst>
              </p:cNvPr>
              <p:cNvSpPr/>
              <p:nvPr/>
            </p:nvSpPr>
            <p:spPr>
              <a:xfrm>
                <a:off x="5638" y="1"/>
                <a:ext cx="1719923" cy="588941"/>
              </a:xfrm>
              <a:prstGeom prst="rect">
                <a:avLst/>
              </a:prstGeom>
              <a:grpFill/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60" name="Rectángulo 59">
                <a:extLst>
                  <a:ext uri="{FF2B5EF4-FFF2-40B4-BE49-F238E27FC236}">
                    <a16:creationId xmlns:a16="http://schemas.microsoft.com/office/drawing/2014/main" id="{69D195D7-621E-49E0-BB7F-D6FBF5657432}"/>
                  </a:ext>
                </a:extLst>
              </p:cNvPr>
              <p:cNvSpPr/>
              <p:nvPr/>
            </p:nvSpPr>
            <p:spPr>
              <a:xfrm>
                <a:off x="31965" y="97425"/>
                <a:ext cx="840744" cy="45044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35128" tIns="77216" rIns="135128" bIns="77216" numCol="1" spcCol="1270" anchor="b" anchorCtr="0">
                <a:noAutofit/>
              </a:bodyPr>
              <a:lstStyle/>
              <a:p>
                <a:pPr lvl="0" algn="ctr" defTabSz="8445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s-CL" sz="1000" b="1" dirty="0">
                    <a:solidFill>
                      <a:srgbClr val="002060"/>
                    </a:solidFill>
                  </a:rPr>
                  <a:t>MAYOR SATISFACCIÓN DEL CLIENTE</a:t>
                </a:r>
              </a:p>
            </p:txBody>
          </p:sp>
        </p:grpSp>
        <p:sp>
          <p:nvSpPr>
            <p:cNvPr id="57" name="Rectángulo 56">
              <a:extLst>
                <a:ext uri="{FF2B5EF4-FFF2-40B4-BE49-F238E27FC236}">
                  <a16:creationId xmlns:a16="http://schemas.microsoft.com/office/drawing/2014/main" id="{397C9886-CF67-415D-92CD-2B90DDEF3A1B}"/>
                </a:ext>
              </a:extLst>
            </p:cNvPr>
            <p:cNvSpPr/>
            <p:nvPr/>
          </p:nvSpPr>
          <p:spPr>
            <a:xfrm>
              <a:off x="4083916" y="1260903"/>
              <a:ext cx="3833085" cy="950091"/>
            </a:xfrm>
            <a:prstGeom prst="rect">
              <a:avLst/>
            </a:prstGeom>
            <a:solidFill>
              <a:schemeClr val="accent1">
                <a:tint val="40000"/>
                <a:hueOff val="0"/>
                <a:satOff val="0"/>
                <a:lumOff val="0"/>
                <a:alpha val="50000"/>
              </a:schemeClr>
            </a:solidFill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Rectángulo 57">
              <a:extLst>
                <a:ext uri="{FF2B5EF4-FFF2-40B4-BE49-F238E27FC236}">
                  <a16:creationId xmlns:a16="http://schemas.microsoft.com/office/drawing/2014/main" id="{68C6131D-FA68-4A6B-94A2-5196CF35EE83}"/>
                </a:ext>
              </a:extLst>
            </p:cNvPr>
            <p:cNvSpPr/>
            <p:nvPr/>
          </p:nvSpPr>
          <p:spPr>
            <a:xfrm>
              <a:off x="4238978" y="1296219"/>
              <a:ext cx="3833085" cy="98080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1346" tIns="101346" rIns="135128" bIns="152019" numCol="1" spcCol="1270" anchor="t" anchorCtr="0">
              <a:noAutofit/>
            </a:bodyPr>
            <a:lstStyle/>
            <a:p>
              <a:pPr marL="0" lvl="1" algn="just" defTabSz="844550">
                <a:lnSpc>
                  <a:spcPct val="90000"/>
                </a:lnSpc>
                <a:spcAft>
                  <a:spcPct val="15000"/>
                </a:spcAft>
              </a:pPr>
              <a:r>
                <a:rPr lang="es-CL" sz="1100" dirty="0"/>
                <a:t>Al mitigar y prevenir cortes de agua potable, problemas de presión o calidad.</a:t>
              </a:r>
            </a:p>
            <a:p>
              <a:pPr marL="171450" lvl="1" indent="-171450" algn="just" defTabSz="844550">
                <a:lnSpc>
                  <a:spcPct val="90000"/>
                </a:lnSpc>
                <a:spcAft>
                  <a:spcPct val="15000"/>
                </a:spcAft>
                <a:buFont typeface="Arial" panose="020B0604020202020204" pitchFamily="34" charset="0"/>
                <a:buChar char="•"/>
              </a:pPr>
              <a:endParaRPr lang="es-CL" sz="1100" dirty="0"/>
            </a:p>
            <a:p>
              <a:pPr marL="0" lvl="1" algn="just" defTabSz="844550">
                <a:lnSpc>
                  <a:spcPct val="90000"/>
                </a:lnSpc>
                <a:spcAft>
                  <a:spcPct val="15000"/>
                </a:spcAft>
              </a:pPr>
              <a:endParaRPr lang="es-CL" sz="1100" dirty="0"/>
            </a:p>
          </p:txBody>
        </p:sp>
      </p:grpSp>
      <p:grpSp>
        <p:nvGrpSpPr>
          <p:cNvPr id="61" name="Grupo 60">
            <a:extLst>
              <a:ext uri="{FF2B5EF4-FFF2-40B4-BE49-F238E27FC236}">
                <a16:creationId xmlns:a16="http://schemas.microsoft.com/office/drawing/2014/main" id="{A17B2E43-ECAB-470B-A361-DD85F72ED3F0}"/>
              </a:ext>
            </a:extLst>
          </p:cNvPr>
          <p:cNvGrpSpPr/>
          <p:nvPr/>
        </p:nvGrpSpPr>
        <p:grpSpPr>
          <a:xfrm>
            <a:off x="8921613" y="3397975"/>
            <a:ext cx="2830879" cy="1186510"/>
            <a:chOff x="250825" y="1215696"/>
            <a:chExt cx="7976311" cy="1106727"/>
          </a:xfrm>
        </p:grpSpPr>
        <p:grpSp>
          <p:nvGrpSpPr>
            <p:cNvPr id="62" name="Grupo 61">
              <a:extLst>
                <a:ext uri="{FF2B5EF4-FFF2-40B4-BE49-F238E27FC236}">
                  <a16:creationId xmlns:a16="http://schemas.microsoft.com/office/drawing/2014/main" id="{4DD335AA-031F-4812-931B-A9C9E313D8B0}"/>
                </a:ext>
              </a:extLst>
            </p:cNvPr>
            <p:cNvGrpSpPr/>
            <p:nvPr/>
          </p:nvGrpSpPr>
          <p:grpSpPr>
            <a:xfrm>
              <a:off x="250825" y="1215696"/>
              <a:ext cx="7976311" cy="1106727"/>
              <a:chOff x="5638" y="1"/>
              <a:chExt cx="1719923" cy="588941"/>
            </a:xfrm>
            <a:solidFill>
              <a:schemeClr val="bg1"/>
            </a:solidFill>
          </p:grpSpPr>
          <p:sp>
            <p:nvSpPr>
              <p:cNvPr id="65" name="Rectángulo 64">
                <a:extLst>
                  <a:ext uri="{FF2B5EF4-FFF2-40B4-BE49-F238E27FC236}">
                    <a16:creationId xmlns:a16="http://schemas.microsoft.com/office/drawing/2014/main" id="{1D990855-7E00-4CCF-A352-967263147067}"/>
                  </a:ext>
                </a:extLst>
              </p:cNvPr>
              <p:cNvSpPr/>
              <p:nvPr/>
            </p:nvSpPr>
            <p:spPr>
              <a:xfrm>
                <a:off x="5638" y="1"/>
                <a:ext cx="1719923" cy="588941"/>
              </a:xfrm>
              <a:prstGeom prst="rect">
                <a:avLst/>
              </a:prstGeom>
              <a:grpFill/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66" name="Rectángulo 65">
                <a:extLst>
                  <a:ext uri="{FF2B5EF4-FFF2-40B4-BE49-F238E27FC236}">
                    <a16:creationId xmlns:a16="http://schemas.microsoft.com/office/drawing/2014/main" id="{3C96FF8B-ECDF-4E23-B9CF-84360EA84D2C}"/>
                  </a:ext>
                </a:extLst>
              </p:cNvPr>
              <p:cNvSpPr/>
              <p:nvPr/>
            </p:nvSpPr>
            <p:spPr>
              <a:xfrm>
                <a:off x="49052" y="117731"/>
                <a:ext cx="816547" cy="45044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35128" tIns="77216" rIns="135128" bIns="77216" numCol="1" spcCol="1270" anchor="b" anchorCtr="0">
                <a:noAutofit/>
              </a:bodyPr>
              <a:lstStyle/>
              <a:p>
                <a:pPr lvl="0" algn="ctr" defTabSz="8445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s-CL" sz="1000" b="1" dirty="0">
                    <a:solidFill>
                      <a:srgbClr val="002060"/>
                    </a:solidFill>
                  </a:rPr>
                  <a:t>AUMENTO DE LA DISPONIBILIDAD DE LA RED</a:t>
                </a:r>
              </a:p>
            </p:txBody>
          </p:sp>
        </p:grpSp>
        <p:sp>
          <p:nvSpPr>
            <p:cNvPr id="63" name="Rectángulo 62">
              <a:extLst>
                <a:ext uri="{FF2B5EF4-FFF2-40B4-BE49-F238E27FC236}">
                  <a16:creationId xmlns:a16="http://schemas.microsoft.com/office/drawing/2014/main" id="{CCBE210A-99F9-4CEF-A454-AEA11D340B72}"/>
                </a:ext>
              </a:extLst>
            </p:cNvPr>
            <p:cNvSpPr/>
            <p:nvPr/>
          </p:nvSpPr>
          <p:spPr>
            <a:xfrm>
              <a:off x="4083916" y="1260903"/>
              <a:ext cx="3833085" cy="950091"/>
            </a:xfrm>
            <a:prstGeom prst="rect">
              <a:avLst/>
            </a:prstGeom>
            <a:solidFill>
              <a:schemeClr val="accent1">
                <a:tint val="40000"/>
                <a:hueOff val="0"/>
                <a:satOff val="0"/>
                <a:lumOff val="0"/>
                <a:alpha val="50000"/>
              </a:schemeClr>
            </a:solidFill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4" name="Rectángulo 63">
              <a:extLst>
                <a:ext uri="{FF2B5EF4-FFF2-40B4-BE49-F238E27FC236}">
                  <a16:creationId xmlns:a16="http://schemas.microsoft.com/office/drawing/2014/main" id="{06BA8200-DA23-4173-A4F4-25366ABDFE4F}"/>
                </a:ext>
              </a:extLst>
            </p:cNvPr>
            <p:cNvSpPr/>
            <p:nvPr/>
          </p:nvSpPr>
          <p:spPr>
            <a:xfrm>
              <a:off x="4238978" y="1296219"/>
              <a:ext cx="3833085" cy="98080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1346" tIns="101346" rIns="135128" bIns="152019" numCol="1" spcCol="1270" anchor="t" anchorCtr="0">
              <a:noAutofit/>
            </a:bodyPr>
            <a:lstStyle/>
            <a:p>
              <a:pPr marL="0" lvl="1" algn="just" defTabSz="844550">
                <a:lnSpc>
                  <a:spcPct val="90000"/>
                </a:lnSpc>
                <a:spcAft>
                  <a:spcPct val="15000"/>
                </a:spcAft>
              </a:pPr>
              <a:r>
                <a:rPr lang="es-CL" sz="1100" dirty="0"/>
                <a:t>Se identifican las operaciones prioritarias estratégicas en la red.</a:t>
              </a:r>
            </a:p>
            <a:p>
              <a:pPr marL="171450" lvl="1" indent="-171450" algn="just" defTabSz="844550">
                <a:lnSpc>
                  <a:spcPct val="90000"/>
                </a:lnSpc>
                <a:spcAft>
                  <a:spcPct val="15000"/>
                </a:spcAft>
                <a:buFont typeface="Arial" panose="020B0604020202020204" pitchFamily="34" charset="0"/>
                <a:buChar char="•"/>
              </a:pPr>
              <a:endParaRPr lang="es-CL" sz="1100" dirty="0"/>
            </a:p>
            <a:p>
              <a:pPr marL="0" lvl="1" algn="just" defTabSz="844550">
                <a:lnSpc>
                  <a:spcPct val="90000"/>
                </a:lnSpc>
                <a:spcAft>
                  <a:spcPct val="15000"/>
                </a:spcAft>
              </a:pPr>
              <a:endParaRPr lang="es-CL" sz="1100" dirty="0"/>
            </a:p>
          </p:txBody>
        </p:sp>
      </p:grpSp>
      <p:pic>
        <p:nvPicPr>
          <p:cNvPr id="67" name="Imagen 66">
            <a:extLst>
              <a:ext uri="{FF2B5EF4-FFF2-40B4-BE49-F238E27FC236}">
                <a16:creationId xmlns:a16="http://schemas.microsoft.com/office/drawing/2014/main" id="{9A22D7F2-C1AC-47BC-8EEE-4573060D2388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1738" y="2252435"/>
            <a:ext cx="631425" cy="434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Imagen 67">
            <a:extLst>
              <a:ext uri="{FF2B5EF4-FFF2-40B4-BE49-F238E27FC236}">
                <a16:creationId xmlns:a16="http://schemas.microsoft.com/office/drawing/2014/main" id="{66F969DA-430E-4B48-B579-C0D02A77E6A2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3780" y="2353904"/>
            <a:ext cx="510997" cy="467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Imagen 68">
            <a:extLst>
              <a:ext uri="{FF2B5EF4-FFF2-40B4-BE49-F238E27FC236}">
                <a16:creationId xmlns:a16="http://schemas.microsoft.com/office/drawing/2014/main" id="{D30BB2D6-BFEE-4915-898F-1DDA416EC429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9797" y="3427774"/>
            <a:ext cx="595979" cy="570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Imagen 69">
            <a:extLst>
              <a:ext uri="{FF2B5EF4-FFF2-40B4-BE49-F238E27FC236}">
                <a16:creationId xmlns:a16="http://schemas.microsoft.com/office/drawing/2014/main" id="{78247443-18F9-42C5-8E5D-467DF8FE6578}"/>
              </a:ext>
            </a:extLst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6600" y="3484303"/>
            <a:ext cx="580809" cy="560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" name="Picture 8">
            <a:extLst>
              <a:ext uri="{FF2B5EF4-FFF2-40B4-BE49-F238E27FC236}">
                <a16:creationId xmlns:a16="http://schemas.microsoft.com/office/drawing/2014/main" id="{E1F637C3-97A1-4B59-8729-0E0CB3D7FA0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442" y="1123742"/>
            <a:ext cx="463805" cy="4427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72" name="Picture 12">
            <a:extLst>
              <a:ext uri="{FF2B5EF4-FFF2-40B4-BE49-F238E27FC236}">
                <a16:creationId xmlns:a16="http://schemas.microsoft.com/office/drawing/2014/main" id="{58C969C2-D4C0-4A9B-8D36-BF16855A2A5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4559" y="2321007"/>
            <a:ext cx="524502" cy="512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73" name="Imagen 3">
            <a:extLst>
              <a:ext uri="{FF2B5EF4-FFF2-40B4-BE49-F238E27FC236}">
                <a16:creationId xmlns:a16="http://schemas.microsoft.com/office/drawing/2014/main" id="{5F826228-5266-4CE3-903B-FBD6E0A1AD87}"/>
              </a:ext>
            </a:extLst>
          </p:cNvPr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3006" y="3397975"/>
            <a:ext cx="716069" cy="6541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" name="Picture 9">
            <a:extLst>
              <a:ext uri="{FF2B5EF4-FFF2-40B4-BE49-F238E27FC236}">
                <a16:creationId xmlns:a16="http://schemas.microsoft.com/office/drawing/2014/main" id="{0117965F-F7AD-4425-9E69-D6A5F89FC6A0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266" y="1099395"/>
            <a:ext cx="505929" cy="518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" name="Rectángulo 1">
            <a:extLst>
              <a:ext uri="{FF2B5EF4-FFF2-40B4-BE49-F238E27FC236}">
                <a16:creationId xmlns:a16="http://schemas.microsoft.com/office/drawing/2014/main" id="{E73BA2B5-204A-47D6-89D4-B31D23E5B462}"/>
              </a:ext>
            </a:extLst>
          </p:cNvPr>
          <p:cNvSpPr/>
          <p:nvPr/>
        </p:nvSpPr>
        <p:spPr>
          <a:xfrm>
            <a:off x="3003165" y="5274119"/>
            <a:ext cx="8749327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L" sz="1500" dirty="0"/>
              <a:t>Un modelo de gestión integral permitirá mejorar el rendimiento hidráulico de la red, disminuir las interrupciones de suministro y asegurar las sustentabilidad de las instalaciones en el tiempo. </a:t>
            </a:r>
          </a:p>
        </p:txBody>
      </p:sp>
    </p:spTree>
    <p:extLst>
      <p:ext uri="{BB962C8B-B14F-4D97-AF65-F5344CB8AC3E}">
        <p14:creationId xmlns:p14="http://schemas.microsoft.com/office/powerpoint/2010/main" val="7496313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74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5" name="Subtítulo 2">
            <a:extLst>
              <a:ext uri="{FF2B5EF4-FFF2-40B4-BE49-F238E27FC236}">
                <a16:creationId xmlns:a16="http://schemas.microsoft.com/office/drawing/2014/main" id="{D95F32D9-2622-484C-B3F7-7B8F45195F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67408" y="1946731"/>
            <a:ext cx="5032459" cy="1470528"/>
          </a:xfrm>
        </p:spPr>
        <p:txBody>
          <a:bodyPr>
            <a:normAutofit/>
          </a:bodyPr>
          <a:lstStyle/>
          <a:p>
            <a:r>
              <a:rPr lang="es-CL" sz="4400" b="1" dirty="0">
                <a:solidFill>
                  <a:schemeClr val="bg1"/>
                </a:solidFill>
              </a:rPr>
              <a:t>Resultados</a:t>
            </a:r>
          </a:p>
          <a:p>
            <a:r>
              <a:rPr lang="es-CL" sz="4400" b="1" dirty="0">
                <a:solidFill>
                  <a:schemeClr val="bg1"/>
                </a:solidFill>
              </a:rPr>
              <a:t>2013 - 2019</a:t>
            </a:r>
            <a:endParaRPr lang="es-CL" sz="4400" dirty="0">
              <a:solidFill>
                <a:schemeClr val="bg1"/>
              </a:solidFill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6D5BC84D-3F06-4D66-9763-062F7884B84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4559884"/>
            <a:ext cx="4258457" cy="1194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0969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o 4">
            <a:extLst>
              <a:ext uri="{FF2B5EF4-FFF2-40B4-BE49-F238E27FC236}">
                <a16:creationId xmlns:a16="http://schemas.microsoft.com/office/drawing/2014/main" id="{C0AF0B21-9598-484C-B098-D5B513B144F8}"/>
              </a:ext>
            </a:extLst>
          </p:cNvPr>
          <p:cNvGrpSpPr/>
          <p:nvPr/>
        </p:nvGrpSpPr>
        <p:grpSpPr>
          <a:xfrm>
            <a:off x="0" y="10"/>
            <a:ext cx="12192000" cy="6857990"/>
            <a:chOff x="0" y="10"/>
            <a:chExt cx="12192000" cy="6857990"/>
          </a:xfrm>
        </p:grpSpPr>
        <p:pic>
          <p:nvPicPr>
            <p:cNvPr id="4" name="Imagen 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174"/>
            <a:stretch/>
          </p:blipFill>
          <p:spPr>
            <a:xfrm>
              <a:off x="20" y="10"/>
              <a:ext cx="12191980" cy="6857990"/>
            </a:xfrm>
            <a:prstGeom prst="rect">
              <a:avLst/>
            </a:prstGeom>
          </p:spPr>
        </p:pic>
        <p:pic>
          <p:nvPicPr>
            <p:cNvPr id="3" name="Imagen 2">
              <a:extLst>
                <a:ext uri="{FF2B5EF4-FFF2-40B4-BE49-F238E27FC236}">
                  <a16:creationId xmlns:a16="http://schemas.microsoft.com/office/drawing/2014/main" id="{87B5D9BE-495C-4468-A00B-C91B81093E0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332657"/>
              <a:ext cx="2711624" cy="6336704"/>
            </a:xfrm>
            <a:prstGeom prst="rect">
              <a:avLst/>
            </a:prstGeom>
            <a:solidFill>
              <a:srgbClr val="5AB9FA"/>
            </a:solidFill>
          </p:spPr>
        </p:pic>
      </p:grpSp>
      <p:sp>
        <p:nvSpPr>
          <p:cNvPr id="6" name="4 CuadroTexto">
            <a:extLst>
              <a:ext uri="{FF2B5EF4-FFF2-40B4-BE49-F238E27FC236}">
                <a16:creationId xmlns:a16="http://schemas.microsoft.com/office/drawing/2014/main" id="{FB3DB71E-D5EE-4E5A-9F02-5E0984C4E76C}"/>
              </a:ext>
            </a:extLst>
          </p:cNvPr>
          <p:cNvSpPr txBox="1">
            <a:spLocks noChangeArrowheads="1"/>
          </p:cNvSpPr>
          <p:nvPr/>
        </p:nvSpPr>
        <p:spPr>
          <a:xfrm>
            <a:off x="159150" y="926807"/>
            <a:ext cx="2393324" cy="1311067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_tradnl" altLang="es-CL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INDICADOR DE PÉRDIDAS</a:t>
            </a:r>
          </a:p>
          <a:p>
            <a:pPr algn="ctr"/>
            <a:br>
              <a:rPr lang="es-ES_tradnl" altLang="es-CL" sz="15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br>
              <a:rPr lang="es-ES_tradnl" altLang="es-CL" sz="15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es-ES_tradnl" altLang="es-CL" sz="13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91D5AE1C-66D2-4F9B-AAA6-5D43517D91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36" y="2043481"/>
            <a:ext cx="2649188" cy="232258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FABCA206-5E90-42EE-A6A3-9168DC909B49}"/>
              </a:ext>
            </a:extLst>
          </p:cNvPr>
          <p:cNvSpPr/>
          <p:nvPr/>
        </p:nvSpPr>
        <p:spPr>
          <a:xfrm>
            <a:off x="203633" y="2346197"/>
            <a:ext cx="2366793" cy="39549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L" altLang="es-CL" sz="1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Desde el 2012 a la fecha, el indicador de pérdidas a nivel compañía ha disminuido 4.9 puntos porcentuales cumpliendo la meta original del plan.</a:t>
            </a:r>
          </a:p>
          <a:p>
            <a:pPr algn="just"/>
            <a:endParaRPr lang="es-CL" altLang="es-CL" sz="14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r>
              <a:rPr lang="es-CL" altLang="es-CL" sz="1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El plan ha permitido reducir los niveles de pérdidas tanto en Esval como en Aguas del Valle.</a:t>
            </a:r>
          </a:p>
          <a:p>
            <a:pPr algn="just"/>
            <a:endParaRPr lang="es-CL" altLang="es-CL" sz="14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r>
              <a:rPr lang="es-CL" altLang="es-CL" sz="1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El terremoto del año 2015 retrasó la evolución de la reducción de pérdidas de agua potable.</a:t>
            </a:r>
          </a:p>
          <a:p>
            <a:endParaRPr lang="es-CL" altLang="es-CL" sz="13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es-CL" altLang="es-CL" sz="14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ángulo 1">
                <a:extLst>
                  <a:ext uri="{FF2B5EF4-FFF2-40B4-BE49-F238E27FC236}">
                    <a16:creationId xmlns:a16="http://schemas.microsoft.com/office/drawing/2014/main" id="{D8AC583A-4539-4E23-B224-6BE947A95089}"/>
                  </a:ext>
                </a:extLst>
              </p:cNvPr>
              <p:cNvSpPr/>
              <p:nvPr/>
            </p:nvSpPr>
            <p:spPr>
              <a:xfrm>
                <a:off x="2605975" y="5700488"/>
                <a:ext cx="8940367" cy="32842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455613" algn="just">
                  <a:defRPr/>
                </a:pPr>
                <a:r>
                  <a:rPr lang="es-CL" sz="1500" dirty="0"/>
                  <a:t>Se estima como beneficio una reducción anual promedio de volumen de producción de </a:t>
                </a:r>
                <a:r>
                  <a:rPr lang="es-CL" sz="1500" b="1" dirty="0"/>
                  <a:t>5 MM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s-CL" sz="1500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s-CL" sz="1500" b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s-CL" sz="1500" b="1" i="1">
                            <a:latin typeface="Cambria Math" panose="02040503050406030204" pitchFamily="18" charset="0"/>
                          </a:rPr>
                          <m:t>𝒎</m:t>
                        </m:r>
                      </m:e>
                      <m:sup>
                        <m:r>
                          <a:rPr lang="es-CL" sz="1500" b="1" i="1">
                            <a:latin typeface="Cambria Math" panose="02040503050406030204" pitchFamily="18" charset="0"/>
                          </a:rPr>
                          <m:t>𝟑</m:t>
                        </m:r>
                      </m:sup>
                    </m:sSup>
                  </m:oMath>
                </a14:m>
                <a:endParaRPr lang="es-CL" sz="1500" b="1" dirty="0"/>
              </a:p>
            </p:txBody>
          </p:sp>
        </mc:Choice>
        <mc:Fallback xmlns="">
          <p:sp>
            <p:nvSpPr>
              <p:cNvPr id="2" name="Rectángulo 1">
                <a:extLst>
                  <a:ext uri="{FF2B5EF4-FFF2-40B4-BE49-F238E27FC236}">
                    <a16:creationId xmlns:a16="http://schemas.microsoft.com/office/drawing/2014/main" id="{D8AC583A-4539-4E23-B224-6BE947A9508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05975" y="5700488"/>
                <a:ext cx="8940367" cy="328423"/>
              </a:xfrm>
              <a:prstGeom prst="rect">
                <a:avLst/>
              </a:prstGeom>
              <a:blipFill>
                <a:blip r:embed="rId6"/>
                <a:stretch>
                  <a:fillRect t="-1852" b="-20370"/>
                </a:stretch>
              </a:blipFill>
            </p:spPr>
            <p:txBody>
              <a:bodyPr/>
              <a:lstStyle/>
              <a:p>
                <a:r>
                  <a:rPr lang="es-C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Rectángulo 14">
            <a:extLst>
              <a:ext uri="{FF2B5EF4-FFF2-40B4-BE49-F238E27FC236}">
                <a16:creationId xmlns:a16="http://schemas.microsoft.com/office/drawing/2014/main" id="{F2C746A1-DB02-479A-9481-59326E8BB855}"/>
              </a:ext>
            </a:extLst>
          </p:cNvPr>
          <p:cNvSpPr/>
          <p:nvPr/>
        </p:nvSpPr>
        <p:spPr>
          <a:xfrm>
            <a:off x="2590230" y="6128716"/>
            <a:ext cx="89403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5613" algn="just">
              <a:defRPr/>
            </a:pPr>
            <a:r>
              <a:rPr lang="es-CL" sz="1400" dirty="0"/>
              <a:t>Actualmente se estima el indicador </a:t>
            </a:r>
            <a:r>
              <a:rPr lang="es-CL" sz="1400" b="1" dirty="0"/>
              <a:t>ANF de 31,6%, </a:t>
            </a:r>
            <a:r>
              <a:rPr lang="es-CL" sz="1400" dirty="0"/>
              <a:t>se distribuye en un </a:t>
            </a:r>
            <a:r>
              <a:rPr lang="es-CL" sz="1400" b="1" dirty="0"/>
              <a:t>20,6% de Pérdidas Físicas </a:t>
            </a:r>
            <a:r>
              <a:rPr lang="es-CL" sz="1400" dirty="0"/>
              <a:t>y </a:t>
            </a:r>
            <a:r>
              <a:rPr lang="es-CL" sz="1400" b="1" dirty="0"/>
              <a:t>11% de Pérdidas Comerciales.</a:t>
            </a:r>
          </a:p>
        </p:txBody>
      </p:sp>
      <p:pic>
        <p:nvPicPr>
          <p:cNvPr id="11" name="Imagen 7" descr="image001">
            <a:extLst>
              <a:ext uri="{FF2B5EF4-FFF2-40B4-BE49-F238E27FC236}">
                <a16:creationId xmlns:a16="http://schemas.microsoft.com/office/drawing/2014/main" id="{C09354E8-6385-4F40-BE41-4364CE9EB4F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3" t="1901" r="6203" b="1527"/>
          <a:stretch/>
        </p:blipFill>
        <p:spPr bwMode="auto">
          <a:xfrm>
            <a:off x="2961513" y="578109"/>
            <a:ext cx="9111151" cy="4812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CuadroTexto 12">
            <a:extLst>
              <a:ext uri="{FF2B5EF4-FFF2-40B4-BE49-F238E27FC236}">
                <a16:creationId xmlns:a16="http://schemas.microsoft.com/office/drawing/2014/main" id="{64BDDEFE-1F25-4020-82AA-472C3A3CA141}"/>
              </a:ext>
            </a:extLst>
          </p:cNvPr>
          <p:cNvSpPr txBox="1"/>
          <p:nvPr/>
        </p:nvSpPr>
        <p:spPr>
          <a:xfrm>
            <a:off x="6312024" y="3213556"/>
            <a:ext cx="93610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sz="1100" b="1" dirty="0"/>
              <a:t>Terremoto Sept - 15</a:t>
            </a:r>
          </a:p>
        </p:txBody>
      </p:sp>
    </p:spTree>
    <p:extLst>
      <p:ext uri="{BB962C8B-B14F-4D97-AF65-F5344CB8AC3E}">
        <p14:creationId xmlns:p14="http://schemas.microsoft.com/office/powerpoint/2010/main" val="2713540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245" y="0"/>
            <a:ext cx="12190216" cy="6858000"/>
          </a:xfrm>
          <a:prstGeom prst="rect">
            <a:avLst/>
          </a:prstGeom>
        </p:spPr>
      </p:pic>
      <p:sp>
        <p:nvSpPr>
          <p:cNvPr id="3" name="34 CuadroTexto">
            <a:extLst>
              <a:ext uri="{FF2B5EF4-FFF2-40B4-BE49-F238E27FC236}">
                <a16:creationId xmlns:a16="http://schemas.microsoft.com/office/drawing/2014/main" id="{75569258-0CA1-450E-BCFA-84561C0136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72661" y="2847071"/>
            <a:ext cx="5761037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_tradnl" altLang="es-CL">
              <a:solidFill>
                <a:srgbClr val="7F7F7F"/>
              </a:solidFill>
              <a:latin typeface="+mj-lt"/>
              <a:cs typeface="Arial" panose="020B0604020202020204" pitchFamily="34" charset="0"/>
            </a:endParaRPr>
          </a:p>
        </p:txBody>
      </p:sp>
      <p:cxnSp>
        <p:nvCxnSpPr>
          <p:cNvPr id="5" name="43 Conector recto">
            <a:extLst>
              <a:ext uri="{FF2B5EF4-FFF2-40B4-BE49-F238E27FC236}">
                <a16:creationId xmlns:a16="http://schemas.microsoft.com/office/drawing/2014/main" id="{ED080A79-D72D-428A-81D1-F067279292B6}"/>
              </a:ext>
            </a:extLst>
          </p:cNvPr>
          <p:cNvCxnSpPr/>
          <p:nvPr/>
        </p:nvCxnSpPr>
        <p:spPr bwMode="auto">
          <a:xfrm>
            <a:off x="1666311" y="2359708"/>
            <a:ext cx="575945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44 Conector recto">
            <a:extLst>
              <a:ext uri="{FF2B5EF4-FFF2-40B4-BE49-F238E27FC236}">
                <a16:creationId xmlns:a16="http://schemas.microsoft.com/office/drawing/2014/main" id="{2644E3A1-F0BC-4A85-ADCA-781D2A5480A1}"/>
              </a:ext>
            </a:extLst>
          </p:cNvPr>
          <p:cNvCxnSpPr/>
          <p:nvPr/>
        </p:nvCxnSpPr>
        <p:spPr bwMode="auto">
          <a:xfrm>
            <a:off x="1666311" y="2845483"/>
            <a:ext cx="575945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45 Conector recto">
            <a:extLst>
              <a:ext uri="{FF2B5EF4-FFF2-40B4-BE49-F238E27FC236}">
                <a16:creationId xmlns:a16="http://schemas.microsoft.com/office/drawing/2014/main" id="{E9DCC421-B3C3-4940-9CA3-85714487783C}"/>
              </a:ext>
            </a:extLst>
          </p:cNvPr>
          <p:cNvCxnSpPr/>
          <p:nvPr/>
        </p:nvCxnSpPr>
        <p:spPr bwMode="auto">
          <a:xfrm>
            <a:off x="1666311" y="3343958"/>
            <a:ext cx="575945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46 Conector recto">
            <a:extLst>
              <a:ext uri="{FF2B5EF4-FFF2-40B4-BE49-F238E27FC236}">
                <a16:creationId xmlns:a16="http://schemas.microsoft.com/office/drawing/2014/main" id="{1FA2AB3A-B55D-4B1F-9B16-A45E540736C5}"/>
              </a:ext>
            </a:extLst>
          </p:cNvPr>
          <p:cNvCxnSpPr/>
          <p:nvPr/>
        </p:nvCxnSpPr>
        <p:spPr bwMode="auto">
          <a:xfrm>
            <a:off x="1666311" y="3840846"/>
            <a:ext cx="575945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35 CuadroTexto">
            <a:extLst>
              <a:ext uri="{FF2B5EF4-FFF2-40B4-BE49-F238E27FC236}">
                <a16:creationId xmlns:a16="http://schemas.microsoft.com/office/drawing/2014/main" id="{FA8BD766-989F-4583-A72F-711CE112E5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69472" y="2359708"/>
            <a:ext cx="642273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s-CL" altLang="es-CL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Oportunidades</a:t>
            </a:r>
            <a:endParaRPr lang="es-ES_tradnl" altLang="es-CL" i="1" dirty="0">
              <a:solidFill>
                <a:schemeClr val="bg1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10" name="35 CuadroTexto">
            <a:extLst>
              <a:ext uri="{FF2B5EF4-FFF2-40B4-BE49-F238E27FC236}">
                <a16:creationId xmlns:a16="http://schemas.microsoft.com/office/drawing/2014/main" id="{3E2E5CD9-ACB1-44A9-8A42-DCEEB93915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69473" y="2875646"/>
            <a:ext cx="5761038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s-CL" altLang="es-CL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Visión</a:t>
            </a:r>
            <a:endParaRPr lang="es-ES_tradnl" altLang="es-CL" i="1" dirty="0">
              <a:solidFill>
                <a:schemeClr val="bg1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11" name="35 CuadroTexto">
            <a:extLst>
              <a:ext uri="{FF2B5EF4-FFF2-40B4-BE49-F238E27FC236}">
                <a16:creationId xmlns:a16="http://schemas.microsoft.com/office/drawing/2014/main" id="{1DF08EC1-AE6F-4AFC-9EB0-145ACB3D37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6963" y="3395163"/>
            <a:ext cx="5761038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s-CL" altLang="es-CL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Objetivos</a:t>
            </a:r>
            <a:endParaRPr lang="es-ES_tradnl" altLang="es-CL" dirty="0">
              <a:solidFill>
                <a:schemeClr val="bg1"/>
              </a:solidFill>
              <a:latin typeface="+mj-lt"/>
              <a:cs typeface="Arial" panose="020B0604020202020204" pitchFamily="34" charset="0"/>
            </a:endParaRPr>
          </a:p>
        </p:txBody>
      </p:sp>
      <p:cxnSp>
        <p:nvCxnSpPr>
          <p:cNvPr id="12" name="46 Conector recto">
            <a:extLst>
              <a:ext uri="{FF2B5EF4-FFF2-40B4-BE49-F238E27FC236}">
                <a16:creationId xmlns:a16="http://schemas.microsoft.com/office/drawing/2014/main" id="{9752F01A-4DC0-42AF-B8B3-014AF516B78D}"/>
              </a:ext>
            </a:extLst>
          </p:cNvPr>
          <p:cNvCxnSpPr/>
          <p:nvPr/>
        </p:nvCxnSpPr>
        <p:spPr bwMode="auto">
          <a:xfrm>
            <a:off x="1655198" y="4338014"/>
            <a:ext cx="575945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Agrupar 3">
            <a:extLst>
              <a:ext uri="{FF2B5EF4-FFF2-40B4-BE49-F238E27FC236}">
                <a16:creationId xmlns:a16="http://schemas.microsoft.com/office/drawing/2014/main" id="{1E5DE28D-81E2-4A6C-806F-53B1788AA7EA}"/>
              </a:ext>
            </a:extLst>
          </p:cNvPr>
          <p:cNvGrpSpPr>
            <a:grpSpLocks noChangeAspect="1"/>
          </p:cNvGrpSpPr>
          <p:nvPr/>
        </p:nvGrpSpPr>
        <p:grpSpPr>
          <a:xfrm>
            <a:off x="9459622" y="724383"/>
            <a:ext cx="2358467" cy="5438434"/>
            <a:chOff x="3201622" y="1228726"/>
            <a:chExt cx="2421956" cy="5584825"/>
          </a:xfrm>
        </p:grpSpPr>
        <p:pic>
          <p:nvPicPr>
            <p:cNvPr id="14" name="Picture 61" descr="chile">
              <a:extLst>
                <a:ext uri="{FF2B5EF4-FFF2-40B4-BE49-F238E27FC236}">
                  <a16:creationId xmlns:a16="http://schemas.microsoft.com/office/drawing/2014/main" id="{CFCF84EB-BF0A-4AAC-8DFF-7BABB0AD909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60934" y="1228726"/>
              <a:ext cx="1085188" cy="5584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Rectangle 63">
              <a:extLst>
                <a:ext uri="{FF2B5EF4-FFF2-40B4-BE49-F238E27FC236}">
                  <a16:creationId xmlns:a16="http://schemas.microsoft.com/office/drawing/2014/main" id="{70D45555-C8EB-44D2-8B32-07F0318726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01622" y="2990348"/>
              <a:ext cx="1073151" cy="539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 eaLnBrk="0" hangingPunct="0"/>
              <a:r>
                <a:rPr lang="es-ES" sz="900" dirty="0">
                  <a:solidFill>
                    <a:schemeClr val="bg1"/>
                  </a:solidFill>
                  <a:latin typeface="+mj-lt"/>
                </a:rPr>
                <a:t>V Región. </a:t>
              </a:r>
            </a:p>
            <a:p>
              <a:pPr algn="ctr" eaLnBrk="0" hangingPunct="0"/>
              <a:r>
                <a:rPr lang="es-ES" sz="900" dirty="0">
                  <a:solidFill>
                    <a:schemeClr val="bg1"/>
                  </a:solidFill>
                  <a:latin typeface="+mj-lt"/>
                </a:rPr>
                <a:t>Valparaíso</a:t>
              </a:r>
            </a:p>
            <a:p>
              <a:pPr algn="ctr" eaLnBrk="0" hangingPunct="0"/>
              <a:r>
                <a:rPr lang="es-ES" sz="900" b="1" dirty="0">
                  <a:solidFill>
                    <a:schemeClr val="bg1"/>
                  </a:solidFill>
                  <a:latin typeface="+mj-lt"/>
                </a:rPr>
                <a:t>Esval</a:t>
              </a:r>
            </a:p>
          </p:txBody>
        </p:sp>
        <p:sp>
          <p:nvSpPr>
            <p:cNvPr id="16" name="Rectangle 64">
              <a:extLst>
                <a:ext uri="{FF2B5EF4-FFF2-40B4-BE49-F238E27FC236}">
                  <a16:creationId xmlns:a16="http://schemas.microsoft.com/office/drawing/2014/main" id="{ACD7A144-4C6C-47B6-A225-069334475A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19220" y="2738355"/>
              <a:ext cx="1004358" cy="539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 eaLnBrk="0" hangingPunct="0"/>
              <a:r>
                <a:rPr lang="es-ES" sz="900" dirty="0">
                  <a:solidFill>
                    <a:schemeClr val="bg1"/>
                  </a:solidFill>
                  <a:latin typeface="+mj-lt"/>
                </a:rPr>
                <a:t>IV Regi</a:t>
              </a:r>
              <a:r>
                <a:rPr lang="es-ES" altLang="ja-JP" sz="900" dirty="0">
                  <a:solidFill>
                    <a:schemeClr val="bg1"/>
                  </a:solidFill>
                  <a:latin typeface="+mj-lt"/>
                  <a:cs typeface="Arial Unicode MS" charset="0"/>
                </a:rPr>
                <a:t>ó</a:t>
              </a:r>
              <a:r>
                <a:rPr lang="es-ES" sz="900" dirty="0">
                  <a:solidFill>
                    <a:schemeClr val="bg1"/>
                  </a:solidFill>
                  <a:latin typeface="+mj-lt"/>
                </a:rPr>
                <a:t>n Coquimbo</a:t>
              </a:r>
            </a:p>
            <a:p>
              <a:pPr algn="ctr" eaLnBrk="0" hangingPunct="0"/>
              <a:r>
                <a:rPr lang="es-MX" sz="900" b="1" dirty="0">
                  <a:solidFill>
                    <a:schemeClr val="bg1"/>
                  </a:solidFill>
                  <a:latin typeface="+mj-lt"/>
                </a:rPr>
                <a:t>Aguas del valle</a:t>
              </a:r>
              <a:endParaRPr lang="es-ES" sz="9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7" name="Freeform 65">
              <a:extLst>
                <a:ext uri="{FF2B5EF4-FFF2-40B4-BE49-F238E27FC236}">
                  <a16:creationId xmlns:a16="http://schemas.microsoft.com/office/drawing/2014/main" id="{97BE0577-F9E3-4840-ADF7-C2B5672EC709}"/>
                </a:ext>
              </a:extLst>
            </p:cNvPr>
            <p:cNvSpPr>
              <a:spLocks noChangeAspect="1"/>
            </p:cNvSpPr>
            <p:nvPr/>
          </p:nvSpPr>
          <p:spPr bwMode="auto">
            <a:xfrm flipH="1">
              <a:off x="4112827" y="3025273"/>
              <a:ext cx="173701" cy="252413"/>
            </a:xfrm>
            <a:custGeom>
              <a:avLst/>
              <a:gdLst>
                <a:gd name="T0" fmla="*/ 14573505 w 985"/>
                <a:gd name="T1" fmla="*/ 542886 h 1532"/>
                <a:gd name="T2" fmla="*/ 13328078 w 985"/>
                <a:gd name="T3" fmla="*/ 1737399 h 1532"/>
                <a:gd name="T4" fmla="*/ 11526270 w 985"/>
                <a:gd name="T5" fmla="*/ 3691787 h 1532"/>
                <a:gd name="T6" fmla="*/ 10519475 w 985"/>
                <a:gd name="T7" fmla="*/ 4777723 h 1532"/>
                <a:gd name="T8" fmla="*/ 9459454 w 985"/>
                <a:gd name="T9" fmla="*/ 6080650 h 1532"/>
                <a:gd name="T10" fmla="*/ 8373062 w 985"/>
                <a:gd name="T11" fmla="*/ 7465131 h 1532"/>
                <a:gd name="T12" fmla="*/ 7366270 w 985"/>
                <a:gd name="T13" fmla="*/ 9039581 h 1532"/>
                <a:gd name="T14" fmla="*/ 6200280 w 985"/>
                <a:gd name="T15" fmla="*/ 10587011 h 1532"/>
                <a:gd name="T16" fmla="*/ 5140420 w 985"/>
                <a:gd name="T17" fmla="*/ 12270041 h 1532"/>
                <a:gd name="T18" fmla="*/ 4133628 w 985"/>
                <a:gd name="T19" fmla="*/ 14115852 h 1532"/>
                <a:gd name="T20" fmla="*/ 3153206 w 985"/>
                <a:gd name="T21" fmla="*/ 16043219 h 1532"/>
                <a:gd name="T22" fmla="*/ 2331819 w 985"/>
                <a:gd name="T23" fmla="*/ 17970586 h 1532"/>
                <a:gd name="T24" fmla="*/ 1536803 w 985"/>
                <a:gd name="T25" fmla="*/ 20006530 h 1532"/>
                <a:gd name="T26" fmla="*/ 900986 w 985"/>
                <a:gd name="T27" fmla="*/ 22124036 h 1532"/>
                <a:gd name="T28" fmla="*/ 450411 w 985"/>
                <a:gd name="T29" fmla="*/ 24349949 h 1532"/>
                <a:gd name="T30" fmla="*/ 0 w 985"/>
                <a:gd name="T31" fmla="*/ 26467284 h 1532"/>
                <a:gd name="T32" fmla="*/ 0 w 985"/>
                <a:gd name="T33" fmla="*/ 28856145 h 1532"/>
                <a:gd name="T34" fmla="*/ 79436 w 985"/>
                <a:gd name="T35" fmla="*/ 31082223 h 1532"/>
                <a:gd name="T36" fmla="*/ 450411 w 985"/>
                <a:gd name="T37" fmla="*/ 33199559 h 1532"/>
                <a:gd name="T38" fmla="*/ 980422 w 985"/>
                <a:gd name="T39" fmla="*/ 34936957 h 1532"/>
                <a:gd name="T40" fmla="*/ 1881245 w 985"/>
                <a:gd name="T41" fmla="*/ 36511407 h 1532"/>
                <a:gd name="T42" fmla="*/ 2967637 w 985"/>
                <a:gd name="T43" fmla="*/ 37895889 h 1532"/>
                <a:gd name="T44" fmla="*/ 4319034 w 985"/>
                <a:gd name="T45" fmla="*/ 39090237 h 1532"/>
                <a:gd name="T46" fmla="*/ 5670432 w 985"/>
                <a:gd name="T47" fmla="*/ 39931833 h 1532"/>
                <a:gd name="T48" fmla="*/ 7286671 w 985"/>
                <a:gd name="T49" fmla="*/ 40664687 h 1532"/>
                <a:gd name="T50" fmla="*/ 8903073 w 985"/>
                <a:gd name="T51" fmla="*/ 41126181 h 1532"/>
                <a:gd name="T52" fmla="*/ 10704884 w 985"/>
                <a:gd name="T53" fmla="*/ 41397706 h 1532"/>
                <a:gd name="T54" fmla="*/ 12427255 w 985"/>
                <a:gd name="T55" fmla="*/ 41479098 h 1532"/>
                <a:gd name="T56" fmla="*/ 14123094 w 985"/>
                <a:gd name="T57" fmla="*/ 41397706 h 1532"/>
                <a:gd name="T58" fmla="*/ 15924902 w 985"/>
                <a:gd name="T59" fmla="*/ 41126181 h 1532"/>
                <a:gd name="T60" fmla="*/ 17647110 w 985"/>
                <a:gd name="T61" fmla="*/ 40664687 h 1532"/>
                <a:gd name="T62" fmla="*/ 19157543 w 985"/>
                <a:gd name="T63" fmla="*/ 40013225 h 1532"/>
                <a:gd name="T64" fmla="*/ 20800315 w 985"/>
                <a:gd name="T65" fmla="*/ 39171629 h 1532"/>
                <a:gd name="T66" fmla="*/ 22125184 w 985"/>
                <a:gd name="T67" fmla="*/ 38167249 h 1532"/>
                <a:gd name="T68" fmla="*/ 23396981 w 985"/>
                <a:gd name="T69" fmla="*/ 36972901 h 1532"/>
                <a:gd name="T70" fmla="*/ 24377403 w 985"/>
                <a:gd name="T71" fmla="*/ 35588420 h 1532"/>
                <a:gd name="T72" fmla="*/ 25198789 w 985"/>
                <a:gd name="T73" fmla="*/ 34013969 h 1532"/>
                <a:gd name="T74" fmla="*/ 25728800 w 985"/>
                <a:gd name="T75" fmla="*/ 32439519 h 1532"/>
                <a:gd name="T76" fmla="*/ 26099775 w 985"/>
                <a:gd name="T77" fmla="*/ 30702121 h 1532"/>
                <a:gd name="T78" fmla="*/ 26020338 w 985"/>
                <a:gd name="T79" fmla="*/ 28774754 h 1532"/>
                <a:gd name="T80" fmla="*/ 25914368 w 985"/>
                <a:gd name="T81" fmla="*/ 26820201 h 1532"/>
                <a:gd name="T82" fmla="*/ 25649363 w 985"/>
                <a:gd name="T83" fmla="*/ 24892834 h 1532"/>
                <a:gd name="T84" fmla="*/ 25278388 w 985"/>
                <a:gd name="T85" fmla="*/ 22856890 h 1532"/>
                <a:gd name="T86" fmla="*/ 24827977 w 985"/>
                <a:gd name="T87" fmla="*/ 20929518 h 1532"/>
                <a:gd name="T88" fmla="*/ 24297967 w 985"/>
                <a:gd name="T89" fmla="*/ 18893574 h 1532"/>
                <a:gd name="T90" fmla="*/ 23582550 w 985"/>
                <a:gd name="T91" fmla="*/ 16966206 h 1532"/>
                <a:gd name="T92" fmla="*/ 22946570 w 985"/>
                <a:gd name="T93" fmla="*/ 15011819 h 1532"/>
                <a:gd name="T94" fmla="*/ 22125184 w 985"/>
                <a:gd name="T95" fmla="*/ 13193029 h 1532"/>
                <a:gd name="T96" fmla="*/ 21409767 w 985"/>
                <a:gd name="T97" fmla="*/ 11428445 h 1532"/>
                <a:gd name="T98" fmla="*/ 20800315 w 985"/>
                <a:gd name="T99" fmla="*/ 9664023 h 1532"/>
                <a:gd name="T100" fmla="*/ 19978929 w 985"/>
                <a:gd name="T101" fmla="*/ 8116594 h 1532"/>
                <a:gd name="T102" fmla="*/ 19077943 w 985"/>
                <a:gd name="T103" fmla="*/ 6542143 h 1532"/>
                <a:gd name="T104" fmla="*/ 18362527 w 985"/>
                <a:gd name="T105" fmla="*/ 5076269 h 1532"/>
                <a:gd name="T106" fmla="*/ 17647110 w 985"/>
                <a:gd name="T107" fmla="*/ 3854735 h 1532"/>
                <a:gd name="T108" fmla="*/ 17090729 w 985"/>
                <a:gd name="T109" fmla="*/ 2850356 h 1532"/>
                <a:gd name="T110" fmla="*/ 16030871 w 985"/>
                <a:gd name="T111" fmla="*/ 1112957 h 1532"/>
                <a:gd name="T112" fmla="*/ 15394891 w 985"/>
                <a:gd name="T113" fmla="*/ 0 h 153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985"/>
                <a:gd name="T172" fmla="*/ 0 h 1532"/>
                <a:gd name="T173" fmla="*/ 985 w 985"/>
                <a:gd name="T174" fmla="*/ 1532 h 153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985" h="1532">
                  <a:moveTo>
                    <a:pt x="581" y="0"/>
                  </a:moveTo>
                  <a:lnTo>
                    <a:pt x="574" y="3"/>
                  </a:lnTo>
                  <a:lnTo>
                    <a:pt x="550" y="20"/>
                  </a:lnTo>
                  <a:lnTo>
                    <a:pt x="533" y="30"/>
                  </a:lnTo>
                  <a:lnTo>
                    <a:pt x="523" y="47"/>
                  </a:lnTo>
                  <a:lnTo>
                    <a:pt x="503" y="64"/>
                  </a:lnTo>
                  <a:lnTo>
                    <a:pt x="482" y="88"/>
                  </a:lnTo>
                  <a:lnTo>
                    <a:pt x="458" y="109"/>
                  </a:lnTo>
                  <a:lnTo>
                    <a:pt x="435" y="136"/>
                  </a:lnTo>
                  <a:lnTo>
                    <a:pt x="421" y="146"/>
                  </a:lnTo>
                  <a:lnTo>
                    <a:pt x="411" y="159"/>
                  </a:lnTo>
                  <a:lnTo>
                    <a:pt x="397" y="176"/>
                  </a:lnTo>
                  <a:lnTo>
                    <a:pt x="387" y="193"/>
                  </a:lnTo>
                  <a:lnTo>
                    <a:pt x="370" y="207"/>
                  </a:lnTo>
                  <a:lnTo>
                    <a:pt x="357" y="224"/>
                  </a:lnTo>
                  <a:lnTo>
                    <a:pt x="343" y="238"/>
                  </a:lnTo>
                  <a:lnTo>
                    <a:pt x="333" y="258"/>
                  </a:lnTo>
                  <a:lnTo>
                    <a:pt x="316" y="275"/>
                  </a:lnTo>
                  <a:lnTo>
                    <a:pt x="302" y="292"/>
                  </a:lnTo>
                  <a:lnTo>
                    <a:pt x="289" y="312"/>
                  </a:lnTo>
                  <a:lnTo>
                    <a:pt x="278" y="333"/>
                  </a:lnTo>
                  <a:lnTo>
                    <a:pt x="261" y="350"/>
                  </a:lnTo>
                  <a:lnTo>
                    <a:pt x="248" y="370"/>
                  </a:lnTo>
                  <a:lnTo>
                    <a:pt x="234" y="390"/>
                  </a:lnTo>
                  <a:lnTo>
                    <a:pt x="221" y="411"/>
                  </a:lnTo>
                  <a:lnTo>
                    <a:pt x="207" y="431"/>
                  </a:lnTo>
                  <a:lnTo>
                    <a:pt x="194" y="452"/>
                  </a:lnTo>
                  <a:lnTo>
                    <a:pt x="180" y="475"/>
                  </a:lnTo>
                  <a:lnTo>
                    <a:pt x="170" y="499"/>
                  </a:lnTo>
                  <a:lnTo>
                    <a:pt x="156" y="520"/>
                  </a:lnTo>
                  <a:lnTo>
                    <a:pt x="143" y="543"/>
                  </a:lnTo>
                  <a:lnTo>
                    <a:pt x="129" y="567"/>
                  </a:lnTo>
                  <a:lnTo>
                    <a:pt x="119" y="591"/>
                  </a:lnTo>
                  <a:lnTo>
                    <a:pt x="105" y="615"/>
                  </a:lnTo>
                  <a:lnTo>
                    <a:pt x="95" y="638"/>
                  </a:lnTo>
                  <a:lnTo>
                    <a:pt x="88" y="662"/>
                  </a:lnTo>
                  <a:lnTo>
                    <a:pt x="78" y="689"/>
                  </a:lnTo>
                  <a:lnTo>
                    <a:pt x="68" y="713"/>
                  </a:lnTo>
                  <a:lnTo>
                    <a:pt x="58" y="737"/>
                  </a:lnTo>
                  <a:lnTo>
                    <a:pt x="51" y="764"/>
                  </a:lnTo>
                  <a:lnTo>
                    <a:pt x="41" y="788"/>
                  </a:lnTo>
                  <a:lnTo>
                    <a:pt x="34" y="815"/>
                  </a:lnTo>
                  <a:lnTo>
                    <a:pt x="24" y="842"/>
                  </a:lnTo>
                  <a:lnTo>
                    <a:pt x="20" y="869"/>
                  </a:lnTo>
                  <a:lnTo>
                    <a:pt x="17" y="897"/>
                  </a:lnTo>
                  <a:lnTo>
                    <a:pt x="10" y="920"/>
                  </a:lnTo>
                  <a:lnTo>
                    <a:pt x="7" y="948"/>
                  </a:lnTo>
                  <a:lnTo>
                    <a:pt x="0" y="975"/>
                  </a:lnTo>
                  <a:lnTo>
                    <a:pt x="0" y="1005"/>
                  </a:lnTo>
                  <a:lnTo>
                    <a:pt x="0" y="1032"/>
                  </a:lnTo>
                  <a:lnTo>
                    <a:pt x="0" y="1063"/>
                  </a:lnTo>
                  <a:lnTo>
                    <a:pt x="0" y="1090"/>
                  </a:lnTo>
                  <a:lnTo>
                    <a:pt x="3" y="1117"/>
                  </a:lnTo>
                  <a:lnTo>
                    <a:pt x="3" y="1145"/>
                  </a:lnTo>
                  <a:lnTo>
                    <a:pt x="7" y="1172"/>
                  </a:lnTo>
                  <a:lnTo>
                    <a:pt x="10" y="1195"/>
                  </a:lnTo>
                  <a:lnTo>
                    <a:pt x="17" y="1223"/>
                  </a:lnTo>
                  <a:lnTo>
                    <a:pt x="24" y="1243"/>
                  </a:lnTo>
                  <a:lnTo>
                    <a:pt x="31" y="1263"/>
                  </a:lnTo>
                  <a:lnTo>
                    <a:pt x="37" y="1287"/>
                  </a:lnTo>
                  <a:lnTo>
                    <a:pt x="51" y="1308"/>
                  </a:lnTo>
                  <a:lnTo>
                    <a:pt x="58" y="1328"/>
                  </a:lnTo>
                  <a:lnTo>
                    <a:pt x="71" y="1345"/>
                  </a:lnTo>
                  <a:lnTo>
                    <a:pt x="81" y="1362"/>
                  </a:lnTo>
                  <a:lnTo>
                    <a:pt x="98" y="1382"/>
                  </a:lnTo>
                  <a:lnTo>
                    <a:pt x="112" y="1396"/>
                  </a:lnTo>
                  <a:lnTo>
                    <a:pt x="129" y="1409"/>
                  </a:lnTo>
                  <a:lnTo>
                    <a:pt x="143" y="1423"/>
                  </a:lnTo>
                  <a:lnTo>
                    <a:pt x="163" y="1440"/>
                  </a:lnTo>
                  <a:lnTo>
                    <a:pt x="180" y="1450"/>
                  </a:lnTo>
                  <a:lnTo>
                    <a:pt x="194" y="1460"/>
                  </a:lnTo>
                  <a:lnTo>
                    <a:pt x="214" y="1471"/>
                  </a:lnTo>
                  <a:lnTo>
                    <a:pt x="234" y="1481"/>
                  </a:lnTo>
                  <a:lnTo>
                    <a:pt x="251" y="1488"/>
                  </a:lnTo>
                  <a:lnTo>
                    <a:pt x="275" y="1498"/>
                  </a:lnTo>
                  <a:lnTo>
                    <a:pt x="292" y="1505"/>
                  </a:lnTo>
                  <a:lnTo>
                    <a:pt x="316" y="1511"/>
                  </a:lnTo>
                  <a:lnTo>
                    <a:pt x="336" y="1515"/>
                  </a:lnTo>
                  <a:lnTo>
                    <a:pt x="357" y="1518"/>
                  </a:lnTo>
                  <a:lnTo>
                    <a:pt x="377" y="1522"/>
                  </a:lnTo>
                  <a:lnTo>
                    <a:pt x="404" y="1525"/>
                  </a:lnTo>
                  <a:lnTo>
                    <a:pt x="425" y="1525"/>
                  </a:lnTo>
                  <a:lnTo>
                    <a:pt x="445" y="1528"/>
                  </a:lnTo>
                  <a:lnTo>
                    <a:pt x="469" y="1528"/>
                  </a:lnTo>
                  <a:lnTo>
                    <a:pt x="492" y="1532"/>
                  </a:lnTo>
                  <a:lnTo>
                    <a:pt x="513" y="1528"/>
                  </a:lnTo>
                  <a:lnTo>
                    <a:pt x="533" y="1525"/>
                  </a:lnTo>
                  <a:lnTo>
                    <a:pt x="557" y="1525"/>
                  </a:lnTo>
                  <a:lnTo>
                    <a:pt x="577" y="1522"/>
                  </a:lnTo>
                  <a:lnTo>
                    <a:pt x="601" y="1515"/>
                  </a:lnTo>
                  <a:lnTo>
                    <a:pt x="622" y="1511"/>
                  </a:lnTo>
                  <a:lnTo>
                    <a:pt x="642" y="1505"/>
                  </a:lnTo>
                  <a:lnTo>
                    <a:pt x="666" y="1498"/>
                  </a:lnTo>
                  <a:lnTo>
                    <a:pt x="683" y="1488"/>
                  </a:lnTo>
                  <a:lnTo>
                    <a:pt x="706" y="1481"/>
                  </a:lnTo>
                  <a:lnTo>
                    <a:pt x="723" y="1474"/>
                  </a:lnTo>
                  <a:lnTo>
                    <a:pt x="744" y="1464"/>
                  </a:lnTo>
                  <a:lnTo>
                    <a:pt x="764" y="1454"/>
                  </a:lnTo>
                  <a:lnTo>
                    <a:pt x="785" y="1443"/>
                  </a:lnTo>
                  <a:lnTo>
                    <a:pt x="802" y="1433"/>
                  </a:lnTo>
                  <a:lnTo>
                    <a:pt x="822" y="1420"/>
                  </a:lnTo>
                  <a:lnTo>
                    <a:pt x="835" y="1406"/>
                  </a:lnTo>
                  <a:lnTo>
                    <a:pt x="849" y="1393"/>
                  </a:lnTo>
                  <a:lnTo>
                    <a:pt x="866" y="1376"/>
                  </a:lnTo>
                  <a:lnTo>
                    <a:pt x="883" y="1362"/>
                  </a:lnTo>
                  <a:lnTo>
                    <a:pt x="893" y="1342"/>
                  </a:lnTo>
                  <a:lnTo>
                    <a:pt x="907" y="1328"/>
                  </a:lnTo>
                  <a:lnTo>
                    <a:pt x="920" y="1311"/>
                  </a:lnTo>
                  <a:lnTo>
                    <a:pt x="934" y="1294"/>
                  </a:lnTo>
                  <a:lnTo>
                    <a:pt x="941" y="1274"/>
                  </a:lnTo>
                  <a:lnTo>
                    <a:pt x="951" y="1253"/>
                  </a:lnTo>
                  <a:lnTo>
                    <a:pt x="958" y="1236"/>
                  </a:lnTo>
                  <a:lnTo>
                    <a:pt x="965" y="1216"/>
                  </a:lnTo>
                  <a:lnTo>
                    <a:pt x="971" y="1195"/>
                  </a:lnTo>
                  <a:lnTo>
                    <a:pt x="978" y="1172"/>
                  </a:lnTo>
                  <a:lnTo>
                    <a:pt x="978" y="1151"/>
                  </a:lnTo>
                  <a:lnTo>
                    <a:pt x="985" y="1131"/>
                  </a:lnTo>
                  <a:lnTo>
                    <a:pt x="982" y="1107"/>
                  </a:lnTo>
                  <a:lnTo>
                    <a:pt x="982" y="1083"/>
                  </a:lnTo>
                  <a:lnTo>
                    <a:pt x="982" y="1060"/>
                  </a:lnTo>
                  <a:lnTo>
                    <a:pt x="982" y="1036"/>
                  </a:lnTo>
                  <a:lnTo>
                    <a:pt x="978" y="1012"/>
                  </a:lnTo>
                  <a:lnTo>
                    <a:pt x="978" y="988"/>
                  </a:lnTo>
                  <a:lnTo>
                    <a:pt x="975" y="961"/>
                  </a:lnTo>
                  <a:lnTo>
                    <a:pt x="975" y="941"/>
                  </a:lnTo>
                  <a:lnTo>
                    <a:pt x="968" y="917"/>
                  </a:lnTo>
                  <a:lnTo>
                    <a:pt x="965" y="893"/>
                  </a:lnTo>
                  <a:lnTo>
                    <a:pt x="958" y="869"/>
                  </a:lnTo>
                  <a:lnTo>
                    <a:pt x="954" y="842"/>
                  </a:lnTo>
                  <a:lnTo>
                    <a:pt x="948" y="818"/>
                  </a:lnTo>
                  <a:lnTo>
                    <a:pt x="944" y="795"/>
                  </a:lnTo>
                  <a:lnTo>
                    <a:pt x="937" y="771"/>
                  </a:lnTo>
                  <a:lnTo>
                    <a:pt x="934" y="747"/>
                  </a:lnTo>
                  <a:lnTo>
                    <a:pt x="927" y="723"/>
                  </a:lnTo>
                  <a:lnTo>
                    <a:pt x="917" y="696"/>
                  </a:lnTo>
                  <a:lnTo>
                    <a:pt x="910" y="672"/>
                  </a:lnTo>
                  <a:lnTo>
                    <a:pt x="900" y="649"/>
                  </a:lnTo>
                  <a:lnTo>
                    <a:pt x="890" y="625"/>
                  </a:lnTo>
                  <a:lnTo>
                    <a:pt x="883" y="601"/>
                  </a:lnTo>
                  <a:lnTo>
                    <a:pt x="876" y="577"/>
                  </a:lnTo>
                  <a:lnTo>
                    <a:pt x="866" y="553"/>
                  </a:lnTo>
                  <a:lnTo>
                    <a:pt x="856" y="530"/>
                  </a:lnTo>
                  <a:lnTo>
                    <a:pt x="849" y="506"/>
                  </a:lnTo>
                  <a:lnTo>
                    <a:pt x="835" y="486"/>
                  </a:lnTo>
                  <a:lnTo>
                    <a:pt x="829" y="462"/>
                  </a:lnTo>
                  <a:lnTo>
                    <a:pt x="819" y="438"/>
                  </a:lnTo>
                  <a:lnTo>
                    <a:pt x="808" y="421"/>
                  </a:lnTo>
                  <a:lnTo>
                    <a:pt x="802" y="397"/>
                  </a:lnTo>
                  <a:lnTo>
                    <a:pt x="795" y="380"/>
                  </a:lnTo>
                  <a:lnTo>
                    <a:pt x="785" y="356"/>
                  </a:lnTo>
                  <a:lnTo>
                    <a:pt x="771" y="336"/>
                  </a:lnTo>
                  <a:lnTo>
                    <a:pt x="761" y="316"/>
                  </a:lnTo>
                  <a:lnTo>
                    <a:pt x="754" y="299"/>
                  </a:lnTo>
                  <a:lnTo>
                    <a:pt x="744" y="275"/>
                  </a:lnTo>
                  <a:lnTo>
                    <a:pt x="730" y="258"/>
                  </a:lnTo>
                  <a:lnTo>
                    <a:pt x="720" y="241"/>
                  </a:lnTo>
                  <a:lnTo>
                    <a:pt x="713" y="224"/>
                  </a:lnTo>
                  <a:lnTo>
                    <a:pt x="703" y="207"/>
                  </a:lnTo>
                  <a:lnTo>
                    <a:pt x="693" y="187"/>
                  </a:lnTo>
                  <a:lnTo>
                    <a:pt x="683" y="170"/>
                  </a:lnTo>
                  <a:lnTo>
                    <a:pt x="676" y="159"/>
                  </a:lnTo>
                  <a:lnTo>
                    <a:pt x="666" y="142"/>
                  </a:lnTo>
                  <a:lnTo>
                    <a:pt x="659" y="129"/>
                  </a:lnTo>
                  <a:lnTo>
                    <a:pt x="652" y="115"/>
                  </a:lnTo>
                  <a:lnTo>
                    <a:pt x="645" y="105"/>
                  </a:lnTo>
                  <a:lnTo>
                    <a:pt x="628" y="78"/>
                  </a:lnTo>
                  <a:lnTo>
                    <a:pt x="618" y="54"/>
                  </a:lnTo>
                  <a:lnTo>
                    <a:pt x="605" y="41"/>
                  </a:lnTo>
                  <a:lnTo>
                    <a:pt x="598" y="27"/>
                  </a:lnTo>
                  <a:lnTo>
                    <a:pt x="584" y="3"/>
                  </a:lnTo>
                  <a:lnTo>
                    <a:pt x="581" y="0"/>
                  </a:lnTo>
                  <a:close/>
                </a:path>
              </a:pathLst>
            </a:custGeom>
            <a:solidFill>
              <a:srgbClr val="0070C0"/>
            </a:solidFill>
            <a:ln>
              <a:solidFill>
                <a:schemeClr val="bg1"/>
              </a:solidFill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s-ES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18" name="Freeform 66">
              <a:extLst>
                <a:ext uri="{FF2B5EF4-FFF2-40B4-BE49-F238E27FC236}">
                  <a16:creationId xmlns:a16="http://schemas.microsoft.com/office/drawing/2014/main" id="{0C1E4C0D-0A3B-4130-8744-8E8DC63DF1B9}"/>
                </a:ext>
              </a:extLst>
            </p:cNvPr>
            <p:cNvSpPr>
              <a:spLocks noChangeAspect="1"/>
            </p:cNvSpPr>
            <p:nvPr/>
          </p:nvSpPr>
          <p:spPr bwMode="auto">
            <a:xfrm flipH="1">
              <a:off x="4215493" y="2670795"/>
              <a:ext cx="173701" cy="252413"/>
            </a:xfrm>
            <a:custGeom>
              <a:avLst/>
              <a:gdLst>
                <a:gd name="T0" fmla="*/ 14573505 w 985"/>
                <a:gd name="T1" fmla="*/ 542886 h 1532"/>
                <a:gd name="T2" fmla="*/ 13328078 w 985"/>
                <a:gd name="T3" fmla="*/ 1737399 h 1532"/>
                <a:gd name="T4" fmla="*/ 11526270 w 985"/>
                <a:gd name="T5" fmla="*/ 3691787 h 1532"/>
                <a:gd name="T6" fmla="*/ 10519475 w 985"/>
                <a:gd name="T7" fmla="*/ 4777723 h 1532"/>
                <a:gd name="T8" fmla="*/ 9459454 w 985"/>
                <a:gd name="T9" fmla="*/ 6080650 h 1532"/>
                <a:gd name="T10" fmla="*/ 8373062 w 985"/>
                <a:gd name="T11" fmla="*/ 7465131 h 1532"/>
                <a:gd name="T12" fmla="*/ 7366270 w 985"/>
                <a:gd name="T13" fmla="*/ 9039581 h 1532"/>
                <a:gd name="T14" fmla="*/ 6200280 w 985"/>
                <a:gd name="T15" fmla="*/ 10587011 h 1532"/>
                <a:gd name="T16" fmla="*/ 5140420 w 985"/>
                <a:gd name="T17" fmla="*/ 12270041 h 1532"/>
                <a:gd name="T18" fmla="*/ 4133628 w 985"/>
                <a:gd name="T19" fmla="*/ 14115852 h 1532"/>
                <a:gd name="T20" fmla="*/ 3153206 w 985"/>
                <a:gd name="T21" fmla="*/ 16043219 h 1532"/>
                <a:gd name="T22" fmla="*/ 2331819 w 985"/>
                <a:gd name="T23" fmla="*/ 17970586 h 1532"/>
                <a:gd name="T24" fmla="*/ 1536803 w 985"/>
                <a:gd name="T25" fmla="*/ 20006530 h 1532"/>
                <a:gd name="T26" fmla="*/ 900986 w 985"/>
                <a:gd name="T27" fmla="*/ 22124036 h 1532"/>
                <a:gd name="T28" fmla="*/ 450411 w 985"/>
                <a:gd name="T29" fmla="*/ 24349949 h 1532"/>
                <a:gd name="T30" fmla="*/ 0 w 985"/>
                <a:gd name="T31" fmla="*/ 26467284 h 1532"/>
                <a:gd name="T32" fmla="*/ 0 w 985"/>
                <a:gd name="T33" fmla="*/ 28856145 h 1532"/>
                <a:gd name="T34" fmla="*/ 79436 w 985"/>
                <a:gd name="T35" fmla="*/ 31082223 h 1532"/>
                <a:gd name="T36" fmla="*/ 450411 w 985"/>
                <a:gd name="T37" fmla="*/ 33199559 h 1532"/>
                <a:gd name="T38" fmla="*/ 980422 w 985"/>
                <a:gd name="T39" fmla="*/ 34936957 h 1532"/>
                <a:gd name="T40" fmla="*/ 1881245 w 985"/>
                <a:gd name="T41" fmla="*/ 36511407 h 1532"/>
                <a:gd name="T42" fmla="*/ 2967637 w 985"/>
                <a:gd name="T43" fmla="*/ 37895889 h 1532"/>
                <a:gd name="T44" fmla="*/ 4319034 w 985"/>
                <a:gd name="T45" fmla="*/ 39090237 h 1532"/>
                <a:gd name="T46" fmla="*/ 5670432 w 985"/>
                <a:gd name="T47" fmla="*/ 39931833 h 1532"/>
                <a:gd name="T48" fmla="*/ 7286671 w 985"/>
                <a:gd name="T49" fmla="*/ 40664687 h 1532"/>
                <a:gd name="T50" fmla="*/ 8903073 w 985"/>
                <a:gd name="T51" fmla="*/ 41126181 h 1532"/>
                <a:gd name="T52" fmla="*/ 10704884 w 985"/>
                <a:gd name="T53" fmla="*/ 41397706 h 1532"/>
                <a:gd name="T54" fmla="*/ 12427255 w 985"/>
                <a:gd name="T55" fmla="*/ 41479098 h 1532"/>
                <a:gd name="T56" fmla="*/ 14123094 w 985"/>
                <a:gd name="T57" fmla="*/ 41397706 h 1532"/>
                <a:gd name="T58" fmla="*/ 15924902 w 985"/>
                <a:gd name="T59" fmla="*/ 41126181 h 1532"/>
                <a:gd name="T60" fmla="*/ 17647110 w 985"/>
                <a:gd name="T61" fmla="*/ 40664687 h 1532"/>
                <a:gd name="T62" fmla="*/ 19157543 w 985"/>
                <a:gd name="T63" fmla="*/ 40013225 h 1532"/>
                <a:gd name="T64" fmla="*/ 20800315 w 985"/>
                <a:gd name="T65" fmla="*/ 39171629 h 1532"/>
                <a:gd name="T66" fmla="*/ 22125184 w 985"/>
                <a:gd name="T67" fmla="*/ 38167249 h 1532"/>
                <a:gd name="T68" fmla="*/ 23396981 w 985"/>
                <a:gd name="T69" fmla="*/ 36972901 h 1532"/>
                <a:gd name="T70" fmla="*/ 24377403 w 985"/>
                <a:gd name="T71" fmla="*/ 35588420 h 1532"/>
                <a:gd name="T72" fmla="*/ 25198789 w 985"/>
                <a:gd name="T73" fmla="*/ 34013969 h 1532"/>
                <a:gd name="T74" fmla="*/ 25728800 w 985"/>
                <a:gd name="T75" fmla="*/ 32439519 h 1532"/>
                <a:gd name="T76" fmla="*/ 26099775 w 985"/>
                <a:gd name="T77" fmla="*/ 30702121 h 1532"/>
                <a:gd name="T78" fmla="*/ 26020338 w 985"/>
                <a:gd name="T79" fmla="*/ 28774754 h 1532"/>
                <a:gd name="T80" fmla="*/ 25914368 w 985"/>
                <a:gd name="T81" fmla="*/ 26820201 h 1532"/>
                <a:gd name="T82" fmla="*/ 25649363 w 985"/>
                <a:gd name="T83" fmla="*/ 24892834 h 1532"/>
                <a:gd name="T84" fmla="*/ 25278388 w 985"/>
                <a:gd name="T85" fmla="*/ 22856890 h 1532"/>
                <a:gd name="T86" fmla="*/ 24827977 w 985"/>
                <a:gd name="T87" fmla="*/ 20929518 h 1532"/>
                <a:gd name="T88" fmla="*/ 24297967 w 985"/>
                <a:gd name="T89" fmla="*/ 18893574 h 1532"/>
                <a:gd name="T90" fmla="*/ 23582550 w 985"/>
                <a:gd name="T91" fmla="*/ 16966206 h 1532"/>
                <a:gd name="T92" fmla="*/ 22946570 w 985"/>
                <a:gd name="T93" fmla="*/ 15011819 h 1532"/>
                <a:gd name="T94" fmla="*/ 22125184 w 985"/>
                <a:gd name="T95" fmla="*/ 13193029 h 1532"/>
                <a:gd name="T96" fmla="*/ 21409767 w 985"/>
                <a:gd name="T97" fmla="*/ 11428445 h 1532"/>
                <a:gd name="T98" fmla="*/ 20800315 w 985"/>
                <a:gd name="T99" fmla="*/ 9664023 h 1532"/>
                <a:gd name="T100" fmla="*/ 19978929 w 985"/>
                <a:gd name="T101" fmla="*/ 8116594 h 1532"/>
                <a:gd name="T102" fmla="*/ 19077943 w 985"/>
                <a:gd name="T103" fmla="*/ 6542143 h 1532"/>
                <a:gd name="T104" fmla="*/ 18362527 w 985"/>
                <a:gd name="T105" fmla="*/ 5076269 h 1532"/>
                <a:gd name="T106" fmla="*/ 17647110 w 985"/>
                <a:gd name="T107" fmla="*/ 3854735 h 1532"/>
                <a:gd name="T108" fmla="*/ 17090729 w 985"/>
                <a:gd name="T109" fmla="*/ 2850356 h 1532"/>
                <a:gd name="T110" fmla="*/ 16030871 w 985"/>
                <a:gd name="T111" fmla="*/ 1112957 h 1532"/>
                <a:gd name="T112" fmla="*/ 15394891 w 985"/>
                <a:gd name="T113" fmla="*/ 0 h 153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985"/>
                <a:gd name="T172" fmla="*/ 0 h 1532"/>
                <a:gd name="T173" fmla="*/ 985 w 985"/>
                <a:gd name="T174" fmla="*/ 1532 h 153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985" h="1532">
                  <a:moveTo>
                    <a:pt x="581" y="0"/>
                  </a:moveTo>
                  <a:lnTo>
                    <a:pt x="574" y="3"/>
                  </a:lnTo>
                  <a:lnTo>
                    <a:pt x="550" y="20"/>
                  </a:lnTo>
                  <a:lnTo>
                    <a:pt x="533" y="30"/>
                  </a:lnTo>
                  <a:lnTo>
                    <a:pt x="523" y="47"/>
                  </a:lnTo>
                  <a:lnTo>
                    <a:pt x="503" y="64"/>
                  </a:lnTo>
                  <a:lnTo>
                    <a:pt x="482" y="88"/>
                  </a:lnTo>
                  <a:lnTo>
                    <a:pt x="458" y="109"/>
                  </a:lnTo>
                  <a:lnTo>
                    <a:pt x="435" y="136"/>
                  </a:lnTo>
                  <a:lnTo>
                    <a:pt x="421" y="146"/>
                  </a:lnTo>
                  <a:lnTo>
                    <a:pt x="411" y="159"/>
                  </a:lnTo>
                  <a:lnTo>
                    <a:pt x="397" y="176"/>
                  </a:lnTo>
                  <a:lnTo>
                    <a:pt x="387" y="193"/>
                  </a:lnTo>
                  <a:lnTo>
                    <a:pt x="370" y="207"/>
                  </a:lnTo>
                  <a:lnTo>
                    <a:pt x="357" y="224"/>
                  </a:lnTo>
                  <a:lnTo>
                    <a:pt x="343" y="238"/>
                  </a:lnTo>
                  <a:lnTo>
                    <a:pt x="333" y="258"/>
                  </a:lnTo>
                  <a:lnTo>
                    <a:pt x="316" y="275"/>
                  </a:lnTo>
                  <a:lnTo>
                    <a:pt x="302" y="292"/>
                  </a:lnTo>
                  <a:lnTo>
                    <a:pt x="289" y="312"/>
                  </a:lnTo>
                  <a:lnTo>
                    <a:pt x="278" y="333"/>
                  </a:lnTo>
                  <a:lnTo>
                    <a:pt x="261" y="350"/>
                  </a:lnTo>
                  <a:lnTo>
                    <a:pt x="248" y="370"/>
                  </a:lnTo>
                  <a:lnTo>
                    <a:pt x="234" y="390"/>
                  </a:lnTo>
                  <a:lnTo>
                    <a:pt x="221" y="411"/>
                  </a:lnTo>
                  <a:lnTo>
                    <a:pt x="207" y="431"/>
                  </a:lnTo>
                  <a:lnTo>
                    <a:pt x="194" y="452"/>
                  </a:lnTo>
                  <a:lnTo>
                    <a:pt x="180" y="475"/>
                  </a:lnTo>
                  <a:lnTo>
                    <a:pt x="170" y="499"/>
                  </a:lnTo>
                  <a:lnTo>
                    <a:pt x="156" y="520"/>
                  </a:lnTo>
                  <a:lnTo>
                    <a:pt x="143" y="543"/>
                  </a:lnTo>
                  <a:lnTo>
                    <a:pt x="129" y="567"/>
                  </a:lnTo>
                  <a:lnTo>
                    <a:pt x="119" y="591"/>
                  </a:lnTo>
                  <a:lnTo>
                    <a:pt x="105" y="615"/>
                  </a:lnTo>
                  <a:lnTo>
                    <a:pt x="95" y="638"/>
                  </a:lnTo>
                  <a:lnTo>
                    <a:pt x="88" y="662"/>
                  </a:lnTo>
                  <a:lnTo>
                    <a:pt x="78" y="689"/>
                  </a:lnTo>
                  <a:lnTo>
                    <a:pt x="68" y="713"/>
                  </a:lnTo>
                  <a:lnTo>
                    <a:pt x="58" y="737"/>
                  </a:lnTo>
                  <a:lnTo>
                    <a:pt x="51" y="764"/>
                  </a:lnTo>
                  <a:lnTo>
                    <a:pt x="41" y="788"/>
                  </a:lnTo>
                  <a:lnTo>
                    <a:pt x="34" y="815"/>
                  </a:lnTo>
                  <a:lnTo>
                    <a:pt x="24" y="842"/>
                  </a:lnTo>
                  <a:lnTo>
                    <a:pt x="20" y="869"/>
                  </a:lnTo>
                  <a:lnTo>
                    <a:pt x="17" y="897"/>
                  </a:lnTo>
                  <a:lnTo>
                    <a:pt x="10" y="920"/>
                  </a:lnTo>
                  <a:lnTo>
                    <a:pt x="7" y="948"/>
                  </a:lnTo>
                  <a:lnTo>
                    <a:pt x="0" y="975"/>
                  </a:lnTo>
                  <a:lnTo>
                    <a:pt x="0" y="1005"/>
                  </a:lnTo>
                  <a:lnTo>
                    <a:pt x="0" y="1032"/>
                  </a:lnTo>
                  <a:lnTo>
                    <a:pt x="0" y="1063"/>
                  </a:lnTo>
                  <a:lnTo>
                    <a:pt x="0" y="1090"/>
                  </a:lnTo>
                  <a:lnTo>
                    <a:pt x="3" y="1117"/>
                  </a:lnTo>
                  <a:lnTo>
                    <a:pt x="3" y="1145"/>
                  </a:lnTo>
                  <a:lnTo>
                    <a:pt x="7" y="1172"/>
                  </a:lnTo>
                  <a:lnTo>
                    <a:pt x="10" y="1195"/>
                  </a:lnTo>
                  <a:lnTo>
                    <a:pt x="17" y="1223"/>
                  </a:lnTo>
                  <a:lnTo>
                    <a:pt x="24" y="1243"/>
                  </a:lnTo>
                  <a:lnTo>
                    <a:pt x="31" y="1263"/>
                  </a:lnTo>
                  <a:lnTo>
                    <a:pt x="37" y="1287"/>
                  </a:lnTo>
                  <a:lnTo>
                    <a:pt x="51" y="1308"/>
                  </a:lnTo>
                  <a:lnTo>
                    <a:pt x="58" y="1328"/>
                  </a:lnTo>
                  <a:lnTo>
                    <a:pt x="71" y="1345"/>
                  </a:lnTo>
                  <a:lnTo>
                    <a:pt x="81" y="1362"/>
                  </a:lnTo>
                  <a:lnTo>
                    <a:pt x="98" y="1382"/>
                  </a:lnTo>
                  <a:lnTo>
                    <a:pt x="112" y="1396"/>
                  </a:lnTo>
                  <a:lnTo>
                    <a:pt x="129" y="1409"/>
                  </a:lnTo>
                  <a:lnTo>
                    <a:pt x="143" y="1423"/>
                  </a:lnTo>
                  <a:lnTo>
                    <a:pt x="163" y="1440"/>
                  </a:lnTo>
                  <a:lnTo>
                    <a:pt x="180" y="1450"/>
                  </a:lnTo>
                  <a:lnTo>
                    <a:pt x="194" y="1460"/>
                  </a:lnTo>
                  <a:lnTo>
                    <a:pt x="214" y="1471"/>
                  </a:lnTo>
                  <a:lnTo>
                    <a:pt x="234" y="1481"/>
                  </a:lnTo>
                  <a:lnTo>
                    <a:pt x="251" y="1488"/>
                  </a:lnTo>
                  <a:lnTo>
                    <a:pt x="275" y="1498"/>
                  </a:lnTo>
                  <a:lnTo>
                    <a:pt x="292" y="1505"/>
                  </a:lnTo>
                  <a:lnTo>
                    <a:pt x="316" y="1511"/>
                  </a:lnTo>
                  <a:lnTo>
                    <a:pt x="336" y="1515"/>
                  </a:lnTo>
                  <a:lnTo>
                    <a:pt x="357" y="1518"/>
                  </a:lnTo>
                  <a:lnTo>
                    <a:pt x="377" y="1522"/>
                  </a:lnTo>
                  <a:lnTo>
                    <a:pt x="404" y="1525"/>
                  </a:lnTo>
                  <a:lnTo>
                    <a:pt x="425" y="1525"/>
                  </a:lnTo>
                  <a:lnTo>
                    <a:pt x="445" y="1528"/>
                  </a:lnTo>
                  <a:lnTo>
                    <a:pt x="469" y="1528"/>
                  </a:lnTo>
                  <a:lnTo>
                    <a:pt x="492" y="1532"/>
                  </a:lnTo>
                  <a:lnTo>
                    <a:pt x="513" y="1528"/>
                  </a:lnTo>
                  <a:lnTo>
                    <a:pt x="533" y="1525"/>
                  </a:lnTo>
                  <a:lnTo>
                    <a:pt x="557" y="1525"/>
                  </a:lnTo>
                  <a:lnTo>
                    <a:pt x="577" y="1522"/>
                  </a:lnTo>
                  <a:lnTo>
                    <a:pt x="601" y="1515"/>
                  </a:lnTo>
                  <a:lnTo>
                    <a:pt x="622" y="1511"/>
                  </a:lnTo>
                  <a:lnTo>
                    <a:pt x="642" y="1505"/>
                  </a:lnTo>
                  <a:lnTo>
                    <a:pt x="666" y="1498"/>
                  </a:lnTo>
                  <a:lnTo>
                    <a:pt x="683" y="1488"/>
                  </a:lnTo>
                  <a:lnTo>
                    <a:pt x="706" y="1481"/>
                  </a:lnTo>
                  <a:lnTo>
                    <a:pt x="723" y="1474"/>
                  </a:lnTo>
                  <a:lnTo>
                    <a:pt x="744" y="1464"/>
                  </a:lnTo>
                  <a:lnTo>
                    <a:pt x="764" y="1454"/>
                  </a:lnTo>
                  <a:lnTo>
                    <a:pt x="785" y="1443"/>
                  </a:lnTo>
                  <a:lnTo>
                    <a:pt x="802" y="1433"/>
                  </a:lnTo>
                  <a:lnTo>
                    <a:pt x="822" y="1420"/>
                  </a:lnTo>
                  <a:lnTo>
                    <a:pt x="835" y="1406"/>
                  </a:lnTo>
                  <a:lnTo>
                    <a:pt x="849" y="1393"/>
                  </a:lnTo>
                  <a:lnTo>
                    <a:pt x="866" y="1376"/>
                  </a:lnTo>
                  <a:lnTo>
                    <a:pt x="883" y="1362"/>
                  </a:lnTo>
                  <a:lnTo>
                    <a:pt x="893" y="1342"/>
                  </a:lnTo>
                  <a:lnTo>
                    <a:pt x="907" y="1328"/>
                  </a:lnTo>
                  <a:lnTo>
                    <a:pt x="920" y="1311"/>
                  </a:lnTo>
                  <a:lnTo>
                    <a:pt x="934" y="1294"/>
                  </a:lnTo>
                  <a:lnTo>
                    <a:pt x="941" y="1274"/>
                  </a:lnTo>
                  <a:lnTo>
                    <a:pt x="951" y="1253"/>
                  </a:lnTo>
                  <a:lnTo>
                    <a:pt x="958" y="1236"/>
                  </a:lnTo>
                  <a:lnTo>
                    <a:pt x="965" y="1216"/>
                  </a:lnTo>
                  <a:lnTo>
                    <a:pt x="971" y="1195"/>
                  </a:lnTo>
                  <a:lnTo>
                    <a:pt x="978" y="1172"/>
                  </a:lnTo>
                  <a:lnTo>
                    <a:pt x="978" y="1151"/>
                  </a:lnTo>
                  <a:lnTo>
                    <a:pt x="985" y="1131"/>
                  </a:lnTo>
                  <a:lnTo>
                    <a:pt x="982" y="1107"/>
                  </a:lnTo>
                  <a:lnTo>
                    <a:pt x="982" y="1083"/>
                  </a:lnTo>
                  <a:lnTo>
                    <a:pt x="982" y="1060"/>
                  </a:lnTo>
                  <a:lnTo>
                    <a:pt x="982" y="1036"/>
                  </a:lnTo>
                  <a:lnTo>
                    <a:pt x="978" y="1012"/>
                  </a:lnTo>
                  <a:lnTo>
                    <a:pt x="978" y="988"/>
                  </a:lnTo>
                  <a:lnTo>
                    <a:pt x="975" y="961"/>
                  </a:lnTo>
                  <a:lnTo>
                    <a:pt x="975" y="941"/>
                  </a:lnTo>
                  <a:lnTo>
                    <a:pt x="968" y="917"/>
                  </a:lnTo>
                  <a:lnTo>
                    <a:pt x="965" y="893"/>
                  </a:lnTo>
                  <a:lnTo>
                    <a:pt x="958" y="869"/>
                  </a:lnTo>
                  <a:lnTo>
                    <a:pt x="954" y="842"/>
                  </a:lnTo>
                  <a:lnTo>
                    <a:pt x="948" y="818"/>
                  </a:lnTo>
                  <a:lnTo>
                    <a:pt x="944" y="795"/>
                  </a:lnTo>
                  <a:lnTo>
                    <a:pt x="937" y="771"/>
                  </a:lnTo>
                  <a:lnTo>
                    <a:pt x="934" y="747"/>
                  </a:lnTo>
                  <a:lnTo>
                    <a:pt x="927" y="723"/>
                  </a:lnTo>
                  <a:lnTo>
                    <a:pt x="917" y="696"/>
                  </a:lnTo>
                  <a:lnTo>
                    <a:pt x="910" y="672"/>
                  </a:lnTo>
                  <a:lnTo>
                    <a:pt x="900" y="649"/>
                  </a:lnTo>
                  <a:lnTo>
                    <a:pt x="890" y="625"/>
                  </a:lnTo>
                  <a:lnTo>
                    <a:pt x="883" y="601"/>
                  </a:lnTo>
                  <a:lnTo>
                    <a:pt x="876" y="577"/>
                  </a:lnTo>
                  <a:lnTo>
                    <a:pt x="866" y="553"/>
                  </a:lnTo>
                  <a:lnTo>
                    <a:pt x="856" y="530"/>
                  </a:lnTo>
                  <a:lnTo>
                    <a:pt x="849" y="506"/>
                  </a:lnTo>
                  <a:lnTo>
                    <a:pt x="835" y="486"/>
                  </a:lnTo>
                  <a:lnTo>
                    <a:pt x="829" y="462"/>
                  </a:lnTo>
                  <a:lnTo>
                    <a:pt x="819" y="438"/>
                  </a:lnTo>
                  <a:lnTo>
                    <a:pt x="808" y="421"/>
                  </a:lnTo>
                  <a:lnTo>
                    <a:pt x="802" y="397"/>
                  </a:lnTo>
                  <a:lnTo>
                    <a:pt x="795" y="380"/>
                  </a:lnTo>
                  <a:lnTo>
                    <a:pt x="785" y="356"/>
                  </a:lnTo>
                  <a:lnTo>
                    <a:pt x="771" y="336"/>
                  </a:lnTo>
                  <a:lnTo>
                    <a:pt x="761" y="316"/>
                  </a:lnTo>
                  <a:lnTo>
                    <a:pt x="754" y="299"/>
                  </a:lnTo>
                  <a:lnTo>
                    <a:pt x="744" y="275"/>
                  </a:lnTo>
                  <a:lnTo>
                    <a:pt x="730" y="258"/>
                  </a:lnTo>
                  <a:lnTo>
                    <a:pt x="720" y="241"/>
                  </a:lnTo>
                  <a:lnTo>
                    <a:pt x="713" y="224"/>
                  </a:lnTo>
                  <a:lnTo>
                    <a:pt x="703" y="207"/>
                  </a:lnTo>
                  <a:lnTo>
                    <a:pt x="693" y="187"/>
                  </a:lnTo>
                  <a:lnTo>
                    <a:pt x="683" y="170"/>
                  </a:lnTo>
                  <a:lnTo>
                    <a:pt x="676" y="159"/>
                  </a:lnTo>
                  <a:lnTo>
                    <a:pt x="666" y="142"/>
                  </a:lnTo>
                  <a:lnTo>
                    <a:pt x="659" y="129"/>
                  </a:lnTo>
                  <a:lnTo>
                    <a:pt x="652" y="115"/>
                  </a:lnTo>
                  <a:lnTo>
                    <a:pt x="645" y="105"/>
                  </a:lnTo>
                  <a:lnTo>
                    <a:pt x="628" y="78"/>
                  </a:lnTo>
                  <a:lnTo>
                    <a:pt x="618" y="54"/>
                  </a:lnTo>
                  <a:lnTo>
                    <a:pt x="605" y="41"/>
                  </a:lnTo>
                  <a:lnTo>
                    <a:pt x="598" y="27"/>
                  </a:lnTo>
                  <a:lnTo>
                    <a:pt x="584" y="3"/>
                  </a:lnTo>
                  <a:lnTo>
                    <a:pt x="581" y="0"/>
                  </a:lnTo>
                  <a:close/>
                </a:path>
              </a:pathLst>
            </a:custGeom>
            <a:solidFill>
              <a:srgbClr val="0070C0"/>
            </a:solidFill>
            <a:ln>
              <a:solidFill>
                <a:schemeClr val="bg1"/>
              </a:solidFill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s-ES">
                <a:solidFill>
                  <a:srgbClr val="000000"/>
                </a:solidFill>
                <a:latin typeface="+mj-lt"/>
              </a:endParaRPr>
            </a:p>
          </p:txBody>
        </p:sp>
      </p:grpSp>
      <p:sp>
        <p:nvSpPr>
          <p:cNvPr id="19" name="35 CuadroTexto">
            <a:extLst>
              <a:ext uri="{FF2B5EF4-FFF2-40B4-BE49-F238E27FC236}">
                <a16:creationId xmlns:a16="http://schemas.microsoft.com/office/drawing/2014/main" id="{BCD6625A-A7BC-435A-ABB5-6B399CB448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69473" y="3887559"/>
            <a:ext cx="5761038" cy="3989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s-CL" altLang="es-CL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Experiencia</a:t>
            </a:r>
            <a:endParaRPr lang="es-ES_tradnl" altLang="es-CL" dirty="0">
              <a:solidFill>
                <a:schemeClr val="bg1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20" name="20 Rectángulo">
            <a:extLst>
              <a:ext uri="{FF2B5EF4-FFF2-40B4-BE49-F238E27FC236}">
                <a16:creationId xmlns:a16="http://schemas.microsoft.com/office/drawing/2014/main" id="{6E7FD990-87DA-47BB-A128-8DAA1B124334}"/>
              </a:ext>
            </a:extLst>
          </p:cNvPr>
          <p:cNvSpPr/>
          <p:nvPr/>
        </p:nvSpPr>
        <p:spPr bwMode="auto">
          <a:xfrm>
            <a:off x="514203" y="2369412"/>
            <a:ext cx="959989" cy="49524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r">
              <a:defRPr/>
            </a:pPr>
            <a:r>
              <a:rPr lang="es-CL" sz="2000" dirty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j-lt"/>
                <a:cs typeface="Arial" pitchFamily="34" charset="0"/>
              </a:rPr>
              <a:t>02</a:t>
            </a:r>
          </a:p>
        </p:txBody>
      </p:sp>
      <p:sp>
        <p:nvSpPr>
          <p:cNvPr id="21" name="22 Rectángulo">
            <a:extLst>
              <a:ext uri="{FF2B5EF4-FFF2-40B4-BE49-F238E27FC236}">
                <a16:creationId xmlns:a16="http://schemas.microsoft.com/office/drawing/2014/main" id="{3EE35225-C4A8-482B-B272-B5C0BC06AABD}"/>
              </a:ext>
            </a:extLst>
          </p:cNvPr>
          <p:cNvSpPr/>
          <p:nvPr/>
        </p:nvSpPr>
        <p:spPr bwMode="auto">
          <a:xfrm>
            <a:off x="514203" y="2854286"/>
            <a:ext cx="959991" cy="495243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r">
              <a:defRPr/>
            </a:pPr>
            <a:r>
              <a:rPr lang="es-CL" sz="2000" dirty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j-lt"/>
                <a:cs typeface="Arial" pitchFamily="34" charset="0"/>
              </a:rPr>
              <a:t>03</a:t>
            </a:r>
          </a:p>
        </p:txBody>
      </p:sp>
      <p:sp>
        <p:nvSpPr>
          <p:cNvPr id="22" name="20 Rectángulo">
            <a:extLst>
              <a:ext uri="{FF2B5EF4-FFF2-40B4-BE49-F238E27FC236}">
                <a16:creationId xmlns:a16="http://schemas.microsoft.com/office/drawing/2014/main" id="{CD9DFF6F-4FB1-44E3-A26F-FCE9F7A4F318}"/>
              </a:ext>
            </a:extLst>
          </p:cNvPr>
          <p:cNvSpPr/>
          <p:nvPr/>
        </p:nvSpPr>
        <p:spPr bwMode="auto">
          <a:xfrm>
            <a:off x="511615" y="3349530"/>
            <a:ext cx="962160" cy="49524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r">
              <a:defRPr/>
            </a:pPr>
            <a:r>
              <a:rPr lang="es-CL" sz="2000" dirty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j-lt"/>
                <a:cs typeface="Arial" pitchFamily="34" charset="0"/>
              </a:rPr>
              <a:t>04</a:t>
            </a:r>
          </a:p>
        </p:txBody>
      </p:sp>
      <p:sp>
        <p:nvSpPr>
          <p:cNvPr id="23" name="22 Rectángulo">
            <a:extLst>
              <a:ext uri="{FF2B5EF4-FFF2-40B4-BE49-F238E27FC236}">
                <a16:creationId xmlns:a16="http://schemas.microsoft.com/office/drawing/2014/main" id="{AF45ADBB-3EFC-42D3-8DD5-72DADBA8E1A8}"/>
              </a:ext>
            </a:extLst>
          </p:cNvPr>
          <p:cNvSpPr/>
          <p:nvPr/>
        </p:nvSpPr>
        <p:spPr bwMode="auto">
          <a:xfrm>
            <a:off x="513784" y="3844773"/>
            <a:ext cx="959991" cy="495243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r">
              <a:defRPr/>
            </a:pPr>
            <a:r>
              <a:rPr lang="es-CL" sz="2000" dirty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j-lt"/>
                <a:cs typeface="Arial" pitchFamily="34" charset="0"/>
              </a:rPr>
              <a:t>05</a:t>
            </a:r>
          </a:p>
        </p:txBody>
      </p:sp>
      <p:sp>
        <p:nvSpPr>
          <p:cNvPr id="24" name="22 Rectángulo">
            <a:extLst>
              <a:ext uri="{FF2B5EF4-FFF2-40B4-BE49-F238E27FC236}">
                <a16:creationId xmlns:a16="http://schemas.microsoft.com/office/drawing/2014/main" id="{B04C8CF5-E4CF-4787-8D51-44EF1C1EF185}"/>
              </a:ext>
            </a:extLst>
          </p:cNvPr>
          <p:cNvSpPr/>
          <p:nvPr/>
        </p:nvSpPr>
        <p:spPr bwMode="auto">
          <a:xfrm>
            <a:off x="509966" y="1884588"/>
            <a:ext cx="959991" cy="495243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r">
              <a:defRPr/>
            </a:pPr>
            <a:r>
              <a:rPr lang="es-CL" sz="2000" dirty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j-lt"/>
                <a:cs typeface="Arial" pitchFamily="34" charset="0"/>
              </a:rPr>
              <a:t>01</a:t>
            </a:r>
          </a:p>
        </p:txBody>
      </p:sp>
      <p:sp>
        <p:nvSpPr>
          <p:cNvPr id="25" name="35 CuadroTexto">
            <a:extLst>
              <a:ext uri="{FF2B5EF4-FFF2-40B4-BE49-F238E27FC236}">
                <a16:creationId xmlns:a16="http://schemas.microsoft.com/office/drawing/2014/main" id="{AA2C15F1-C1AD-4F37-993B-4353FEE2ED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3708" y="1912029"/>
            <a:ext cx="5761038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s-CL" altLang="es-CL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Contexto</a:t>
            </a:r>
            <a:endParaRPr lang="es-ES_tradnl" altLang="es-CL" dirty="0">
              <a:solidFill>
                <a:schemeClr val="bg1"/>
              </a:solidFill>
              <a:latin typeface="+mj-lt"/>
              <a:cs typeface="Arial" panose="020B0604020202020204" pitchFamily="34" charset="0"/>
            </a:endParaRPr>
          </a:p>
        </p:txBody>
      </p:sp>
      <p:cxnSp>
        <p:nvCxnSpPr>
          <p:cNvPr id="26" name="46 Conector recto">
            <a:extLst>
              <a:ext uri="{FF2B5EF4-FFF2-40B4-BE49-F238E27FC236}">
                <a16:creationId xmlns:a16="http://schemas.microsoft.com/office/drawing/2014/main" id="{C842C455-4C4D-4682-A3C9-A7ADD89BEBF3}"/>
              </a:ext>
            </a:extLst>
          </p:cNvPr>
          <p:cNvCxnSpPr/>
          <p:nvPr/>
        </p:nvCxnSpPr>
        <p:spPr bwMode="auto">
          <a:xfrm>
            <a:off x="1655198" y="1912029"/>
            <a:ext cx="575945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Imagen 26">
            <a:extLst>
              <a:ext uri="{FF2B5EF4-FFF2-40B4-BE49-F238E27FC236}">
                <a16:creationId xmlns:a16="http://schemas.microsoft.com/office/drawing/2014/main" id="{3468FAB9-2C24-4ECF-9A4F-0385814A03A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2076" y="791576"/>
            <a:ext cx="2923018" cy="823088"/>
          </a:xfrm>
          <a:prstGeom prst="rect">
            <a:avLst/>
          </a:prstGeom>
        </p:spPr>
      </p:pic>
      <p:sp>
        <p:nvSpPr>
          <p:cNvPr id="28" name="35 CuadroTexto">
            <a:extLst>
              <a:ext uri="{FF2B5EF4-FFF2-40B4-BE49-F238E27FC236}">
                <a16:creationId xmlns:a16="http://schemas.microsoft.com/office/drawing/2014/main" id="{5A4B443F-6F36-4E20-8739-1F16648B60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69472" y="4407076"/>
            <a:ext cx="5761038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s-CL" altLang="es-CL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Resultados</a:t>
            </a:r>
            <a:endParaRPr lang="es-ES_tradnl" altLang="es-CL" dirty="0">
              <a:solidFill>
                <a:schemeClr val="bg1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29" name="20 Rectángulo">
            <a:extLst>
              <a:ext uri="{FF2B5EF4-FFF2-40B4-BE49-F238E27FC236}">
                <a16:creationId xmlns:a16="http://schemas.microsoft.com/office/drawing/2014/main" id="{4D1DABFE-38C1-444F-B439-D0D353D6FA94}"/>
              </a:ext>
            </a:extLst>
          </p:cNvPr>
          <p:cNvSpPr/>
          <p:nvPr/>
        </p:nvSpPr>
        <p:spPr bwMode="auto">
          <a:xfrm>
            <a:off x="504124" y="4361443"/>
            <a:ext cx="962160" cy="49524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r">
              <a:defRPr/>
            </a:pPr>
            <a:r>
              <a:rPr lang="es-CL" sz="2000" dirty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j-lt"/>
                <a:cs typeface="Arial" pitchFamily="34" charset="0"/>
              </a:rPr>
              <a:t>06</a:t>
            </a:r>
          </a:p>
        </p:txBody>
      </p:sp>
      <p:sp>
        <p:nvSpPr>
          <p:cNvPr id="30" name="35 CuadroTexto">
            <a:extLst>
              <a:ext uri="{FF2B5EF4-FFF2-40B4-BE49-F238E27FC236}">
                <a16:creationId xmlns:a16="http://schemas.microsoft.com/office/drawing/2014/main" id="{3AF504AF-0776-4B71-8CED-9FB5447885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69472" y="4926868"/>
            <a:ext cx="5761038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s-CL" altLang="es-CL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Actividades</a:t>
            </a:r>
            <a:endParaRPr lang="es-ES_tradnl" altLang="es-CL" dirty="0">
              <a:solidFill>
                <a:schemeClr val="bg1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31" name="22 Rectángulo">
            <a:extLst>
              <a:ext uri="{FF2B5EF4-FFF2-40B4-BE49-F238E27FC236}">
                <a16:creationId xmlns:a16="http://schemas.microsoft.com/office/drawing/2014/main" id="{1F5003E1-45A5-4315-9D2F-965639194283}"/>
              </a:ext>
            </a:extLst>
          </p:cNvPr>
          <p:cNvSpPr/>
          <p:nvPr/>
        </p:nvSpPr>
        <p:spPr bwMode="auto">
          <a:xfrm>
            <a:off x="513783" y="4884082"/>
            <a:ext cx="959991" cy="495243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r">
              <a:defRPr/>
            </a:pPr>
            <a:r>
              <a:rPr lang="es-CL" sz="2000" dirty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j-lt"/>
                <a:cs typeface="Arial" pitchFamily="34" charset="0"/>
              </a:rPr>
              <a:t>07</a:t>
            </a:r>
          </a:p>
        </p:txBody>
      </p:sp>
      <p:cxnSp>
        <p:nvCxnSpPr>
          <p:cNvPr id="32" name="46 Conector recto">
            <a:extLst>
              <a:ext uri="{FF2B5EF4-FFF2-40B4-BE49-F238E27FC236}">
                <a16:creationId xmlns:a16="http://schemas.microsoft.com/office/drawing/2014/main" id="{A9B4CC92-5D22-4D98-82AA-9C27882382B9}"/>
              </a:ext>
            </a:extLst>
          </p:cNvPr>
          <p:cNvCxnSpPr/>
          <p:nvPr/>
        </p:nvCxnSpPr>
        <p:spPr bwMode="auto">
          <a:xfrm>
            <a:off x="1630586" y="4840414"/>
            <a:ext cx="575945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6605215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o 4">
            <a:extLst>
              <a:ext uri="{FF2B5EF4-FFF2-40B4-BE49-F238E27FC236}">
                <a16:creationId xmlns:a16="http://schemas.microsoft.com/office/drawing/2014/main" id="{C0AF0B21-9598-484C-B098-D5B513B144F8}"/>
              </a:ext>
            </a:extLst>
          </p:cNvPr>
          <p:cNvGrpSpPr/>
          <p:nvPr/>
        </p:nvGrpSpPr>
        <p:grpSpPr>
          <a:xfrm>
            <a:off x="0" y="10"/>
            <a:ext cx="12192000" cy="6857990"/>
            <a:chOff x="0" y="10"/>
            <a:chExt cx="12192000" cy="6857990"/>
          </a:xfrm>
        </p:grpSpPr>
        <p:pic>
          <p:nvPicPr>
            <p:cNvPr id="4" name="Imagen 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174"/>
            <a:stretch/>
          </p:blipFill>
          <p:spPr>
            <a:xfrm>
              <a:off x="20" y="10"/>
              <a:ext cx="12191980" cy="6857990"/>
            </a:xfrm>
            <a:prstGeom prst="rect">
              <a:avLst/>
            </a:prstGeom>
          </p:spPr>
        </p:pic>
        <p:pic>
          <p:nvPicPr>
            <p:cNvPr id="3" name="Imagen 2">
              <a:extLst>
                <a:ext uri="{FF2B5EF4-FFF2-40B4-BE49-F238E27FC236}">
                  <a16:creationId xmlns:a16="http://schemas.microsoft.com/office/drawing/2014/main" id="{87B5D9BE-495C-4468-A00B-C91B81093E0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332657"/>
              <a:ext cx="2711624" cy="6336704"/>
            </a:xfrm>
            <a:prstGeom prst="rect">
              <a:avLst/>
            </a:prstGeom>
            <a:solidFill>
              <a:srgbClr val="5AB9FA"/>
            </a:solidFill>
          </p:spPr>
        </p:pic>
      </p:grpSp>
      <p:sp>
        <p:nvSpPr>
          <p:cNvPr id="6" name="4 CuadroTexto">
            <a:extLst>
              <a:ext uri="{FF2B5EF4-FFF2-40B4-BE49-F238E27FC236}">
                <a16:creationId xmlns:a16="http://schemas.microsoft.com/office/drawing/2014/main" id="{FB3DB71E-D5EE-4E5A-9F02-5E0984C4E76C}"/>
              </a:ext>
            </a:extLst>
          </p:cNvPr>
          <p:cNvSpPr txBox="1">
            <a:spLocks noChangeArrowheads="1"/>
          </p:cNvSpPr>
          <p:nvPr/>
        </p:nvSpPr>
        <p:spPr>
          <a:xfrm>
            <a:off x="159150" y="926807"/>
            <a:ext cx="2393324" cy="1311067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_tradnl" altLang="es-CL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INDICADOR DE PÉRDIDAS</a:t>
            </a:r>
          </a:p>
          <a:p>
            <a:pPr algn="ctr"/>
            <a:br>
              <a:rPr lang="es-ES_tradnl" altLang="es-CL" sz="15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br>
              <a:rPr lang="es-ES_tradnl" altLang="es-CL" sz="15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es-ES_tradnl" altLang="es-CL" sz="13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91D5AE1C-66D2-4F9B-AAA6-5D43517D91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36" y="2043481"/>
            <a:ext cx="2649188" cy="232258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FABCA206-5E90-42EE-A6A3-9168DC909B49}"/>
              </a:ext>
            </a:extLst>
          </p:cNvPr>
          <p:cNvSpPr/>
          <p:nvPr/>
        </p:nvSpPr>
        <p:spPr>
          <a:xfrm>
            <a:off x="101816" y="2407953"/>
            <a:ext cx="2507991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L" altLang="es-CL" sz="12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En el año 2013, en SGZ Quillota, ubicada en la V Región, parten los planes de pilotos de las actividades del Plan de Pérdidas. En SGZ Limarí-Choapa, ubicada en la IV Región, se da inicio en Julio 2014.</a:t>
            </a:r>
          </a:p>
          <a:p>
            <a:pPr algn="just"/>
            <a:endParaRPr lang="es-CL" altLang="es-CL" sz="12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r>
              <a:rPr lang="es-CL" altLang="es-CL" sz="12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Los efectos de la sequía presente en ambas regiones, ha significado mantener los esfuerzos en la provincias de Petorca, Limarí y Choapa, permitiendo reducir el índice ANF en 11 puntos en la SGZ Quillota y en 8 puntos en la SGZ Limarí – Choapa.  A partir del año 2017, se refuerzan las actividades en SGZ Valparaíso, la cual representa del orden del 60% de las pérdidas de Esval y un 49% respecto a la Compañía.</a:t>
            </a:r>
          </a:p>
          <a:p>
            <a:endParaRPr lang="es-CL" altLang="es-CL" sz="14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Rectángulo 1">
                <a:extLst>
                  <a:ext uri="{FF2B5EF4-FFF2-40B4-BE49-F238E27FC236}">
                    <a16:creationId xmlns:a16="http://schemas.microsoft.com/office/drawing/2014/main" id="{D8AC583A-4539-4E23-B224-6BE947A95089}"/>
                  </a:ext>
                </a:extLst>
              </p:cNvPr>
              <p:cNvSpPr/>
              <p:nvPr/>
            </p:nvSpPr>
            <p:spPr>
              <a:xfrm>
                <a:off x="2448360" y="5827637"/>
                <a:ext cx="9321464" cy="7386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455613" algn="just">
                  <a:defRPr/>
                </a:pPr>
                <a:r>
                  <a:rPr lang="es-CL" sz="1400" dirty="0"/>
                  <a:t>Como beneficio del Plan de Pérdidas, se estima una reducción anual promedio del volumen de producción en SGZ Quillota de 1,5 MM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s-CL" sz="1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s-CL" sz="14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s-CL" sz="1400">
                            <a:latin typeface="Cambria Math" panose="02040503050406030204" pitchFamily="18" charset="0"/>
                          </a:rPr>
                          <m:t>m</m:t>
                        </m:r>
                      </m:e>
                      <m:sup>
                        <m:r>
                          <a:rPr lang="es-CL" sz="140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es-CL" sz="1400" dirty="0"/>
                  <a:t>, y en SGZ </a:t>
                </a:r>
                <a:r>
                  <a:rPr lang="es-CL" sz="1400" dirty="0" err="1"/>
                  <a:t>Limarí-Choapa</a:t>
                </a:r>
                <a:r>
                  <a:rPr lang="es-CL" sz="1400" dirty="0"/>
                  <a:t> 0,6 MM</a:t>
                </a:r>
                <a14:m>
                  <m:oMath xmlns:m="http://schemas.openxmlformats.org/officeDocument/2006/math">
                    <m:r>
                      <a:rPr lang="es-CL" sz="1400">
                        <a:latin typeface="Cambria Math" panose="02040503050406030204" pitchFamily="18" charset="0"/>
                      </a:rPr>
                      <m:t> </m:t>
                    </m:r>
                    <m:sSup>
                      <m:sSupPr>
                        <m:ctrlPr>
                          <a:rPr lang="es-CL" sz="1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s-CL" sz="1400">
                            <a:latin typeface="Cambria Math" panose="02040503050406030204" pitchFamily="18" charset="0"/>
                          </a:rPr>
                          <m:t>m</m:t>
                        </m:r>
                      </m:e>
                      <m:sup>
                        <m:r>
                          <a:rPr lang="es-CL" sz="140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es-CL" sz="1400" dirty="0"/>
                  <a:t>. Mejorando la disponibilidad de recursos hídricos y obteniendo ahorros de producción en zonas con altos costos marginales</a:t>
                </a:r>
              </a:p>
            </p:txBody>
          </p:sp>
        </mc:Choice>
        <mc:Fallback>
          <p:sp>
            <p:nvSpPr>
              <p:cNvPr id="2" name="Rectángulo 1">
                <a:extLst>
                  <a:ext uri="{FF2B5EF4-FFF2-40B4-BE49-F238E27FC236}">
                    <a16:creationId xmlns:a16="http://schemas.microsoft.com/office/drawing/2014/main" id="{D8AC583A-4539-4E23-B224-6BE947A9508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48360" y="5827637"/>
                <a:ext cx="9321464" cy="738664"/>
              </a:xfrm>
              <a:prstGeom prst="rect">
                <a:avLst/>
              </a:prstGeom>
              <a:blipFill>
                <a:blip r:embed="rId5"/>
                <a:stretch>
                  <a:fillRect t="-2479" r="-196" b="-6612"/>
                </a:stretch>
              </a:blipFill>
            </p:spPr>
            <p:txBody>
              <a:bodyPr/>
              <a:lstStyle/>
              <a:p>
                <a:r>
                  <a:rPr lang="es-CL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" name="1 Gráfico">
            <a:extLst>
              <a:ext uri="{FF2B5EF4-FFF2-40B4-BE49-F238E27FC236}">
                <a16:creationId xmlns:a16="http://schemas.microsoft.com/office/drawing/2014/main" id="{E6446991-7ACE-4B29-9E15-66B7B50B44B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36342940"/>
              </p:ext>
            </p:extLst>
          </p:nvPr>
        </p:nvGraphicFramePr>
        <p:xfrm>
          <a:off x="2726758" y="404664"/>
          <a:ext cx="10097366" cy="5191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1826060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o 4">
            <a:extLst>
              <a:ext uri="{FF2B5EF4-FFF2-40B4-BE49-F238E27FC236}">
                <a16:creationId xmlns:a16="http://schemas.microsoft.com/office/drawing/2014/main" id="{C0AF0B21-9598-484C-B098-D5B513B144F8}"/>
              </a:ext>
            </a:extLst>
          </p:cNvPr>
          <p:cNvGrpSpPr/>
          <p:nvPr/>
        </p:nvGrpSpPr>
        <p:grpSpPr>
          <a:xfrm>
            <a:off x="0" y="10"/>
            <a:ext cx="12192000" cy="6857990"/>
            <a:chOff x="0" y="10"/>
            <a:chExt cx="12192000" cy="6857990"/>
          </a:xfrm>
        </p:grpSpPr>
        <p:pic>
          <p:nvPicPr>
            <p:cNvPr id="4" name="Imagen 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174"/>
            <a:stretch/>
          </p:blipFill>
          <p:spPr>
            <a:xfrm>
              <a:off x="20" y="10"/>
              <a:ext cx="12191980" cy="6857990"/>
            </a:xfrm>
            <a:prstGeom prst="rect">
              <a:avLst/>
            </a:prstGeom>
          </p:spPr>
        </p:pic>
        <p:pic>
          <p:nvPicPr>
            <p:cNvPr id="3" name="Imagen 2">
              <a:extLst>
                <a:ext uri="{FF2B5EF4-FFF2-40B4-BE49-F238E27FC236}">
                  <a16:creationId xmlns:a16="http://schemas.microsoft.com/office/drawing/2014/main" id="{87B5D9BE-495C-4468-A00B-C91B81093E0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332657"/>
              <a:ext cx="2711624" cy="6336704"/>
            </a:xfrm>
            <a:prstGeom prst="rect">
              <a:avLst/>
            </a:prstGeom>
            <a:solidFill>
              <a:srgbClr val="5AB9FA"/>
            </a:solidFill>
          </p:spPr>
        </p:pic>
      </p:grpSp>
      <p:sp>
        <p:nvSpPr>
          <p:cNvPr id="6" name="4 CuadroTexto">
            <a:extLst>
              <a:ext uri="{FF2B5EF4-FFF2-40B4-BE49-F238E27FC236}">
                <a16:creationId xmlns:a16="http://schemas.microsoft.com/office/drawing/2014/main" id="{FB3DB71E-D5EE-4E5A-9F02-5E0984C4E76C}"/>
              </a:ext>
            </a:extLst>
          </p:cNvPr>
          <p:cNvSpPr txBox="1">
            <a:spLocks noChangeArrowheads="1"/>
          </p:cNvSpPr>
          <p:nvPr/>
        </p:nvSpPr>
        <p:spPr>
          <a:xfrm>
            <a:off x="159150" y="926807"/>
            <a:ext cx="2393324" cy="1311067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altLang="es-CL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INDICADOR DE ROTURAS</a:t>
            </a:r>
          </a:p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es-ES_tradnl" altLang="es-CL" sz="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br>
              <a:rPr kumimoji="0" lang="es-ES_tradnl" altLang="es-CL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kumimoji="0" lang="es-ES_tradnl" altLang="es-CL" sz="13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91D5AE1C-66D2-4F9B-AAA6-5D43517D91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36" y="2043481"/>
            <a:ext cx="2649188" cy="232258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FABCA206-5E90-42EE-A6A3-9168DC909B49}"/>
              </a:ext>
            </a:extLst>
          </p:cNvPr>
          <p:cNvSpPr/>
          <p:nvPr/>
        </p:nvSpPr>
        <p:spPr>
          <a:xfrm>
            <a:off x="185681" y="2502942"/>
            <a:ext cx="2366793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L" altLang="es-CL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 nivel mundial ESVAL y Aguas del Valle están por debajo de América latina (228 roturas x 100 km de red), Asia pacifico (390 roturas x 100 km de red), Portugal (163 roturas x 100 km de red) y de niveles de países  Europeos </a:t>
            </a:r>
            <a:r>
              <a:rPr kumimoji="0" lang="es-CL" altLang="es-CL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(19 roturas x 100 km de red.)</a:t>
            </a:r>
          </a:p>
        </p:txBody>
      </p:sp>
      <p:graphicFrame>
        <p:nvGraphicFramePr>
          <p:cNvPr id="9" name="Gráfico 8">
            <a:extLst>
              <a:ext uri="{FF2B5EF4-FFF2-40B4-BE49-F238E27FC236}">
                <a16:creationId xmlns:a16="http://schemas.microsoft.com/office/drawing/2014/main" id="{F2CDF0CE-B290-4CFF-BB66-B054BD1E2455}"/>
              </a:ext>
            </a:extLst>
          </p:cNvPr>
          <p:cNvGraphicFramePr>
            <a:graphicFrameLocks/>
          </p:cNvGraphicFramePr>
          <p:nvPr/>
        </p:nvGraphicFramePr>
        <p:xfrm>
          <a:off x="2552474" y="188639"/>
          <a:ext cx="9296075" cy="62033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0" name="CuadroTexto 9">
            <a:extLst>
              <a:ext uri="{FF2B5EF4-FFF2-40B4-BE49-F238E27FC236}">
                <a16:creationId xmlns:a16="http://schemas.microsoft.com/office/drawing/2014/main" id="{7BACB655-9525-41C5-ACD9-363EF99136F1}"/>
              </a:ext>
            </a:extLst>
          </p:cNvPr>
          <p:cNvSpPr txBox="1"/>
          <p:nvPr/>
        </p:nvSpPr>
        <p:spPr>
          <a:xfrm>
            <a:off x="3215680" y="6230532"/>
            <a:ext cx="75102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L" sz="1000" b="0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*Valores establecidos por Informe de Gestión SISS 2014, donde hace referencia a estándares internacionales de calidad de infraestructura</a:t>
            </a:r>
          </a:p>
        </p:txBody>
      </p:sp>
    </p:spTree>
    <p:extLst>
      <p:ext uri="{BB962C8B-B14F-4D97-AF65-F5344CB8AC3E}">
        <p14:creationId xmlns:p14="http://schemas.microsoft.com/office/powerpoint/2010/main" val="204859783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o 4">
            <a:extLst>
              <a:ext uri="{FF2B5EF4-FFF2-40B4-BE49-F238E27FC236}">
                <a16:creationId xmlns:a16="http://schemas.microsoft.com/office/drawing/2014/main" id="{C0AF0B21-9598-484C-B098-D5B513B144F8}"/>
              </a:ext>
            </a:extLst>
          </p:cNvPr>
          <p:cNvGrpSpPr/>
          <p:nvPr/>
        </p:nvGrpSpPr>
        <p:grpSpPr>
          <a:xfrm>
            <a:off x="0" y="10"/>
            <a:ext cx="12192000" cy="6857990"/>
            <a:chOff x="0" y="10"/>
            <a:chExt cx="12192000" cy="6857990"/>
          </a:xfrm>
        </p:grpSpPr>
        <p:pic>
          <p:nvPicPr>
            <p:cNvPr id="4" name="Imagen 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174"/>
            <a:stretch/>
          </p:blipFill>
          <p:spPr>
            <a:xfrm>
              <a:off x="20" y="10"/>
              <a:ext cx="12191980" cy="6857990"/>
            </a:xfrm>
            <a:prstGeom prst="rect">
              <a:avLst/>
            </a:prstGeom>
          </p:spPr>
        </p:pic>
        <p:pic>
          <p:nvPicPr>
            <p:cNvPr id="3" name="Imagen 2">
              <a:extLst>
                <a:ext uri="{FF2B5EF4-FFF2-40B4-BE49-F238E27FC236}">
                  <a16:creationId xmlns:a16="http://schemas.microsoft.com/office/drawing/2014/main" id="{87B5D9BE-495C-4468-A00B-C91B81093E0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332657"/>
              <a:ext cx="2711624" cy="6336704"/>
            </a:xfrm>
            <a:prstGeom prst="rect">
              <a:avLst/>
            </a:prstGeom>
            <a:solidFill>
              <a:srgbClr val="5AB9FA"/>
            </a:solidFill>
          </p:spPr>
        </p:pic>
      </p:grpSp>
      <p:sp>
        <p:nvSpPr>
          <p:cNvPr id="6" name="4 CuadroTexto">
            <a:extLst>
              <a:ext uri="{FF2B5EF4-FFF2-40B4-BE49-F238E27FC236}">
                <a16:creationId xmlns:a16="http://schemas.microsoft.com/office/drawing/2014/main" id="{FB3DB71E-D5EE-4E5A-9F02-5E0984C4E76C}"/>
              </a:ext>
            </a:extLst>
          </p:cNvPr>
          <p:cNvSpPr txBox="1">
            <a:spLocks noChangeArrowheads="1"/>
          </p:cNvSpPr>
          <p:nvPr/>
        </p:nvSpPr>
        <p:spPr>
          <a:xfrm>
            <a:off x="159150" y="926807"/>
            <a:ext cx="2393324" cy="1311067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_tradnl" altLang="es-CL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INDICADOR DE CORTES DE SUMINISTRO</a:t>
            </a:r>
          </a:p>
          <a:p>
            <a:pPr algn="ctr"/>
            <a:br>
              <a:rPr lang="es-ES_tradnl" altLang="es-CL" sz="15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br>
              <a:rPr lang="es-ES_tradnl" altLang="es-CL" sz="15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es-ES_tradnl" altLang="es-CL" sz="13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91D5AE1C-66D2-4F9B-AAA6-5D43517D91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36" y="2043481"/>
            <a:ext cx="2649188" cy="232258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FABCA206-5E90-42EE-A6A3-9168DC909B49}"/>
              </a:ext>
            </a:extLst>
          </p:cNvPr>
          <p:cNvSpPr/>
          <p:nvPr/>
        </p:nvSpPr>
        <p:spPr>
          <a:xfrm>
            <a:off x="185681" y="2502942"/>
            <a:ext cx="2366793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es-CL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principal causa de falla que generan los cortes reiterados son las roturas, por lo que se definen planes de acción para disminuirlas.</a:t>
            </a:r>
          </a:p>
          <a:p>
            <a:pPr algn="just">
              <a:defRPr/>
            </a:pPr>
            <a:endParaRPr lang="es-CL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defRPr/>
            </a:pPr>
            <a:r>
              <a:rPr lang="es-CL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 esencial el monitoreo continuo y permanente de los cortes reiterados, así como la definición e implementación oportuna de las soluciones definidas</a:t>
            </a:r>
          </a:p>
        </p:txBody>
      </p:sp>
      <p:graphicFrame>
        <p:nvGraphicFramePr>
          <p:cNvPr id="13" name="Gráfico 12">
            <a:extLst>
              <a:ext uri="{FF2B5EF4-FFF2-40B4-BE49-F238E27FC236}">
                <a16:creationId xmlns:a16="http://schemas.microsoft.com/office/drawing/2014/main" id="{7C65A29E-AE45-42A6-A32D-F0FD4374EFD5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2898318" y="332656"/>
          <a:ext cx="9134531" cy="61926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61385077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74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5" name="Subtítulo 2">
            <a:extLst>
              <a:ext uri="{FF2B5EF4-FFF2-40B4-BE49-F238E27FC236}">
                <a16:creationId xmlns:a16="http://schemas.microsoft.com/office/drawing/2014/main" id="{D95F32D9-2622-484C-B3F7-7B8F45195F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67408" y="1946731"/>
            <a:ext cx="5032459" cy="1470528"/>
          </a:xfrm>
        </p:spPr>
        <p:txBody>
          <a:bodyPr>
            <a:normAutofit fontScale="92500" lnSpcReduction="20000"/>
          </a:bodyPr>
          <a:lstStyle/>
          <a:p>
            <a:r>
              <a:rPr lang="es-CL" sz="4400" b="1" dirty="0">
                <a:solidFill>
                  <a:schemeClr val="bg1"/>
                </a:solidFill>
              </a:rPr>
              <a:t>Actividades y Soluciones Innovadoras</a:t>
            </a:r>
            <a:endParaRPr lang="es-CL" sz="4400" dirty="0">
              <a:solidFill>
                <a:schemeClr val="bg1"/>
              </a:solidFill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6D5BC84D-3F06-4D66-9763-062F7884B84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4559884"/>
            <a:ext cx="4258457" cy="1194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9835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o 4">
            <a:extLst>
              <a:ext uri="{FF2B5EF4-FFF2-40B4-BE49-F238E27FC236}">
                <a16:creationId xmlns:a16="http://schemas.microsoft.com/office/drawing/2014/main" id="{C0AF0B21-9598-484C-B098-D5B513B144F8}"/>
              </a:ext>
            </a:extLst>
          </p:cNvPr>
          <p:cNvGrpSpPr/>
          <p:nvPr/>
        </p:nvGrpSpPr>
        <p:grpSpPr>
          <a:xfrm>
            <a:off x="0" y="10"/>
            <a:ext cx="12192000" cy="6857990"/>
            <a:chOff x="0" y="10"/>
            <a:chExt cx="12192000" cy="6857990"/>
          </a:xfrm>
        </p:grpSpPr>
        <p:pic>
          <p:nvPicPr>
            <p:cNvPr id="4" name="Imagen 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174"/>
            <a:stretch/>
          </p:blipFill>
          <p:spPr>
            <a:xfrm>
              <a:off x="20" y="10"/>
              <a:ext cx="12191980" cy="6857990"/>
            </a:xfrm>
            <a:prstGeom prst="rect">
              <a:avLst/>
            </a:prstGeom>
          </p:spPr>
        </p:pic>
        <p:pic>
          <p:nvPicPr>
            <p:cNvPr id="3" name="Imagen 2">
              <a:extLst>
                <a:ext uri="{FF2B5EF4-FFF2-40B4-BE49-F238E27FC236}">
                  <a16:creationId xmlns:a16="http://schemas.microsoft.com/office/drawing/2014/main" id="{87B5D9BE-495C-4468-A00B-C91B81093E0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332657"/>
              <a:ext cx="2711624" cy="6336704"/>
            </a:xfrm>
            <a:prstGeom prst="rect">
              <a:avLst/>
            </a:prstGeom>
            <a:solidFill>
              <a:srgbClr val="5AB9FA"/>
            </a:solidFill>
          </p:spPr>
        </p:pic>
      </p:grpSp>
      <p:sp>
        <p:nvSpPr>
          <p:cNvPr id="6" name="4 CuadroTexto">
            <a:extLst>
              <a:ext uri="{FF2B5EF4-FFF2-40B4-BE49-F238E27FC236}">
                <a16:creationId xmlns:a16="http://schemas.microsoft.com/office/drawing/2014/main" id="{FB3DB71E-D5EE-4E5A-9F02-5E0984C4E76C}"/>
              </a:ext>
            </a:extLst>
          </p:cNvPr>
          <p:cNvSpPr txBox="1">
            <a:spLocks noChangeArrowheads="1"/>
          </p:cNvSpPr>
          <p:nvPr/>
        </p:nvSpPr>
        <p:spPr>
          <a:xfrm>
            <a:off x="159150" y="926807"/>
            <a:ext cx="2393324" cy="1311067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_tradnl" altLang="es-CL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ACTIVIDADES</a:t>
            </a:r>
          </a:p>
          <a:p>
            <a:pPr algn="ctr"/>
            <a:br>
              <a:rPr lang="es-ES_tradnl" altLang="es-CL" sz="15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s-ES_tradnl" altLang="es-CL" sz="15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CAPA 1</a:t>
            </a:r>
          </a:p>
          <a:p>
            <a:pPr algn="ctr"/>
            <a:r>
              <a:rPr lang="es-ES_tradnl" altLang="es-CL" sz="15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INFRAESTRUCTURA FÍSICA</a:t>
            </a:r>
            <a:br>
              <a:rPr lang="es-ES_tradnl" altLang="es-CL" sz="15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es-ES_tradnl" altLang="es-CL" sz="13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91D5AE1C-66D2-4F9B-AAA6-5D43517D91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36" y="2043481"/>
            <a:ext cx="2649188" cy="232258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FABCA206-5E90-42EE-A6A3-9168DC909B49}"/>
              </a:ext>
            </a:extLst>
          </p:cNvPr>
          <p:cNvSpPr/>
          <p:nvPr/>
        </p:nvSpPr>
        <p:spPr>
          <a:xfrm>
            <a:off x="211101" y="2589457"/>
            <a:ext cx="2219333" cy="6740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0" algn="just">
              <a:lnSpc>
                <a:spcPct val="90000"/>
              </a:lnSpc>
              <a:defRPr/>
            </a:pPr>
            <a:r>
              <a:rPr lang="es-CL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Mantenimiento Preventivo en Válvulas Reductoras de Presión.</a:t>
            </a:r>
          </a:p>
        </p:txBody>
      </p:sp>
      <p:grpSp>
        <p:nvGrpSpPr>
          <p:cNvPr id="27" name="Grupo 26">
            <a:extLst>
              <a:ext uri="{FF2B5EF4-FFF2-40B4-BE49-F238E27FC236}">
                <a16:creationId xmlns:a16="http://schemas.microsoft.com/office/drawing/2014/main" id="{D843F15E-8C99-4F17-A231-7E3F84825304}"/>
              </a:ext>
            </a:extLst>
          </p:cNvPr>
          <p:cNvGrpSpPr/>
          <p:nvPr/>
        </p:nvGrpSpPr>
        <p:grpSpPr>
          <a:xfrm>
            <a:off x="3104835" y="1068784"/>
            <a:ext cx="8613758" cy="1309532"/>
            <a:chOff x="5638" y="1"/>
            <a:chExt cx="1857375" cy="696863"/>
          </a:xfrm>
          <a:solidFill>
            <a:schemeClr val="bg1"/>
          </a:solidFill>
        </p:grpSpPr>
        <p:sp>
          <p:nvSpPr>
            <p:cNvPr id="28" name="Rectángulo 27">
              <a:extLst>
                <a:ext uri="{FF2B5EF4-FFF2-40B4-BE49-F238E27FC236}">
                  <a16:creationId xmlns:a16="http://schemas.microsoft.com/office/drawing/2014/main" id="{178A8AE3-A425-4284-BA8E-73D35785EA79}"/>
                </a:ext>
              </a:extLst>
            </p:cNvPr>
            <p:cNvSpPr/>
            <p:nvPr/>
          </p:nvSpPr>
          <p:spPr>
            <a:xfrm>
              <a:off x="5638" y="1"/>
              <a:ext cx="1857375" cy="696863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9" name="Rectángulo 28">
              <a:extLst>
                <a:ext uri="{FF2B5EF4-FFF2-40B4-BE49-F238E27FC236}">
                  <a16:creationId xmlns:a16="http://schemas.microsoft.com/office/drawing/2014/main" id="{C1E3B82A-D3EE-4D10-B9AF-E6B44764308F}"/>
                </a:ext>
              </a:extLst>
            </p:cNvPr>
            <p:cNvSpPr/>
            <p:nvPr/>
          </p:nvSpPr>
          <p:spPr>
            <a:xfrm>
              <a:off x="9201" y="52224"/>
              <a:ext cx="394579" cy="626453"/>
            </a:xfrm>
            <a:prstGeom prst="rect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5128" tIns="77216" rIns="135128" bIns="77216" numCol="1" spcCol="1270" anchor="ctr" anchorCtr="0">
              <a:noAutofit/>
            </a:bodyPr>
            <a:lstStyle/>
            <a:p>
              <a:pPr lvl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CL" b="1" kern="1200" dirty="0">
                  <a:solidFill>
                    <a:srgbClr val="002060"/>
                  </a:solidFill>
                </a:rPr>
                <a:t>Mantenimiento Preventivo</a:t>
              </a:r>
            </a:p>
          </p:txBody>
        </p:sp>
      </p:grpSp>
      <p:sp>
        <p:nvSpPr>
          <p:cNvPr id="30" name="Rectángulo 29">
            <a:extLst>
              <a:ext uri="{FF2B5EF4-FFF2-40B4-BE49-F238E27FC236}">
                <a16:creationId xmlns:a16="http://schemas.microsoft.com/office/drawing/2014/main" id="{D56DBE02-9241-4172-97C1-50C6EEEA0E5A}"/>
              </a:ext>
            </a:extLst>
          </p:cNvPr>
          <p:cNvSpPr/>
          <p:nvPr/>
        </p:nvSpPr>
        <p:spPr>
          <a:xfrm>
            <a:off x="4877833" y="1217518"/>
            <a:ext cx="4143142" cy="1062227"/>
          </a:xfrm>
          <a:prstGeom prst="rect">
            <a:avLst/>
          </a:prstGeom>
          <a:solidFill>
            <a:schemeClr val="accent1">
              <a:tint val="40000"/>
              <a:hueOff val="0"/>
              <a:satOff val="0"/>
              <a:lumOff val="0"/>
              <a:alpha val="50000"/>
            </a:schemeClr>
          </a:solid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1" name="Rectángulo 30">
            <a:extLst>
              <a:ext uri="{FF2B5EF4-FFF2-40B4-BE49-F238E27FC236}">
                <a16:creationId xmlns:a16="http://schemas.microsoft.com/office/drawing/2014/main" id="{6A0DA0B9-7434-4709-B7FB-91A368C79201}"/>
              </a:ext>
            </a:extLst>
          </p:cNvPr>
          <p:cNvSpPr/>
          <p:nvPr/>
        </p:nvSpPr>
        <p:spPr>
          <a:xfrm>
            <a:off x="4877829" y="1217520"/>
            <a:ext cx="4143146" cy="98444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t" anchorCtr="0">
            <a:noAutofit/>
          </a:bodyPr>
          <a:lstStyle/>
          <a:p>
            <a:pPr marL="171450" lvl="1" indent="-171450" defTabSz="844550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CL" sz="1100" dirty="0"/>
              <a:t>Satisfacción de clientes.</a:t>
            </a:r>
          </a:p>
          <a:p>
            <a:pPr marL="171450" lvl="1" indent="-171450" defTabSz="844550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endParaRPr lang="es-CL" sz="1100" dirty="0"/>
          </a:p>
          <a:p>
            <a:pPr marL="171450" lvl="1" indent="-171450" defTabSz="844550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CL" sz="1100" dirty="0"/>
              <a:t>Asegurar continuidad y calidad de servicio.</a:t>
            </a:r>
          </a:p>
          <a:p>
            <a:pPr marL="171450" lvl="1" indent="-171450" defTabSz="844550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endParaRPr lang="es-CL" sz="1100" dirty="0"/>
          </a:p>
          <a:p>
            <a:pPr marL="171450" lvl="1" indent="-171450" defTabSz="844550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CL" sz="1100" dirty="0"/>
              <a:t>Establecer la confiabilidad en los procesos. </a:t>
            </a:r>
            <a:endParaRPr lang="es-CL" sz="1100" kern="1200" dirty="0"/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s-CL" sz="1100" kern="1200" dirty="0"/>
          </a:p>
        </p:txBody>
      </p:sp>
      <p:sp>
        <p:nvSpPr>
          <p:cNvPr id="32" name="Rectángulo 31">
            <a:extLst>
              <a:ext uri="{FF2B5EF4-FFF2-40B4-BE49-F238E27FC236}">
                <a16:creationId xmlns:a16="http://schemas.microsoft.com/office/drawing/2014/main" id="{A6846555-F97F-4580-8352-4CBDCCC3D5CA}"/>
              </a:ext>
            </a:extLst>
          </p:cNvPr>
          <p:cNvSpPr/>
          <p:nvPr/>
        </p:nvSpPr>
        <p:spPr>
          <a:xfrm>
            <a:off x="9173835" y="669180"/>
            <a:ext cx="720080" cy="392868"/>
          </a:xfrm>
          <a:prstGeom prst="rect">
            <a:avLst/>
          </a:prstGeom>
          <a:solidFill>
            <a:srgbClr val="002060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CL" sz="900" kern="1200" dirty="0"/>
              <a:t>Estado Inicial</a:t>
            </a:r>
          </a:p>
        </p:txBody>
      </p:sp>
      <p:sp>
        <p:nvSpPr>
          <p:cNvPr id="33" name="Rectángulo 32">
            <a:extLst>
              <a:ext uri="{FF2B5EF4-FFF2-40B4-BE49-F238E27FC236}">
                <a16:creationId xmlns:a16="http://schemas.microsoft.com/office/drawing/2014/main" id="{38B6C9A1-1D6D-4B2C-BAAF-7CA4AC23645F}"/>
              </a:ext>
            </a:extLst>
          </p:cNvPr>
          <p:cNvSpPr/>
          <p:nvPr/>
        </p:nvSpPr>
        <p:spPr>
          <a:xfrm>
            <a:off x="9161381" y="1212312"/>
            <a:ext cx="744992" cy="1062227"/>
          </a:xfrm>
          <a:prstGeom prst="rect">
            <a:avLst/>
          </a:prstGeom>
          <a:solidFill>
            <a:schemeClr val="accent1">
              <a:tint val="40000"/>
              <a:hueOff val="0"/>
              <a:satOff val="0"/>
              <a:lumOff val="0"/>
              <a:alpha val="50000"/>
            </a:schemeClr>
          </a:solid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4" name="Rectángulo 33">
            <a:extLst>
              <a:ext uri="{FF2B5EF4-FFF2-40B4-BE49-F238E27FC236}">
                <a16:creationId xmlns:a16="http://schemas.microsoft.com/office/drawing/2014/main" id="{71E0842F-6538-4A3E-B54E-B42CE0644244}"/>
              </a:ext>
            </a:extLst>
          </p:cNvPr>
          <p:cNvSpPr/>
          <p:nvPr/>
        </p:nvSpPr>
        <p:spPr>
          <a:xfrm>
            <a:off x="9161377" y="1212314"/>
            <a:ext cx="744996" cy="98444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ctr" anchorCtr="0">
            <a:noAutofit/>
          </a:bodyPr>
          <a:lstStyle/>
          <a:p>
            <a:pPr marL="171450" lvl="1" indent="-17145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s-CL" sz="1900" kern="1200" dirty="0"/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es-CL" dirty="0"/>
              <a:t>15   </a:t>
            </a:r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es-CL" kern="1200" dirty="0"/>
              <a:t>%</a:t>
            </a:r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s-CL" kern="1200" dirty="0"/>
          </a:p>
        </p:txBody>
      </p:sp>
      <p:sp>
        <p:nvSpPr>
          <p:cNvPr id="35" name="Rectángulo 34">
            <a:extLst>
              <a:ext uri="{FF2B5EF4-FFF2-40B4-BE49-F238E27FC236}">
                <a16:creationId xmlns:a16="http://schemas.microsoft.com/office/drawing/2014/main" id="{DE8BC015-FDEF-4730-A11B-1135FE603A3E}"/>
              </a:ext>
            </a:extLst>
          </p:cNvPr>
          <p:cNvSpPr/>
          <p:nvPr/>
        </p:nvSpPr>
        <p:spPr>
          <a:xfrm>
            <a:off x="10011718" y="669180"/>
            <a:ext cx="720080" cy="392868"/>
          </a:xfrm>
          <a:prstGeom prst="rect">
            <a:avLst/>
          </a:prstGeom>
          <a:solidFill>
            <a:srgbClr val="002060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CL" sz="900" kern="1200" dirty="0"/>
              <a:t>Estado Actual</a:t>
            </a:r>
          </a:p>
        </p:txBody>
      </p:sp>
      <p:sp>
        <p:nvSpPr>
          <p:cNvPr id="36" name="Rectángulo 35">
            <a:extLst>
              <a:ext uri="{FF2B5EF4-FFF2-40B4-BE49-F238E27FC236}">
                <a16:creationId xmlns:a16="http://schemas.microsoft.com/office/drawing/2014/main" id="{92786978-831C-4DDA-8593-41C43BBBB5A7}"/>
              </a:ext>
            </a:extLst>
          </p:cNvPr>
          <p:cNvSpPr/>
          <p:nvPr/>
        </p:nvSpPr>
        <p:spPr>
          <a:xfrm>
            <a:off x="9999264" y="1212312"/>
            <a:ext cx="744992" cy="1062227"/>
          </a:xfrm>
          <a:prstGeom prst="rect">
            <a:avLst/>
          </a:prstGeom>
          <a:solidFill>
            <a:schemeClr val="accent1">
              <a:tint val="40000"/>
              <a:hueOff val="0"/>
              <a:satOff val="0"/>
              <a:lumOff val="0"/>
              <a:alpha val="50000"/>
            </a:schemeClr>
          </a:solid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7" name="Rectángulo 36">
            <a:extLst>
              <a:ext uri="{FF2B5EF4-FFF2-40B4-BE49-F238E27FC236}">
                <a16:creationId xmlns:a16="http://schemas.microsoft.com/office/drawing/2014/main" id="{F87F02B6-EF43-46D1-B75A-D27A23E56119}"/>
              </a:ext>
            </a:extLst>
          </p:cNvPr>
          <p:cNvSpPr/>
          <p:nvPr/>
        </p:nvSpPr>
        <p:spPr>
          <a:xfrm>
            <a:off x="10845653" y="669832"/>
            <a:ext cx="720080" cy="392868"/>
          </a:xfrm>
          <a:prstGeom prst="rect">
            <a:avLst/>
          </a:prstGeom>
          <a:solidFill>
            <a:srgbClr val="002060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CL" sz="900" dirty="0"/>
              <a:t>Objetivo final</a:t>
            </a:r>
            <a:endParaRPr lang="es-CL" sz="900" kern="1200" dirty="0"/>
          </a:p>
        </p:txBody>
      </p:sp>
      <p:sp>
        <p:nvSpPr>
          <p:cNvPr id="38" name="Rectángulo 37">
            <a:extLst>
              <a:ext uri="{FF2B5EF4-FFF2-40B4-BE49-F238E27FC236}">
                <a16:creationId xmlns:a16="http://schemas.microsoft.com/office/drawing/2014/main" id="{1170B592-43AF-420C-9D13-F0B6B66A9985}"/>
              </a:ext>
            </a:extLst>
          </p:cNvPr>
          <p:cNvSpPr/>
          <p:nvPr/>
        </p:nvSpPr>
        <p:spPr>
          <a:xfrm>
            <a:off x="10833199" y="1212964"/>
            <a:ext cx="744992" cy="1062227"/>
          </a:xfrm>
          <a:prstGeom prst="rect">
            <a:avLst/>
          </a:prstGeom>
          <a:solidFill>
            <a:schemeClr val="accent1">
              <a:tint val="40000"/>
              <a:hueOff val="0"/>
              <a:satOff val="0"/>
              <a:lumOff val="0"/>
              <a:alpha val="50000"/>
            </a:schemeClr>
          </a:solid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9" name="Rectángulo 38">
            <a:extLst>
              <a:ext uri="{FF2B5EF4-FFF2-40B4-BE49-F238E27FC236}">
                <a16:creationId xmlns:a16="http://schemas.microsoft.com/office/drawing/2014/main" id="{3840FE46-5985-429C-B0D6-1365A8B96F91}"/>
              </a:ext>
            </a:extLst>
          </p:cNvPr>
          <p:cNvSpPr/>
          <p:nvPr/>
        </p:nvSpPr>
        <p:spPr>
          <a:xfrm>
            <a:off x="9490534" y="2093117"/>
            <a:ext cx="1762447" cy="1812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CL" sz="700" b="1" kern="1200" dirty="0">
                <a:solidFill>
                  <a:srgbClr val="002060"/>
                </a:solidFill>
              </a:rPr>
              <a:t>% suspensiones por falla de ERP</a:t>
            </a:r>
            <a:endParaRPr lang="es-CL" sz="600" b="1" dirty="0">
              <a:solidFill>
                <a:srgbClr val="002060"/>
              </a:solidFill>
            </a:endParaRPr>
          </a:p>
        </p:txBody>
      </p:sp>
      <p:sp>
        <p:nvSpPr>
          <p:cNvPr id="40" name="Rectángulo 39">
            <a:extLst>
              <a:ext uri="{FF2B5EF4-FFF2-40B4-BE49-F238E27FC236}">
                <a16:creationId xmlns:a16="http://schemas.microsoft.com/office/drawing/2014/main" id="{D266C052-7005-4213-921A-0D58659DA9D4}"/>
              </a:ext>
            </a:extLst>
          </p:cNvPr>
          <p:cNvSpPr/>
          <p:nvPr/>
        </p:nvSpPr>
        <p:spPr>
          <a:xfrm>
            <a:off x="9999259" y="1212314"/>
            <a:ext cx="744996" cy="98444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ctr" anchorCtr="0">
            <a:noAutofit/>
          </a:bodyPr>
          <a:lstStyle/>
          <a:p>
            <a:pPr marL="171450" lvl="1" indent="-17145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s-CL" sz="1900" kern="1200" dirty="0"/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es-CL" dirty="0"/>
              <a:t>3 </a:t>
            </a:r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es-CL" kern="1200" dirty="0"/>
              <a:t>%</a:t>
            </a:r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s-CL" kern="1200" dirty="0"/>
          </a:p>
        </p:txBody>
      </p:sp>
      <p:sp>
        <p:nvSpPr>
          <p:cNvPr id="41" name="Rectángulo 40">
            <a:extLst>
              <a:ext uri="{FF2B5EF4-FFF2-40B4-BE49-F238E27FC236}">
                <a16:creationId xmlns:a16="http://schemas.microsoft.com/office/drawing/2014/main" id="{1A9C27BD-C657-44F5-AFA2-91ABA33284A8}"/>
              </a:ext>
            </a:extLst>
          </p:cNvPr>
          <p:cNvSpPr/>
          <p:nvPr/>
        </p:nvSpPr>
        <p:spPr>
          <a:xfrm>
            <a:off x="10833195" y="1212314"/>
            <a:ext cx="744996" cy="98444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ctr" anchorCtr="0">
            <a:noAutofit/>
          </a:bodyPr>
          <a:lstStyle/>
          <a:p>
            <a:pPr marL="171450" lvl="1" indent="-17145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s-CL" sz="1900" kern="1200" dirty="0"/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es-CL" dirty="0"/>
              <a:t>2</a:t>
            </a:r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es-CL" kern="1200" dirty="0"/>
              <a:t>%</a:t>
            </a:r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s-CL" kern="1200" dirty="0"/>
          </a:p>
        </p:txBody>
      </p:sp>
      <p:sp>
        <p:nvSpPr>
          <p:cNvPr id="42" name="Pentágono 17">
            <a:extLst>
              <a:ext uri="{FF2B5EF4-FFF2-40B4-BE49-F238E27FC236}">
                <a16:creationId xmlns:a16="http://schemas.microsoft.com/office/drawing/2014/main" id="{8D7C477F-8899-438F-B880-D1D7C71F1A72}"/>
              </a:ext>
            </a:extLst>
          </p:cNvPr>
          <p:cNvSpPr/>
          <p:nvPr/>
        </p:nvSpPr>
        <p:spPr>
          <a:xfrm>
            <a:off x="3104835" y="5010280"/>
            <a:ext cx="8613758" cy="1309532"/>
          </a:xfrm>
          <a:prstGeom prst="homePlate">
            <a:avLst/>
          </a:prstGeom>
          <a:solidFill>
            <a:srgbClr val="002060"/>
          </a:solidFill>
          <a:ln>
            <a:solidFill>
              <a:schemeClr val="bg1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3" name="Rectángulo 42">
            <a:extLst>
              <a:ext uri="{FF2B5EF4-FFF2-40B4-BE49-F238E27FC236}">
                <a16:creationId xmlns:a16="http://schemas.microsoft.com/office/drawing/2014/main" id="{F6CE6100-FB74-496B-82E3-441CE070419C}"/>
              </a:ext>
            </a:extLst>
          </p:cNvPr>
          <p:cNvSpPr/>
          <p:nvPr/>
        </p:nvSpPr>
        <p:spPr>
          <a:xfrm>
            <a:off x="3281026" y="5234986"/>
            <a:ext cx="8297165" cy="989586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t" anchorCtr="0">
            <a:noAutofit/>
          </a:bodyPr>
          <a:lstStyle/>
          <a:p>
            <a:pPr marL="171450" lvl="1" indent="-171450" defTabSz="844550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CL" sz="1100" dirty="0">
                <a:solidFill>
                  <a:schemeClr val="bg1"/>
                </a:solidFill>
              </a:rPr>
              <a:t>Determinar el nivel óptimo del gasto en CAPEX y OPEX para lograr la eficiencia económica.</a:t>
            </a:r>
          </a:p>
          <a:p>
            <a:pPr marL="171450" lvl="1" indent="-171450" defTabSz="844550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CL" sz="1100" dirty="0">
                <a:solidFill>
                  <a:schemeClr val="bg1"/>
                </a:solidFill>
              </a:rPr>
              <a:t>Mantener la mejora continua en gestión de riesgo para obtención de periodicidad y tipo de mantenimiento adecuado.</a:t>
            </a:r>
          </a:p>
          <a:p>
            <a:pPr marL="171450" lvl="1" indent="-171450" defTabSz="844550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CL" sz="1100" dirty="0">
                <a:solidFill>
                  <a:schemeClr val="bg1"/>
                </a:solidFill>
              </a:rPr>
              <a:t>Estandarizar los circuitos hidráulicos de ERP para aumentar la confiabilidad.</a:t>
            </a:r>
          </a:p>
          <a:p>
            <a:pPr marL="171450" lvl="1" indent="-171450" defTabSz="844550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CL" sz="1100" dirty="0">
                <a:solidFill>
                  <a:schemeClr val="bg1"/>
                </a:solidFill>
              </a:rPr>
              <a:t>Mantener bajo control las suspensiones por falla de ERP (2%) a pesar del aumento del parque.</a:t>
            </a:r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s-CL" sz="1100" kern="1200" dirty="0">
              <a:solidFill>
                <a:schemeClr val="bg1"/>
              </a:solidFill>
            </a:endParaRPr>
          </a:p>
        </p:txBody>
      </p:sp>
      <p:graphicFrame>
        <p:nvGraphicFramePr>
          <p:cNvPr id="44" name="Diagrama 43">
            <a:extLst>
              <a:ext uri="{FF2B5EF4-FFF2-40B4-BE49-F238E27FC236}">
                <a16:creationId xmlns:a16="http://schemas.microsoft.com/office/drawing/2014/main" id="{19362C19-DC91-4D7B-9713-BC332C0C0112}"/>
              </a:ext>
            </a:extLst>
          </p:cNvPr>
          <p:cNvGraphicFramePr/>
          <p:nvPr>
            <p:extLst/>
          </p:nvPr>
        </p:nvGraphicFramePr>
        <p:xfrm>
          <a:off x="3236201" y="2453656"/>
          <a:ext cx="1715057" cy="19882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45" name="Rectángulo 44">
            <a:extLst>
              <a:ext uri="{FF2B5EF4-FFF2-40B4-BE49-F238E27FC236}">
                <a16:creationId xmlns:a16="http://schemas.microsoft.com/office/drawing/2014/main" id="{2068F52F-6F3D-46C7-8026-87CA27F88B32}"/>
              </a:ext>
            </a:extLst>
          </p:cNvPr>
          <p:cNvSpPr/>
          <p:nvPr/>
        </p:nvSpPr>
        <p:spPr>
          <a:xfrm>
            <a:off x="5022254" y="4190041"/>
            <a:ext cx="574435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s-CL" altLang="es-CL" sz="1000" dirty="0">
                <a:solidFill>
                  <a:srgbClr val="002060"/>
                </a:solidFill>
                <a:latin typeface="+mj-lt"/>
              </a:rPr>
              <a:t>Alcance de mantenimiento a válvulas reductoras de presión, equipos multiconsigna, válvulas de control de nivel de estanque, puntos de control de presión.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s-CL" altLang="es-CL" sz="1000" dirty="0">
              <a:solidFill>
                <a:srgbClr val="002060"/>
              </a:solidFill>
              <a:latin typeface="+mj-lt"/>
              <a:ea typeface="Helvetica" panose="020B0604020202020204" pitchFamily="34" charset="0"/>
              <a:cs typeface="Arial" panose="020B0604020202020204" pitchFamily="34" charset="0"/>
              <a:sym typeface="Helvetica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CL" altLang="es-CL" sz="1000" dirty="0">
                <a:solidFill>
                  <a:srgbClr val="002060"/>
                </a:solidFill>
                <a:latin typeface="+mj-lt"/>
              </a:rPr>
              <a:t>Mantenimiento preventivo basado en gestión del riesgo y por condición.</a:t>
            </a:r>
          </a:p>
        </p:txBody>
      </p:sp>
      <p:sp>
        <p:nvSpPr>
          <p:cNvPr id="47" name="Rectángulo 46">
            <a:extLst>
              <a:ext uri="{FF2B5EF4-FFF2-40B4-BE49-F238E27FC236}">
                <a16:creationId xmlns:a16="http://schemas.microsoft.com/office/drawing/2014/main" id="{AEADDD36-6293-4A84-B86D-72067081A747}"/>
              </a:ext>
            </a:extLst>
          </p:cNvPr>
          <p:cNvSpPr/>
          <p:nvPr/>
        </p:nvSpPr>
        <p:spPr>
          <a:xfrm>
            <a:off x="9919462" y="2938699"/>
            <a:ext cx="2272538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s-CL" altLang="es-CL" sz="900" dirty="0">
                <a:solidFill>
                  <a:srgbClr val="002060"/>
                </a:solidFill>
                <a:ea typeface="Helvetica" panose="020B0604020202020204" pitchFamily="34" charset="0"/>
                <a:cs typeface="Arial" panose="020B0604020202020204" pitchFamily="34" charset="0"/>
                <a:sym typeface="Helvetica" panose="020B0604020202020204" pitchFamily="34" charset="0"/>
              </a:rPr>
              <a:t>Disminución de suspensiones de suministro provocadas por falla de estaciones reductoras de presión (ERP).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s-CL" altLang="es-CL" sz="900" dirty="0">
              <a:solidFill>
                <a:srgbClr val="002060"/>
              </a:solidFill>
              <a:latin typeface="+mj-lt"/>
              <a:ea typeface="Helvetica" panose="020B0604020202020204" pitchFamily="34" charset="0"/>
              <a:cs typeface="Arial" panose="020B0604020202020204" pitchFamily="34" charset="0"/>
              <a:sym typeface="Helvetica" panose="020B0604020202020204" pitchFamily="34" charset="0"/>
            </a:endParaRPr>
          </a:p>
        </p:txBody>
      </p:sp>
      <p:graphicFrame>
        <p:nvGraphicFramePr>
          <p:cNvPr id="52" name="Gráfico 51">
            <a:extLst>
              <a:ext uri="{FF2B5EF4-FFF2-40B4-BE49-F238E27FC236}">
                <a16:creationId xmlns:a16="http://schemas.microsoft.com/office/drawing/2014/main" id="{8A69E111-9E61-4D5A-861C-7F15C0CAD468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4767970" y="2487666"/>
          <a:ext cx="5360478" cy="16681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2" name="CuadroTexto 1">
            <a:extLst>
              <a:ext uri="{FF2B5EF4-FFF2-40B4-BE49-F238E27FC236}">
                <a16:creationId xmlns:a16="http://schemas.microsoft.com/office/drawing/2014/main" id="{124E02D1-BB46-4E19-8AA6-B47E6B7D4A9F}"/>
              </a:ext>
            </a:extLst>
          </p:cNvPr>
          <p:cNvSpPr txBox="1"/>
          <p:nvPr/>
        </p:nvSpPr>
        <p:spPr>
          <a:xfrm>
            <a:off x="5448990" y="3828146"/>
            <a:ext cx="9263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200" dirty="0"/>
              <a:t>2015</a:t>
            </a:r>
          </a:p>
        </p:txBody>
      </p:sp>
      <p:sp>
        <p:nvSpPr>
          <p:cNvPr id="53" name="CuadroTexto 52">
            <a:extLst>
              <a:ext uri="{FF2B5EF4-FFF2-40B4-BE49-F238E27FC236}">
                <a16:creationId xmlns:a16="http://schemas.microsoft.com/office/drawing/2014/main" id="{8F9C4D14-DAF0-49D9-9365-6A3BE545DD70}"/>
              </a:ext>
            </a:extLst>
          </p:cNvPr>
          <p:cNvSpPr txBox="1"/>
          <p:nvPr/>
        </p:nvSpPr>
        <p:spPr>
          <a:xfrm>
            <a:off x="6497981" y="3828145"/>
            <a:ext cx="9263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200" dirty="0"/>
              <a:t>2016</a:t>
            </a:r>
          </a:p>
        </p:txBody>
      </p:sp>
      <p:sp>
        <p:nvSpPr>
          <p:cNvPr id="54" name="CuadroTexto 53">
            <a:extLst>
              <a:ext uri="{FF2B5EF4-FFF2-40B4-BE49-F238E27FC236}">
                <a16:creationId xmlns:a16="http://schemas.microsoft.com/office/drawing/2014/main" id="{D3343B2D-3884-42C9-B74F-62967DD18206}"/>
              </a:ext>
            </a:extLst>
          </p:cNvPr>
          <p:cNvSpPr txBox="1"/>
          <p:nvPr/>
        </p:nvSpPr>
        <p:spPr>
          <a:xfrm>
            <a:off x="7732323" y="3836918"/>
            <a:ext cx="9263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200" dirty="0"/>
              <a:t>2017</a:t>
            </a:r>
          </a:p>
        </p:txBody>
      </p:sp>
      <p:sp>
        <p:nvSpPr>
          <p:cNvPr id="55" name="CuadroTexto 54">
            <a:extLst>
              <a:ext uri="{FF2B5EF4-FFF2-40B4-BE49-F238E27FC236}">
                <a16:creationId xmlns:a16="http://schemas.microsoft.com/office/drawing/2014/main" id="{160A2FA0-4D48-4D01-B8C0-BB2B3AAC74F0}"/>
              </a:ext>
            </a:extLst>
          </p:cNvPr>
          <p:cNvSpPr txBox="1"/>
          <p:nvPr/>
        </p:nvSpPr>
        <p:spPr>
          <a:xfrm>
            <a:off x="8777376" y="3823313"/>
            <a:ext cx="9263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200" dirty="0"/>
              <a:t>2018</a:t>
            </a:r>
          </a:p>
        </p:txBody>
      </p:sp>
      <p:sp>
        <p:nvSpPr>
          <p:cNvPr id="56" name="CuadroTexto 55">
            <a:extLst>
              <a:ext uri="{FF2B5EF4-FFF2-40B4-BE49-F238E27FC236}">
                <a16:creationId xmlns:a16="http://schemas.microsoft.com/office/drawing/2014/main" id="{F41B1676-6B29-40A7-8E22-3164D77DB882}"/>
              </a:ext>
            </a:extLst>
          </p:cNvPr>
          <p:cNvSpPr txBox="1"/>
          <p:nvPr/>
        </p:nvSpPr>
        <p:spPr>
          <a:xfrm>
            <a:off x="9548540" y="3823312"/>
            <a:ext cx="9263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200" dirty="0"/>
              <a:t>2019</a:t>
            </a:r>
          </a:p>
        </p:txBody>
      </p:sp>
      <p:pic>
        <p:nvPicPr>
          <p:cNvPr id="57" name="Imagen 56">
            <a:extLst>
              <a:ext uri="{FF2B5EF4-FFF2-40B4-BE49-F238E27FC236}">
                <a16:creationId xmlns:a16="http://schemas.microsoft.com/office/drawing/2014/main" id="{266E2DAA-AAE0-417F-BDFB-30A0F5D5CF21}"/>
              </a:ext>
            </a:extLst>
          </p:cNvPr>
          <p:cNvPicPr/>
          <p:nvPr/>
        </p:nvPicPr>
        <p:blipFill>
          <a:blip r:embed="rId11"/>
          <a:stretch>
            <a:fillRect/>
          </a:stretch>
        </p:blipFill>
        <p:spPr>
          <a:xfrm>
            <a:off x="3622519" y="4111780"/>
            <a:ext cx="1282365" cy="707886"/>
          </a:xfrm>
          <a:prstGeom prst="rect">
            <a:avLst/>
          </a:prstGeom>
        </p:spPr>
      </p:pic>
      <p:sp>
        <p:nvSpPr>
          <p:cNvPr id="58" name="CuadroTexto 57">
            <a:extLst>
              <a:ext uri="{FF2B5EF4-FFF2-40B4-BE49-F238E27FC236}">
                <a16:creationId xmlns:a16="http://schemas.microsoft.com/office/drawing/2014/main" id="{EC22729A-C97D-44A4-80D5-41581C2538C4}"/>
              </a:ext>
            </a:extLst>
          </p:cNvPr>
          <p:cNvSpPr txBox="1"/>
          <p:nvPr/>
        </p:nvSpPr>
        <p:spPr>
          <a:xfrm>
            <a:off x="3307197" y="4022984"/>
            <a:ext cx="346249" cy="729458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s-CL" sz="1050" dirty="0"/>
              <a:t>Impacto</a:t>
            </a:r>
          </a:p>
        </p:txBody>
      </p:sp>
      <p:sp>
        <p:nvSpPr>
          <p:cNvPr id="59" name="CuadroTexto 58">
            <a:extLst>
              <a:ext uri="{FF2B5EF4-FFF2-40B4-BE49-F238E27FC236}">
                <a16:creationId xmlns:a16="http://schemas.microsoft.com/office/drawing/2014/main" id="{AB6404C6-A639-4142-B19D-E917CEC165A1}"/>
              </a:ext>
            </a:extLst>
          </p:cNvPr>
          <p:cNvSpPr txBox="1"/>
          <p:nvPr/>
        </p:nvSpPr>
        <p:spPr>
          <a:xfrm>
            <a:off x="3748991" y="4771410"/>
            <a:ext cx="1038397" cy="25391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s-CL" sz="1050" dirty="0"/>
              <a:t>Probabilidad</a:t>
            </a:r>
          </a:p>
        </p:txBody>
      </p:sp>
    </p:spTree>
    <p:extLst>
      <p:ext uri="{BB962C8B-B14F-4D97-AF65-F5344CB8AC3E}">
        <p14:creationId xmlns:p14="http://schemas.microsoft.com/office/powerpoint/2010/main" val="255739357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o 4">
            <a:extLst>
              <a:ext uri="{FF2B5EF4-FFF2-40B4-BE49-F238E27FC236}">
                <a16:creationId xmlns:a16="http://schemas.microsoft.com/office/drawing/2014/main" id="{C0AF0B21-9598-484C-B098-D5B513B144F8}"/>
              </a:ext>
            </a:extLst>
          </p:cNvPr>
          <p:cNvGrpSpPr/>
          <p:nvPr/>
        </p:nvGrpSpPr>
        <p:grpSpPr>
          <a:xfrm>
            <a:off x="0" y="10"/>
            <a:ext cx="12192000" cy="6857990"/>
            <a:chOff x="0" y="10"/>
            <a:chExt cx="12192000" cy="6857990"/>
          </a:xfrm>
        </p:grpSpPr>
        <p:pic>
          <p:nvPicPr>
            <p:cNvPr id="4" name="Imagen 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174"/>
            <a:stretch/>
          </p:blipFill>
          <p:spPr>
            <a:xfrm>
              <a:off x="20" y="10"/>
              <a:ext cx="12191980" cy="6857990"/>
            </a:xfrm>
            <a:prstGeom prst="rect">
              <a:avLst/>
            </a:prstGeom>
          </p:spPr>
        </p:pic>
        <p:pic>
          <p:nvPicPr>
            <p:cNvPr id="3" name="Imagen 2">
              <a:extLst>
                <a:ext uri="{FF2B5EF4-FFF2-40B4-BE49-F238E27FC236}">
                  <a16:creationId xmlns:a16="http://schemas.microsoft.com/office/drawing/2014/main" id="{87B5D9BE-495C-4468-A00B-C91B81093E0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332657"/>
              <a:ext cx="2711624" cy="6336704"/>
            </a:xfrm>
            <a:prstGeom prst="rect">
              <a:avLst/>
            </a:prstGeom>
            <a:solidFill>
              <a:srgbClr val="5AB9FA"/>
            </a:solidFill>
          </p:spPr>
        </p:pic>
      </p:grpSp>
      <p:sp>
        <p:nvSpPr>
          <p:cNvPr id="6" name="4 CuadroTexto">
            <a:extLst>
              <a:ext uri="{FF2B5EF4-FFF2-40B4-BE49-F238E27FC236}">
                <a16:creationId xmlns:a16="http://schemas.microsoft.com/office/drawing/2014/main" id="{FB3DB71E-D5EE-4E5A-9F02-5E0984C4E76C}"/>
              </a:ext>
            </a:extLst>
          </p:cNvPr>
          <p:cNvSpPr txBox="1">
            <a:spLocks noChangeArrowheads="1"/>
          </p:cNvSpPr>
          <p:nvPr/>
        </p:nvSpPr>
        <p:spPr>
          <a:xfrm>
            <a:off x="159150" y="926807"/>
            <a:ext cx="2393324" cy="1311067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_tradnl" altLang="es-CL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ACTIVIDADES</a:t>
            </a:r>
          </a:p>
          <a:p>
            <a:pPr algn="ctr"/>
            <a:br>
              <a:rPr lang="es-ES_tradnl" altLang="es-CL" sz="15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s-ES_tradnl" altLang="es-CL" sz="15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CAPA 1</a:t>
            </a:r>
          </a:p>
          <a:p>
            <a:pPr algn="ctr"/>
            <a:r>
              <a:rPr lang="es-ES_tradnl" altLang="es-CL" sz="15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INFRAESTRUCTURA FÍSICA</a:t>
            </a:r>
            <a:br>
              <a:rPr lang="es-ES_tradnl" altLang="es-CL" sz="15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es-ES_tradnl" altLang="es-CL" sz="13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91D5AE1C-66D2-4F9B-AAA6-5D43517D91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36" y="2043481"/>
            <a:ext cx="2649188" cy="232258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FABCA206-5E90-42EE-A6A3-9168DC909B49}"/>
              </a:ext>
            </a:extLst>
          </p:cNvPr>
          <p:cNvSpPr/>
          <p:nvPr/>
        </p:nvSpPr>
        <p:spPr>
          <a:xfrm>
            <a:off x="211101" y="2589457"/>
            <a:ext cx="2219333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0" algn="just">
              <a:lnSpc>
                <a:spcPct val="90000"/>
              </a:lnSpc>
              <a:defRPr/>
            </a:pPr>
            <a:r>
              <a:rPr lang="es-CL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Mantenimiento Correctivo.</a:t>
            </a:r>
          </a:p>
        </p:txBody>
      </p:sp>
      <p:grpSp>
        <p:nvGrpSpPr>
          <p:cNvPr id="69" name="Grupo 68">
            <a:extLst>
              <a:ext uri="{FF2B5EF4-FFF2-40B4-BE49-F238E27FC236}">
                <a16:creationId xmlns:a16="http://schemas.microsoft.com/office/drawing/2014/main" id="{E7E7BD32-F79B-4D65-9D56-5F3DF001E550}"/>
              </a:ext>
            </a:extLst>
          </p:cNvPr>
          <p:cNvGrpSpPr/>
          <p:nvPr/>
        </p:nvGrpSpPr>
        <p:grpSpPr>
          <a:xfrm>
            <a:off x="3144933" y="1052736"/>
            <a:ext cx="8613758" cy="1309532"/>
            <a:chOff x="5638" y="1"/>
            <a:chExt cx="1857375" cy="696863"/>
          </a:xfrm>
          <a:solidFill>
            <a:schemeClr val="bg1"/>
          </a:solidFill>
        </p:grpSpPr>
        <p:sp>
          <p:nvSpPr>
            <p:cNvPr id="70" name="Rectángulo 69">
              <a:extLst>
                <a:ext uri="{FF2B5EF4-FFF2-40B4-BE49-F238E27FC236}">
                  <a16:creationId xmlns:a16="http://schemas.microsoft.com/office/drawing/2014/main" id="{B2FC60C4-E3C0-4BE4-B5A5-90B99434EA72}"/>
                </a:ext>
              </a:extLst>
            </p:cNvPr>
            <p:cNvSpPr/>
            <p:nvPr/>
          </p:nvSpPr>
          <p:spPr>
            <a:xfrm>
              <a:off x="5638" y="1"/>
              <a:ext cx="1857375" cy="696863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1" name="Rectángulo 70">
              <a:extLst>
                <a:ext uri="{FF2B5EF4-FFF2-40B4-BE49-F238E27FC236}">
                  <a16:creationId xmlns:a16="http://schemas.microsoft.com/office/drawing/2014/main" id="{F4F17972-18BD-45DA-8A6E-DEA567EA425F}"/>
                </a:ext>
              </a:extLst>
            </p:cNvPr>
            <p:cNvSpPr/>
            <p:nvPr/>
          </p:nvSpPr>
          <p:spPr>
            <a:xfrm>
              <a:off x="5638" y="45782"/>
              <a:ext cx="388175" cy="626453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5128" tIns="77216" rIns="135128" bIns="77216" numCol="1" spcCol="1270" anchor="ctr" anchorCtr="0">
              <a:noAutofit/>
            </a:bodyPr>
            <a:lstStyle/>
            <a:p>
              <a:pPr lvl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CL" b="1" kern="1200" dirty="0">
                  <a:solidFill>
                    <a:srgbClr val="002060"/>
                  </a:solidFill>
                </a:rPr>
                <a:t>Mantenimiento Correctivo</a:t>
              </a:r>
            </a:p>
          </p:txBody>
        </p:sp>
      </p:grpSp>
      <p:sp>
        <p:nvSpPr>
          <p:cNvPr id="72" name="Rectángulo 71">
            <a:extLst>
              <a:ext uri="{FF2B5EF4-FFF2-40B4-BE49-F238E27FC236}">
                <a16:creationId xmlns:a16="http://schemas.microsoft.com/office/drawing/2014/main" id="{56643F17-0C8E-4009-8214-2792C338DAC1}"/>
              </a:ext>
            </a:extLst>
          </p:cNvPr>
          <p:cNvSpPr/>
          <p:nvPr/>
        </p:nvSpPr>
        <p:spPr>
          <a:xfrm>
            <a:off x="4917931" y="1201470"/>
            <a:ext cx="4143142" cy="1062227"/>
          </a:xfrm>
          <a:prstGeom prst="rect">
            <a:avLst/>
          </a:prstGeom>
          <a:solidFill>
            <a:schemeClr val="accent1">
              <a:tint val="40000"/>
              <a:hueOff val="0"/>
              <a:satOff val="0"/>
              <a:lumOff val="0"/>
              <a:alpha val="50000"/>
            </a:schemeClr>
          </a:solid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73" name="Rectángulo 72">
            <a:extLst>
              <a:ext uri="{FF2B5EF4-FFF2-40B4-BE49-F238E27FC236}">
                <a16:creationId xmlns:a16="http://schemas.microsoft.com/office/drawing/2014/main" id="{D4605BA4-2D61-466D-B4A4-E1E159C1F0BA}"/>
              </a:ext>
            </a:extLst>
          </p:cNvPr>
          <p:cNvSpPr/>
          <p:nvPr/>
        </p:nvSpPr>
        <p:spPr>
          <a:xfrm>
            <a:off x="4917927" y="1201472"/>
            <a:ext cx="4143146" cy="98444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t" anchorCtr="0">
            <a:noAutofit/>
          </a:bodyPr>
          <a:lstStyle/>
          <a:p>
            <a:pPr marL="171450" lvl="1" indent="-171450" defTabSz="844550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CL" sz="1100" dirty="0"/>
              <a:t>Atender las emergencias oportunamente que afectan la red de distribución y recolección, en un tiempo razonable y dando soluciones hidráulicas y definitivas.</a:t>
            </a:r>
          </a:p>
          <a:p>
            <a:pPr marL="171450" lvl="1" indent="-171450" defTabSz="844550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endParaRPr lang="es-CL" sz="1100" dirty="0"/>
          </a:p>
          <a:p>
            <a:pPr marL="171450" lvl="1" indent="-171450" defTabSz="844550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CL" sz="1100" kern="1200" dirty="0"/>
              <a:t>Existen contratistas marcos y con</a:t>
            </a:r>
            <a:r>
              <a:rPr lang="es-CL" sz="1100" dirty="0"/>
              <a:t>tratos directos.</a:t>
            </a:r>
          </a:p>
        </p:txBody>
      </p:sp>
      <p:sp>
        <p:nvSpPr>
          <p:cNvPr id="74" name="Rectángulo 73">
            <a:extLst>
              <a:ext uri="{FF2B5EF4-FFF2-40B4-BE49-F238E27FC236}">
                <a16:creationId xmlns:a16="http://schemas.microsoft.com/office/drawing/2014/main" id="{CD95124F-9A9E-4893-A1FF-6841F30D5CFA}"/>
              </a:ext>
            </a:extLst>
          </p:cNvPr>
          <p:cNvSpPr/>
          <p:nvPr/>
        </p:nvSpPr>
        <p:spPr>
          <a:xfrm>
            <a:off x="9213933" y="653132"/>
            <a:ext cx="720080" cy="392868"/>
          </a:xfrm>
          <a:prstGeom prst="rect">
            <a:avLst/>
          </a:prstGeom>
          <a:solidFill>
            <a:srgbClr val="002060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CL" sz="900" kern="1200" dirty="0"/>
              <a:t>Estado Inicial</a:t>
            </a:r>
          </a:p>
        </p:txBody>
      </p:sp>
      <p:sp>
        <p:nvSpPr>
          <p:cNvPr id="75" name="Rectángulo 74">
            <a:extLst>
              <a:ext uri="{FF2B5EF4-FFF2-40B4-BE49-F238E27FC236}">
                <a16:creationId xmlns:a16="http://schemas.microsoft.com/office/drawing/2014/main" id="{53C3852A-736B-4FC9-9E61-9064B2A3B8EF}"/>
              </a:ext>
            </a:extLst>
          </p:cNvPr>
          <p:cNvSpPr/>
          <p:nvPr/>
        </p:nvSpPr>
        <p:spPr>
          <a:xfrm>
            <a:off x="9201479" y="1196264"/>
            <a:ext cx="744992" cy="1062227"/>
          </a:xfrm>
          <a:prstGeom prst="rect">
            <a:avLst/>
          </a:prstGeom>
          <a:solidFill>
            <a:schemeClr val="accent1">
              <a:tint val="40000"/>
              <a:hueOff val="0"/>
              <a:satOff val="0"/>
              <a:lumOff val="0"/>
              <a:alpha val="50000"/>
            </a:schemeClr>
          </a:solid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76" name="Rectángulo 75">
            <a:extLst>
              <a:ext uri="{FF2B5EF4-FFF2-40B4-BE49-F238E27FC236}">
                <a16:creationId xmlns:a16="http://schemas.microsoft.com/office/drawing/2014/main" id="{9DF06103-A516-48B2-827B-6858312FE894}"/>
              </a:ext>
            </a:extLst>
          </p:cNvPr>
          <p:cNvSpPr/>
          <p:nvPr/>
        </p:nvSpPr>
        <p:spPr>
          <a:xfrm>
            <a:off x="9201475" y="1196266"/>
            <a:ext cx="744996" cy="98444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ctr" anchorCtr="0">
            <a:noAutofit/>
          </a:bodyPr>
          <a:lstStyle/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es-CL" dirty="0"/>
              <a:t>5,46</a:t>
            </a:r>
            <a:endParaRPr lang="es-CL" kern="1200" dirty="0"/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es-CL" kern="1200" dirty="0" err="1"/>
              <a:t>Hrs</a:t>
            </a:r>
            <a:endParaRPr lang="es-CL" kern="1200" dirty="0"/>
          </a:p>
        </p:txBody>
      </p:sp>
      <p:sp>
        <p:nvSpPr>
          <p:cNvPr id="77" name="Rectángulo 76">
            <a:extLst>
              <a:ext uri="{FF2B5EF4-FFF2-40B4-BE49-F238E27FC236}">
                <a16:creationId xmlns:a16="http://schemas.microsoft.com/office/drawing/2014/main" id="{B85674F0-CDBC-49D4-9536-149FC66EAEB9}"/>
              </a:ext>
            </a:extLst>
          </p:cNvPr>
          <p:cNvSpPr/>
          <p:nvPr/>
        </p:nvSpPr>
        <p:spPr>
          <a:xfrm>
            <a:off x="10051816" y="653132"/>
            <a:ext cx="720080" cy="392868"/>
          </a:xfrm>
          <a:prstGeom prst="rect">
            <a:avLst/>
          </a:prstGeom>
          <a:solidFill>
            <a:srgbClr val="002060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CL" sz="900" kern="1200" dirty="0"/>
              <a:t>Estado Actual</a:t>
            </a:r>
          </a:p>
        </p:txBody>
      </p:sp>
      <p:sp>
        <p:nvSpPr>
          <p:cNvPr id="78" name="Rectángulo 77">
            <a:extLst>
              <a:ext uri="{FF2B5EF4-FFF2-40B4-BE49-F238E27FC236}">
                <a16:creationId xmlns:a16="http://schemas.microsoft.com/office/drawing/2014/main" id="{8DF6546F-C61A-476F-A631-323DFBCBB5AE}"/>
              </a:ext>
            </a:extLst>
          </p:cNvPr>
          <p:cNvSpPr/>
          <p:nvPr/>
        </p:nvSpPr>
        <p:spPr>
          <a:xfrm>
            <a:off x="10039362" y="1196264"/>
            <a:ext cx="744992" cy="1062227"/>
          </a:xfrm>
          <a:prstGeom prst="rect">
            <a:avLst/>
          </a:prstGeom>
          <a:solidFill>
            <a:schemeClr val="accent1">
              <a:tint val="40000"/>
              <a:hueOff val="0"/>
              <a:satOff val="0"/>
              <a:lumOff val="0"/>
              <a:alpha val="50000"/>
            </a:schemeClr>
          </a:solid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79" name="Rectángulo 78">
            <a:extLst>
              <a:ext uri="{FF2B5EF4-FFF2-40B4-BE49-F238E27FC236}">
                <a16:creationId xmlns:a16="http://schemas.microsoft.com/office/drawing/2014/main" id="{3C8E84C7-1B42-498F-927A-E953580BB25D}"/>
              </a:ext>
            </a:extLst>
          </p:cNvPr>
          <p:cNvSpPr/>
          <p:nvPr/>
        </p:nvSpPr>
        <p:spPr>
          <a:xfrm>
            <a:off x="10885751" y="653784"/>
            <a:ext cx="720080" cy="392868"/>
          </a:xfrm>
          <a:prstGeom prst="rect">
            <a:avLst/>
          </a:prstGeom>
          <a:solidFill>
            <a:srgbClr val="002060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CL" sz="900" dirty="0"/>
              <a:t>Objetivo final</a:t>
            </a:r>
            <a:endParaRPr lang="es-CL" sz="900" kern="1200" dirty="0"/>
          </a:p>
        </p:txBody>
      </p:sp>
      <p:sp>
        <p:nvSpPr>
          <p:cNvPr id="80" name="Rectángulo 79">
            <a:extLst>
              <a:ext uri="{FF2B5EF4-FFF2-40B4-BE49-F238E27FC236}">
                <a16:creationId xmlns:a16="http://schemas.microsoft.com/office/drawing/2014/main" id="{72A8BDE0-0D62-45B4-92A0-F3F48006C9E0}"/>
              </a:ext>
            </a:extLst>
          </p:cNvPr>
          <p:cNvSpPr/>
          <p:nvPr/>
        </p:nvSpPr>
        <p:spPr>
          <a:xfrm>
            <a:off x="10873297" y="1196916"/>
            <a:ext cx="744992" cy="1062227"/>
          </a:xfrm>
          <a:prstGeom prst="rect">
            <a:avLst/>
          </a:prstGeom>
          <a:solidFill>
            <a:schemeClr val="accent1">
              <a:tint val="40000"/>
              <a:hueOff val="0"/>
              <a:satOff val="0"/>
              <a:lumOff val="0"/>
              <a:alpha val="50000"/>
            </a:schemeClr>
          </a:solid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" name="Rectángulo 80">
            <a:extLst>
              <a:ext uri="{FF2B5EF4-FFF2-40B4-BE49-F238E27FC236}">
                <a16:creationId xmlns:a16="http://schemas.microsoft.com/office/drawing/2014/main" id="{F09CD29F-1FB3-4D1D-A1A5-E5B15D20DFE0}"/>
              </a:ext>
            </a:extLst>
          </p:cNvPr>
          <p:cNvSpPr/>
          <p:nvPr/>
        </p:nvSpPr>
        <p:spPr>
          <a:xfrm>
            <a:off x="9530632" y="2077069"/>
            <a:ext cx="1762447" cy="1812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Aft>
                <a:spcPct val="35000"/>
              </a:spcAft>
            </a:pPr>
            <a:r>
              <a:rPr lang="es-CL" sz="700" b="1" dirty="0">
                <a:solidFill>
                  <a:srgbClr val="002060"/>
                </a:solidFill>
              </a:rPr>
              <a:t>Tiempo promedio de corte no programado</a:t>
            </a:r>
          </a:p>
        </p:txBody>
      </p:sp>
      <p:sp>
        <p:nvSpPr>
          <p:cNvPr id="82" name="Rectángulo 81">
            <a:extLst>
              <a:ext uri="{FF2B5EF4-FFF2-40B4-BE49-F238E27FC236}">
                <a16:creationId xmlns:a16="http://schemas.microsoft.com/office/drawing/2014/main" id="{E0492EBC-D5CC-449D-A34A-A7DD78541ACC}"/>
              </a:ext>
            </a:extLst>
          </p:cNvPr>
          <p:cNvSpPr/>
          <p:nvPr/>
        </p:nvSpPr>
        <p:spPr>
          <a:xfrm>
            <a:off x="10039357" y="1196266"/>
            <a:ext cx="744996" cy="98444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ctr" anchorCtr="0">
            <a:noAutofit/>
          </a:bodyPr>
          <a:lstStyle/>
          <a:p>
            <a:pPr marL="171450" lvl="1" indent="-17145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s-CL" sz="1900" kern="1200" dirty="0"/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es-CL" kern="1200" dirty="0"/>
              <a:t>4</a:t>
            </a:r>
            <a:r>
              <a:rPr lang="es-CL" dirty="0"/>
              <a:t>,03</a:t>
            </a:r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es-CL" kern="1200" dirty="0" err="1"/>
              <a:t>Hrs</a:t>
            </a:r>
            <a:endParaRPr lang="es-CL" kern="1200" dirty="0"/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s-CL" kern="1200" dirty="0"/>
          </a:p>
        </p:txBody>
      </p:sp>
      <p:sp>
        <p:nvSpPr>
          <p:cNvPr id="83" name="Rectángulo 82">
            <a:extLst>
              <a:ext uri="{FF2B5EF4-FFF2-40B4-BE49-F238E27FC236}">
                <a16:creationId xmlns:a16="http://schemas.microsoft.com/office/drawing/2014/main" id="{D8F4D3A7-0997-4D18-96DE-FBB94B993A9E}"/>
              </a:ext>
            </a:extLst>
          </p:cNvPr>
          <p:cNvSpPr/>
          <p:nvPr/>
        </p:nvSpPr>
        <p:spPr>
          <a:xfrm>
            <a:off x="10873293" y="1196266"/>
            <a:ext cx="744996" cy="98444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ctr" anchorCtr="0">
            <a:noAutofit/>
          </a:bodyPr>
          <a:lstStyle/>
          <a:p>
            <a:pPr marL="171450" lvl="1" indent="-17145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s-CL" sz="1900" kern="1200" dirty="0"/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es-CL" dirty="0"/>
              <a:t>3,5</a:t>
            </a:r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es-CL" kern="1200" dirty="0" err="1"/>
              <a:t>Hrs</a:t>
            </a:r>
            <a:endParaRPr lang="es-CL" kern="1200" dirty="0"/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s-CL" kern="1200" dirty="0"/>
          </a:p>
        </p:txBody>
      </p:sp>
      <p:sp>
        <p:nvSpPr>
          <p:cNvPr id="84" name="Pentágono 17">
            <a:extLst>
              <a:ext uri="{FF2B5EF4-FFF2-40B4-BE49-F238E27FC236}">
                <a16:creationId xmlns:a16="http://schemas.microsoft.com/office/drawing/2014/main" id="{7AF2208D-E149-4931-A8FA-1BDFA5215B60}"/>
              </a:ext>
            </a:extLst>
          </p:cNvPr>
          <p:cNvSpPr/>
          <p:nvPr/>
        </p:nvSpPr>
        <p:spPr>
          <a:xfrm>
            <a:off x="3144933" y="5310471"/>
            <a:ext cx="8613758" cy="989586"/>
          </a:xfrm>
          <a:prstGeom prst="homePlate">
            <a:avLst/>
          </a:prstGeom>
          <a:solidFill>
            <a:srgbClr val="002060"/>
          </a:solidFill>
          <a:ln>
            <a:solidFill>
              <a:schemeClr val="bg1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85" name="Rectángulo 84">
            <a:extLst>
              <a:ext uri="{FF2B5EF4-FFF2-40B4-BE49-F238E27FC236}">
                <a16:creationId xmlns:a16="http://schemas.microsoft.com/office/drawing/2014/main" id="{9C7D7097-F865-4374-AF20-43941AE85990}"/>
              </a:ext>
            </a:extLst>
          </p:cNvPr>
          <p:cNvSpPr/>
          <p:nvPr/>
        </p:nvSpPr>
        <p:spPr>
          <a:xfrm>
            <a:off x="3236095" y="5439313"/>
            <a:ext cx="8297165" cy="989586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t" anchorCtr="0">
            <a:noAutofit/>
          </a:bodyPr>
          <a:lstStyle/>
          <a:p>
            <a:pPr marL="171450" lvl="1" indent="-171450" defTabSz="844550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CL" sz="1100" dirty="0">
                <a:solidFill>
                  <a:schemeClr val="bg1"/>
                </a:solidFill>
              </a:rPr>
              <a:t>Definir incentivos y multas  por eficiencia del contratista.</a:t>
            </a:r>
          </a:p>
          <a:p>
            <a:pPr marL="171450" lvl="1" indent="-171450" defTabSz="844550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endParaRPr lang="es-CL" sz="1100" dirty="0">
              <a:solidFill>
                <a:schemeClr val="bg1"/>
              </a:solidFill>
            </a:endParaRPr>
          </a:p>
          <a:p>
            <a:pPr marL="171450" lvl="1" indent="-171450" defTabSz="844550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CL" sz="1100" dirty="0">
                <a:solidFill>
                  <a:schemeClr val="bg1"/>
                </a:solidFill>
              </a:rPr>
              <a:t>Reparación sin corte de suministro (ejemplo, abrazaderas).</a:t>
            </a:r>
          </a:p>
          <a:p>
            <a:pPr marL="0" lvl="1" defTabSz="844550">
              <a:lnSpc>
                <a:spcPct val="90000"/>
              </a:lnSpc>
              <a:spcAft>
                <a:spcPct val="15000"/>
              </a:spcAft>
            </a:pPr>
            <a:endParaRPr lang="es-CL" sz="1100" dirty="0">
              <a:solidFill>
                <a:schemeClr val="bg1"/>
              </a:solidFill>
            </a:endParaRPr>
          </a:p>
        </p:txBody>
      </p:sp>
      <p:sp>
        <p:nvSpPr>
          <p:cNvPr id="87" name="Rectángulo 86">
            <a:extLst>
              <a:ext uri="{FF2B5EF4-FFF2-40B4-BE49-F238E27FC236}">
                <a16:creationId xmlns:a16="http://schemas.microsoft.com/office/drawing/2014/main" id="{76CCB3DD-6985-4264-9619-5ADD8F53C035}"/>
              </a:ext>
            </a:extLst>
          </p:cNvPr>
          <p:cNvSpPr/>
          <p:nvPr/>
        </p:nvSpPr>
        <p:spPr>
          <a:xfrm>
            <a:off x="7185744" y="2735494"/>
            <a:ext cx="41910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1" indent="-171450" algn="just">
              <a:lnSpc>
                <a:spcPct val="90000"/>
              </a:lnSpc>
              <a:spcAft>
                <a:spcPct val="15000"/>
              </a:spcAft>
              <a:buFont typeface="Wingdings" panose="05000000000000000000" pitchFamily="2" charset="2"/>
              <a:buChar char="ü"/>
            </a:pPr>
            <a:r>
              <a:rPr lang="es-CL" sz="1000" dirty="0">
                <a:solidFill>
                  <a:srgbClr val="002060"/>
                </a:solidFill>
                <a:latin typeface="+mj-lt"/>
              </a:rPr>
              <a:t>Desde la llegada de los contratistas marco, los tiempos de cortes no programados han disminuido en promedio 1 hora, lo que se traduce en una mejor calidad de servicio.</a:t>
            </a:r>
          </a:p>
          <a:p>
            <a:pPr marL="171450" lvl="1" indent="-171450" algn="just">
              <a:lnSpc>
                <a:spcPct val="90000"/>
              </a:lnSpc>
              <a:spcAft>
                <a:spcPct val="15000"/>
              </a:spcAft>
              <a:buFont typeface="Wingdings" panose="05000000000000000000" pitchFamily="2" charset="2"/>
              <a:buChar char="ü"/>
            </a:pPr>
            <a:endParaRPr lang="es-CL" sz="1000" dirty="0">
              <a:solidFill>
                <a:srgbClr val="002060"/>
              </a:solidFill>
              <a:latin typeface="+mj-lt"/>
            </a:endParaRPr>
          </a:p>
          <a:p>
            <a:pPr marL="171450" lvl="1" indent="-171450" algn="just">
              <a:lnSpc>
                <a:spcPct val="90000"/>
              </a:lnSpc>
              <a:spcAft>
                <a:spcPct val="15000"/>
              </a:spcAft>
              <a:buFont typeface="Wingdings" panose="05000000000000000000" pitchFamily="2" charset="2"/>
              <a:buChar char="ü"/>
            </a:pPr>
            <a:r>
              <a:rPr lang="es-CL" sz="1000" dirty="0">
                <a:solidFill>
                  <a:srgbClr val="002060"/>
                </a:solidFill>
                <a:latin typeface="+mj-lt"/>
              </a:rPr>
              <a:t>El 2018 se actualizó la estrategia de contratación para el mantenimiento correctivo que busca hacer más eficiente este proceso, la cual se implementó el 2019.</a:t>
            </a:r>
          </a:p>
          <a:p>
            <a:pPr marL="171450" lvl="1" indent="-171450" algn="just">
              <a:lnSpc>
                <a:spcPct val="90000"/>
              </a:lnSpc>
              <a:spcAft>
                <a:spcPct val="15000"/>
              </a:spcAft>
              <a:buFont typeface="Wingdings" panose="05000000000000000000" pitchFamily="2" charset="2"/>
              <a:buChar char="ü"/>
            </a:pPr>
            <a:endParaRPr lang="es-CL" sz="1000" dirty="0">
              <a:solidFill>
                <a:srgbClr val="002060"/>
              </a:solidFill>
              <a:latin typeface="+mj-lt"/>
            </a:endParaRPr>
          </a:p>
          <a:p>
            <a:pPr marL="171450" lvl="1" indent="-171450" algn="just">
              <a:lnSpc>
                <a:spcPct val="90000"/>
              </a:lnSpc>
              <a:spcAft>
                <a:spcPct val="15000"/>
              </a:spcAft>
              <a:buFont typeface="Wingdings" panose="05000000000000000000" pitchFamily="2" charset="2"/>
              <a:buChar char="ü"/>
            </a:pPr>
            <a:r>
              <a:rPr lang="es-CL" sz="1000" dirty="0">
                <a:solidFill>
                  <a:srgbClr val="002060"/>
                </a:solidFill>
                <a:latin typeface="+mj-lt"/>
              </a:rPr>
              <a:t>La disminución en los tiempos de atención influye directamente en la continuidad del servicio</a:t>
            </a:r>
          </a:p>
          <a:p>
            <a:pPr marL="171450" lvl="1" indent="-171450" algn="just">
              <a:lnSpc>
                <a:spcPct val="90000"/>
              </a:lnSpc>
              <a:spcAft>
                <a:spcPct val="15000"/>
              </a:spcAft>
              <a:buFont typeface="Wingdings" panose="05000000000000000000" pitchFamily="2" charset="2"/>
              <a:buChar char="ü"/>
            </a:pPr>
            <a:endParaRPr lang="es-CL" sz="1000" dirty="0">
              <a:solidFill>
                <a:srgbClr val="002060"/>
              </a:solidFill>
              <a:latin typeface="+mj-lt"/>
            </a:endParaRPr>
          </a:p>
          <a:p>
            <a:pPr marL="171450" lvl="1" indent="-171450" algn="just">
              <a:lnSpc>
                <a:spcPct val="90000"/>
              </a:lnSpc>
              <a:spcAft>
                <a:spcPct val="15000"/>
              </a:spcAft>
              <a:buFont typeface="Wingdings" panose="05000000000000000000" pitchFamily="2" charset="2"/>
              <a:buChar char="ü"/>
            </a:pPr>
            <a:r>
              <a:rPr lang="es-CL" sz="1000" dirty="0">
                <a:solidFill>
                  <a:srgbClr val="002060"/>
                </a:solidFill>
                <a:latin typeface="+mj-lt"/>
              </a:rPr>
              <a:t>El 2016, el 15% de las roturas fueron resueltas sin suspensión de servicio. Se busca incentivar esta iniciativa para aumentar el %.</a:t>
            </a: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E04C7356-AC64-4539-BDD6-14F093F1462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85147" y="2498220"/>
            <a:ext cx="3442220" cy="2694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122891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o 4">
            <a:extLst>
              <a:ext uri="{FF2B5EF4-FFF2-40B4-BE49-F238E27FC236}">
                <a16:creationId xmlns:a16="http://schemas.microsoft.com/office/drawing/2014/main" id="{C0AF0B21-9598-484C-B098-D5B513B144F8}"/>
              </a:ext>
            </a:extLst>
          </p:cNvPr>
          <p:cNvGrpSpPr/>
          <p:nvPr/>
        </p:nvGrpSpPr>
        <p:grpSpPr>
          <a:xfrm>
            <a:off x="24680" y="-27384"/>
            <a:ext cx="12192000" cy="6857990"/>
            <a:chOff x="0" y="10"/>
            <a:chExt cx="12192000" cy="6857990"/>
          </a:xfrm>
        </p:grpSpPr>
        <p:pic>
          <p:nvPicPr>
            <p:cNvPr id="4" name="Imagen 3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174"/>
            <a:stretch/>
          </p:blipFill>
          <p:spPr>
            <a:xfrm>
              <a:off x="20" y="10"/>
              <a:ext cx="12191980" cy="6857990"/>
            </a:xfrm>
            <a:prstGeom prst="rect">
              <a:avLst/>
            </a:prstGeom>
          </p:spPr>
        </p:pic>
        <p:pic>
          <p:nvPicPr>
            <p:cNvPr id="3" name="Imagen 2">
              <a:extLst>
                <a:ext uri="{FF2B5EF4-FFF2-40B4-BE49-F238E27FC236}">
                  <a16:creationId xmlns:a16="http://schemas.microsoft.com/office/drawing/2014/main" id="{87B5D9BE-495C-4468-A00B-C91B81093E0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332657"/>
              <a:ext cx="2711624" cy="6336704"/>
            </a:xfrm>
            <a:prstGeom prst="rect">
              <a:avLst/>
            </a:prstGeom>
            <a:solidFill>
              <a:srgbClr val="5AB9FA"/>
            </a:solidFill>
          </p:spPr>
        </p:pic>
      </p:grpSp>
      <p:sp>
        <p:nvSpPr>
          <p:cNvPr id="6" name="4 CuadroTexto">
            <a:extLst>
              <a:ext uri="{FF2B5EF4-FFF2-40B4-BE49-F238E27FC236}">
                <a16:creationId xmlns:a16="http://schemas.microsoft.com/office/drawing/2014/main" id="{FB3DB71E-D5EE-4E5A-9F02-5E0984C4E76C}"/>
              </a:ext>
            </a:extLst>
          </p:cNvPr>
          <p:cNvSpPr txBox="1">
            <a:spLocks noChangeArrowheads="1"/>
          </p:cNvSpPr>
          <p:nvPr/>
        </p:nvSpPr>
        <p:spPr>
          <a:xfrm>
            <a:off x="229498" y="758612"/>
            <a:ext cx="2393324" cy="1311067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altLang="es-CL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Trebuchet MS" panose="020B0603020202020204" pitchFamily="34" charset="0"/>
              </a:rPr>
              <a:t>ACTIVIDADES</a:t>
            </a:r>
          </a:p>
          <a:p>
            <a:pPr marL="0" marR="0" lvl="0" indent="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es-ES_tradnl" altLang="es-CL" sz="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Trebuchet MS" panose="020B0603020202020204" pitchFamily="34" charset="0"/>
              </a:rPr>
            </a:br>
            <a:r>
              <a:rPr kumimoji="0" lang="es-ES_tradnl" altLang="es-CL" sz="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Trebuchet MS" panose="020B0603020202020204" pitchFamily="34" charset="0"/>
              </a:rPr>
              <a:t>CAPA 1</a:t>
            </a:r>
          </a:p>
          <a:p>
            <a:pPr marL="0" marR="0" lvl="0" indent="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altLang="es-CL" sz="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Trebuchet MS" panose="020B0603020202020204" pitchFamily="34" charset="0"/>
              </a:rPr>
              <a:t>INFRAESTRUCTURA FÍSICA</a:t>
            </a:r>
            <a:br>
              <a:rPr kumimoji="0" lang="es-ES_tradnl" altLang="es-CL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Trebuchet MS" panose="020B0603020202020204" pitchFamily="34" charset="0"/>
              </a:rPr>
            </a:br>
            <a:endParaRPr kumimoji="0" lang="es-ES_tradnl" altLang="es-CL" sz="13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Trebuchet MS" panose="020B0603020202020204" pitchFamily="34" charset="0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91D5AE1C-66D2-4F9B-AAA6-5D43517D91A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2784" y="1875286"/>
            <a:ext cx="2649188" cy="232258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FABCA206-5E90-42EE-A6A3-9168DC909B49}"/>
              </a:ext>
            </a:extLst>
          </p:cNvPr>
          <p:cNvSpPr/>
          <p:nvPr/>
        </p:nvSpPr>
        <p:spPr>
          <a:xfrm>
            <a:off x="281449" y="2421262"/>
            <a:ext cx="2219333" cy="35825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1" indent="0" algn="just" defTabSz="455613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L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Trebuchet MS" panose="020B0603020202020204" pitchFamily="34" charset="0"/>
              </a:rPr>
              <a:t>Actualmente se está desarrollando un proyecto de Acuartelamiento para mejorar la continuidad de servicio y disminuir la cantidad de clientes afectados.</a:t>
            </a:r>
          </a:p>
          <a:p>
            <a:pPr marL="0" marR="0" lvl="1" indent="0" algn="just" defTabSz="455613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CL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Trebuchet MS" panose="020B0603020202020204" pitchFamily="34" charset="0"/>
            </a:endParaRPr>
          </a:p>
          <a:p>
            <a:pPr marL="0" marR="0" lvl="1" indent="0" algn="just" defTabSz="455613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L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Trebuchet MS" panose="020B0603020202020204" pitchFamily="34" charset="0"/>
              </a:rPr>
              <a:t>Este proyecto a partir del año 2019, cambió sus criterios de análisis utilizando una matriz de priorización en base a la probabilidad de falla existente en el cuartel y al impacto que conlleva un corte dentro de este. </a:t>
            </a:r>
          </a:p>
        </p:txBody>
      </p:sp>
      <p:grpSp>
        <p:nvGrpSpPr>
          <p:cNvPr id="88" name="Grupo 87">
            <a:extLst>
              <a:ext uri="{FF2B5EF4-FFF2-40B4-BE49-F238E27FC236}">
                <a16:creationId xmlns:a16="http://schemas.microsoft.com/office/drawing/2014/main" id="{0D76E552-0D58-46A4-8DB4-415490124AA3}"/>
              </a:ext>
            </a:extLst>
          </p:cNvPr>
          <p:cNvGrpSpPr/>
          <p:nvPr/>
        </p:nvGrpSpPr>
        <p:grpSpPr>
          <a:xfrm>
            <a:off x="3269293" y="871167"/>
            <a:ext cx="8613758" cy="1309532"/>
            <a:chOff x="5638" y="1"/>
            <a:chExt cx="1857375" cy="696863"/>
          </a:xfrm>
          <a:solidFill>
            <a:schemeClr val="bg1"/>
          </a:solidFill>
        </p:grpSpPr>
        <p:sp>
          <p:nvSpPr>
            <p:cNvPr id="89" name="Rectángulo 88">
              <a:extLst>
                <a:ext uri="{FF2B5EF4-FFF2-40B4-BE49-F238E27FC236}">
                  <a16:creationId xmlns:a16="http://schemas.microsoft.com/office/drawing/2014/main" id="{411D5984-F0B7-437E-A9D2-C617DA4CBB52}"/>
                </a:ext>
              </a:extLst>
            </p:cNvPr>
            <p:cNvSpPr/>
            <p:nvPr/>
          </p:nvSpPr>
          <p:spPr>
            <a:xfrm>
              <a:off x="5638" y="1"/>
              <a:ext cx="1857375" cy="696863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0" name="Rectángulo 89">
              <a:extLst>
                <a:ext uri="{FF2B5EF4-FFF2-40B4-BE49-F238E27FC236}">
                  <a16:creationId xmlns:a16="http://schemas.microsoft.com/office/drawing/2014/main" id="{0DAC3E08-1653-4B7E-8882-70808B669508}"/>
                </a:ext>
              </a:extLst>
            </p:cNvPr>
            <p:cNvSpPr/>
            <p:nvPr/>
          </p:nvSpPr>
          <p:spPr>
            <a:xfrm>
              <a:off x="12765" y="50700"/>
              <a:ext cx="368055" cy="626453"/>
            </a:xfrm>
            <a:prstGeom prst="rect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5128" tIns="77216" rIns="135128" bIns="77216" numCol="1" spcCol="1270" anchor="ctr" anchorCtr="0">
              <a:noAutofit/>
            </a:bodyPr>
            <a:lstStyle/>
            <a:p>
              <a:pPr marL="0" marR="0" lvl="0" indent="0" algn="ctr" defTabSz="84455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L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  <a:sym typeface="Trebuchet MS" panose="020B0603020202020204" pitchFamily="34" charset="0"/>
                </a:rPr>
                <a:t>Acuartelamiento</a:t>
              </a:r>
            </a:p>
          </p:txBody>
        </p:sp>
      </p:grpSp>
      <p:sp>
        <p:nvSpPr>
          <p:cNvPr id="91" name="Rectángulo 90">
            <a:extLst>
              <a:ext uri="{FF2B5EF4-FFF2-40B4-BE49-F238E27FC236}">
                <a16:creationId xmlns:a16="http://schemas.microsoft.com/office/drawing/2014/main" id="{9B3A7EFA-CFE2-4624-B1A5-0ED52BF98208}"/>
              </a:ext>
            </a:extLst>
          </p:cNvPr>
          <p:cNvSpPr/>
          <p:nvPr/>
        </p:nvSpPr>
        <p:spPr>
          <a:xfrm>
            <a:off x="5042291" y="1019901"/>
            <a:ext cx="4143142" cy="1062227"/>
          </a:xfrm>
          <a:prstGeom prst="rect">
            <a:avLst/>
          </a:prstGeom>
          <a:solidFill>
            <a:schemeClr val="accent1">
              <a:tint val="40000"/>
              <a:hueOff val="0"/>
              <a:satOff val="0"/>
              <a:lumOff val="0"/>
              <a:alpha val="50000"/>
            </a:schemeClr>
          </a:solid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2" name="Rectángulo 91">
            <a:extLst>
              <a:ext uri="{FF2B5EF4-FFF2-40B4-BE49-F238E27FC236}">
                <a16:creationId xmlns:a16="http://schemas.microsoft.com/office/drawing/2014/main" id="{1A24EA08-61A5-4A7B-AE2B-0A894EF9269E}"/>
              </a:ext>
            </a:extLst>
          </p:cNvPr>
          <p:cNvSpPr/>
          <p:nvPr/>
        </p:nvSpPr>
        <p:spPr>
          <a:xfrm>
            <a:off x="5022653" y="1042081"/>
            <a:ext cx="4143146" cy="98444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t" anchorCtr="0">
            <a:noAutofit/>
          </a:bodyPr>
          <a:lstStyle/>
          <a:p>
            <a:pPr marL="171450" marR="0" lvl="1" indent="-171450" algn="l" defTabSz="84455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CL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Trebuchet MS" panose="020B0603020202020204" pitchFamily="34" charset="0"/>
              </a:rPr>
              <a:t>Disminuir la cantidad de clientes afectados por corte.</a:t>
            </a:r>
          </a:p>
          <a:p>
            <a:pPr marL="171450" marR="0" lvl="1" indent="-171450" algn="l" defTabSz="84455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CL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Trebuchet MS" panose="020B0603020202020204" pitchFamily="34" charset="0"/>
              </a:rPr>
              <a:t>Mejorar el catastro de la infraestructura y conocimiento de la red.</a:t>
            </a:r>
          </a:p>
          <a:p>
            <a:pPr marL="171450" marR="0" lvl="1" indent="-171450" algn="l" defTabSz="84455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CL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Trebuchet MS" panose="020B0603020202020204" pitchFamily="34" charset="0"/>
              </a:rPr>
              <a:t>Disminución de los tiempos de atención de emergencias.</a:t>
            </a:r>
          </a:p>
          <a:p>
            <a:pPr marL="171450" marR="0" lvl="1" indent="-171450" algn="l" defTabSz="84455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CL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Trebuchet MS" panose="020B0603020202020204" pitchFamily="34" charset="0"/>
              </a:rPr>
              <a:t>Disminución del monto de compensación.</a:t>
            </a:r>
          </a:p>
        </p:txBody>
      </p:sp>
      <p:sp>
        <p:nvSpPr>
          <p:cNvPr id="93" name="Rectángulo 92">
            <a:extLst>
              <a:ext uri="{FF2B5EF4-FFF2-40B4-BE49-F238E27FC236}">
                <a16:creationId xmlns:a16="http://schemas.microsoft.com/office/drawing/2014/main" id="{E98B667C-1B33-487D-A7B4-3B0B5E75C9D9}"/>
              </a:ext>
            </a:extLst>
          </p:cNvPr>
          <p:cNvSpPr/>
          <p:nvPr/>
        </p:nvSpPr>
        <p:spPr>
          <a:xfrm>
            <a:off x="9338293" y="471563"/>
            <a:ext cx="720080" cy="392868"/>
          </a:xfrm>
          <a:prstGeom prst="rect">
            <a:avLst/>
          </a:prstGeom>
          <a:solidFill>
            <a:srgbClr val="002060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noAutofit/>
          </a:bodyPr>
          <a:lstStyle/>
          <a:p>
            <a:pPr marL="0" marR="0" lvl="0" indent="0" algn="ctr" defTabSz="84455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s-CL" sz="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Trebuchet MS" panose="020B0603020202020204" pitchFamily="34" charset="0"/>
              </a:rPr>
              <a:t>Estado Inicial</a:t>
            </a:r>
          </a:p>
        </p:txBody>
      </p:sp>
      <p:sp>
        <p:nvSpPr>
          <p:cNvPr id="94" name="Rectángulo 93">
            <a:extLst>
              <a:ext uri="{FF2B5EF4-FFF2-40B4-BE49-F238E27FC236}">
                <a16:creationId xmlns:a16="http://schemas.microsoft.com/office/drawing/2014/main" id="{864A1EE6-2959-44E2-BD15-1CB055941BA2}"/>
              </a:ext>
            </a:extLst>
          </p:cNvPr>
          <p:cNvSpPr/>
          <p:nvPr/>
        </p:nvSpPr>
        <p:spPr>
          <a:xfrm>
            <a:off x="9325839" y="1014695"/>
            <a:ext cx="744992" cy="1062227"/>
          </a:xfrm>
          <a:prstGeom prst="rect">
            <a:avLst/>
          </a:prstGeom>
          <a:solidFill>
            <a:schemeClr val="accent1">
              <a:tint val="40000"/>
              <a:hueOff val="0"/>
              <a:satOff val="0"/>
              <a:lumOff val="0"/>
              <a:alpha val="50000"/>
            </a:schemeClr>
          </a:solid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5" name="Rectángulo 94">
            <a:extLst>
              <a:ext uri="{FF2B5EF4-FFF2-40B4-BE49-F238E27FC236}">
                <a16:creationId xmlns:a16="http://schemas.microsoft.com/office/drawing/2014/main" id="{EABBA8C0-3896-436C-8244-8955251B19B6}"/>
              </a:ext>
            </a:extLst>
          </p:cNvPr>
          <p:cNvSpPr/>
          <p:nvPr/>
        </p:nvSpPr>
        <p:spPr>
          <a:xfrm>
            <a:off x="9325835" y="1014697"/>
            <a:ext cx="744996" cy="98444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ctr" anchorCtr="0">
            <a:noAutofit/>
          </a:bodyPr>
          <a:lstStyle/>
          <a:p>
            <a:pPr marL="171450" marR="0" lvl="1" indent="-171450" algn="ctr" defTabSz="84455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Tx/>
              <a:buChar char="••"/>
              <a:tabLst/>
              <a:defRPr/>
            </a:pPr>
            <a:endParaRPr kumimoji="0" lang="es-CL" sz="1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  <a:sym typeface="Trebuchet MS" panose="020B0603020202020204" pitchFamily="34" charset="0"/>
            </a:endParaRPr>
          </a:p>
          <a:p>
            <a:pPr marL="0" marR="0" lvl="1" indent="0" algn="ctr" defTabSz="84455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Tx/>
              <a:buNone/>
              <a:tabLst/>
              <a:defRPr/>
            </a:pPr>
            <a:r>
              <a:rPr kumimoji="0" lang="es-C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Trebuchet MS" panose="020B0603020202020204" pitchFamily="34" charset="0"/>
              </a:rPr>
              <a:t>112    </a:t>
            </a:r>
            <a:r>
              <a:rPr kumimoji="0" lang="es-CL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Trebuchet MS" panose="020B0603020202020204" pitchFamily="34" charset="0"/>
              </a:rPr>
              <a:t>cuarteles críticos</a:t>
            </a:r>
            <a:endParaRPr kumimoji="0" lang="es-CL" sz="11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  <a:sym typeface="Trebuchet MS" panose="020B0603020202020204" pitchFamily="34" charset="0"/>
            </a:endParaRPr>
          </a:p>
          <a:p>
            <a:pPr marL="0" marR="0" lvl="1" indent="0" algn="ctr" defTabSz="84455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Tx/>
              <a:buNone/>
              <a:tabLst/>
              <a:defRPr/>
            </a:pPr>
            <a:endParaRPr kumimoji="0" lang="es-CL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  <a:sym typeface="Trebuchet MS" panose="020B0603020202020204" pitchFamily="34" charset="0"/>
            </a:endParaRPr>
          </a:p>
        </p:txBody>
      </p:sp>
      <p:sp>
        <p:nvSpPr>
          <p:cNvPr id="96" name="Rectángulo 95">
            <a:extLst>
              <a:ext uri="{FF2B5EF4-FFF2-40B4-BE49-F238E27FC236}">
                <a16:creationId xmlns:a16="http://schemas.microsoft.com/office/drawing/2014/main" id="{C3C0167E-7393-44B3-97F0-0CEB8C1503B3}"/>
              </a:ext>
            </a:extLst>
          </p:cNvPr>
          <p:cNvSpPr/>
          <p:nvPr/>
        </p:nvSpPr>
        <p:spPr>
          <a:xfrm>
            <a:off x="10176176" y="471563"/>
            <a:ext cx="720080" cy="392868"/>
          </a:xfrm>
          <a:prstGeom prst="rect">
            <a:avLst/>
          </a:prstGeom>
          <a:solidFill>
            <a:srgbClr val="002060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noAutofit/>
          </a:bodyPr>
          <a:lstStyle/>
          <a:p>
            <a:pPr marL="0" marR="0" lvl="0" indent="0" algn="ctr" defTabSz="84455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s-CL" sz="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Trebuchet MS" panose="020B0603020202020204" pitchFamily="34" charset="0"/>
              </a:rPr>
              <a:t>Estado Actual</a:t>
            </a:r>
          </a:p>
        </p:txBody>
      </p:sp>
      <p:sp>
        <p:nvSpPr>
          <p:cNvPr id="97" name="Rectángulo 96">
            <a:extLst>
              <a:ext uri="{FF2B5EF4-FFF2-40B4-BE49-F238E27FC236}">
                <a16:creationId xmlns:a16="http://schemas.microsoft.com/office/drawing/2014/main" id="{F2CAABD0-0836-43ED-8655-22587B4B9AA5}"/>
              </a:ext>
            </a:extLst>
          </p:cNvPr>
          <p:cNvSpPr/>
          <p:nvPr/>
        </p:nvSpPr>
        <p:spPr>
          <a:xfrm>
            <a:off x="10163722" y="1014695"/>
            <a:ext cx="744992" cy="1062227"/>
          </a:xfrm>
          <a:prstGeom prst="rect">
            <a:avLst/>
          </a:prstGeom>
          <a:solidFill>
            <a:schemeClr val="accent1">
              <a:tint val="40000"/>
              <a:hueOff val="0"/>
              <a:satOff val="0"/>
              <a:lumOff val="0"/>
              <a:alpha val="50000"/>
            </a:schemeClr>
          </a:solid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8" name="Rectángulo 97">
            <a:extLst>
              <a:ext uri="{FF2B5EF4-FFF2-40B4-BE49-F238E27FC236}">
                <a16:creationId xmlns:a16="http://schemas.microsoft.com/office/drawing/2014/main" id="{0A1662E2-08A3-4006-AAD6-6909435AE782}"/>
              </a:ext>
            </a:extLst>
          </p:cNvPr>
          <p:cNvSpPr/>
          <p:nvPr/>
        </p:nvSpPr>
        <p:spPr>
          <a:xfrm>
            <a:off x="11010111" y="472215"/>
            <a:ext cx="720080" cy="392868"/>
          </a:xfrm>
          <a:prstGeom prst="rect">
            <a:avLst/>
          </a:prstGeom>
          <a:solidFill>
            <a:srgbClr val="002060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noAutofit/>
          </a:bodyPr>
          <a:lstStyle/>
          <a:p>
            <a:pPr marL="0" marR="0" lvl="0" indent="0" algn="ctr" defTabSz="84455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s-CL" sz="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Trebuchet MS" panose="020B0603020202020204" pitchFamily="34" charset="0"/>
              </a:rPr>
              <a:t>Objetivo Inicial Plan</a:t>
            </a:r>
          </a:p>
        </p:txBody>
      </p:sp>
      <p:sp>
        <p:nvSpPr>
          <p:cNvPr id="99" name="Rectángulo 98">
            <a:extLst>
              <a:ext uri="{FF2B5EF4-FFF2-40B4-BE49-F238E27FC236}">
                <a16:creationId xmlns:a16="http://schemas.microsoft.com/office/drawing/2014/main" id="{8238AE03-A4B4-47C1-A430-E3C9314898BE}"/>
              </a:ext>
            </a:extLst>
          </p:cNvPr>
          <p:cNvSpPr/>
          <p:nvPr/>
        </p:nvSpPr>
        <p:spPr>
          <a:xfrm>
            <a:off x="10997657" y="1015347"/>
            <a:ext cx="744992" cy="1062227"/>
          </a:xfrm>
          <a:prstGeom prst="rect">
            <a:avLst/>
          </a:prstGeom>
          <a:solidFill>
            <a:schemeClr val="accent1">
              <a:tint val="40000"/>
              <a:hueOff val="0"/>
              <a:satOff val="0"/>
              <a:lumOff val="0"/>
              <a:alpha val="50000"/>
            </a:schemeClr>
          </a:solid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00" name="Rectángulo 99">
            <a:extLst>
              <a:ext uri="{FF2B5EF4-FFF2-40B4-BE49-F238E27FC236}">
                <a16:creationId xmlns:a16="http://schemas.microsoft.com/office/drawing/2014/main" id="{69456A1F-81D7-469D-8A93-00788148F017}"/>
              </a:ext>
            </a:extLst>
          </p:cNvPr>
          <p:cNvSpPr/>
          <p:nvPr/>
        </p:nvSpPr>
        <p:spPr>
          <a:xfrm>
            <a:off x="9654992" y="1895500"/>
            <a:ext cx="1762447" cy="1812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noAutofit/>
          </a:bodyPr>
          <a:lstStyle/>
          <a:p>
            <a:pPr marL="0" marR="0" lvl="0" indent="0" algn="ctr" defTabSz="84455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s-CL" sz="7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Trebuchet MS" panose="020B0603020202020204" pitchFamily="34" charset="0"/>
              </a:rPr>
              <a:t>Cuarteles con alto impacto y probabilidad de falla</a:t>
            </a:r>
            <a:endParaRPr kumimoji="0" lang="es-CL" sz="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  <a:sym typeface="Trebuchet MS" panose="020B0603020202020204" pitchFamily="34" charset="0"/>
            </a:endParaRPr>
          </a:p>
        </p:txBody>
      </p:sp>
      <p:sp>
        <p:nvSpPr>
          <p:cNvPr id="101" name="Rectángulo 100">
            <a:extLst>
              <a:ext uri="{FF2B5EF4-FFF2-40B4-BE49-F238E27FC236}">
                <a16:creationId xmlns:a16="http://schemas.microsoft.com/office/drawing/2014/main" id="{85189A02-31C5-408A-8702-AE0503938D0D}"/>
              </a:ext>
            </a:extLst>
          </p:cNvPr>
          <p:cNvSpPr/>
          <p:nvPr/>
        </p:nvSpPr>
        <p:spPr>
          <a:xfrm>
            <a:off x="10163717" y="1014697"/>
            <a:ext cx="744996" cy="98444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ctr" anchorCtr="0">
            <a:noAutofit/>
          </a:bodyPr>
          <a:lstStyle/>
          <a:p>
            <a:pPr marL="171450" marR="0" lvl="1" indent="-171450" algn="ctr" defTabSz="84455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Tx/>
              <a:buChar char="••"/>
              <a:tabLst/>
              <a:defRPr/>
            </a:pPr>
            <a:endParaRPr kumimoji="0" lang="es-CL" sz="1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  <a:sym typeface="Trebuchet MS" panose="020B0603020202020204" pitchFamily="34" charset="0"/>
            </a:endParaRPr>
          </a:p>
          <a:p>
            <a:pPr marL="0" marR="0" lvl="1" indent="0" algn="ctr" defTabSz="84455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Tx/>
              <a:buNone/>
              <a:tabLst/>
              <a:defRPr/>
            </a:pPr>
            <a:r>
              <a:rPr kumimoji="0" lang="es-C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Trebuchet MS" panose="020B0603020202020204" pitchFamily="34" charset="0"/>
              </a:rPr>
              <a:t>93  </a:t>
            </a:r>
            <a:r>
              <a:rPr kumimoji="0" lang="es-CL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Trebuchet MS" panose="020B0603020202020204" pitchFamily="34" charset="0"/>
              </a:rPr>
              <a:t>cuarteles críticos</a:t>
            </a:r>
          </a:p>
          <a:p>
            <a:pPr marL="0" marR="0" lvl="1" indent="0" algn="ctr" defTabSz="84455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Tx/>
              <a:buNone/>
              <a:tabLst/>
              <a:defRPr/>
            </a:pPr>
            <a:endParaRPr kumimoji="0" lang="es-CL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  <a:sym typeface="Trebuchet MS" panose="020B0603020202020204" pitchFamily="34" charset="0"/>
            </a:endParaRPr>
          </a:p>
        </p:txBody>
      </p:sp>
      <p:sp>
        <p:nvSpPr>
          <p:cNvPr id="102" name="Pentágono 17">
            <a:extLst>
              <a:ext uri="{FF2B5EF4-FFF2-40B4-BE49-F238E27FC236}">
                <a16:creationId xmlns:a16="http://schemas.microsoft.com/office/drawing/2014/main" id="{AF74813B-B924-4FB0-86FB-2B7B30A9C49F}"/>
              </a:ext>
            </a:extLst>
          </p:cNvPr>
          <p:cNvSpPr/>
          <p:nvPr/>
        </p:nvSpPr>
        <p:spPr>
          <a:xfrm>
            <a:off x="3215281" y="5650442"/>
            <a:ext cx="8613758" cy="796205"/>
          </a:xfrm>
          <a:prstGeom prst="homePlate">
            <a:avLst/>
          </a:prstGeom>
          <a:solidFill>
            <a:srgbClr val="002060"/>
          </a:solidFill>
          <a:ln>
            <a:solidFill>
              <a:schemeClr val="bg1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03" name="Rectángulo 102">
            <a:extLst>
              <a:ext uri="{FF2B5EF4-FFF2-40B4-BE49-F238E27FC236}">
                <a16:creationId xmlns:a16="http://schemas.microsoft.com/office/drawing/2014/main" id="{C84A4ACF-41F7-40F7-84EB-E2ED9566067D}"/>
              </a:ext>
            </a:extLst>
          </p:cNvPr>
          <p:cNvSpPr/>
          <p:nvPr/>
        </p:nvSpPr>
        <p:spPr>
          <a:xfrm>
            <a:off x="3302345" y="5713599"/>
            <a:ext cx="8297165" cy="989586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t" anchorCtr="0">
            <a:noAutofit/>
          </a:bodyPr>
          <a:lstStyle/>
          <a:p>
            <a:pPr marL="171450" marR="0" lvl="1" indent="-171450" algn="l" defTabSz="84455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CL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Trebuchet MS" panose="020B0603020202020204" pitchFamily="34" charset="0"/>
              </a:rPr>
              <a:t>65% de los cuarteles con priorización Alta y Extrema a acuartelar, han participado en al menos 1 proceso de sanción</a:t>
            </a:r>
          </a:p>
          <a:p>
            <a:pPr marL="171450" marR="0" lvl="1" indent="-171450" algn="l" defTabSz="84455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CL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Trebuchet MS" panose="020B0603020202020204" pitchFamily="34" charset="0"/>
              </a:rPr>
              <a:t>Incorporación de interconexiones para alimentar el cuartel desde otro punto</a:t>
            </a:r>
          </a:p>
          <a:p>
            <a:pPr marL="171450" marR="0" lvl="1" indent="-171450" algn="l" defTabSz="84455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CL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Trebuchet MS" panose="020B0603020202020204" pitchFamily="34" charset="0"/>
              </a:rPr>
              <a:t>Renovaciones con válvulas para acuartelas</a:t>
            </a:r>
          </a:p>
        </p:txBody>
      </p:sp>
      <p:sp>
        <p:nvSpPr>
          <p:cNvPr id="104" name="Rectángulo 103">
            <a:extLst>
              <a:ext uri="{FF2B5EF4-FFF2-40B4-BE49-F238E27FC236}">
                <a16:creationId xmlns:a16="http://schemas.microsoft.com/office/drawing/2014/main" id="{C186E427-E0D6-4EA8-8881-FF598CB26947}"/>
              </a:ext>
            </a:extLst>
          </p:cNvPr>
          <p:cNvSpPr/>
          <p:nvPr/>
        </p:nvSpPr>
        <p:spPr>
          <a:xfrm>
            <a:off x="10996091" y="1014179"/>
            <a:ext cx="744996" cy="98444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ctr" anchorCtr="0">
            <a:noAutofit/>
          </a:bodyPr>
          <a:lstStyle/>
          <a:p>
            <a:pPr marL="0" marR="0" lvl="1" indent="0" algn="ctr" defTabSz="84455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Tx/>
              <a:buNone/>
              <a:tabLst/>
              <a:defRPr/>
            </a:pPr>
            <a:endParaRPr kumimoji="0" lang="es-CL" sz="1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  <a:sym typeface="Trebuchet MS" panose="020B0603020202020204" pitchFamily="34" charset="0"/>
            </a:endParaRPr>
          </a:p>
          <a:p>
            <a:pPr marL="0" marR="0" lvl="1" indent="0" algn="ctr" defTabSz="84455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Tx/>
              <a:buNone/>
              <a:tabLst/>
              <a:defRPr/>
            </a:pPr>
            <a:r>
              <a:rPr kumimoji="0" lang="es-CL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Trebuchet MS" panose="020B0603020202020204" pitchFamily="34" charset="0"/>
              </a:rPr>
              <a:t>0</a:t>
            </a:r>
            <a:r>
              <a:rPr kumimoji="0" lang="es-C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Trebuchet MS" panose="020B0603020202020204" pitchFamily="34" charset="0"/>
              </a:rPr>
              <a:t>   </a:t>
            </a:r>
            <a:r>
              <a:rPr kumimoji="0" lang="es-CL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Trebuchet MS" panose="020B0603020202020204" pitchFamily="34" charset="0"/>
              </a:rPr>
              <a:t>cuarteles críticos</a:t>
            </a:r>
          </a:p>
          <a:p>
            <a:pPr marL="0" marR="0" lvl="1" indent="0" algn="ctr" defTabSz="84455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Tx/>
              <a:buNone/>
              <a:tabLst/>
              <a:defRPr/>
            </a:pPr>
            <a:endParaRPr kumimoji="0" lang="es-CL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  <a:sym typeface="Trebuchet MS" panose="020B0603020202020204" pitchFamily="34" charset="0"/>
            </a:endParaRPr>
          </a:p>
        </p:txBody>
      </p:sp>
      <p:sp>
        <p:nvSpPr>
          <p:cNvPr id="105" name="Rectángulo 104">
            <a:extLst>
              <a:ext uri="{FF2B5EF4-FFF2-40B4-BE49-F238E27FC236}">
                <a16:creationId xmlns:a16="http://schemas.microsoft.com/office/drawing/2014/main" id="{F6C5ACAE-C330-4C18-B34A-6E1F90DA0F57}"/>
              </a:ext>
            </a:extLst>
          </p:cNvPr>
          <p:cNvSpPr/>
          <p:nvPr/>
        </p:nvSpPr>
        <p:spPr>
          <a:xfrm>
            <a:off x="7723366" y="3523084"/>
            <a:ext cx="438979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4556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L" altLang="es-CL" sz="1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sym typeface="Trebuchet MS" panose="020B0603020202020204" pitchFamily="34" charset="0"/>
              </a:rPr>
              <a:t>Beneficios:</a:t>
            </a:r>
            <a:endParaRPr kumimoji="0" lang="es-CL" altLang="es-CL" sz="1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rebuchet MS" panose="020B0603020202020204" pitchFamily="34" charset="0"/>
              <a:sym typeface="Trebuchet MS" panose="020B0603020202020204" pitchFamily="34" charset="0"/>
            </a:endParaRPr>
          </a:p>
          <a:p>
            <a:pPr marL="284163" marR="0" lvl="0" indent="-285750" algn="just" defTabSz="4556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s-CL" altLang="es-CL" sz="1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rebuchet MS" panose="020B0603020202020204" pitchFamily="34" charset="0"/>
                <a:sym typeface="Trebuchet MS" panose="020B0603020202020204" pitchFamily="34" charset="0"/>
              </a:rPr>
              <a:t>Evita o minimiza Multas, compensaciones, demandas colectivas o institucionales asociadas a suspensiones de servicio.</a:t>
            </a:r>
          </a:p>
          <a:p>
            <a:pPr marL="284163" marR="0" lvl="0" indent="-285750" algn="just" defTabSz="4556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s-CL" altLang="es-CL" sz="1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rebuchet MS" panose="020B0603020202020204" pitchFamily="34" charset="0"/>
                <a:sym typeface="Trebuchet MS" panose="020B0603020202020204" pitchFamily="34" charset="0"/>
              </a:rPr>
              <a:t>Aumento en la satisfacción de la calidad del servicio percibida por clientes </a:t>
            </a:r>
          </a:p>
          <a:p>
            <a:pPr marL="284163" marR="0" lvl="0" indent="-285750" algn="just" defTabSz="4556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s-CL" altLang="es-CL" sz="1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rebuchet MS" panose="020B0603020202020204" pitchFamily="34" charset="0"/>
                <a:sym typeface="Trebuchet MS" panose="020B0603020202020204" pitchFamily="34" charset="0"/>
              </a:rPr>
              <a:t>Cumplimiento Normativo.</a:t>
            </a:r>
          </a:p>
        </p:txBody>
      </p:sp>
      <p:sp>
        <p:nvSpPr>
          <p:cNvPr id="106" name="Rectángulo redondeado 3">
            <a:extLst>
              <a:ext uri="{FF2B5EF4-FFF2-40B4-BE49-F238E27FC236}">
                <a16:creationId xmlns:a16="http://schemas.microsoft.com/office/drawing/2014/main" id="{E6594052-7ED5-4585-8C12-3AB654531D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93684" y="2267757"/>
            <a:ext cx="935037" cy="43973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4F81BD"/>
            </a:solidFill>
            <a:prstDash val="sysDash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45718" tIns="45718" rIns="45718" bIns="45718"/>
          <a:lstStyle>
            <a:lvl1pPr marL="455613"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1pPr>
            <a:lvl2pPr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2pPr>
            <a:lvl3pPr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3pPr>
            <a:lvl4pPr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4pPr>
            <a:lvl5pPr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5pPr>
            <a:lvl6pPr marL="22844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6pPr>
            <a:lvl7pPr marL="27416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7pPr>
            <a:lvl8pPr marL="31988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8pPr>
            <a:lvl9pPr marL="36560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9pPr>
          </a:lstStyle>
          <a:p>
            <a:pPr marL="455613" marR="0" lvl="0" indent="0" algn="l" defTabSz="455613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CL" altLang="es-CL" sz="11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 panose="020B0604020202020204" pitchFamily="34" charset="0"/>
              <a:cs typeface="Helvetica" panose="020B0604020202020204" pitchFamily="34" charset="0"/>
              <a:sym typeface="Helvetica" panose="020B0604020202020204" pitchFamily="34" charset="0"/>
            </a:endParaRPr>
          </a:p>
        </p:txBody>
      </p:sp>
      <p:sp>
        <p:nvSpPr>
          <p:cNvPr id="107" name="Elipse 4">
            <a:extLst>
              <a:ext uri="{FF2B5EF4-FFF2-40B4-BE49-F238E27FC236}">
                <a16:creationId xmlns:a16="http://schemas.microsoft.com/office/drawing/2014/main" id="{74B0F12D-DCBB-4742-8932-71E37C302B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21929" y="2242571"/>
            <a:ext cx="214313" cy="215900"/>
          </a:xfrm>
          <a:prstGeom prst="ellipse">
            <a:avLst/>
          </a:prstGeom>
          <a:solidFill>
            <a:srgbClr val="FFFFFF"/>
          </a:solidFill>
          <a:ln w="25400" algn="ctr">
            <a:solidFill>
              <a:srgbClr val="4F81BD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45718" tIns="45718" rIns="45718" bIns="45718"/>
          <a:lstStyle>
            <a:lvl1pPr marL="455613"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1pPr>
            <a:lvl2pPr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2pPr>
            <a:lvl3pPr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3pPr>
            <a:lvl4pPr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4pPr>
            <a:lvl5pPr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5pPr>
            <a:lvl6pPr marL="22844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6pPr>
            <a:lvl7pPr marL="27416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7pPr>
            <a:lvl8pPr marL="31988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8pPr>
            <a:lvl9pPr marL="36560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9pPr>
          </a:lstStyle>
          <a:p>
            <a:pPr marL="455613" marR="0" lvl="0" indent="0" algn="l" defTabSz="455613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CL" altLang="es-CL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 panose="020B0604020202020204" pitchFamily="34" charset="0"/>
              <a:cs typeface="Helvetica" panose="020B0604020202020204" pitchFamily="34" charset="0"/>
              <a:sym typeface="Helvetica" panose="020B0604020202020204" pitchFamily="34" charset="0"/>
            </a:endParaRPr>
          </a:p>
        </p:txBody>
      </p:sp>
      <p:sp>
        <p:nvSpPr>
          <p:cNvPr id="108" name="CuadroTexto 5">
            <a:extLst>
              <a:ext uri="{FF2B5EF4-FFF2-40B4-BE49-F238E27FC236}">
                <a16:creationId xmlns:a16="http://schemas.microsoft.com/office/drawing/2014/main" id="{1FA7704F-8813-4E82-9A08-28A392B1B6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85734" y="2189899"/>
            <a:ext cx="2159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just" defTabSz="4556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L" altLang="es-CL" sz="13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sym typeface="Trebuchet MS" panose="020B0603020202020204" pitchFamily="34" charset="0"/>
              </a:rPr>
              <a:t>1</a:t>
            </a:r>
          </a:p>
        </p:txBody>
      </p:sp>
      <p:sp>
        <p:nvSpPr>
          <p:cNvPr id="109" name="CuadroTexto 6">
            <a:extLst>
              <a:ext uri="{FF2B5EF4-FFF2-40B4-BE49-F238E27FC236}">
                <a16:creationId xmlns:a16="http://schemas.microsoft.com/office/drawing/2014/main" id="{11C78211-1160-4251-8626-3F2052E9F6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68284" y="2377509"/>
            <a:ext cx="960437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ctr" defTabSz="4556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L" altLang="es-CL" sz="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sym typeface="Trebuchet MS" panose="020B0603020202020204" pitchFamily="34" charset="0"/>
              </a:rPr>
              <a:t>Estándares</a:t>
            </a:r>
          </a:p>
        </p:txBody>
      </p:sp>
      <p:sp>
        <p:nvSpPr>
          <p:cNvPr id="110" name="Rectángulo redondeado 22">
            <a:extLst>
              <a:ext uri="{FF2B5EF4-FFF2-40B4-BE49-F238E27FC236}">
                <a16:creationId xmlns:a16="http://schemas.microsoft.com/office/drawing/2014/main" id="{4E982319-9B15-4B94-8E0A-7A0DCE1C49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95409" y="2267757"/>
            <a:ext cx="936625" cy="43973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4F81BD"/>
            </a:solidFill>
            <a:prstDash val="sysDash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45718" tIns="45718" rIns="45718" bIns="45718"/>
          <a:lstStyle>
            <a:lvl1pPr marL="455613"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1pPr>
            <a:lvl2pPr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2pPr>
            <a:lvl3pPr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3pPr>
            <a:lvl4pPr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4pPr>
            <a:lvl5pPr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5pPr>
            <a:lvl6pPr marL="22844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6pPr>
            <a:lvl7pPr marL="27416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7pPr>
            <a:lvl8pPr marL="31988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8pPr>
            <a:lvl9pPr marL="36560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9pPr>
          </a:lstStyle>
          <a:p>
            <a:pPr marL="455613" marR="0" lvl="0" indent="0" algn="l" defTabSz="455613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CL" altLang="es-CL" sz="11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 panose="020B0604020202020204" pitchFamily="34" charset="0"/>
              <a:cs typeface="Helvetica" panose="020B0604020202020204" pitchFamily="34" charset="0"/>
              <a:sym typeface="Helvetica" panose="020B0604020202020204" pitchFamily="34" charset="0"/>
            </a:endParaRPr>
          </a:p>
        </p:txBody>
      </p:sp>
      <p:sp>
        <p:nvSpPr>
          <p:cNvPr id="111" name="Elipse 23">
            <a:extLst>
              <a:ext uri="{FF2B5EF4-FFF2-40B4-BE49-F238E27FC236}">
                <a16:creationId xmlns:a16="http://schemas.microsoft.com/office/drawing/2014/main" id="{C6E16EAE-FE10-4B65-8A9C-81CCBABE52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23654" y="2242571"/>
            <a:ext cx="215900" cy="215900"/>
          </a:xfrm>
          <a:prstGeom prst="ellipse">
            <a:avLst/>
          </a:prstGeom>
          <a:solidFill>
            <a:srgbClr val="FFFFFF"/>
          </a:solidFill>
          <a:ln w="25400" algn="ctr">
            <a:solidFill>
              <a:srgbClr val="4F81BD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45718" tIns="45718" rIns="45718" bIns="45718"/>
          <a:lstStyle>
            <a:lvl1pPr marL="455613"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1pPr>
            <a:lvl2pPr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2pPr>
            <a:lvl3pPr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3pPr>
            <a:lvl4pPr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4pPr>
            <a:lvl5pPr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5pPr>
            <a:lvl6pPr marL="22844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6pPr>
            <a:lvl7pPr marL="27416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7pPr>
            <a:lvl8pPr marL="31988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8pPr>
            <a:lvl9pPr marL="36560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9pPr>
          </a:lstStyle>
          <a:p>
            <a:pPr marL="455613" marR="0" lvl="0" indent="0" algn="l" defTabSz="455613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CL" altLang="es-CL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 panose="020B0604020202020204" pitchFamily="34" charset="0"/>
              <a:cs typeface="Helvetica" panose="020B0604020202020204" pitchFamily="34" charset="0"/>
              <a:sym typeface="Helvetica" panose="020B0604020202020204" pitchFamily="34" charset="0"/>
            </a:endParaRPr>
          </a:p>
        </p:txBody>
      </p:sp>
      <p:sp>
        <p:nvSpPr>
          <p:cNvPr id="112" name="CuadroTexto 25">
            <a:extLst>
              <a:ext uri="{FF2B5EF4-FFF2-40B4-BE49-F238E27FC236}">
                <a16:creationId xmlns:a16="http://schemas.microsoft.com/office/drawing/2014/main" id="{D3B943BF-7120-47B9-9639-1B97EF3954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30175" y="2306886"/>
            <a:ext cx="10541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ctr" defTabSz="4556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L" altLang="es-CL" sz="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sym typeface="Trebuchet MS" panose="020B0603020202020204" pitchFamily="34" charset="0"/>
              </a:rPr>
              <a:t>Control y Seguimiento</a:t>
            </a:r>
          </a:p>
        </p:txBody>
      </p:sp>
      <p:sp>
        <p:nvSpPr>
          <p:cNvPr id="113" name="Rectángulo redondeado 26">
            <a:extLst>
              <a:ext uri="{FF2B5EF4-FFF2-40B4-BE49-F238E27FC236}">
                <a16:creationId xmlns:a16="http://schemas.microsoft.com/office/drawing/2014/main" id="{855C3510-A898-4084-BA19-6B1DA40D19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97134" y="2267757"/>
            <a:ext cx="936625" cy="43973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4F81BD"/>
            </a:solidFill>
            <a:prstDash val="sysDash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45718" tIns="45718" rIns="45718" bIns="45718"/>
          <a:lstStyle>
            <a:lvl1pPr marL="455613"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1pPr>
            <a:lvl2pPr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2pPr>
            <a:lvl3pPr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3pPr>
            <a:lvl4pPr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4pPr>
            <a:lvl5pPr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5pPr>
            <a:lvl6pPr marL="22844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6pPr>
            <a:lvl7pPr marL="27416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7pPr>
            <a:lvl8pPr marL="31988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8pPr>
            <a:lvl9pPr marL="36560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9pPr>
          </a:lstStyle>
          <a:p>
            <a:pPr marL="455613" marR="0" lvl="0" indent="0" algn="l" defTabSz="455613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CL" altLang="es-CL" sz="11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 panose="020B0604020202020204" pitchFamily="34" charset="0"/>
              <a:cs typeface="Helvetica" panose="020B0604020202020204" pitchFamily="34" charset="0"/>
              <a:sym typeface="Helvetica" panose="020B0604020202020204" pitchFamily="34" charset="0"/>
            </a:endParaRPr>
          </a:p>
        </p:txBody>
      </p:sp>
      <p:sp>
        <p:nvSpPr>
          <p:cNvPr id="114" name="Elipse 28">
            <a:extLst>
              <a:ext uri="{FF2B5EF4-FFF2-40B4-BE49-F238E27FC236}">
                <a16:creationId xmlns:a16="http://schemas.microsoft.com/office/drawing/2014/main" id="{5E9121B9-ED78-40C4-A329-9E332AA1EF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25379" y="2242571"/>
            <a:ext cx="215900" cy="215900"/>
          </a:xfrm>
          <a:prstGeom prst="ellipse">
            <a:avLst/>
          </a:prstGeom>
          <a:solidFill>
            <a:srgbClr val="FFFFFF"/>
          </a:solidFill>
          <a:ln w="25400" algn="ctr">
            <a:solidFill>
              <a:srgbClr val="4F81BD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45718" tIns="45718" rIns="45718" bIns="45718"/>
          <a:lstStyle>
            <a:lvl1pPr marL="455613"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1pPr>
            <a:lvl2pPr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2pPr>
            <a:lvl3pPr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3pPr>
            <a:lvl4pPr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4pPr>
            <a:lvl5pPr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5pPr>
            <a:lvl6pPr marL="22844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6pPr>
            <a:lvl7pPr marL="27416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7pPr>
            <a:lvl8pPr marL="31988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8pPr>
            <a:lvl9pPr marL="36560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9pPr>
          </a:lstStyle>
          <a:p>
            <a:pPr marL="455613" marR="0" lvl="0" indent="0" algn="l" defTabSz="455613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CL" altLang="es-CL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 panose="020B0604020202020204" pitchFamily="34" charset="0"/>
              <a:cs typeface="Helvetica" panose="020B0604020202020204" pitchFamily="34" charset="0"/>
              <a:sym typeface="Helvetica" panose="020B0604020202020204" pitchFamily="34" charset="0"/>
            </a:endParaRPr>
          </a:p>
        </p:txBody>
      </p:sp>
      <p:sp>
        <p:nvSpPr>
          <p:cNvPr id="115" name="CuadroTexto 36">
            <a:extLst>
              <a:ext uri="{FF2B5EF4-FFF2-40B4-BE49-F238E27FC236}">
                <a16:creationId xmlns:a16="http://schemas.microsoft.com/office/drawing/2014/main" id="{FCD54488-230C-4FCD-9930-0D3EC5A3B5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7459" y="2188312"/>
            <a:ext cx="215900" cy="293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just" defTabSz="4556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L" altLang="es-CL" sz="13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sym typeface="Trebuchet MS" panose="020B0603020202020204" pitchFamily="34" charset="0"/>
              </a:rPr>
              <a:t>2</a:t>
            </a:r>
          </a:p>
        </p:txBody>
      </p:sp>
      <p:sp>
        <p:nvSpPr>
          <p:cNvPr id="116" name="CuadroTexto 37">
            <a:extLst>
              <a:ext uri="{FF2B5EF4-FFF2-40B4-BE49-F238E27FC236}">
                <a16:creationId xmlns:a16="http://schemas.microsoft.com/office/drawing/2014/main" id="{04FC86FD-77F0-4C0E-BF38-EFECE40917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822521" y="2179380"/>
            <a:ext cx="2159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just" defTabSz="4556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L" altLang="es-CL" sz="13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sym typeface="Trebuchet MS" panose="020B0603020202020204" pitchFamily="34" charset="0"/>
              </a:rPr>
              <a:t>3</a:t>
            </a:r>
          </a:p>
        </p:txBody>
      </p:sp>
      <p:sp>
        <p:nvSpPr>
          <p:cNvPr id="117" name="Rectángulo 116">
            <a:extLst>
              <a:ext uri="{FF2B5EF4-FFF2-40B4-BE49-F238E27FC236}">
                <a16:creationId xmlns:a16="http://schemas.microsoft.com/office/drawing/2014/main" id="{F18B06DE-BA10-4B79-892A-D1BACA931013}"/>
              </a:ext>
            </a:extLst>
          </p:cNvPr>
          <p:cNvSpPr/>
          <p:nvPr/>
        </p:nvSpPr>
        <p:spPr>
          <a:xfrm>
            <a:off x="8549221" y="2861482"/>
            <a:ext cx="1265238" cy="630942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4556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L" altLang="es-CL" sz="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(Headings)"/>
                <a:cs typeface="Arial" pitchFamily="34" charset="0"/>
                <a:sym typeface="Trebuchet MS" panose="020B0603020202020204" pitchFamily="34" charset="0"/>
              </a:rPr>
              <a:t>Clientes afectados por corte deben ser a lo más 300.</a:t>
            </a:r>
          </a:p>
          <a:p>
            <a:pPr marL="0" marR="0" lvl="0" indent="0" algn="ctr" defTabSz="4556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L" altLang="es-CL" sz="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(Headings)"/>
                <a:cs typeface="Arial" pitchFamily="34" charset="0"/>
                <a:sym typeface="Trebuchet MS" panose="020B0603020202020204" pitchFamily="34" charset="0"/>
              </a:rPr>
              <a:t>Definición de cuarteles críticos</a:t>
            </a:r>
          </a:p>
        </p:txBody>
      </p:sp>
      <p:sp>
        <p:nvSpPr>
          <p:cNvPr id="118" name="CuadroTexto 39">
            <a:extLst>
              <a:ext uri="{FF2B5EF4-FFF2-40B4-BE49-F238E27FC236}">
                <a16:creationId xmlns:a16="http://schemas.microsoft.com/office/drawing/2014/main" id="{B85B7847-8614-4D3B-95F5-FAF49B7865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816025" y="2377509"/>
            <a:ext cx="105410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ctr" defTabSz="4556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L" altLang="es-CL" sz="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sym typeface="Trebuchet MS" panose="020B0603020202020204" pitchFamily="34" charset="0"/>
              </a:rPr>
              <a:t>Mejora Continua</a:t>
            </a:r>
          </a:p>
        </p:txBody>
      </p:sp>
      <p:sp>
        <p:nvSpPr>
          <p:cNvPr id="119" name="Flecha arriba 8">
            <a:extLst>
              <a:ext uri="{FF2B5EF4-FFF2-40B4-BE49-F238E27FC236}">
                <a16:creationId xmlns:a16="http://schemas.microsoft.com/office/drawing/2014/main" id="{CCD873E4-A227-48A7-8184-0FE1215D5C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81034" y="2734482"/>
            <a:ext cx="144462" cy="144462"/>
          </a:xfrm>
          <a:prstGeom prst="up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5400" algn="ctr">
            <a:solidFill>
              <a:srgbClr val="4F81BD"/>
            </a:solidFill>
            <a:round/>
            <a:headEnd/>
            <a:tailEnd/>
          </a:ln>
        </p:spPr>
        <p:txBody>
          <a:bodyPr lIns="45718" tIns="45718" rIns="45718" bIns="45718"/>
          <a:lstStyle>
            <a:lvl1pPr marL="455613"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1pPr>
            <a:lvl2pPr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2pPr>
            <a:lvl3pPr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3pPr>
            <a:lvl4pPr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4pPr>
            <a:lvl5pPr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5pPr>
            <a:lvl6pPr marL="22844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6pPr>
            <a:lvl7pPr marL="27416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7pPr>
            <a:lvl8pPr marL="31988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8pPr>
            <a:lvl9pPr marL="36560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9pPr>
          </a:lstStyle>
          <a:p>
            <a:pPr marL="455613" marR="0" lvl="0" indent="0" algn="l" defTabSz="455613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CL" altLang="es-CL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 panose="020B0604020202020204" pitchFamily="34" charset="0"/>
              <a:cs typeface="Helvetica" panose="020B0604020202020204" pitchFamily="34" charset="0"/>
              <a:sym typeface="Helvetica" panose="020B0604020202020204" pitchFamily="34" charset="0"/>
            </a:endParaRPr>
          </a:p>
        </p:txBody>
      </p:sp>
      <p:sp>
        <p:nvSpPr>
          <p:cNvPr id="120" name="Rectángulo 119">
            <a:extLst>
              <a:ext uri="{FF2B5EF4-FFF2-40B4-BE49-F238E27FC236}">
                <a16:creationId xmlns:a16="http://schemas.microsoft.com/office/drawing/2014/main" id="{FF65347F-F2CA-4AC3-847B-9430FF5728DE}"/>
              </a:ext>
            </a:extLst>
          </p:cNvPr>
          <p:cNvSpPr/>
          <p:nvPr/>
        </p:nvSpPr>
        <p:spPr>
          <a:xfrm>
            <a:off x="10930471" y="2878391"/>
            <a:ext cx="1182688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171450" marR="0" lvl="0" indent="-171450" algn="l" defTabSz="4556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CL" altLang="es-CL" sz="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(Headings)"/>
                <a:cs typeface="Arial" pitchFamily="34" charset="0"/>
                <a:sym typeface="Trebuchet MS" panose="020B0603020202020204" pitchFamily="34" charset="0"/>
              </a:rPr>
              <a:t>Definición de sectores prioritarios. </a:t>
            </a:r>
          </a:p>
          <a:p>
            <a:pPr marL="171450" marR="0" lvl="0" indent="-171450" algn="l" defTabSz="4556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CL" altLang="es-CL" sz="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(Headings)"/>
                <a:cs typeface="Arial" pitchFamily="34" charset="0"/>
                <a:sym typeface="Trebuchet MS" panose="020B0603020202020204" pitchFamily="34" charset="0"/>
              </a:rPr>
              <a:t>Gestionar obras de acuartelamiento.</a:t>
            </a:r>
          </a:p>
        </p:txBody>
      </p:sp>
      <p:sp>
        <p:nvSpPr>
          <p:cNvPr id="121" name="Flecha arriba 41">
            <a:extLst>
              <a:ext uri="{FF2B5EF4-FFF2-40B4-BE49-F238E27FC236}">
                <a16:creationId xmlns:a16="http://schemas.microsoft.com/office/drawing/2014/main" id="{6E58CF21-DAB2-49CB-BFE6-B290BB3C5D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09884" y="2734482"/>
            <a:ext cx="142875" cy="142875"/>
          </a:xfrm>
          <a:prstGeom prst="up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5400" algn="ctr">
            <a:solidFill>
              <a:srgbClr val="4F81BD"/>
            </a:solidFill>
            <a:round/>
            <a:headEnd/>
            <a:tailEnd/>
          </a:ln>
        </p:spPr>
        <p:txBody>
          <a:bodyPr lIns="45718" tIns="45718" rIns="45718" bIns="45718"/>
          <a:lstStyle>
            <a:lvl1pPr marL="455613"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1pPr>
            <a:lvl2pPr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2pPr>
            <a:lvl3pPr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3pPr>
            <a:lvl4pPr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4pPr>
            <a:lvl5pPr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5pPr>
            <a:lvl6pPr marL="22844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6pPr>
            <a:lvl7pPr marL="27416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7pPr>
            <a:lvl8pPr marL="31988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8pPr>
            <a:lvl9pPr marL="36560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9pPr>
          </a:lstStyle>
          <a:p>
            <a:pPr marL="455613" marR="0" lvl="0" indent="0" algn="l" defTabSz="455613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CL" altLang="es-CL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 panose="020B0604020202020204" pitchFamily="34" charset="0"/>
              <a:cs typeface="Helvetica" panose="020B0604020202020204" pitchFamily="34" charset="0"/>
              <a:sym typeface="Helvetica" panose="020B0604020202020204" pitchFamily="34" charset="0"/>
            </a:endParaRPr>
          </a:p>
        </p:txBody>
      </p:sp>
      <p:sp>
        <p:nvSpPr>
          <p:cNvPr id="122" name="Rectángulo 121">
            <a:extLst>
              <a:ext uri="{FF2B5EF4-FFF2-40B4-BE49-F238E27FC236}">
                <a16:creationId xmlns:a16="http://schemas.microsoft.com/office/drawing/2014/main" id="{1D52BC70-CBA8-4AF3-AB0B-3AAB95FF6305}"/>
              </a:ext>
            </a:extLst>
          </p:cNvPr>
          <p:cNvSpPr/>
          <p:nvPr/>
        </p:nvSpPr>
        <p:spPr>
          <a:xfrm>
            <a:off x="9687458" y="2878944"/>
            <a:ext cx="1338642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56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L" altLang="es-CL" sz="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(Headings)"/>
                <a:cs typeface="Arial" pitchFamily="34" charset="0"/>
                <a:sym typeface="Trebuchet MS" panose="020B0603020202020204" pitchFamily="34" charset="0"/>
              </a:rPr>
              <a:t>Seguimiento de indicadores de clientes afectados por sector de corte.</a:t>
            </a:r>
          </a:p>
          <a:p>
            <a:pPr marL="0" marR="0" lvl="0" indent="0" algn="ctr" defTabSz="4556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L" altLang="es-CL" sz="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(Headings)"/>
                <a:cs typeface="Arial" pitchFamily="34" charset="0"/>
                <a:sym typeface="Trebuchet MS" panose="020B0603020202020204" pitchFamily="34" charset="0"/>
              </a:rPr>
              <a:t>Monitoreo de la evolución de la probabilidad e impacto</a:t>
            </a:r>
          </a:p>
        </p:txBody>
      </p:sp>
      <p:sp>
        <p:nvSpPr>
          <p:cNvPr id="123" name="Flecha arriba 43">
            <a:extLst>
              <a:ext uri="{FF2B5EF4-FFF2-40B4-BE49-F238E27FC236}">
                <a16:creationId xmlns:a16="http://schemas.microsoft.com/office/drawing/2014/main" id="{7885F3BD-AC2E-4D7C-9C0A-E5C6B47F94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16096" y="2750357"/>
            <a:ext cx="144463" cy="144462"/>
          </a:xfrm>
          <a:prstGeom prst="up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5400" algn="ctr">
            <a:solidFill>
              <a:srgbClr val="4F81BD"/>
            </a:solidFill>
            <a:round/>
            <a:headEnd/>
            <a:tailEnd/>
          </a:ln>
        </p:spPr>
        <p:txBody>
          <a:bodyPr lIns="45718" tIns="45718" rIns="45718" bIns="45718"/>
          <a:lstStyle>
            <a:lvl1pPr marL="455613"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1pPr>
            <a:lvl2pPr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2pPr>
            <a:lvl3pPr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3pPr>
            <a:lvl4pPr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4pPr>
            <a:lvl5pPr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5pPr>
            <a:lvl6pPr marL="22844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6pPr>
            <a:lvl7pPr marL="27416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7pPr>
            <a:lvl8pPr marL="31988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8pPr>
            <a:lvl9pPr marL="36560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9pPr>
          </a:lstStyle>
          <a:p>
            <a:pPr marL="455613" marR="0" lvl="0" indent="0" algn="l" defTabSz="455613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CL" altLang="es-CL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 panose="020B0604020202020204" pitchFamily="34" charset="0"/>
              <a:cs typeface="Helvetica" panose="020B0604020202020204" pitchFamily="34" charset="0"/>
              <a:sym typeface="Helvetica" panose="020B0604020202020204" pitchFamily="34" charset="0"/>
            </a:endParaRPr>
          </a:p>
        </p:txBody>
      </p:sp>
      <p:cxnSp>
        <p:nvCxnSpPr>
          <p:cNvPr id="124" name="Conector angular 10">
            <a:extLst>
              <a:ext uri="{FF2B5EF4-FFF2-40B4-BE49-F238E27FC236}">
                <a16:creationId xmlns:a16="http://schemas.microsoft.com/office/drawing/2014/main" id="{B9F324D1-328C-4D5C-B164-3E0F1D64E74F}"/>
              </a:ext>
            </a:extLst>
          </p:cNvPr>
          <p:cNvCxnSpPr>
            <a:cxnSpLocks noChangeShapeType="1"/>
            <a:stCxn id="118" idx="3"/>
          </p:cNvCxnSpPr>
          <p:nvPr/>
        </p:nvCxnSpPr>
        <p:spPr bwMode="auto">
          <a:xfrm flipH="1">
            <a:off x="8677809" y="2485231"/>
            <a:ext cx="3192316" cy="38855"/>
          </a:xfrm>
          <a:prstGeom prst="bentConnector5">
            <a:avLst>
              <a:gd name="adj1" fmla="val -3223"/>
              <a:gd name="adj2" fmla="val 865582"/>
              <a:gd name="adj3" fmla="val 104105"/>
            </a:avLst>
          </a:prstGeom>
          <a:noFill/>
          <a:ln w="25400" algn="ctr">
            <a:solidFill>
              <a:srgbClr val="4F81BD"/>
            </a:solidFill>
            <a:round/>
            <a:headEnd type="none" w="lg" len="sm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aphicFrame>
        <p:nvGraphicFramePr>
          <p:cNvPr id="125" name="Diagrama 124">
            <a:extLst>
              <a:ext uri="{FF2B5EF4-FFF2-40B4-BE49-F238E27FC236}">
                <a16:creationId xmlns:a16="http://schemas.microsoft.com/office/drawing/2014/main" id="{03443246-C197-4C72-B81E-4EF627DB460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1367719"/>
              </p:ext>
            </p:extLst>
          </p:nvPr>
        </p:nvGraphicFramePr>
        <p:xfrm>
          <a:off x="7765829" y="1729212"/>
          <a:ext cx="1743451" cy="19387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pic>
        <p:nvPicPr>
          <p:cNvPr id="129" name="Picture 5">
            <a:extLst>
              <a:ext uri="{FF2B5EF4-FFF2-40B4-BE49-F238E27FC236}">
                <a16:creationId xmlns:a16="http://schemas.microsoft.com/office/drawing/2014/main" id="{AE4F2A1E-7011-4349-B463-84984B8553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367126" y="4631101"/>
            <a:ext cx="1934442" cy="898142"/>
          </a:xfrm>
          <a:prstGeom prst="rect">
            <a:avLst/>
          </a:prstGeom>
          <a:ln w="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0" name="Picture 10">
            <a:extLst>
              <a:ext uri="{FF2B5EF4-FFF2-40B4-BE49-F238E27FC236}">
                <a16:creationId xmlns:a16="http://schemas.microsoft.com/office/drawing/2014/main" id="{1F82D7E9-C53B-4BF3-B554-00A82878AE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9177768" y="4637187"/>
            <a:ext cx="1865126" cy="881469"/>
          </a:xfrm>
          <a:prstGeom prst="rect">
            <a:avLst/>
          </a:prstGeom>
          <a:ln w="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1" name="CuadroTexto 130">
            <a:extLst>
              <a:ext uri="{FF2B5EF4-FFF2-40B4-BE49-F238E27FC236}">
                <a16:creationId xmlns:a16="http://schemas.microsoft.com/office/drawing/2014/main" id="{F9CF4F22-715D-4332-B989-D8D249F1006A}"/>
              </a:ext>
            </a:extLst>
          </p:cNvPr>
          <p:cNvSpPr txBox="1"/>
          <p:nvPr/>
        </p:nvSpPr>
        <p:spPr>
          <a:xfrm>
            <a:off x="8374177" y="4656565"/>
            <a:ext cx="79162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4556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L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sym typeface="Trebuchet MS" panose="020B0603020202020204" pitchFamily="34" charset="0"/>
              </a:rPr>
              <a:t>CUARTEL DE 412 CLIENTES</a:t>
            </a:r>
          </a:p>
        </p:txBody>
      </p:sp>
      <p:sp>
        <p:nvSpPr>
          <p:cNvPr id="132" name="CuadroTexto 131">
            <a:extLst>
              <a:ext uri="{FF2B5EF4-FFF2-40B4-BE49-F238E27FC236}">
                <a16:creationId xmlns:a16="http://schemas.microsoft.com/office/drawing/2014/main" id="{2AE66301-654A-4ED2-8E63-B52EEE94EB66}"/>
              </a:ext>
            </a:extLst>
          </p:cNvPr>
          <p:cNvSpPr txBox="1"/>
          <p:nvPr/>
        </p:nvSpPr>
        <p:spPr>
          <a:xfrm>
            <a:off x="11085188" y="4612350"/>
            <a:ext cx="96606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4556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L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sym typeface="Trebuchet MS" panose="020B0603020202020204" pitchFamily="34" charset="0"/>
              </a:rPr>
              <a:t>NUEVOS CUARTELES DE 223 y 189 CLIENTES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51D83EED-A53B-4252-AC57-25532F6A7B9B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546794" y="4607362"/>
            <a:ext cx="1109456" cy="957624"/>
          </a:xfrm>
          <a:prstGeom prst="rect">
            <a:avLst/>
          </a:prstGeom>
        </p:spPr>
      </p:pic>
      <p:sp>
        <p:nvSpPr>
          <p:cNvPr id="52" name="CuadroTexto 51">
            <a:extLst>
              <a:ext uri="{FF2B5EF4-FFF2-40B4-BE49-F238E27FC236}">
                <a16:creationId xmlns:a16="http://schemas.microsoft.com/office/drawing/2014/main" id="{A670F86C-E4C7-4E16-996D-0E2A14A790F2}"/>
              </a:ext>
            </a:extLst>
          </p:cNvPr>
          <p:cNvSpPr txBox="1"/>
          <p:nvPr/>
        </p:nvSpPr>
        <p:spPr>
          <a:xfrm>
            <a:off x="4656250" y="4753071"/>
            <a:ext cx="13209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56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L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sym typeface="Trebuchet MS" panose="020B0603020202020204" pitchFamily="34" charset="0"/>
              </a:rPr>
              <a:t>PRIORIZACIÓN EN BASE AL RIESGO</a:t>
            </a:r>
          </a:p>
        </p:txBody>
      </p:sp>
      <p:graphicFrame>
        <p:nvGraphicFramePr>
          <p:cNvPr id="53" name="Tabla 52">
            <a:extLst>
              <a:ext uri="{FF2B5EF4-FFF2-40B4-BE49-F238E27FC236}">
                <a16:creationId xmlns:a16="http://schemas.microsoft.com/office/drawing/2014/main" id="{51794A20-3284-4FF2-B686-A6C4EB5A81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211730"/>
              </p:ext>
            </p:extLst>
          </p:nvPr>
        </p:nvGraphicFramePr>
        <p:xfrm>
          <a:off x="2914482" y="2787223"/>
          <a:ext cx="1903048" cy="1600200"/>
        </p:xfrm>
        <a:graphic>
          <a:graphicData uri="http://schemas.openxmlformats.org/drawingml/2006/table">
            <a:tbl>
              <a:tblPr/>
              <a:tblGrid>
                <a:gridCol w="490179">
                  <a:extLst>
                    <a:ext uri="{9D8B030D-6E8A-4147-A177-3AD203B41FA5}">
                      <a16:colId xmlns:a16="http://schemas.microsoft.com/office/drawing/2014/main" val="1491347974"/>
                    </a:ext>
                  </a:extLst>
                </a:gridCol>
                <a:gridCol w="1412869">
                  <a:extLst>
                    <a:ext uri="{9D8B030D-6E8A-4147-A177-3AD203B41FA5}">
                      <a16:colId xmlns:a16="http://schemas.microsoft.com/office/drawing/2014/main" val="1273948572"/>
                    </a:ext>
                  </a:extLst>
                </a:gridCol>
              </a:tblGrid>
              <a:tr h="219193">
                <a:tc>
                  <a:txBody>
                    <a:bodyPr/>
                    <a:lstStyle/>
                    <a:p>
                      <a:pPr algn="ctr" fontAlgn="ctr"/>
                      <a:r>
                        <a:rPr lang="es-CL" sz="105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Año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L" sz="105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Cantidad de cuarteles acuartelados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4927190"/>
                  </a:ext>
                </a:extLst>
              </a:tr>
              <a:tr h="157348">
                <a:tc>
                  <a:txBody>
                    <a:bodyPr/>
                    <a:lstStyle/>
                    <a:p>
                      <a:pPr algn="ctr" fontAlgn="ctr"/>
                      <a:r>
                        <a:rPr lang="es-CL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L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0892086"/>
                  </a:ext>
                </a:extLst>
              </a:tr>
              <a:tr h="157348">
                <a:tc>
                  <a:txBody>
                    <a:bodyPr/>
                    <a:lstStyle/>
                    <a:p>
                      <a:pPr algn="ctr" fontAlgn="ctr"/>
                      <a:r>
                        <a:rPr lang="es-CL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2020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L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5101649"/>
                  </a:ext>
                </a:extLst>
              </a:tr>
              <a:tr h="157348">
                <a:tc>
                  <a:txBody>
                    <a:bodyPr/>
                    <a:lstStyle/>
                    <a:p>
                      <a:pPr algn="ctr" fontAlgn="ctr"/>
                      <a:r>
                        <a:rPr lang="es-CL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2021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L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0541330"/>
                  </a:ext>
                </a:extLst>
              </a:tr>
              <a:tr h="157348">
                <a:tc>
                  <a:txBody>
                    <a:bodyPr/>
                    <a:lstStyle/>
                    <a:p>
                      <a:pPr algn="ctr" fontAlgn="ctr"/>
                      <a:r>
                        <a:rPr lang="es-CL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L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4122882"/>
                  </a:ext>
                </a:extLst>
              </a:tr>
              <a:tr h="157348">
                <a:tc>
                  <a:txBody>
                    <a:bodyPr/>
                    <a:lstStyle/>
                    <a:p>
                      <a:pPr algn="ctr" fontAlgn="ctr"/>
                      <a:r>
                        <a:rPr lang="es-CL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L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5421733"/>
                  </a:ext>
                </a:extLst>
              </a:tr>
              <a:tr h="157348">
                <a:tc>
                  <a:txBody>
                    <a:bodyPr/>
                    <a:lstStyle/>
                    <a:p>
                      <a:pPr algn="ctr" fontAlgn="ctr"/>
                      <a:r>
                        <a:rPr lang="es-CL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2024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L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8231401"/>
                  </a:ext>
                </a:extLst>
              </a:tr>
              <a:tr h="157348">
                <a:tc>
                  <a:txBody>
                    <a:bodyPr/>
                    <a:lstStyle/>
                    <a:p>
                      <a:pPr algn="ctr" fontAlgn="ctr"/>
                      <a:r>
                        <a:rPr lang="es-CL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L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6825980"/>
                  </a:ext>
                </a:extLst>
              </a:tr>
              <a:tr h="157348">
                <a:tc>
                  <a:txBody>
                    <a:bodyPr/>
                    <a:lstStyle/>
                    <a:p>
                      <a:pPr algn="ctr" fontAlgn="ctr"/>
                      <a:r>
                        <a:rPr lang="es-CL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Total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L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4990483"/>
                  </a:ext>
                </a:extLst>
              </a:tr>
            </a:tbl>
          </a:graphicData>
        </a:graphic>
      </p:graphicFrame>
      <p:graphicFrame>
        <p:nvGraphicFramePr>
          <p:cNvPr id="54" name="Gráfico 53">
            <a:extLst>
              <a:ext uri="{FF2B5EF4-FFF2-40B4-BE49-F238E27FC236}">
                <a16:creationId xmlns:a16="http://schemas.microsoft.com/office/drawing/2014/main" id="{4481A721-E121-4856-B662-8382BFCD9AE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86538853"/>
              </p:ext>
            </p:extLst>
          </p:nvPr>
        </p:nvGraphicFramePr>
        <p:xfrm>
          <a:off x="4893431" y="2511849"/>
          <a:ext cx="2915891" cy="19593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4"/>
          </a:graphicData>
        </a:graphic>
      </p:graphicFrame>
    </p:spTree>
    <p:extLst>
      <p:ext uri="{BB962C8B-B14F-4D97-AF65-F5344CB8AC3E}">
        <p14:creationId xmlns:p14="http://schemas.microsoft.com/office/powerpoint/2010/main" val="265580482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o 4">
            <a:extLst>
              <a:ext uri="{FF2B5EF4-FFF2-40B4-BE49-F238E27FC236}">
                <a16:creationId xmlns:a16="http://schemas.microsoft.com/office/drawing/2014/main" id="{C0AF0B21-9598-484C-B098-D5B513B144F8}"/>
              </a:ext>
            </a:extLst>
          </p:cNvPr>
          <p:cNvGrpSpPr/>
          <p:nvPr/>
        </p:nvGrpSpPr>
        <p:grpSpPr>
          <a:xfrm>
            <a:off x="0" y="10"/>
            <a:ext cx="12192000" cy="6857990"/>
            <a:chOff x="0" y="10"/>
            <a:chExt cx="12192000" cy="6857990"/>
          </a:xfrm>
        </p:grpSpPr>
        <p:pic>
          <p:nvPicPr>
            <p:cNvPr id="4" name="Imagen 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174"/>
            <a:stretch/>
          </p:blipFill>
          <p:spPr>
            <a:xfrm>
              <a:off x="20" y="10"/>
              <a:ext cx="12191980" cy="6857990"/>
            </a:xfrm>
            <a:prstGeom prst="rect">
              <a:avLst/>
            </a:prstGeom>
          </p:spPr>
        </p:pic>
        <p:pic>
          <p:nvPicPr>
            <p:cNvPr id="3" name="Imagen 2">
              <a:extLst>
                <a:ext uri="{FF2B5EF4-FFF2-40B4-BE49-F238E27FC236}">
                  <a16:creationId xmlns:a16="http://schemas.microsoft.com/office/drawing/2014/main" id="{87B5D9BE-495C-4468-A00B-C91B81093E0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332657"/>
              <a:ext cx="2711624" cy="6336704"/>
            </a:xfrm>
            <a:prstGeom prst="rect">
              <a:avLst/>
            </a:prstGeom>
            <a:solidFill>
              <a:srgbClr val="5AB9FA"/>
            </a:solidFill>
          </p:spPr>
        </p:pic>
      </p:grpSp>
      <p:sp>
        <p:nvSpPr>
          <p:cNvPr id="6" name="4 CuadroTexto">
            <a:extLst>
              <a:ext uri="{FF2B5EF4-FFF2-40B4-BE49-F238E27FC236}">
                <a16:creationId xmlns:a16="http://schemas.microsoft.com/office/drawing/2014/main" id="{FB3DB71E-D5EE-4E5A-9F02-5E0984C4E76C}"/>
              </a:ext>
            </a:extLst>
          </p:cNvPr>
          <p:cNvSpPr txBox="1">
            <a:spLocks noChangeArrowheads="1"/>
          </p:cNvSpPr>
          <p:nvPr/>
        </p:nvSpPr>
        <p:spPr>
          <a:xfrm>
            <a:off x="159150" y="926807"/>
            <a:ext cx="2393324" cy="1311067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_tradnl" altLang="es-CL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ACTIVIDADES</a:t>
            </a:r>
          </a:p>
          <a:p>
            <a:pPr algn="ctr"/>
            <a:br>
              <a:rPr lang="es-ES_tradnl" altLang="es-CL" sz="15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s-ES_tradnl" altLang="es-CL" sz="15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CAPA 1</a:t>
            </a:r>
          </a:p>
          <a:p>
            <a:pPr algn="ctr"/>
            <a:r>
              <a:rPr lang="es-ES_tradnl" altLang="es-CL" sz="15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INFRAESTRUCTURA FÍSICA</a:t>
            </a:r>
            <a:br>
              <a:rPr lang="es-ES_tradnl" altLang="es-CL" sz="15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es-ES_tradnl" altLang="es-CL" sz="13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91D5AE1C-66D2-4F9B-AAA6-5D43517D91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36" y="2043481"/>
            <a:ext cx="2649188" cy="232258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FABCA206-5E90-42EE-A6A3-9168DC909B49}"/>
              </a:ext>
            </a:extLst>
          </p:cNvPr>
          <p:cNvSpPr/>
          <p:nvPr/>
        </p:nvSpPr>
        <p:spPr>
          <a:xfrm>
            <a:off x="211101" y="2589457"/>
            <a:ext cx="2219333" cy="286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0" algn="just">
              <a:lnSpc>
                <a:spcPct val="90000"/>
              </a:lnSpc>
              <a:defRPr/>
            </a:pPr>
            <a:r>
              <a:rPr lang="es-CL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DMA y Sectorización.</a:t>
            </a:r>
          </a:p>
        </p:txBody>
      </p:sp>
      <p:grpSp>
        <p:nvGrpSpPr>
          <p:cNvPr id="52" name="Grupo 51">
            <a:extLst>
              <a:ext uri="{FF2B5EF4-FFF2-40B4-BE49-F238E27FC236}">
                <a16:creationId xmlns:a16="http://schemas.microsoft.com/office/drawing/2014/main" id="{67959326-C216-4D72-9C12-92FB5A8A055A}"/>
              </a:ext>
            </a:extLst>
          </p:cNvPr>
          <p:cNvGrpSpPr/>
          <p:nvPr/>
        </p:nvGrpSpPr>
        <p:grpSpPr>
          <a:xfrm>
            <a:off x="3046728" y="993569"/>
            <a:ext cx="8750284" cy="1309532"/>
            <a:chOff x="-23801" y="1"/>
            <a:chExt cx="1886814" cy="696863"/>
          </a:xfrm>
          <a:solidFill>
            <a:schemeClr val="bg1"/>
          </a:solidFill>
        </p:grpSpPr>
        <p:sp>
          <p:nvSpPr>
            <p:cNvPr id="53" name="Rectángulo 52">
              <a:extLst>
                <a:ext uri="{FF2B5EF4-FFF2-40B4-BE49-F238E27FC236}">
                  <a16:creationId xmlns:a16="http://schemas.microsoft.com/office/drawing/2014/main" id="{5E5F8559-3863-4731-8CFA-A75FE4BE133C}"/>
                </a:ext>
              </a:extLst>
            </p:cNvPr>
            <p:cNvSpPr/>
            <p:nvPr/>
          </p:nvSpPr>
          <p:spPr>
            <a:xfrm>
              <a:off x="5638" y="1"/>
              <a:ext cx="1857375" cy="696863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4" name="Rectángulo 53">
              <a:extLst>
                <a:ext uri="{FF2B5EF4-FFF2-40B4-BE49-F238E27FC236}">
                  <a16:creationId xmlns:a16="http://schemas.microsoft.com/office/drawing/2014/main" id="{4CF6B47B-CB44-48C2-AAB6-EE7E6730C3C5}"/>
                </a:ext>
              </a:extLst>
            </p:cNvPr>
            <p:cNvSpPr/>
            <p:nvPr/>
          </p:nvSpPr>
          <p:spPr>
            <a:xfrm>
              <a:off x="-23801" y="45782"/>
              <a:ext cx="427204" cy="626453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5128" tIns="77216" rIns="135128" bIns="77216" numCol="1" spcCol="1270" anchor="ctr" anchorCtr="0">
              <a:noAutofit/>
            </a:bodyPr>
            <a:lstStyle/>
            <a:p>
              <a:pPr lvl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CL" sz="2000" b="1" kern="1200" dirty="0">
                  <a:solidFill>
                    <a:srgbClr val="002060"/>
                  </a:solidFill>
                </a:rPr>
                <a:t>DMA y Sectorización</a:t>
              </a:r>
            </a:p>
          </p:txBody>
        </p:sp>
      </p:grpSp>
      <p:sp>
        <p:nvSpPr>
          <p:cNvPr id="55" name="Rectángulo 54">
            <a:extLst>
              <a:ext uri="{FF2B5EF4-FFF2-40B4-BE49-F238E27FC236}">
                <a16:creationId xmlns:a16="http://schemas.microsoft.com/office/drawing/2014/main" id="{2A59559F-6134-4A0E-905D-CA5B657D1294}"/>
              </a:ext>
            </a:extLst>
          </p:cNvPr>
          <p:cNvSpPr/>
          <p:nvPr/>
        </p:nvSpPr>
        <p:spPr>
          <a:xfrm>
            <a:off x="4956252" y="1142303"/>
            <a:ext cx="4143142" cy="1062227"/>
          </a:xfrm>
          <a:prstGeom prst="rect">
            <a:avLst/>
          </a:prstGeom>
          <a:solidFill>
            <a:schemeClr val="accent1">
              <a:tint val="40000"/>
              <a:hueOff val="0"/>
              <a:satOff val="0"/>
              <a:lumOff val="0"/>
              <a:alpha val="50000"/>
            </a:schemeClr>
          </a:solid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6" name="Rectángulo 55">
            <a:extLst>
              <a:ext uri="{FF2B5EF4-FFF2-40B4-BE49-F238E27FC236}">
                <a16:creationId xmlns:a16="http://schemas.microsoft.com/office/drawing/2014/main" id="{13E98AC4-C5BE-40F4-828D-890043AA8DA2}"/>
              </a:ext>
            </a:extLst>
          </p:cNvPr>
          <p:cNvSpPr/>
          <p:nvPr/>
        </p:nvSpPr>
        <p:spPr>
          <a:xfrm>
            <a:off x="4956248" y="1142305"/>
            <a:ext cx="4143146" cy="98444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t" anchorCtr="0">
            <a:noAutofit/>
          </a:bodyPr>
          <a:lstStyle/>
          <a:p>
            <a:pPr marL="171450" lvl="1" indent="-171450" defTabSz="844550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CL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Actualmente se cuenta con el 95% de las distribuciones de estanques medidas y transmisión de datos en línea.</a:t>
            </a:r>
            <a:endParaRPr lang="es-CL" sz="105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71450" lvl="1" indent="-171450" defTabSz="844550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CL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Medición de caudal en todas las ERP con sistema </a:t>
            </a:r>
            <a:r>
              <a:rPr lang="es-CL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multiconsignas</a:t>
            </a:r>
            <a:r>
              <a:rPr lang="es-CL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  <a:p>
            <a:pPr marL="171450" lvl="1" indent="-171450" defTabSz="844550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CL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Medición de caudal en DMA.</a:t>
            </a:r>
          </a:p>
          <a:p>
            <a:pPr marL="171450" lvl="1" indent="-171450" defTabSz="844550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CL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Gestión de Big Data para analizar caudales y realizar balances hidráulicos</a:t>
            </a:r>
          </a:p>
        </p:txBody>
      </p:sp>
      <p:sp>
        <p:nvSpPr>
          <p:cNvPr id="57" name="Rectángulo 56">
            <a:extLst>
              <a:ext uri="{FF2B5EF4-FFF2-40B4-BE49-F238E27FC236}">
                <a16:creationId xmlns:a16="http://schemas.microsoft.com/office/drawing/2014/main" id="{1343CBF7-C7AE-4DD3-B2C6-AB76BBFB09E7}"/>
              </a:ext>
            </a:extLst>
          </p:cNvPr>
          <p:cNvSpPr/>
          <p:nvPr/>
        </p:nvSpPr>
        <p:spPr>
          <a:xfrm>
            <a:off x="9252254" y="593965"/>
            <a:ext cx="720080" cy="392868"/>
          </a:xfrm>
          <a:prstGeom prst="rect">
            <a:avLst/>
          </a:prstGeom>
          <a:solidFill>
            <a:srgbClr val="002060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CL" sz="900" kern="1200" dirty="0"/>
              <a:t>Estado Inicial</a:t>
            </a:r>
          </a:p>
        </p:txBody>
      </p:sp>
      <p:sp>
        <p:nvSpPr>
          <p:cNvPr id="58" name="Rectángulo 57">
            <a:extLst>
              <a:ext uri="{FF2B5EF4-FFF2-40B4-BE49-F238E27FC236}">
                <a16:creationId xmlns:a16="http://schemas.microsoft.com/office/drawing/2014/main" id="{F10F953C-1E1E-43FF-8173-E99B9E455D9E}"/>
              </a:ext>
            </a:extLst>
          </p:cNvPr>
          <p:cNvSpPr/>
          <p:nvPr/>
        </p:nvSpPr>
        <p:spPr>
          <a:xfrm>
            <a:off x="9239800" y="1137097"/>
            <a:ext cx="744992" cy="1062227"/>
          </a:xfrm>
          <a:prstGeom prst="rect">
            <a:avLst/>
          </a:prstGeom>
          <a:solidFill>
            <a:schemeClr val="accent1">
              <a:tint val="40000"/>
              <a:hueOff val="0"/>
              <a:satOff val="0"/>
              <a:lumOff val="0"/>
              <a:alpha val="50000"/>
            </a:schemeClr>
          </a:solid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9" name="Rectángulo 58">
            <a:extLst>
              <a:ext uri="{FF2B5EF4-FFF2-40B4-BE49-F238E27FC236}">
                <a16:creationId xmlns:a16="http://schemas.microsoft.com/office/drawing/2014/main" id="{2E5BA2F0-B42F-4D12-BAAC-5CDBFFC4B585}"/>
              </a:ext>
            </a:extLst>
          </p:cNvPr>
          <p:cNvSpPr/>
          <p:nvPr/>
        </p:nvSpPr>
        <p:spPr>
          <a:xfrm>
            <a:off x="9239795" y="1137099"/>
            <a:ext cx="850341" cy="98444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ctr" anchorCtr="0">
            <a:noAutofit/>
          </a:bodyPr>
          <a:lstStyle/>
          <a:p>
            <a:pPr marL="171450" lvl="1" indent="-17145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s-CL" sz="1900" kern="1200" dirty="0"/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es-CL" dirty="0"/>
              <a:t>62 </a:t>
            </a:r>
            <a:r>
              <a:rPr lang="es-CL" kern="1200" dirty="0"/>
              <a:t>%</a:t>
            </a:r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s-CL" kern="1200" dirty="0"/>
          </a:p>
        </p:txBody>
      </p:sp>
      <p:sp>
        <p:nvSpPr>
          <p:cNvPr id="60" name="Rectángulo 59">
            <a:extLst>
              <a:ext uri="{FF2B5EF4-FFF2-40B4-BE49-F238E27FC236}">
                <a16:creationId xmlns:a16="http://schemas.microsoft.com/office/drawing/2014/main" id="{5606A5C9-1082-42A1-A351-48A6FB9D87AC}"/>
              </a:ext>
            </a:extLst>
          </p:cNvPr>
          <p:cNvSpPr/>
          <p:nvPr/>
        </p:nvSpPr>
        <p:spPr>
          <a:xfrm>
            <a:off x="10090137" y="593965"/>
            <a:ext cx="720080" cy="392868"/>
          </a:xfrm>
          <a:prstGeom prst="rect">
            <a:avLst/>
          </a:prstGeom>
          <a:solidFill>
            <a:srgbClr val="002060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CL" sz="900" kern="1200" dirty="0"/>
              <a:t>Estado Actual</a:t>
            </a:r>
          </a:p>
        </p:txBody>
      </p:sp>
      <p:sp>
        <p:nvSpPr>
          <p:cNvPr id="61" name="Rectángulo 60">
            <a:extLst>
              <a:ext uri="{FF2B5EF4-FFF2-40B4-BE49-F238E27FC236}">
                <a16:creationId xmlns:a16="http://schemas.microsoft.com/office/drawing/2014/main" id="{6946BBF9-9E1B-4784-A6F4-85F7A7F5D57F}"/>
              </a:ext>
            </a:extLst>
          </p:cNvPr>
          <p:cNvSpPr/>
          <p:nvPr/>
        </p:nvSpPr>
        <p:spPr>
          <a:xfrm>
            <a:off x="10077683" y="1137097"/>
            <a:ext cx="744992" cy="1062227"/>
          </a:xfrm>
          <a:prstGeom prst="rect">
            <a:avLst/>
          </a:prstGeom>
          <a:solidFill>
            <a:schemeClr val="accent1">
              <a:tint val="40000"/>
              <a:hueOff val="0"/>
              <a:satOff val="0"/>
              <a:lumOff val="0"/>
              <a:alpha val="50000"/>
            </a:schemeClr>
          </a:solid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2" name="Rectángulo 61">
            <a:extLst>
              <a:ext uri="{FF2B5EF4-FFF2-40B4-BE49-F238E27FC236}">
                <a16:creationId xmlns:a16="http://schemas.microsoft.com/office/drawing/2014/main" id="{03B13FEE-358F-4198-AD54-271933EF5498}"/>
              </a:ext>
            </a:extLst>
          </p:cNvPr>
          <p:cNvSpPr/>
          <p:nvPr/>
        </p:nvSpPr>
        <p:spPr>
          <a:xfrm>
            <a:off x="10924072" y="594617"/>
            <a:ext cx="720080" cy="392868"/>
          </a:xfrm>
          <a:prstGeom prst="rect">
            <a:avLst/>
          </a:prstGeom>
          <a:solidFill>
            <a:srgbClr val="002060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CL" sz="900" dirty="0"/>
              <a:t>Objetivo final</a:t>
            </a:r>
            <a:endParaRPr lang="es-CL" sz="900" kern="1200" dirty="0"/>
          </a:p>
        </p:txBody>
      </p:sp>
      <p:sp>
        <p:nvSpPr>
          <p:cNvPr id="63" name="Rectángulo 62">
            <a:extLst>
              <a:ext uri="{FF2B5EF4-FFF2-40B4-BE49-F238E27FC236}">
                <a16:creationId xmlns:a16="http://schemas.microsoft.com/office/drawing/2014/main" id="{0C6041CE-781B-4A3E-A759-89C576CE29D6}"/>
              </a:ext>
            </a:extLst>
          </p:cNvPr>
          <p:cNvSpPr/>
          <p:nvPr/>
        </p:nvSpPr>
        <p:spPr>
          <a:xfrm>
            <a:off x="10911618" y="1137749"/>
            <a:ext cx="744992" cy="1062227"/>
          </a:xfrm>
          <a:prstGeom prst="rect">
            <a:avLst/>
          </a:prstGeom>
          <a:solidFill>
            <a:schemeClr val="accent1">
              <a:tint val="40000"/>
              <a:hueOff val="0"/>
              <a:satOff val="0"/>
              <a:lumOff val="0"/>
              <a:alpha val="50000"/>
            </a:schemeClr>
          </a:solid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4" name="Rectángulo 63">
            <a:extLst>
              <a:ext uri="{FF2B5EF4-FFF2-40B4-BE49-F238E27FC236}">
                <a16:creationId xmlns:a16="http://schemas.microsoft.com/office/drawing/2014/main" id="{0EFD4469-5658-4105-A608-1F267E605C93}"/>
              </a:ext>
            </a:extLst>
          </p:cNvPr>
          <p:cNvSpPr/>
          <p:nvPr/>
        </p:nvSpPr>
        <p:spPr>
          <a:xfrm>
            <a:off x="9568953" y="2017902"/>
            <a:ext cx="1762447" cy="1812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Aft>
                <a:spcPct val="35000"/>
              </a:spcAft>
            </a:pPr>
            <a:r>
              <a:rPr lang="es-CL" sz="700" b="1" dirty="0">
                <a:solidFill>
                  <a:srgbClr val="002060"/>
                </a:solidFill>
              </a:rPr>
              <a:t>Cobertura Distribución y Transferencia</a:t>
            </a:r>
          </a:p>
        </p:txBody>
      </p:sp>
      <p:sp>
        <p:nvSpPr>
          <p:cNvPr id="65" name="Rectángulo 64">
            <a:extLst>
              <a:ext uri="{FF2B5EF4-FFF2-40B4-BE49-F238E27FC236}">
                <a16:creationId xmlns:a16="http://schemas.microsoft.com/office/drawing/2014/main" id="{246B27FE-9AD2-44EF-9520-F186CFAB4548}"/>
              </a:ext>
            </a:extLst>
          </p:cNvPr>
          <p:cNvSpPr/>
          <p:nvPr/>
        </p:nvSpPr>
        <p:spPr>
          <a:xfrm>
            <a:off x="10077678" y="1137099"/>
            <a:ext cx="833936" cy="98444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ctr" anchorCtr="0">
            <a:noAutofit/>
          </a:bodyPr>
          <a:lstStyle/>
          <a:p>
            <a:pPr marL="171450" lvl="1" indent="-17145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s-CL" sz="1900" kern="1200" dirty="0"/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es-CL" dirty="0"/>
              <a:t>95 </a:t>
            </a:r>
            <a:r>
              <a:rPr lang="es-CL" kern="1200" dirty="0"/>
              <a:t>%</a:t>
            </a:r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s-CL" kern="1200" dirty="0"/>
          </a:p>
        </p:txBody>
      </p:sp>
      <p:sp>
        <p:nvSpPr>
          <p:cNvPr id="66" name="Rectángulo 65">
            <a:extLst>
              <a:ext uri="{FF2B5EF4-FFF2-40B4-BE49-F238E27FC236}">
                <a16:creationId xmlns:a16="http://schemas.microsoft.com/office/drawing/2014/main" id="{41923C89-38C2-48BB-98B3-6E497DB50D44}"/>
              </a:ext>
            </a:extLst>
          </p:cNvPr>
          <p:cNvSpPr/>
          <p:nvPr/>
        </p:nvSpPr>
        <p:spPr>
          <a:xfrm>
            <a:off x="10872388" y="1137099"/>
            <a:ext cx="924624" cy="98444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ctr" anchorCtr="0">
            <a:noAutofit/>
          </a:bodyPr>
          <a:lstStyle/>
          <a:p>
            <a:pPr marL="171450" lvl="1" indent="-17145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s-CL" sz="1900" kern="1200" dirty="0"/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es-CL" dirty="0"/>
              <a:t>100 </a:t>
            </a:r>
            <a:r>
              <a:rPr lang="es-CL" kern="1200" dirty="0"/>
              <a:t>%</a:t>
            </a:r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s-CL" kern="1200" dirty="0"/>
          </a:p>
        </p:txBody>
      </p:sp>
      <p:sp>
        <p:nvSpPr>
          <p:cNvPr id="67" name="Pentágono 17">
            <a:extLst>
              <a:ext uri="{FF2B5EF4-FFF2-40B4-BE49-F238E27FC236}">
                <a16:creationId xmlns:a16="http://schemas.microsoft.com/office/drawing/2014/main" id="{D6DF7F98-3628-49AD-B3ED-3ABD202A55FF}"/>
              </a:ext>
            </a:extLst>
          </p:cNvPr>
          <p:cNvSpPr/>
          <p:nvPr/>
        </p:nvSpPr>
        <p:spPr>
          <a:xfrm>
            <a:off x="3183254" y="5564525"/>
            <a:ext cx="8613758" cy="816552"/>
          </a:xfrm>
          <a:prstGeom prst="homePlate">
            <a:avLst/>
          </a:prstGeom>
          <a:solidFill>
            <a:srgbClr val="002060"/>
          </a:solidFill>
          <a:ln>
            <a:solidFill>
              <a:schemeClr val="bg1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8" name="Rectángulo 67">
            <a:extLst>
              <a:ext uri="{FF2B5EF4-FFF2-40B4-BE49-F238E27FC236}">
                <a16:creationId xmlns:a16="http://schemas.microsoft.com/office/drawing/2014/main" id="{B67B47F6-426B-42F2-A2F1-E0E00B3F2824}"/>
              </a:ext>
            </a:extLst>
          </p:cNvPr>
          <p:cNvSpPr/>
          <p:nvPr/>
        </p:nvSpPr>
        <p:spPr>
          <a:xfrm>
            <a:off x="3183254" y="5564525"/>
            <a:ext cx="8460897" cy="795915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t" anchorCtr="0">
            <a:noAutofit/>
          </a:bodyPr>
          <a:lstStyle/>
          <a:p>
            <a:pPr marL="0" lvl="1" defTabSz="844550">
              <a:lnSpc>
                <a:spcPct val="90000"/>
              </a:lnSpc>
              <a:spcAft>
                <a:spcPct val="15000"/>
              </a:spcAft>
            </a:pPr>
            <a:r>
              <a:rPr lang="es-CL" sz="1600" b="1" u="sng" dirty="0">
                <a:solidFill>
                  <a:schemeClr val="bg1"/>
                </a:solidFill>
              </a:rPr>
              <a:t>Próximos desafíos</a:t>
            </a:r>
          </a:p>
          <a:p>
            <a:pPr marL="171450" lvl="1" indent="-171450" defTabSz="844550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CL" sz="1200" dirty="0">
                <a:solidFill>
                  <a:schemeClr val="bg1"/>
                </a:solidFill>
              </a:rPr>
              <a:t>Completar el 100% cobertura en </a:t>
            </a:r>
            <a:r>
              <a:rPr lang="es-CL" sz="1200" dirty="0" err="1">
                <a:solidFill>
                  <a:schemeClr val="bg1"/>
                </a:solidFill>
              </a:rPr>
              <a:t>macromedición</a:t>
            </a:r>
            <a:r>
              <a:rPr lang="es-CL" sz="1200" dirty="0">
                <a:solidFill>
                  <a:schemeClr val="bg1"/>
                </a:solidFill>
              </a:rPr>
              <a:t> lo cual debe estar implementado a fines del  2018.</a:t>
            </a:r>
          </a:p>
          <a:p>
            <a:pPr marL="171450" lvl="1" indent="-171450" defTabSz="844550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CL" sz="1200" dirty="0">
                <a:solidFill>
                  <a:schemeClr val="bg1"/>
                </a:solidFill>
              </a:rPr>
              <a:t>Contar con toda la </a:t>
            </a:r>
            <a:r>
              <a:rPr lang="es-CL" sz="1200" dirty="0" err="1">
                <a:solidFill>
                  <a:schemeClr val="bg1"/>
                </a:solidFill>
              </a:rPr>
              <a:t>macromedicion</a:t>
            </a:r>
            <a:r>
              <a:rPr lang="es-CL" sz="1200" dirty="0">
                <a:solidFill>
                  <a:schemeClr val="bg1"/>
                </a:solidFill>
              </a:rPr>
              <a:t> con </a:t>
            </a:r>
            <a:r>
              <a:rPr lang="es-CL" sz="1200" dirty="0" err="1">
                <a:solidFill>
                  <a:schemeClr val="bg1"/>
                </a:solidFill>
              </a:rPr>
              <a:t>envio</a:t>
            </a:r>
            <a:r>
              <a:rPr lang="es-CL" sz="1200" dirty="0">
                <a:solidFill>
                  <a:schemeClr val="bg1"/>
                </a:solidFill>
              </a:rPr>
              <a:t> de datos en línea. (GPRS o </a:t>
            </a:r>
            <a:r>
              <a:rPr lang="es-CL" sz="1200" dirty="0" err="1">
                <a:solidFill>
                  <a:schemeClr val="bg1"/>
                </a:solidFill>
              </a:rPr>
              <a:t>Telemetria</a:t>
            </a:r>
            <a:r>
              <a:rPr lang="es-CL" sz="1200" dirty="0">
                <a:solidFill>
                  <a:schemeClr val="bg1"/>
                </a:solidFill>
              </a:rPr>
              <a:t>)</a:t>
            </a:r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s-CL" sz="1200" kern="1200" dirty="0">
              <a:solidFill>
                <a:schemeClr val="bg1"/>
              </a:solidFill>
            </a:endParaRPr>
          </a:p>
        </p:txBody>
      </p:sp>
      <p:pic>
        <p:nvPicPr>
          <p:cNvPr id="69" name="Imagen 68">
            <a:extLst>
              <a:ext uri="{FF2B5EF4-FFF2-40B4-BE49-F238E27FC236}">
                <a16:creationId xmlns:a16="http://schemas.microsoft.com/office/drawing/2014/main" id="{44CED923-0F70-4856-9849-807A0573F3F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13702" y="2468331"/>
            <a:ext cx="4205703" cy="2222454"/>
          </a:xfrm>
          <a:prstGeom prst="rect">
            <a:avLst/>
          </a:prstGeom>
        </p:spPr>
      </p:pic>
      <p:sp>
        <p:nvSpPr>
          <p:cNvPr id="71" name="Rectángulo 70">
            <a:extLst>
              <a:ext uri="{FF2B5EF4-FFF2-40B4-BE49-F238E27FC236}">
                <a16:creationId xmlns:a16="http://schemas.microsoft.com/office/drawing/2014/main" id="{DD27F09F-9D74-499A-A799-5643C4EB6ABB}"/>
              </a:ext>
            </a:extLst>
          </p:cNvPr>
          <p:cNvSpPr/>
          <p:nvPr/>
        </p:nvSpPr>
        <p:spPr>
          <a:xfrm>
            <a:off x="3119772" y="4794735"/>
            <a:ext cx="8613758" cy="92843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t" anchorCtr="0">
            <a:noAutofit/>
          </a:bodyPr>
          <a:lstStyle/>
          <a:p>
            <a:pPr marL="171450" lvl="1" indent="-171450" algn="just">
              <a:buFont typeface="Wingdings" panose="05000000000000000000" pitchFamily="2" charset="2"/>
              <a:buChar char="ü"/>
            </a:pPr>
            <a:r>
              <a:rPr lang="es-CL" sz="1000" dirty="0">
                <a:solidFill>
                  <a:srgbClr val="002060"/>
                </a:solidFill>
                <a:latin typeface="+mj-lt"/>
              </a:rPr>
              <a:t>Se ha realizado la instalación de 173 macromedidores en ERP, asociados a equipos </a:t>
            </a:r>
            <a:r>
              <a:rPr lang="es-CL" sz="1000" dirty="0" err="1">
                <a:solidFill>
                  <a:srgbClr val="002060"/>
                </a:solidFill>
                <a:latin typeface="+mj-lt"/>
              </a:rPr>
              <a:t>multiconsignas</a:t>
            </a:r>
            <a:r>
              <a:rPr lang="es-CL" sz="1000" dirty="0">
                <a:solidFill>
                  <a:srgbClr val="002060"/>
                </a:solidFill>
                <a:latin typeface="+mj-lt"/>
              </a:rPr>
              <a:t>.</a:t>
            </a:r>
          </a:p>
          <a:p>
            <a:pPr marL="171450" lvl="1" indent="-171450" algn="just">
              <a:buFont typeface="Wingdings" panose="05000000000000000000" pitchFamily="2" charset="2"/>
              <a:buChar char="ü"/>
            </a:pPr>
            <a:r>
              <a:rPr lang="es-CL" sz="1000" dirty="0">
                <a:solidFill>
                  <a:srgbClr val="002060"/>
                </a:solidFill>
                <a:latin typeface="+mj-lt"/>
              </a:rPr>
              <a:t>Proceso de cierre de licitación de suministro de equipos 2017.</a:t>
            </a:r>
          </a:p>
          <a:p>
            <a:pPr marL="171450" lvl="1" indent="-171450" algn="just">
              <a:buFont typeface="Wingdings" panose="05000000000000000000" pitchFamily="2" charset="2"/>
              <a:buChar char="ü"/>
            </a:pPr>
            <a:r>
              <a:rPr lang="es-CL" sz="1000" dirty="0">
                <a:solidFill>
                  <a:srgbClr val="002060"/>
                </a:solidFill>
                <a:latin typeface="+mj-lt"/>
              </a:rPr>
              <a:t>Estandarización de instalación por tipo de medidor según análisis de velocidades mínimas.</a:t>
            </a:r>
          </a:p>
          <a:p>
            <a:pPr marL="171450" lvl="1" indent="-171450" algn="just">
              <a:buFont typeface="Wingdings" panose="05000000000000000000" pitchFamily="2" charset="2"/>
              <a:buChar char="ü"/>
            </a:pPr>
            <a:r>
              <a:rPr lang="es-CL" sz="1000" dirty="0">
                <a:solidFill>
                  <a:srgbClr val="002060"/>
                </a:solidFill>
                <a:latin typeface="+mj-lt"/>
              </a:rPr>
              <a:t>Incorporación de nuevas tecnologías y tipos de macromedidor: </a:t>
            </a:r>
            <a:r>
              <a:rPr lang="es-CL" sz="1000" dirty="0" err="1">
                <a:solidFill>
                  <a:srgbClr val="002060"/>
                </a:solidFill>
                <a:latin typeface="+mj-lt"/>
              </a:rPr>
              <a:t>Onicon</a:t>
            </a:r>
            <a:r>
              <a:rPr lang="es-CL" sz="1000" dirty="0">
                <a:solidFill>
                  <a:srgbClr val="002060"/>
                </a:solidFill>
                <a:latin typeface="+mj-lt"/>
              </a:rPr>
              <a:t>, </a:t>
            </a:r>
            <a:r>
              <a:rPr lang="es-CL" sz="1000" dirty="0" err="1">
                <a:solidFill>
                  <a:srgbClr val="002060"/>
                </a:solidFill>
                <a:latin typeface="+mj-lt"/>
              </a:rPr>
              <a:t>Octave</a:t>
            </a:r>
            <a:r>
              <a:rPr lang="es-CL" sz="1000" dirty="0">
                <a:solidFill>
                  <a:srgbClr val="002060"/>
                </a:solidFill>
                <a:latin typeface="+mj-lt"/>
              </a:rPr>
              <a:t>, </a:t>
            </a:r>
            <a:r>
              <a:rPr lang="es-CL" sz="1000" dirty="0" err="1">
                <a:solidFill>
                  <a:srgbClr val="002060"/>
                </a:solidFill>
                <a:latin typeface="+mj-lt"/>
              </a:rPr>
              <a:t>Clamp-on</a:t>
            </a:r>
            <a:r>
              <a:rPr lang="es-CL" sz="1000" dirty="0">
                <a:solidFill>
                  <a:srgbClr val="002060"/>
                </a:solidFill>
                <a:latin typeface="+mj-lt"/>
              </a:rPr>
              <a:t>. (Medición a bajas velocidades, No se requiere corte de suministro)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E339DF8B-A9F5-4DF4-ABE3-6AA017B816B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10339" y="2531435"/>
            <a:ext cx="3922173" cy="2096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24472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o 4">
            <a:extLst>
              <a:ext uri="{FF2B5EF4-FFF2-40B4-BE49-F238E27FC236}">
                <a16:creationId xmlns:a16="http://schemas.microsoft.com/office/drawing/2014/main" id="{C0AF0B21-9598-484C-B098-D5B513B144F8}"/>
              </a:ext>
            </a:extLst>
          </p:cNvPr>
          <p:cNvGrpSpPr/>
          <p:nvPr/>
        </p:nvGrpSpPr>
        <p:grpSpPr>
          <a:xfrm>
            <a:off x="0" y="10"/>
            <a:ext cx="12192000" cy="6857990"/>
            <a:chOff x="0" y="10"/>
            <a:chExt cx="12192000" cy="6857990"/>
          </a:xfrm>
        </p:grpSpPr>
        <p:pic>
          <p:nvPicPr>
            <p:cNvPr id="4" name="Imagen 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174"/>
            <a:stretch/>
          </p:blipFill>
          <p:spPr>
            <a:xfrm>
              <a:off x="20" y="10"/>
              <a:ext cx="12191980" cy="6857990"/>
            </a:xfrm>
            <a:prstGeom prst="rect">
              <a:avLst/>
            </a:prstGeom>
          </p:spPr>
        </p:pic>
        <p:pic>
          <p:nvPicPr>
            <p:cNvPr id="3" name="Imagen 2">
              <a:extLst>
                <a:ext uri="{FF2B5EF4-FFF2-40B4-BE49-F238E27FC236}">
                  <a16:creationId xmlns:a16="http://schemas.microsoft.com/office/drawing/2014/main" id="{87B5D9BE-495C-4468-A00B-C91B81093E0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332657"/>
              <a:ext cx="2711624" cy="6336704"/>
            </a:xfrm>
            <a:prstGeom prst="rect">
              <a:avLst/>
            </a:prstGeom>
            <a:solidFill>
              <a:srgbClr val="5AB9FA"/>
            </a:solidFill>
          </p:spPr>
        </p:pic>
      </p:grpSp>
      <p:sp>
        <p:nvSpPr>
          <p:cNvPr id="6" name="4 CuadroTexto">
            <a:extLst>
              <a:ext uri="{FF2B5EF4-FFF2-40B4-BE49-F238E27FC236}">
                <a16:creationId xmlns:a16="http://schemas.microsoft.com/office/drawing/2014/main" id="{FB3DB71E-D5EE-4E5A-9F02-5E0984C4E76C}"/>
              </a:ext>
            </a:extLst>
          </p:cNvPr>
          <p:cNvSpPr txBox="1">
            <a:spLocks noChangeArrowheads="1"/>
          </p:cNvSpPr>
          <p:nvPr/>
        </p:nvSpPr>
        <p:spPr>
          <a:xfrm>
            <a:off x="159150" y="926807"/>
            <a:ext cx="2393324" cy="1311067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_tradnl" altLang="es-CL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ACTIVIDADES</a:t>
            </a:r>
          </a:p>
          <a:p>
            <a:pPr algn="ctr"/>
            <a:br>
              <a:rPr lang="es-ES_tradnl" altLang="es-CL" sz="15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s-ES_tradnl" altLang="es-CL" sz="15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CAPA 1</a:t>
            </a:r>
          </a:p>
          <a:p>
            <a:pPr algn="ctr"/>
            <a:r>
              <a:rPr lang="es-ES_tradnl" altLang="es-CL" sz="15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INFRAESTRUCTURA FÍSICA</a:t>
            </a:r>
            <a:br>
              <a:rPr lang="es-ES_tradnl" altLang="es-CL" sz="15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es-ES_tradnl" altLang="es-CL" sz="13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91D5AE1C-66D2-4F9B-AAA6-5D43517D91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36" y="2043481"/>
            <a:ext cx="2649188" cy="232258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FABCA206-5E90-42EE-A6A3-9168DC909B49}"/>
              </a:ext>
            </a:extLst>
          </p:cNvPr>
          <p:cNvSpPr/>
          <p:nvPr/>
        </p:nvSpPr>
        <p:spPr>
          <a:xfrm>
            <a:off x="211101" y="2589457"/>
            <a:ext cx="2219333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0" algn="just">
              <a:lnSpc>
                <a:spcPct val="90000"/>
              </a:lnSpc>
              <a:defRPr/>
            </a:pPr>
            <a:r>
              <a:rPr lang="es-CL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Detección de fugas mediante acústico.</a:t>
            </a:r>
          </a:p>
        </p:txBody>
      </p:sp>
      <p:grpSp>
        <p:nvGrpSpPr>
          <p:cNvPr id="46" name="Grupo 45">
            <a:extLst>
              <a:ext uri="{FF2B5EF4-FFF2-40B4-BE49-F238E27FC236}">
                <a16:creationId xmlns:a16="http://schemas.microsoft.com/office/drawing/2014/main" id="{3A479A49-F1A8-4694-A44D-EB5D7FE6915F}"/>
              </a:ext>
            </a:extLst>
          </p:cNvPr>
          <p:cNvGrpSpPr/>
          <p:nvPr/>
        </p:nvGrpSpPr>
        <p:grpSpPr>
          <a:xfrm>
            <a:off x="3175279" y="1052736"/>
            <a:ext cx="8613758" cy="1309532"/>
            <a:chOff x="5638" y="1"/>
            <a:chExt cx="1857375" cy="696863"/>
          </a:xfrm>
          <a:solidFill>
            <a:schemeClr val="bg1"/>
          </a:solidFill>
        </p:grpSpPr>
        <p:sp>
          <p:nvSpPr>
            <p:cNvPr id="47" name="Rectángulo 46">
              <a:extLst>
                <a:ext uri="{FF2B5EF4-FFF2-40B4-BE49-F238E27FC236}">
                  <a16:creationId xmlns:a16="http://schemas.microsoft.com/office/drawing/2014/main" id="{DCC1DA68-49DB-4295-BBFE-DB3CCC8A3327}"/>
                </a:ext>
              </a:extLst>
            </p:cNvPr>
            <p:cNvSpPr/>
            <p:nvPr/>
          </p:nvSpPr>
          <p:spPr>
            <a:xfrm>
              <a:off x="5638" y="1"/>
              <a:ext cx="1857375" cy="696863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8" name="Rectángulo 47">
              <a:extLst>
                <a:ext uri="{FF2B5EF4-FFF2-40B4-BE49-F238E27FC236}">
                  <a16:creationId xmlns:a16="http://schemas.microsoft.com/office/drawing/2014/main" id="{EE2B5868-47DB-43B8-884D-4342E8CB8409}"/>
                </a:ext>
              </a:extLst>
            </p:cNvPr>
            <p:cNvSpPr/>
            <p:nvPr/>
          </p:nvSpPr>
          <p:spPr>
            <a:xfrm>
              <a:off x="12765" y="50700"/>
              <a:ext cx="368055" cy="626453"/>
            </a:xfrm>
            <a:prstGeom prst="rect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5128" tIns="77216" rIns="135128" bIns="77216" numCol="1" spcCol="1270" anchor="ctr" anchorCtr="0">
              <a:noAutofit/>
            </a:bodyPr>
            <a:lstStyle/>
            <a:p>
              <a:pPr lvl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CL" sz="2000" b="1" kern="1200" dirty="0">
                  <a:solidFill>
                    <a:srgbClr val="002060"/>
                  </a:solidFill>
                </a:rPr>
                <a:t>Detección de fugas acústico</a:t>
              </a:r>
            </a:p>
          </p:txBody>
        </p:sp>
      </p:grpSp>
      <p:sp>
        <p:nvSpPr>
          <p:cNvPr id="49" name="Rectángulo 48">
            <a:extLst>
              <a:ext uri="{FF2B5EF4-FFF2-40B4-BE49-F238E27FC236}">
                <a16:creationId xmlns:a16="http://schemas.microsoft.com/office/drawing/2014/main" id="{F92F3370-4B1F-4A21-B715-7A70DE2EE131}"/>
              </a:ext>
            </a:extLst>
          </p:cNvPr>
          <p:cNvSpPr/>
          <p:nvPr/>
        </p:nvSpPr>
        <p:spPr>
          <a:xfrm>
            <a:off x="4855382" y="1137842"/>
            <a:ext cx="4143142" cy="1123758"/>
          </a:xfrm>
          <a:prstGeom prst="rect">
            <a:avLst/>
          </a:prstGeom>
          <a:solidFill>
            <a:schemeClr val="accent1">
              <a:tint val="40000"/>
              <a:hueOff val="0"/>
              <a:satOff val="0"/>
              <a:lumOff val="0"/>
              <a:alpha val="50000"/>
            </a:schemeClr>
          </a:solid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0" name="Rectángulo 49">
            <a:extLst>
              <a:ext uri="{FF2B5EF4-FFF2-40B4-BE49-F238E27FC236}">
                <a16:creationId xmlns:a16="http://schemas.microsoft.com/office/drawing/2014/main" id="{23FDD6C5-6709-40A2-AE26-5BBD93686B25}"/>
              </a:ext>
            </a:extLst>
          </p:cNvPr>
          <p:cNvSpPr/>
          <p:nvPr/>
        </p:nvSpPr>
        <p:spPr>
          <a:xfrm>
            <a:off x="4948274" y="1105919"/>
            <a:ext cx="4143146" cy="98444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t" anchorCtr="0">
            <a:noAutofit/>
          </a:bodyPr>
          <a:lstStyle/>
          <a:p>
            <a:pPr marL="171450" lvl="1" indent="-171450" defTabSz="844550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CL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Reducir caudal nocturno en distribución.</a:t>
            </a:r>
          </a:p>
          <a:p>
            <a:pPr marL="171450" lvl="1" indent="-171450" defTabSz="844550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CL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Proveer de información de daño en infraestructura para renovación.</a:t>
            </a:r>
          </a:p>
          <a:p>
            <a:pPr marL="171450" lvl="1" indent="-171450" algn="just" defTabSz="844550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CL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La implementación de la herramienta inteligente de monitoreo permitirá gestionar y detectar de forma dinámica las fugas</a:t>
            </a:r>
            <a:endParaRPr lang="es-CL" sz="1200" kern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s-CL" sz="1100" kern="1200" dirty="0"/>
          </a:p>
        </p:txBody>
      </p:sp>
      <p:sp>
        <p:nvSpPr>
          <p:cNvPr id="51" name="Rectángulo 50">
            <a:extLst>
              <a:ext uri="{FF2B5EF4-FFF2-40B4-BE49-F238E27FC236}">
                <a16:creationId xmlns:a16="http://schemas.microsoft.com/office/drawing/2014/main" id="{89797427-3EF9-456E-A754-789E6D82A44C}"/>
              </a:ext>
            </a:extLst>
          </p:cNvPr>
          <p:cNvSpPr/>
          <p:nvPr/>
        </p:nvSpPr>
        <p:spPr>
          <a:xfrm>
            <a:off x="9244279" y="653132"/>
            <a:ext cx="720080" cy="392868"/>
          </a:xfrm>
          <a:prstGeom prst="rect">
            <a:avLst/>
          </a:prstGeom>
          <a:solidFill>
            <a:srgbClr val="002060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CL" sz="900" kern="1200" dirty="0"/>
              <a:t>Estado Inicial</a:t>
            </a:r>
          </a:p>
        </p:txBody>
      </p:sp>
      <p:sp>
        <p:nvSpPr>
          <p:cNvPr id="52" name="Rectángulo 51">
            <a:extLst>
              <a:ext uri="{FF2B5EF4-FFF2-40B4-BE49-F238E27FC236}">
                <a16:creationId xmlns:a16="http://schemas.microsoft.com/office/drawing/2014/main" id="{6C016B3E-B3DD-4A50-BDCE-D86CDD37B777}"/>
              </a:ext>
            </a:extLst>
          </p:cNvPr>
          <p:cNvSpPr/>
          <p:nvPr/>
        </p:nvSpPr>
        <p:spPr>
          <a:xfrm>
            <a:off x="9231824" y="1196264"/>
            <a:ext cx="837875" cy="1062227"/>
          </a:xfrm>
          <a:prstGeom prst="rect">
            <a:avLst/>
          </a:prstGeom>
          <a:solidFill>
            <a:schemeClr val="accent1">
              <a:tint val="40000"/>
              <a:hueOff val="0"/>
              <a:satOff val="0"/>
              <a:lumOff val="0"/>
              <a:alpha val="50000"/>
            </a:schemeClr>
          </a:solid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3" name="Rectángulo 52">
            <a:extLst>
              <a:ext uri="{FF2B5EF4-FFF2-40B4-BE49-F238E27FC236}">
                <a16:creationId xmlns:a16="http://schemas.microsoft.com/office/drawing/2014/main" id="{355C97B8-B6FE-4FC2-B4F7-F72EEB4E1751}"/>
              </a:ext>
            </a:extLst>
          </p:cNvPr>
          <p:cNvSpPr/>
          <p:nvPr/>
        </p:nvSpPr>
        <p:spPr>
          <a:xfrm>
            <a:off x="9155336" y="1196266"/>
            <a:ext cx="821481" cy="98444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ctr" anchorCtr="0">
            <a:noAutofit/>
          </a:bodyPr>
          <a:lstStyle/>
          <a:p>
            <a:pPr marL="171450" lvl="1" indent="-17145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s-CL" sz="1900" kern="1200" dirty="0"/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es-CL" dirty="0"/>
              <a:t>0 </a:t>
            </a:r>
            <a:r>
              <a:rPr lang="es-CL" kern="1200" dirty="0"/>
              <a:t>%</a:t>
            </a:r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s-CL" kern="1200" dirty="0"/>
          </a:p>
        </p:txBody>
      </p:sp>
      <p:sp>
        <p:nvSpPr>
          <p:cNvPr id="54" name="Rectángulo 53">
            <a:extLst>
              <a:ext uri="{FF2B5EF4-FFF2-40B4-BE49-F238E27FC236}">
                <a16:creationId xmlns:a16="http://schemas.microsoft.com/office/drawing/2014/main" id="{32BFD516-0D9E-428E-8878-2727EC721894}"/>
              </a:ext>
            </a:extLst>
          </p:cNvPr>
          <p:cNvSpPr/>
          <p:nvPr/>
        </p:nvSpPr>
        <p:spPr>
          <a:xfrm>
            <a:off x="10082162" y="653132"/>
            <a:ext cx="720080" cy="392868"/>
          </a:xfrm>
          <a:prstGeom prst="rect">
            <a:avLst/>
          </a:prstGeom>
          <a:solidFill>
            <a:srgbClr val="002060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CL" sz="900" kern="1200" dirty="0"/>
              <a:t>Estado Actual</a:t>
            </a:r>
          </a:p>
        </p:txBody>
      </p:sp>
      <p:sp>
        <p:nvSpPr>
          <p:cNvPr id="55" name="Rectángulo 54">
            <a:extLst>
              <a:ext uri="{FF2B5EF4-FFF2-40B4-BE49-F238E27FC236}">
                <a16:creationId xmlns:a16="http://schemas.microsoft.com/office/drawing/2014/main" id="{FDB327A7-83A0-43F5-A4FC-5FDEF8F70D70}"/>
              </a:ext>
            </a:extLst>
          </p:cNvPr>
          <p:cNvSpPr/>
          <p:nvPr/>
        </p:nvSpPr>
        <p:spPr>
          <a:xfrm>
            <a:off x="10082162" y="1196091"/>
            <a:ext cx="744992" cy="1062227"/>
          </a:xfrm>
          <a:prstGeom prst="rect">
            <a:avLst/>
          </a:prstGeom>
          <a:solidFill>
            <a:schemeClr val="accent1">
              <a:tint val="40000"/>
              <a:hueOff val="0"/>
              <a:satOff val="0"/>
              <a:lumOff val="0"/>
              <a:alpha val="50000"/>
            </a:schemeClr>
          </a:solid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6" name="Rectángulo 55">
            <a:extLst>
              <a:ext uri="{FF2B5EF4-FFF2-40B4-BE49-F238E27FC236}">
                <a16:creationId xmlns:a16="http://schemas.microsoft.com/office/drawing/2014/main" id="{72E13835-1AC2-404E-A5C5-A59E1DB20210}"/>
              </a:ext>
            </a:extLst>
          </p:cNvPr>
          <p:cNvSpPr/>
          <p:nvPr/>
        </p:nvSpPr>
        <p:spPr>
          <a:xfrm>
            <a:off x="10916097" y="653784"/>
            <a:ext cx="720080" cy="392868"/>
          </a:xfrm>
          <a:prstGeom prst="rect">
            <a:avLst/>
          </a:prstGeom>
          <a:solidFill>
            <a:srgbClr val="002060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CL" sz="900" dirty="0"/>
              <a:t>Objetivo final</a:t>
            </a:r>
            <a:endParaRPr lang="es-CL" sz="900" kern="1200" dirty="0"/>
          </a:p>
        </p:txBody>
      </p:sp>
      <p:sp>
        <p:nvSpPr>
          <p:cNvPr id="57" name="Rectángulo 56">
            <a:extLst>
              <a:ext uri="{FF2B5EF4-FFF2-40B4-BE49-F238E27FC236}">
                <a16:creationId xmlns:a16="http://schemas.microsoft.com/office/drawing/2014/main" id="{35CD108A-C321-4BFC-BCDA-123042C23213}"/>
              </a:ext>
            </a:extLst>
          </p:cNvPr>
          <p:cNvSpPr/>
          <p:nvPr/>
        </p:nvSpPr>
        <p:spPr>
          <a:xfrm>
            <a:off x="10903642" y="1196916"/>
            <a:ext cx="821477" cy="1062227"/>
          </a:xfrm>
          <a:prstGeom prst="rect">
            <a:avLst/>
          </a:prstGeom>
          <a:solidFill>
            <a:schemeClr val="accent1">
              <a:tint val="40000"/>
              <a:hueOff val="0"/>
              <a:satOff val="0"/>
              <a:lumOff val="0"/>
              <a:alpha val="50000"/>
            </a:schemeClr>
          </a:solid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8" name="Rectángulo 57">
            <a:extLst>
              <a:ext uri="{FF2B5EF4-FFF2-40B4-BE49-F238E27FC236}">
                <a16:creationId xmlns:a16="http://schemas.microsoft.com/office/drawing/2014/main" id="{3920E12A-05CA-4CEF-B402-10A4430C5E4C}"/>
              </a:ext>
            </a:extLst>
          </p:cNvPr>
          <p:cNvSpPr/>
          <p:nvPr/>
        </p:nvSpPr>
        <p:spPr>
          <a:xfrm>
            <a:off x="9560978" y="2077069"/>
            <a:ext cx="1762447" cy="1812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CL" sz="700" b="1" kern="1200" dirty="0">
                <a:solidFill>
                  <a:srgbClr val="002060"/>
                </a:solidFill>
              </a:rPr>
              <a:t>% de arranques inspeccionados</a:t>
            </a:r>
            <a:endParaRPr lang="es-CL" sz="600" b="1" dirty="0">
              <a:solidFill>
                <a:srgbClr val="002060"/>
              </a:solidFill>
            </a:endParaRPr>
          </a:p>
        </p:txBody>
      </p:sp>
      <p:sp>
        <p:nvSpPr>
          <p:cNvPr id="59" name="Rectángulo 58">
            <a:extLst>
              <a:ext uri="{FF2B5EF4-FFF2-40B4-BE49-F238E27FC236}">
                <a16:creationId xmlns:a16="http://schemas.microsoft.com/office/drawing/2014/main" id="{9A39A0ED-B497-461A-B8BC-3D6491EB0A6F}"/>
              </a:ext>
            </a:extLst>
          </p:cNvPr>
          <p:cNvSpPr/>
          <p:nvPr/>
        </p:nvSpPr>
        <p:spPr>
          <a:xfrm>
            <a:off x="10069703" y="1196266"/>
            <a:ext cx="833936" cy="98444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ctr" anchorCtr="0">
            <a:noAutofit/>
          </a:bodyPr>
          <a:lstStyle/>
          <a:p>
            <a:pPr marL="171450" lvl="1" indent="-17145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s-CL" sz="1900" kern="1200" dirty="0"/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es-CL" dirty="0"/>
              <a:t>85 </a:t>
            </a:r>
            <a:r>
              <a:rPr lang="es-CL" kern="1200" dirty="0"/>
              <a:t>%</a:t>
            </a:r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s-CL" kern="1200" dirty="0"/>
          </a:p>
        </p:txBody>
      </p:sp>
      <p:sp>
        <p:nvSpPr>
          <p:cNvPr id="60" name="Rectángulo 59">
            <a:extLst>
              <a:ext uri="{FF2B5EF4-FFF2-40B4-BE49-F238E27FC236}">
                <a16:creationId xmlns:a16="http://schemas.microsoft.com/office/drawing/2014/main" id="{38100BC6-46D7-4861-92D3-98524645BC99}"/>
              </a:ext>
            </a:extLst>
          </p:cNvPr>
          <p:cNvSpPr/>
          <p:nvPr/>
        </p:nvSpPr>
        <p:spPr>
          <a:xfrm>
            <a:off x="10903639" y="1196266"/>
            <a:ext cx="885398" cy="98444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ctr" anchorCtr="0">
            <a:noAutofit/>
          </a:bodyPr>
          <a:lstStyle/>
          <a:p>
            <a:pPr marL="171450" lvl="1" indent="-17145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s-CL" sz="1900" kern="1200" dirty="0"/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es-CL" dirty="0"/>
              <a:t>100</a:t>
            </a:r>
            <a:r>
              <a:rPr lang="es-CL" kern="1200" dirty="0"/>
              <a:t>%</a:t>
            </a:r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s-CL" kern="1200" dirty="0"/>
          </a:p>
        </p:txBody>
      </p:sp>
      <p:sp>
        <p:nvSpPr>
          <p:cNvPr id="61" name="Pentágono 36">
            <a:extLst>
              <a:ext uri="{FF2B5EF4-FFF2-40B4-BE49-F238E27FC236}">
                <a16:creationId xmlns:a16="http://schemas.microsoft.com/office/drawing/2014/main" id="{A79C1425-4F61-410D-B375-4E77E47F771E}"/>
              </a:ext>
            </a:extLst>
          </p:cNvPr>
          <p:cNvSpPr/>
          <p:nvPr/>
        </p:nvSpPr>
        <p:spPr>
          <a:xfrm>
            <a:off x="3175278" y="5509198"/>
            <a:ext cx="8753475" cy="939714"/>
          </a:xfrm>
          <a:prstGeom prst="homePlate">
            <a:avLst/>
          </a:prstGeom>
          <a:solidFill>
            <a:srgbClr val="002060"/>
          </a:solidFill>
          <a:ln>
            <a:solidFill>
              <a:schemeClr val="bg1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2" name="Rectángulo 61">
            <a:extLst>
              <a:ext uri="{FF2B5EF4-FFF2-40B4-BE49-F238E27FC236}">
                <a16:creationId xmlns:a16="http://schemas.microsoft.com/office/drawing/2014/main" id="{0FC46847-68BB-4707-991B-BE822050968A}"/>
              </a:ext>
            </a:extLst>
          </p:cNvPr>
          <p:cNvSpPr/>
          <p:nvPr/>
        </p:nvSpPr>
        <p:spPr>
          <a:xfrm>
            <a:off x="3175279" y="5405248"/>
            <a:ext cx="8613758" cy="819892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t" anchorCtr="0">
            <a:noAutofit/>
          </a:bodyPr>
          <a:lstStyle/>
          <a:p>
            <a:pPr marL="0" lvl="1" defTabSz="844550">
              <a:lnSpc>
                <a:spcPct val="90000"/>
              </a:lnSpc>
              <a:spcAft>
                <a:spcPct val="15000"/>
              </a:spcAft>
            </a:pPr>
            <a:r>
              <a:rPr lang="es-CL" sz="1600" b="1" u="sng" dirty="0">
                <a:solidFill>
                  <a:schemeClr val="bg1"/>
                </a:solidFill>
              </a:rPr>
              <a:t>Próximos desafíos</a:t>
            </a:r>
          </a:p>
          <a:p>
            <a:pPr marL="171450" lvl="1" indent="-171450" defTabSz="844550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CL" sz="1200" dirty="0">
                <a:solidFill>
                  <a:schemeClr val="bg1"/>
                </a:solidFill>
              </a:rPr>
              <a:t>Atención de eventos en coordinación con monitoreo inteligente de la red.</a:t>
            </a:r>
          </a:p>
          <a:p>
            <a:pPr marL="171450" lvl="1" indent="-171450" defTabSz="844550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CL" sz="1200" dirty="0">
                <a:solidFill>
                  <a:schemeClr val="bg1"/>
                </a:solidFill>
              </a:rPr>
              <a:t>Detectar fugas no visibles a través de la herramienta inteligente de monitoreo y sistema de </a:t>
            </a:r>
            <a:r>
              <a:rPr lang="es-CL" sz="1200" dirty="0" err="1">
                <a:solidFill>
                  <a:schemeClr val="bg1"/>
                </a:solidFill>
              </a:rPr>
              <a:t>prelocalización</a:t>
            </a:r>
            <a:r>
              <a:rPr lang="es-CL" sz="1200" dirty="0">
                <a:solidFill>
                  <a:schemeClr val="bg1"/>
                </a:solidFill>
              </a:rPr>
              <a:t> satelital lo cual permitirá evitar roturas.</a:t>
            </a:r>
          </a:p>
          <a:p>
            <a:pPr marL="171450" lvl="1" indent="-171450" defTabSz="844550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endParaRPr lang="es-CL" sz="1200" dirty="0">
              <a:solidFill>
                <a:schemeClr val="bg1"/>
              </a:solidFill>
            </a:endParaRPr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s-CL" sz="1100" kern="1200" dirty="0">
              <a:solidFill>
                <a:schemeClr val="bg1"/>
              </a:solidFill>
            </a:endParaRPr>
          </a:p>
        </p:txBody>
      </p:sp>
      <p:sp>
        <p:nvSpPr>
          <p:cNvPr id="64" name="Rectángulo 63">
            <a:extLst>
              <a:ext uri="{FF2B5EF4-FFF2-40B4-BE49-F238E27FC236}">
                <a16:creationId xmlns:a16="http://schemas.microsoft.com/office/drawing/2014/main" id="{23F528B2-25A3-431E-864B-380776BC82BA}"/>
              </a:ext>
            </a:extLst>
          </p:cNvPr>
          <p:cNvSpPr/>
          <p:nvPr/>
        </p:nvSpPr>
        <p:spPr>
          <a:xfrm>
            <a:off x="8373071" y="4639957"/>
            <a:ext cx="3418181" cy="687687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t" anchorCtr="0">
            <a:noAutofit/>
          </a:bodyPr>
          <a:lstStyle/>
          <a:p>
            <a:pPr marL="0" lvl="1" indent="0" algn="just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es-CL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La</a:t>
            </a:r>
            <a:r>
              <a:rPr lang="es-CL" sz="1100" kern="1200" dirty="0"/>
              <a:t> </a:t>
            </a:r>
            <a:r>
              <a:rPr lang="es-CL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tasa anual de detección  de fugas es de 1540</a:t>
            </a:r>
          </a:p>
          <a:p>
            <a:pPr marL="0" lvl="1" indent="0" algn="just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es-CL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De las cuales, el 88% corresponde a fugas en arranques (ene-18 a mar-19)</a:t>
            </a:r>
          </a:p>
        </p:txBody>
      </p:sp>
      <p:sp>
        <p:nvSpPr>
          <p:cNvPr id="65" name="Rectángulo 64">
            <a:extLst>
              <a:ext uri="{FF2B5EF4-FFF2-40B4-BE49-F238E27FC236}">
                <a16:creationId xmlns:a16="http://schemas.microsoft.com/office/drawing/2014/main" id="{F0B2E792-F80E-4538-8512-65D2DABE7D8A}"/>
              </a:ext>
            </a:extLst>
          </p:cNvPr>
          <p:cNvSpPr/>
          <p:nvPr/>
        </p:nvSpPr>
        <p:spPr>
          <a:xfrm>
            <a:off x="3208331" y="4936245"/>
            <a:ext cx="4096080" cy="541519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t" anchorCtr="0">
            <a:noAutofit/>
          </a:bodyPr>
          <a:lstStyle/>
          <a:p>
            <a:pPr marL="0" lvl="1" indent="0" algn="just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es-CL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Se encuentra desarrollado un panel de BI, con el cual se controla y analizan los resultados de la actividad</a:t>
            </a:r>
          </a:p>
        </p:txBody>
      </p:sp>
      <p:pic>
        <p:nvPicPr>
          <p:cNvPr id="66" name="Imagen 65">
            <a:extLst>
              <a:ext uri="{FF2B5EF4-FFF2-40B4-BE49-F238E27FC236}">
                <a16:creationId xmlns:a16="http://schemas.microsoft.com/office/drawing/2014/main" id="{31339442-2B35-46B9-8A42-139332721D0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96159" y="2388858"/>
            <a:ext cx="4477032" cy="2558303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836A116C-0950-4DFB-9C43-0142EF7BF88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72540" y="2415001"/>
            <a:ext cx="3878116" cy="2043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5260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o 4">
            <a:extLst>
              <a:ext uri="{FF2B5EF4-FFF2-40B4-BE49-F238E27FC236}">
                <a16:creationId xmlns:a16="http://schemas.microsoft.com/office/drawing/2014/main" id="{C0AF0B21-9598-484C-B098-D5B513B144F8}"/>
              </a:ext>
            </a:extLst>
          </p:cNvPr>
          <p:cNvGrpSpPr/>
          <p:nvPr/>
        </p:nvGrpSpPr>
        <p:grpSpPr>
          <a:xfrm>
            <a:off x="0" y="10"/>
            <a:ext cx="12192000" cy="6857990"/>
            <a:chOff x="0" y="10"/>
            <a:chExt cx="12192000" cy="6857990"/>
          </a:xfrm>
        </p:grpSpPr>
        <p:pic>
          <p:nvPicPr>
            <p:cNvPr id="4" name="Imagen 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174"/>
            <a:stretch/>
          </p:blipFill>
          <p:spPr>
            <a:xfrm>
              <a:off x="20" y="10"/>
              <a:ext cx="12191980" cy="6857990"/>
            </a:xfrm>
            <a:prstGeom prst="rect">
              <a:avLst/>
            </a:prstGeom>
          </p:spPr>
        </p:pic>
        <p:pic>
          <p:nvPicPr>
            <p:cNvPr id="3" name="Imagen 2">
              <a:extLst>
                <a:ext uri="{FF2B5EF4-FFF2-40B4-BE49-F238E27FC236}">
                  <a16:creationId xmlns:a16="http://schemas.microsoft.com/office/drawing/2014/main" id="{87B5D9BE-495C-4468-A00B-C91B81093E0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332657"/>
              <a:ext cx="2711624" cy="6336704"/>
            </a:xfrm>
            <a:prstGeom prst="rect">
              <a:avLst/>
            </a:prstGeom>
            <a:solidFill>
              <a:srgbClr val="5AB9FA"/>
            </a:solidFill>
          </p:spPr>
        </p:pic>
      </p:grpSp>
      <p:sp>
        <p:nvSpPr>
          <p:cNvPr id="6" name="4 CuadroTexto">
            <a:extLst>
              <a:ext uri="{FF2B5EF4-FFF2-40B4-BE49-F238E27FC236}">
                <a16:creationId xmlns:a16="http://schemas.microsoft.com/office/drawing/2014/main" id="{FB3DB71E-D5EE-4E5A-9F02-5E0984C4E76C}"/>
              </a:ext>
            </a:extLst>
          </p:cNvPr>
          <p:cNvSpPr txBox="1">
            <a:spLocks noChangeArrowheads="1"/>
          </p:cNvSpPr>
          <p:nvPr/>
        </p:nvSpPr>
        <p:spPr>
          <a:xfrm>
            <a:off x="159150" y="926807"/>
            <a:ext cx="2393324" cy="1311067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_tradnl" altLang="es-CL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ACTIVIDADES</a:t>
            </a:r>
          </a:p>
          <a:p>
            <a:pPr algn="ctr"/>
            <a:br>
              <a:rPr lang="es-ES_tradnl" altLang="es-CL" sz="15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s-ES_tradnl" altLang="es-CL" sz="15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CAPA 1</a:t>
            </a:r>
          </a:p>
          <a:p>
            <a:pPr algn="ctr"/>
            <a:r>
              <a:rPr lang="es-ES_tradnl" altLang="es-CL" sz="15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INFRAESTRUCTURA FÍSICA</a:t>
            </a:r>
            <a:br>
              <a:rPr lang="es-ES_tradnl" altLang="es-CL" sz="15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es-ES_tradnl" altLang="es-CL" sz="13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91D5AE1C-66D2-4F9B-AAA6-5D43517D91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36" y="2043481"/>
            <a:ext cx="2649188" cy="232258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FABCA206-5E90-42EE-A6A3-9168DC909B49}"/>
              </a:ext>
            </a:extLst>
          </p:cNvPr>
          <p:cNvSpPr/>
          <p:nvPr/>
        </p:nvSpPr>
        <p:spPr>
          <a:xfrm>
            <a:off x="211101" y="2589457"/>
            <a:ext cx="2219333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0" algn="just">
              <a:lnSpc>
                <a:spcPct val="90000"/>
              </a:lnSpc>
              <a:defRPr/>
            </a:pPr>
            <a:r>
              <a:rPr lang="es-CL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Detección de fugas mediante gas trazador.</a:t>
            </a:r>
          </a:p>
        </p:txBody>
      </p:sp>
      <p:grpSp>
        <p:nvGrpSpPr>
          <p:cNvPr id="98" name="Grupo 97">
            <a:extLst>
              <a:ext uri="{FF2B5EF4-FFF2-40B4-BE49-F238E27FC236}">
                <a16:creationId xmlns:a16="http://schemas.microsoft.com/office/drawing/2014/main" id="{4999AAF1-C3F0-4BF0-B34A-D6FBD5E4CD0C}"/>
              </a:ext>
            </a:extLst>
          </p:cNvPr>
          <p:cNvGrpSpPr/>
          <p:nvPr/>
        </p:nvGrpSpPr>
        <p:grpSpPr>
          <a:xfrm>
            <a:off x="3056599" y="1052736"/>
            <a:ext cx="8613758" cy="1309532"/>
            <a:chOff x="5638" y="1"/>
            <a:chExt cx="1857375" cy="696863"/>
          </a:xfrm>
          <a:solidFill>
            <a:schemeClr val="bg1"/>
          </a:solidFill>
        </p:grpSpPr>
        <p:sp>
          <p:nvSpPr>
            <p:cNvPr id="99" name="Rectángulo 98">
              <a:extLst>
                <a:ext uri="{FF2B5EF4-FFF2-40B4-BE49-F238E27FC236}">
                  <a16:creationId xmlns:a16="http://schemas.microsoft.com/office/drawing/2014/main" id="{47F784B5-7148-4432-B84F-00D0B47F4BA3}"/>
                </a:ext>
              </a:extLst>
            </p:cNvPr>
            <p:cNvSpPr/>
            <p:nvPr/>
          </p:nvSpPr>
          <p:spPr>
            <a:xfrm>
              <a:off x="5638" y="1"/>
              <a:ext cx="1857375" cy="696863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0" name="Rectángulo 99">
              <a:extLst>
                <a:ext uri="{FF2B5EF4-FFF2-40B4-BE49-F238E27FC236}">
                  <a16:creationId xmlns:a16="http://schemas.microsoft.com/office/drawing/2014/main" id="{C5FE15CF-D5F8-4C5F-B803-A82A87B485A1}"/>
                </a:ext>
              </a:extLst>
            </p:cNvPr>
            <p:cNvSpPr/>
            <p:nvPr/>
          </p:nvSpPr>
          <p:spPr>
            <a:xfrm>
              <a:off x="12765" y="50700"/>
              <a:ext cx="368055" cy="626453"/>
            </a:xfrm>
            <a:prstGeom prst="rect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5128" tIns="77216" rIns="135128" bIns="77216" numCol="1" spcCol="1270" anchor="ctr" anchorCtr="0">
              <a:noAutofit/>
            </a:bodyPr>
            <a:lstStyle/>
            <a:p>
              <a:pPr lvl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CL" sz="2000" b="1" kern="1200" dirty="0">
                  <a:solidFill>
                    <a:srgbClr val="002060"/>
                  </a:solidFill>
                </a:rPr>
                <a:t>Detección de </a:t>
              </a:r>
              <a:r>
                <a:rPr lang="es-CL" sz="2000" b="1" dirty="0">
                  <a:solidFill>
                    <a:srgbClr val="002060"/>
                  </a:solidFill>
                </a:rPr>
                <a:t>f</a:t>
              </a:r>
              <a:r>
                <a:rPr lang="es-CL" sz="2000" b="1" kern="1200" dirty="0">
                  <a:solidFill>
                    <a:srgbClr val="002060"/>
                  </a:solidFill>
                </a:rPr>
                <a:t>ugas </a:t>
              </a:r>
              <a:r>
                <a:rPr lang="es-CL" sz="2000" b="1" dirty="0">
                  <a:solidFill>
                    <a:srgbClr val="002060"/>
                  </a:solidFill>
                </a:rPr>
                <a:t>con gas trazador</a:t>
              </a:r>
              <a:endParaRPr lang="es-CL" sz="2000" b="1" kern="1200" dirty="0">
                <a:solidFill>
                  <a:srgbClr val="002060"/>
                </a:solidFill>
              </a:endParaRPr>
            </a:p>
          </p:txBody>
        </p:sp>
      </p:grpSp>
      <p:sp>
        <p:nvSpPr>
          <p:cNvPr id="101" name="Rectángulo 100">
            <a:extLst>
              <a:ext uri="{FF2B5EF4-FFF2-40B4-BE49-F238E27FC236}">
                <a16:creationId xmlns:a16="http://schemas.microsoft.com/office/drawing/2014/main" id="{C50E85CA-AB0C-454C-BF3A-B2A4479E689C}"/>
              </a:ext>
            </a:extLst>
          </p:cNvPr>
          <p:cNvSpPr/>
          <p:nvPr/>
        </p:nvSpPr>
        <p:spPr>
          <a:xfrm>
            <a:off x="4829597" y="1201470"/>
            <a:ext cx="4143142" cy="1123758"/>
          </a:xfrm>
          <a:prstGeom prst="rect">
            <a:avLst/>
          </a:prstGeom>
          <a:solidFill>
            <a:schemeClr val="accent1">
              <a:tint val="40000"/>
              <a:hueOff val="0"/>
              <a:satOff val="0"/>
              <a:lumOff val="0"/>
              <a:alpha val="50000"/>
            </a:schemeClr>
          </a:solid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02" name="Rectángulo 101">
            <a:extLst>
              <a:ext uri="{FF2B5EF4-FFF2-40B4-BE49-F238E27FC236}">
                <a16:creationId xmlns:a16="http://schemas.microsoft.com/office/drawing/2014/main" id="{3A42C2A2-B33A-4B59-92AD-F7D27B998497}"/>
              </a:ext>
            </a:extLst>
          </p:cNvPr>
          <p:cNvSpPr/>
          <p:nvPr/>
        </p:nvSpPr>
        <p:spPr>
          <a:xfrm>
            <a:off x="4883267" y="1196266"/>
            <a:ext cx="4143146" cy="98444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t" anchorCtr="0">
            <a:noAutofit/>
          </a:bodyPr>
          <a:lstStyle/>
          <a:p>
            <a:pPr marL="171450" lvl="1" indent="-171450" algn="just" defTabSz="844550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CL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 través de proceso de licitación pública, se genera contrato con Suez de detección de fugas con gas trazador.</a:t>
            </a:r>
          </a:p>
          <a:p>
            <a:pPr marL="171450" lvl="1" indent="-171450" algn="just" defTabSz="844550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CL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El servicio, actualmente a inspeccionado 340 </a:t>
            </a:r>
            <a:r>
              <a:rPr lang="es-CL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kms</a:t>
            </a:r>
            <a:r>
              <a:rPr lang="es-CL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de red, , encontrando un total de 358 fugas.</a:t>
            </a:r>
            <a:endParaRPr lang="es-CL" sz="1100" dirty="0"/>
          </a:p>
          <a:p>
            <a:pPr marL="171450" lvl="1" indent="-171450" algn="just" defTabSz="844550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CL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Se espera que para el año 2020 se inspeccione un total de 1.000 </a:t>
            </a:r>
            <a:r>
              <a:rPr lang="es-CL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kms</a:t>
            </a:r>
            <a:r>
              <a:rPr lang="es-CL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de red</a:t>
            </a:r>
            <a:endParaRPr lang="es-CL" sz="1100" kern="1200" dirty="0"/>
          </a:p>
        </p:txBody>
      </p:sp>
      <p:sp>
        <p:nvSpPr>
          <p:cNvPr id="103" name="Rectángulo 102">
            <a:extLst>
              <a:ext uri="{FF2B5EF4-FFF2-40B4-BE49-F238E27FC236}">
                <a16:creationId xmlns:a16="http://schemas.microsoft.com/office/drawing/2014/main" id="{BAD49810-79F7-495D-9CFE-684D888D996C}"/>
              </a:ext>
            </a:extLst>
          </p:cNvPr>
          <p:cNvSpPr/>
          <p:nvPr/>
        </p:nvSpPr>
        <p:spPr>
          <a:xfrm>
            <a:off x="9125599" y="653132"/>
            <a:ext cx="720080" cy="392868"/>
          </a:xfrm>
          <a:prstGeom prst="rect">
            <a:avLst/>
          </a:prstGeom>
          <a:solidFill>
            <a:srgbClr val="002060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CL" sz="900" kern="1200" dirty="0"/>
              <a:t>Estado Inicial</a:t>
            </a:r>
          </a:p>
        </p:txBody>
      </p:sp>
      <p:sp>
        <p:nvSpPr>
          <p:cNvPr id="104" name="Rectángulo 103">
            <a:extLst>
              <a:ext uri="{FF2B5EF4-FFF2-40B4-BE49-F238E27FC236}">
                <a16:creationId xmlns:a16="http://schemas.microsoft.com/office/drawing/2014/main" id="{EC54F4F9-910F-4D9F-B67C-2894E5E807F8}"/>
              </a:ext>
            </a:extLst>
          </p:cNvPr>
          <p:cNvSpPr/>
          <p:nvPr/>
        </p:nvSpPr>
        <p:spPr>
          <a:xfrm>
            <a:off x="9113145" y="1196264"/>
            <a:ext cx="744992" cy="1062227"/>
          </a:xfrm>
          <a:prstGeom prst="rect">
            <a:avLst/>
          </a:prstGeom>
          <a:solidFill>
            <a:schemeClr val="accent1">
              <a:tint val="40000"/>
              <a:hueOff val="0"/>
              <a:satOff val="0"/>
              <a:lumOff val="0"/>
              <a:alpha val="50000"/>
            </a:schemeClr>
          </a:solid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05" name="Rectángulo 104">
            <a:extLst>
              <a:ext uri="{FF2B5EF4-FFF2-40B4-BE49-F238E27FC236}">
                <a16:creationId xmlns:a16="http://schemas.microsoft.com/office/drawing/2014/main" id="{6C3904A2-C7B9-40A1-AAF4-AEAA45C8FCC0}"/>
              </a:ext>
            </a:extLst>
          </p:cNvPr>
          <p:cNvSpPr/>
          <p:nvPr/>
        </p:nvSpPr>
        <p:spPr>
          <a:xfrm>
            <a:off x="9113141" y="1196266"/>
            <a:ext cx="744996" cy="98444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ctr" anchorCtr="0">
            <a:noAutofit/>
          </a:bodyPr>
          <a:lstStyle/>
          <a:p>
            <a:pPr marL="171450" lvl="1" indent="-17145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s-CL" sz="1900" kern="1200" dirty="0"/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es-CL" sz="1400" dirty="0"/>
              <a:t>0   </a:t>
            </a:r>
            <a:r>
              <a:rPr lang="es-CL" sz="1400" kern="1200" dirty="0"/>
              <a:t>%</a:t>
            </a:r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s-CL" kern="1200" dirty="0"/>
          </a:p>
        </p:txBody>
      </p:sp>
      <p:sp>
        <p:nvSpPr>
          <p:cNvPr id="106" name="Rectángulo 105">
            <a:extLst>
              <a:ext uri="{FF2B5EF4-FFF2-40B4-BE49-F238E27FC236}">
                <a16:creationId xmlns:a16="http://schemas.microsoft.com/office/drawing/2014/main" id="{43BA2850-61EF-4DD2-BDF2-274D18761B40}"/>
              </a:ext>
            </a:extLst>
          </p:cNvPr>
          <p:cNvSpPr/>
          <p:nvPr/>
        </p:nvSpPr>
        <p:spPr>
          <a:xfrm>
            <a:off x="9963482" y="653132"/>
            <a:ext cx="720080" cy="392868"/>
          </a:xfrm>
          <a:prstGeom prst="rect">
            <a:avLst/>
          </a:prstGeom>
          <a:solidFill>
            <a:srgbClr val="002060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CL" sz="900" kern="1200" dirty="0"/>
              <a:t>Estado Actual</a:t>
            </a:r>
          </a:p>
        </p:txBody>
      </p:sp>
      <p:sp>
        <p:nvSpPr>
          <p:cNvPr id="107" name="Rectángulo 106">
            <a:extLst>
              <a:ext uri="{FF2B5EF4-FFF2-40B4-BE49-F238E27FC236}">
                <a16:creationId xmlns:a16="http://schemas.microsoft.com/office/drawing/2014/main" id="{AD125BBD-60D0-46AB-8447-8DF6B53FCBA6}"/>
              </a:ext>
            </a:extLst>
          </p:cNvPr>
          <p:cNvSpPr/>
          <p:nvPr/>
        </p:nvSpPr>
        <p:spPr>
          <a:xfrm>
            <a:off x="9951028" y="1196264"/>
            <a:ext cx="744992" cy="1062227"/>
          </a:xfrm>
          <a:prstGeom prst="rect">
            <a:avLst/>
          </a:prstGeom>
          <a:solidFill>
            <a:schemeClr val="accent1">
              <a:tint val="40000"/>
              <a:hueOff val="0"/>
              <a:satOff val="0"/>
              <a:lumOff val="0"/>
              <a:alpha val="50000"/>
            </a:schemeClr>
          </a:solid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08" name="Rectángulo 107">
            <a:extLst>
              <a:ext uri="{FF2B5EF4-FFF2-40B4-BE49-F238E27FC236}">
                <a16:creationId xmlns:a16="http://schemas.microsoft.com/office/drawing/2014/main" id="{3E05B6ED-F18A-407F-8BF9-F12B5D296AD5}"/>
              </a:ext>
            </a:extLst>
          </p:cNvPr>
          <p:cNvSpPr/>
          <p:nvPr/>
        </p:nvSpPr>
        <p:spPr>
          <a:xfrm>
            <a:off x="10797417" y="653784"/>
            <a:ext cx="720080" cy="392868"/>
          </a:xfrm>
          <a:prstGeom prst="rect">
            <a:avLst/>
          </a:prstGeom>
          <a:solidFill>
            <a:srgbClr val="002060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CL" sz="900" dirty="0"/>
              <a:t>Objetivo final</a:t>
            </a:r>
            <a:endParaRPr lang="es-CL" sz="900" kern="1200" dirty="0"/>
          </a:p>
        </p:txBody>
      </p:sp>
      <p:sp>
        <p:nvSpPr>
          <p:cNvPr id="109" name="Rectángulo 108">
            <a:extLst>
              <a:ext uri="{FF2B5EF4-FFF2-40B4-BE49-F238E27FC236}">
                <a16:creationId xmlns:a16="http://schemas.microsoft.com/office/drawing/2014/main" id="{37D0E1E9-68A3-4681-937A-FD80CA7BE397}"/>
              </a:ext>
            </a:extLst>
          </p:cNvPr>
          <p:cNvSpPr/>
          <p:nvPr/>
        </p:nvSpPr>
        <p:spPr>
          <a:xfrm>
            <a:off x="10784963" y="1196916"/>
            <a:ext cx="744992" cy="1062227"/>
          </a:xfrm>
          <a:prstGeom prst="rect">
            <a:avLst/>
          </a:prstGeom>
          <a:solidFill>
            <a:schemeClr val="accent1">
              <a:tint val="40000"/>
              <a:hueOff val="0"/>
              <a:satOff val="0"/>
              <a:lumOff val="0"/>
              <a:alpha val="50000"/>
            </a:schemeClr>
          </a:solid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10" name="Rectángulo 109">
            <a:extLst>
              <a:ext uri="{FF2B5EF4-FFF2-40B4-BE49-F238E27FC236}">
                <a16:creationId xmlns:a16="http://schemas.microsoft.com/office/drawing/2014/main" id="{BE24CA0B-CB52-4885-B035-5FF9D93B7B44}"/>
              </a:ext>
            </a:extLst>
          </p:cNvPr>
          <p:cNvSpPr/>
          <p:nvPr/>
        </p:nvSpPr>
        <p:spPr>
          <a:xfrm>
            <a:off x="9442298" y="2077069"/>
            <a:ext cx="1762447" cy="1812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CL" sz="700" b="1" kern="1200" dirty="0">
                <a:solidFill>
                  <a:srgbClr val="002060"/>
                </a:solidFill>
              </a:rPr>
              <a:t>% de </a:t>
            </a:r>
            <a:r>
              <a:rPr lang="es-CL" sz="700" b="1" kern="1200" dirty="0" err="1">
                <a:solidFill>
                  <a:srgbClr val="002060"/>
                </a:solidFill>
              </a:rPr>
              <a:t>kms</a:t>
            </a:r>
            <a:r>
              <a:rPr lang="es-CL" sz="700" b="1" kern="1200" dirty="0">
                <a:solidFill>
                  <a:srgbClr val="002060"/>
                </a:solidFill>
              </a:rPr>
              <a:t> de red inspeccionados</a:t>
            </a:r>
            <a:endParaRPr lang="es-CL" sz="600" b="1" dirty="0">
              <a:solidFill>
                <a:srgbClr val="002060"/>
              </a:solidFill>
            </a:endParaRPr>
          </a:p>
        </p:txBody>
      </p:sp>
      <p:sp>
        <p:nvSpPr>
          <p:cNvPr id="111" name="Rectángulo 110">
            <a:extLst>
              <a:ext uri="{FF2B5EF4-FFF2-40B4-BE49-F238E27FC236}">
                <a16:creationId xmlns:a16="http://schemas.microsoft.com/office/drawing/2014/main" id="{DDF78859-324B-449F-B5CE-E0C8E443B66F}"/>
              </a:ext>
            </a:extLst>
          </p:cNvPr>
          <p:cNvSpPr/>
          <p:nvPr/>
        </p:nvSpPr>
        <p:spPr>
          <a:xfrm>
            <a:off x="9944865" y="1196266"/>
            <a:ext cx="751154" cy="98444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ctr" anchorCtr="0">
            <a:noAutofit/>
          </a:bodyPr>
          <a:lstStyle/>
          <a:p>
            <a:pPr marL="171450" lvl="1" indent="-17145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s-CL" sz="1900" kern="1200" dirty="0"/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es-CL" sz="1400" dirty="0"/>
              <a:t>34 </a:t>
            </a:r>
            <a:r>
              <a:rPr lang="es-CL" sz="1400" kern="1200" dirty="0"/>
              <a:t>%</a:t>
            </a:r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s-CL" kern="1200" dirty="0"/>
          </a:p>
        </p:txBody>
      </p:sp>
      <p:sp>
        <p:nvSpPr>
          <p:cNvPr id="112" name="Rectángulo 111">
            <a:extLst>
              <a:ext uri="{FF2B5EF4-FFF2-40B4-BE49-F238E27FC236}">
                <a16:creationId xmlns:a16="http://schemas.microsoft.com/office/drawing/2014/main" id="{E41B8BFF-DEC3-48F0-A32F-00E2863CA0A2}"/>
              </a:ext>
            </a:extLst>
          </p:cNvPr>
          <p:cNvSpPr/>
          <p:nvPr/>
        </p:nvSpPr>
        <p:spPr>
          <a:xfrm>
            <a:off x="10784959" y="1196266"/>
            <a:ext cx="744996" cy="98444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ctr" anchorCtr="0">
            <a:noAutofit/>
          </a:bodyPr>
          <a:lstStyle/>
          <a:p>
            <a:pPr marL="171450" lvl="1" indent="-17145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s-CL" sz="1900" kern="1200" dirty="0"/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es-CL" sz="1600" dirty="0"/>
              <a:t>100 </a:t>
            </a:r>
            <a:r>
              <a:rPr lang="es-CL" sz="1600" kern="1200" dirty="0"/>
              <a:t>%</a:t>
            </a:r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s-CL" kern="1200" dirty="0"/>
          </a:p>
        </p:txBody>
      </p:sp>
      <p:sp>
        <p:nvSpPr>
          <p:cNvPr id="113" name="Pentágono 36">
            <a:extLst>
              <a:ext uri="{FF2B5EF4-FFF2-40B4-BE49-F238E27FC236}">
                <a16:creationId xmlns:a16="http://schemas.microsoft.com/office/drawing/2014/main" id="{2586CC6D-F6DB-413B-9D90-CAE552AF5EDA}"/>
              </a:ext>
            </a:extLst>
          </p:cNvPr>
          <p:cNvSpPr/>
          <p:nvPr/>
        </p:nvSpPr>
        <p:spPr>
          <a:xfrm>
            <a:off x="3056599" y="5681512"/>
            <a:ext cx="8613758" cy="758728"/>
          </a:xfrm>
          <a:prstGeom prst="homePlate">
            <a:avLst/>
          </a:prstGeom>
          <a:solidFill>
            <a:srgbClr val="002060"/>
          </a:solidFill>
          <a:ln>
            <a:solidFill>
              <a:schemeClr val="bg1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14" name="Rectángulo 113">
            <a:extLst>
              <a:ext uri="{FF2B5EF4-FFF2-40B4-BE49-F238E27FC236}">
                <a16:creationId xmlns:a16="http://schemas.microsoft.com/office/drawing/2014/main" id="{703A1861-C534-4696-A638-F52481FDA96B}"/>
              </a:ext>
            </a:extLst>
          </p:cNvPr>
          <p:cNvSpPr/>
          <p:nvPr/>
        </p:nvSpPr>
        <p:spPr>
          <a:xfrm>
            <a:off x="3056599" y="5681512"/>
            <a:ext cx="8297165" cy="75872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t" anchorCtr="0">
            <a:noAutofit/>
          </a:bodyPr>
          <a:lstStyle/>
          <a:p>
            <a:pPr marL="0" lvl="1" defTabSz="844550">
              <a:lnSpc>
                <a:spcPct val="90000"/>
              </a:lnSpc>
              <a:spcAft>
                <a:spcPct val="15000"/>
              </a:spcAft>
            </a:pPr>
            <a:r>
              <a:rPr lang="es-CL" sz="1600" b="1" u="sng" dirty="0">
                <a:solidFill>
                  <a:schemeClr val="bg1"/>
                </a:solidFill>
              </a:rPr>
              <a:t>Próximos desafíos</a:t>
            </a:r>
          </a:p>
          <a:p>
            <a:pPr marL="171450" lvl="1" indent="-171450" defTabSz="844550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CL" sz="1200" dirty="0">
                <a:solidFill>
                  <a:schemeClr val="bg1"/>
                </a:solidFill>
              </a:rPr>
              <a:t>Ampliar el mercado existente, explorando alternativas de gas trazador distinto al helio.</a:t>
            </a:r>
          </a:p>
          <a:p>
            <a:pPr marL="171450" lvl="1" indent="-171450" defTabSz="844550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CL" sz="1200" dirty="0">
                <a:solidFill>
                  <a:schemeClr val="bg1"/>
                </a:solidFill>
              </a:rPr>
              <a:t>Continuar El plan de detección de fugas se enfocará en los sistemas con mayor brecha respecto a las Pérdidas físicas optimas.</a:t>
            </a:r>
            <a:endParaRPr lang="es-CL" sz="1100" dirty="0">
              <a:solidFill>
                <a:schemeClr val="bg1"/>
              </a:solidFill>
            </a:endParaRPr>
          </a:p>
        </p:txBody>
      </p:sp>
      <p:pic>
        <p:nvPicPr>
          <p:cNvPr id="115" name="Imagen 114">
            <a:extLst>
              <a:ext uri="{FF2B5EF4-FFF2-40B4-BE49-F238E27FC236}">
                <a16:creationId xmlns:a16="http://schemas.microsoft.com/office/drawing/2014/main" id="{03015E3F-CCE0-43EE-91B6-F6561944D3B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64235" y="2557566"/>
            <a:ext cx="3172183" cy="1905074"/>
          </a:xfrm>
          <a:prstGeom prst="rect">
            <a:avLst/>
          </a:prstGeom>
        </p:spPr>
      </p:pic>
      <p:pic>
        <p:nvPicPr>
          <p:cNvPr id="116" name="Imagen 115">
            <a:extLst>
              <a:ext uri="{FF2B5EF4-FFF2-40B4-BE49-F238E27FC236}">
                <a16:creationId xmlns:a16="http://schemas.microsoft.com/office/drawing/2014/main" id="{E05F5557-0B25-4662-967A-2D997BF1CAE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24819" y="2558500"/>
            <a:ext cx="2898578" cy="1909015"/>
          </a:xfrm>
          <a:prstGeom prst="rect">
            <a:avLst/>
          </a:prstGeom>
        </p:spPr>
      </p:pic>
      <p:sp>
        <p:nvSpPr>
          <p:cNvPr id="117" name="Rectángulo 116">
            <a:extLst>
              <a:ext uri="{FF2B5EF4-FFF2-40B4-BE49-F238E27FC236}">
                <a16:creationId xmlns:a16="http://schemas.microsoft.com/office/drawing/2014/main" id="{58933F79-B160-460B-8A33-2AE4DF28816E}"/>
              </a:ext>
            </a:extLst>
          </p:cNvPr>
          <p:cNvSpPr/>
          <p:nvPr/>
        </p:nvSpPr>
        <p:spPr>
          <a:xfrm>
            <a:off x="3118002" y="5041306"/>
            <a:ext cx="8552355" cy="541519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t" anchorCtr="0">
            <a:noAutofit/>
          </a:bodyPr>
          <a:lstStyle/>
          <a:p>
            <a:pPr marL="0" lvl="1" indent="0" algn="just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es-CL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La detección y reparación de fugas realizada en las zonas céntricas Valparaíso y Viña del Mar, permitieron disminuir el caudal nocturno en </a:t>
            </a:r>
            <a:r>
              <a:rPr lang="es-CL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65 l/s.</a:t>
            </a:r>
          </a:p>
        </p:txBody>
      </p:sp>
      <p:sp>
        <p:nvSpPr>
          <p:cNvPr id="118" name="Rectángulo 117">
            <a:extLst>
              <a:ext uri="{FF2B5EF4-FFF2-40B4-BE49-F238E27FC236}">
                <a16:creationId xmlns:a16="http://schemas.microsoft.com/office/drawing/2014/main" id="{BA9072FC-2535-468F-9D45-A3611AA6F812}"/>
              </a:ext>
            </a:extLst>
          </p:cNvPr>
          <p:cNvSpPr/>
          <p:nvPr/>
        </p:nvSpPr>
        <p:spPr>
          <a:xfrm>
            <a:off x="5875435" y="4390600"/>
            <a:ext cx="3005574" cy="341453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t" anchorCtr="0">
            <a:noAutofit/>
          </a:bodyPr>
          <a:lstStyle/>
          <a:p>
            <a:pPr marL="0" lvl="1" indent="0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es-CL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Detección de fuga en centro de Valparaíso</a:t>
            </a:r>
          </a:p>
        </p:txBody>
      </p:sp>
      <p:sp>
        <p:nvSpPr>
          <p:cNvPr id="119" name="Rectángulo 118">
            <a:extLst>
              <a:ext uri="{FF2B5EF4-FFF2-40B4-BE49-F238E27FC236}">
                <a16:creationId xmlns:a16="http://schemas.microsoft.com/office/drawing/2014/main" id="{5A16A0EC-04BD-4CC4-9C99-99C642C548BB}"/>
              </a:ext>
            </a:extLst>
          </p:cNvPr>
          <p:cNvSpPr/>
          <p:nvPr/>
        </p:nvSpPr>
        <p:spPr>
          <a:xfrm>
            <a:off x="9125598" y="4409915"/>
            <a:ext cx="3005574" cy="341453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t" anchorCtr="0">
            <a:noAutofit/>
          </a:bodyPr>
          <a:lstStyle/>
          <a:p>
            <a:pPr marL="0" lvl="1" indent="0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es-CL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Detección de fuga en centro de Viña del Mar</a:t>
            </a:r>
          </a:p>
        </p:txBody>
      </p:sp>
      <p:pic>
        <p:nvPicPr>
          <p:cNvPr id="120" name="Imagen 119">
            <a:extLst>
              <a:ext uri="{FF2B5EF4-FFF2-40B4-BE49-F238E27FC236}">
                <a16:creationId xmlns:a16="http://schemas.microsoft.com/office/drawing/2014/main" id="{52A67D41-34CD-475A-A2C5-4D83E2AFE41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74086" y="2442889"/>
            <a:ext cx="1700969" cy="1299714"/>
          </a:xfrm>
          <a:prstGeom prst="rect">
            <a:avLst/>
          </a:prstGeom>
        </p:spPr>
      </p:pic>
      <p:pic>
        <p:nvPicPr>
          <p:cNvPr id="121" name="Imagen 120">
            <a:extLst>
              <a:ext uri="{FF2B5EF4-FFF2-40B4-BE49-F238E27FC236}">
                <a16:creationId xmlns:a16="http://schemas.microsoft.com/office/drawing/2014/main" id="{379DA1FD-DEAC-4CCD-ABB3-F343002A930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4086" y="3843415"/>
            <a:ext cx="1700969" cy="1160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2197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74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pic>
        <p:nvPicPr>
          <p:cNvPr id="48" name="Imagen 47">
            <a:extLst>
              <a:ext uri="{FF2B5EF4-FFF2-40B4-BE49-F238E27FC236}">
                <a16:creationId xmlns:a16="http://schemas.microsoft.com/office/drawing/2014/main" id="{7A2B3C7D-0543-40C5-953F-8DD7A9A3FA9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33637" y="1522553"/>
            <a:ext cx="5162344" cy="3698396"/>
          </a:xfrm>
          <a:prstGeom prst="rect">
            <a:avLst/>
          </a:prstGeom>
        </p:spPr>
      </p:pic>
      <p:sp>
        <p:nvSpPr>
          <p:cNvPr id="13" name="Marcador de contenido 2">
            <a:extLst>
              <a:ext uri="{FF2B5EF4-FFF2-40B4-BE49-F238E27FC236}">
                <a16:creationId xmlns:a16="http://schemas.microsoft.com/office/drawing/2014/main" id="{86AEA8D3-6FCD-4462-83EA-E95E3006EE0E}"/>
              </a:ext>
            </a:extLst>
          </p:cNvPr>
          <p:cNvSpPr txBox="1">
            <a:spLocks/>
          </p:cNvSpPr>
          <p:nvPr/>
        </p:nvSpPr>
        <p:spPr>
          <a:xfrm>
            <a:off x="351131" y="1566382"/>
            <a:ext cx="5800446" cy="1795056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base"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None/>
              <a:defRPr/>
            </a:pPr>
            <a:r>
              <a:rPr lang="es-CL" sz="1600" b="1" dirty="0">
                <a:solidFill>
                  <a:srgbClr val="3E5E80"/>
                </a:solidFill>
                <a:latin typeface="Calibri"/>
              </a:rPr>
              <a:t>Operación compleja y costosa</a:t>
            </a:r>
            <a:r>
              <a:rPr lang="es-CL" sz="1600" b="1" dirty="0">
                <a:solidFill>
                  <a:srgbClr val="757272"/>
                </a:solidFill>
                <a:latin typeface="Calibri"/>
              </a:rPr>
              <a:t>:</a:t>
            </a:r>
            <a:r>
              <a:rPr lang="es-CL" sz="1600" dirty="0">
                <a:solidFill>
                  <a:srgbClr val="757272"/>
                </a:solidFill>
                <a:latin typeface="Calibri"/>
              </a:rPr>
              <a:t>   </a:t>
            </a:r>
          </a:p>
          <a:p>
            <a:pPr fontAlgn="base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3E5E80"/>
              </a:buClr>
              <a:buFont typeface="Wingdings" panose="05000000000000000000" pitchFamily="2" charset="2"/>
              <a:buChar char="§"/>
              <a:defRPr/>
            </a:pPr>
            <a:r>
              <a:rPr lang="es-CL" sz="1300" dirty="0">
                <a:solidFill>
                  <a:srgbClr val="757272"/>
                </a:solidFill>
                <a:latin typeface="Calibri"/>
              </a:rPr>
              <a:t>Alta dispersión geográfica</a:t>
            </a:r>
          </a:p>
          <a:p>
            <a:pPr fontAlgn="base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3E5E80"/>
              </a:buClr>
              <a:buFont typeface="Wingdings" panose="05000000000000000000" pitchFamily="2" charset="2"/>
              <a:buChar char="§"/>
              <a:defRPr/>
            </a:pPr>
            <a:r>
              <a:rPr lang="es-CL" sz="1300" dirty="0">
                <a:solidFill>
                  <a:srgbClr val="757272"/>
                </a:solidFill>
                <a:latin typeface="Calibri"/>
              </a:rPr>
              <a:t>Grandes accidentes orográficos (42 cerros en la ciudad)</a:t>
            </a:r>
          </a:p>
          <a:p>
            <a:pPr fontAlgn="base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3E5E80"/>
              </a:buClr>
              <a:buFont typeface="Wingdings" panose="05000000000000000000" pitchFamily="2" charset="2"/>
              <a:buChar char="§"/>
              <a:defRPr/>
            </a:pPr>
            <a:r>
              <a:rPr lang="es-CL" sz="1300" dirty="0">
                <a:solidFill>
                  <a:srgbClr val="757272"/>
                </a:solidFill>
                <a:latin typeface="Calibri"/>
              </a:rPr>
              <a:t>Fuentes de agua distantes de zonas de consumo.</a:t>
            </a:r>
          </a:p>
          <a:p>
            <a:pPr fontAlgn="base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3E5E80"/>
              </a:buClr>
              <a:buFont typeface="Wingdings" panose="05000000000000000000" pitchFamily="2" charset="2"/>
              <a:buChar char="§"/>
              <a:defRPr/>
            </a:pPr>
            <a:r>
              <a:rPr lang="es-CL" sz="1300" dirty="0">
                <a:solidFill>
                  <a:srgbClr val="757272"/>
                </a:solidFill>
                <a:latin typeface="Calibri"/>
              </a:rPr>
              <a:t>Transporte de aguas servidas a puntos de disposición distantes.</a:t>
            </a:r>
          </a:p>
          <a:p>
            <a:pPr fontAlgn="base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3E5E80"/>
              </a:buClr>
              <a:buFont typeface="Wingdings" panose="05000000000000000000" pitchFamily="2" charset="2"/>
              <a:buChar char="§"/>
              <a:defRPr/>
            </a:pPr>
            <a:r>
              <a:rPr lang="es-CL" sz="1300" dirty="0">
                <a:solidFill>
                  <a:srgbClr val="757272"/>
                </a:solidFill>
                <a:latin typeface="Calibri"/>
              </a:rPr>
              <a:t>Acentuada estacionalidad 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14B95540-D5E7-4603-AAE4-7F5FD626DBCA}"/>
              </a:ext>
            </a:extLst>
          </p:cNvPr>
          <p:cNvSpPr txBox="1">
            <a:spLocks/>
          </p:cNvSpPr>
          <p:nvPr/>
        </p:nvSpPr>
        <p:spPr bwMode="auto">
          <a:xfrm>
            <a:off x="743584" y="968044"/>
            <a:ext cx="10536992" cy="512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228600" indent="-228600" algn="l" defTabSz="457200" rtl="0" eaLnBrk="0" fontAlgn="base" hangingPunct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ヒラギノ角ゴ Pro W3" charset="0"/>
                <a:cs typeface="ヒラギノ角ゴ Pro W3" charset="0"/>
              </a:defRPr>
            </a:lvl1pPr>
            <a:lvl2pPr marL="457200" indent="-228600" algn="l" defTabSz="457200" rtl="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1"/>
              </a:buClr>
              <a:buFont typeface="Calibri" panose="020F0502020204030204" pitchFamily="34" charset="0"/>
              <a:buChar char="−"/>
              <a:defRPr sz="1400" kern="1200">
                <a:solidFill>
                  <a:schemeClr val="tx1"/>
                </a:solidFill>
                <a:latin typeface="+mn-lt"/>
                <a:ea typeface="ヒラギノ角ゴ Pro W3" charset="0"/>
                <a:cs typeface="+mn-cs"/>
              </a:defRPr>
            </a:lvl2pPr>
            <a:lvl3pPr marL="685800" indent="-228600" algn="l" defTabSz="457200" rtl="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D50032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ヒラギノ角ゴ Pro W3" charset="0"/>
                <a:cs typeface="+mn-cs"/>
              </a:defRPr>
            </a:lvl3pPr>
            <a:lvl4pPr marL="749300" indent="-285750" algn="l" defTabSz="457200" rtl="0" eaLnBrk="0" fontAlgn="base" hangingPunct="0">
              <a:spcBef>
                <a:spcPts val="600"/>
              </a:spcBef>
              <a:spcAft>
                <a:spcPct val="0"/>
              </a:spcAft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ヒラギノ角ゴ Pro W3" charset="0"/>
                <a:cs typeface="+mn-cs"/>
              </a:defRPr>
            </a:lvl4pPr>
            <a:lvl5pPr marL="968375" indent="-285750" algn="l" defTabSz="457200" rtl="0" eaLnBrk="0" fontAlgn="base" hangingPunct="0">
              <a:spcBef>
                <a:spcPts val="600"/>
              </a:spcBef>
              <a:spcAft>
                <a:spcPct val="0"/>
              </a:spcAft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ヒラギノ角ゴ Pro W3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D50032"/>
              </a:buClr>
              <a:buNone/>
            </a:pPr>
            <a:r>
              <a:rPr lang="es-CL" b="1" dirty="0">
                <a:solidFill>
                  <a:srgbClr val="3E5E80"/>
                </a:solidFill>
              </a:rPr>
              <a:t>La operación eficiente de los sistema de distribución de agua potable cada día resulta más compleja, dada las múltiples variables que inciden en su desempeño.</a:t>
            </a:r>
          </a:p>
        </p:txBody>
      </p:sp>
      <p:cxnSp>
        <p:nvCxnSpPr>
          <p:cNvPr id="17" name="Straight Connector 13">
            <a:extLst>
              <a:ext uri="{FF2B5EF4-FFF2-40B4-BE49-F238E27FC236}">
                <a16:creationId xmlns:a16="http://schemas.microsoft.com/office/drawing/2014/main" id="{B6DD9276-25A5-4D92-A484-BF98BDDF4647}"/>
              </a:ext>
            </a:extLst>
          </p:cNvPr>
          <p:cNvCxnSpPr>
            <a:cxnSpLocks/>
          </p:cNvCxnSpPr>
          <p:nvPr/>
        </p:nvCxnSpPr>
        <p:spPr>
          <a:xfrm>
            <a:off x="361950" y="1453660"/>
            <a:ext cx="11278666" cy="0"/>
          </a:xfrm>
          <a:prstGeom prst="line">
            <a:avLst/>
          </a:prstGeom>
          <a:noFill/>
          <a:ln w="12700" cap="flat" cmpd="sng" algn="ctr">
            <a:solidFill>
              <a:srgbClr val="39335B"/>
            </a:solidFill>
            <a:prstDash val="solid"/>
          </a:ln>
          <a:effectLst/>
        </p:spPr>
      </p:cxnSp>
      <p:pic>
        <p:nvPicPr>
          <p:cNvPr id="21" name="Imagen 20">
            <a:extLst>
              <a:ext uri="{FF2B5EF4-FFF2-40B4-BE49-F238E27FC236}">
                <a16:creationId xmlns:a16="http://schemas.microsoft.com/office/drawing/2014/main" id="{988711AC-D1E7-4846-8573-E34D5B4D7F2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1131" y="3132333"/>
            <a:ext cx="4744226" cy="2615827"/>
          </a:xfrm>
          <a:prstGeom prst="rect">
            <a:avLst/>
          </a:prstGeom>
        </p:spPr>
      </p:pic>
      <p:cxnSp>
        <p:nvCxnSpPr>
          <p:cNvPr id="24" name="Straight Connector 13">
            <a:extLst>
              <a:ext uri="{FF2B5EF4-FFF2-40B4-BE49-F238E27FC236}">
                <a16:creationId xmlns:a16="http://schemas.microsoft.com/office/drawing/2014/main" id="{715DB2E1-2B0E-493E-BFCF-687C520044E9}"/>
              </a:ext>
            </a:extLst>
          </p:cNvPr>
          <p:cNvCxnSpPr>
            <a:cxnSpLocks/>
          </p:cNvCxnSpPr>
          <p:nvPr/>
        </p:nvCxnSpPr>
        <p:spPr>
          <a:xfrm>
            <a:off x="361950" y="968044"/>
            <a:ext cx="11278666" cy="0"/>
          </a:xfrm>
          <a:prstGeom prst="line">
            <a:avLst/>
          </a:prstGeom>
          <a:noFill/>
          <a:ln w="12700" cap="flat" cmpd="sng" algn="ctr">
            <a:solidFill>
              <a:srgbClr val="39335B"/>
            </a:solidFill>
            <a:prstDash val="solid"/>
          </a:ln>
          <a:effectLst/>
        </p:spPr>
      </p:cxnSp>
      <p:sp>
        <p:nvSpPr>
          <p:cNvPr id="27" name="Title 5">
            <a:extLst>
              <a:ext uri="{FF2B5EF4-FFF2-40B4-BE49-F238E27FC236}">
                <a16:creationId xmlns:a16="http://schemas.microsoft.com/office/drawing/2014/main" id="{6F0536AC-1F70-43D9-A270-C60D69E468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1950" y="410013"/>
            <a:ext cx="8229600" cy="462093"/>
          </a:xfrm>
        </p:spPr>
        <p:txBody>
          <a:bodyPr>
            <a:normAutofit/>
          </a:bodyPr>
          <a:lstStyle/>
          <a:p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CONTEXTO: COMPLEJIDAD OPERACIONAL</a:t>
            </a:r>
          </a:p>
        </p:txBody>
      </p:sp>
      <p:sp>
        <p:nvSpPr>
          <p:cNvPr id="47" name="Rectángulo 46">
            <a:extLst>
              <a:ext uri="{FF2B5EF4-FFF2-40B4-BE49-F238E27FC236}">
                <a16:creationId xmlns:a16="http://schemas.microsoft.com/office/drawing/2014/main" id="{40CCE45B-A37B-43D9-9C19-51D05B51DE39}"/>
              </a:ext>
            </a:extLst>
          </p:cNvPr>
          <p:cNvSpPr/>
          <p:nvPr/>
        </p:nvSpPr>
        <p:spPr>
          <a:xfrm>
            <a:off x="268739" y="6198481"/>
            <a:ext cx="11465088" cy="29238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s-CL" sz="1300" dirty="0">
                <a:solidFill>
                  <a:schemeClr val="tx1"/>
                </a:solidFill>
              </a:rPr>
              <a:t>La Gestión Integral de Redes debe hacerse cargo de los desafíos de operar una red de alta complejidad y mayores expectativas de los clientes. </a:t>
            </a:r>
          </a:p>
        </p:txBody>
      </p:sp>
      <p:sp>
        <p:nvSpPr>
          <p:cNvPr id="18" name="Marcador de contenido 2">
            <a:extLst>
              <a:ext uri="{FF2B5EF4-FFF2-40B4-BE49-F238E27FC236}">
                <a16:creationId xmlns:a16="http://schemas.microsoft.com/office/drawing/2014/main" id="{2AD2D9B1-9F99-49D0-914E-BE5D02633053}"/>
              </a:ext>
            </a:extLst>
          </p:cNvPr>
          <p:cNvSpPr txBox="1">
            <a:spLocks/>
          </p:cNvSpPr>
          <p:nvPr/>
        </p:nvSpPr>
        <p:spPr>
          <a:xfrm>
            <a:off x="4799856" y="1572993"/>
            <a:ext cx="5800446" cy="1795056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3E5E80"/>
              </a:buClr>
              <a:buFont typeface="Wingdings" panose="05000000000000000000" pitchFamily="2" charset="2"/>
              <a:buChar char="§"/>
              <a:defRPr/>
            </a:pPr>
            <a:endParaRPr lang="es-CL" sz="1400" dirty="0">
              <a:solidFill>
                <a:srgbClr val="757272"/>
              </a:solidFill>
              <a:latin typeface="Calibri"/>
            </a:endParaRPr>
          </a:p>
          <a:p>
            <a:pPr fontAlgn="base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3E5E80"/>
              </a:buClr>
              <a:buFont typeface="Wingdings" panose="05000000000000000000" pitchFamily="2" charset="2"/>
              <a:buChar char="§"/>
              <a:defRPr/>
            </a:pPr>
            <a:r>
              <a:rPr lang="es-CL" sz="1300" dirty="0">
                <a:solidFill>
                  <a:srgbClr val="757272"/>
                </a:solidFill>
                <a:latin typeface="Calibri"/>
              </a:rPr>
              <a:t>Crecimiento de la demanda.</a:t>
            </a:r>
          </a:p>
          <a:p>
            <a:pPr fontAlgn="base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3E5E80"/>
              </a:buClr>
              <a:buFont typeface="Wingdings" panose="05000000000000000000" pitchFamily="2" charset="2"/>
              <a:buChar char="§"/>
              <a:defRPr/>
            </a:pPr>
            <a:r>
              <a:rPr lang="es-CL" sz="1300" dirty="0">
                <a:solidFill>
                  <a:srgbClr val="757272"/>
                </a:solidFill>
                <a:latin typeface="Calibri"/>
              </a:rPr>
              <a:t>Sequías prolongadas.</a:t>
            </a:r>
          </a:p>
          <a:p>
            <a:pPr fontAlgn="base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3E5E80"/>
              </a:buClr>
              <a:buFont typeface="Wingdings" panose="05000000000000000000" pitchFamily="2" charset="2"/>
              <a:buChar char="§"/>
              <a:defRPr/>
            </a:pPr>
            <a:r>
              <a:rPr lang="es-CL" sz="1300" dirty="0">
                <a:solidFill>
                  <a:srgbClr val="757272"/>
                </a:solidFill>
                <a:latin typeface="Calibri"/>
              </a:rPr>
              <a:t>Sismos de gran magnitud.</a:t>
            </a:r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814F513A-692B-45E9-BB8F-7AEA4B523D2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2684447"/>
              </p:ext>
            </p:extLst>
          </p:nvPr>
        </p:nvGraphicFramePr>
        <p:xfrm>
          <a:off x="5095357" y="3119010"/>
          <a:ext cx="3376907" cy="2629147"/>
        </p:xfrm>
        <a:graphic>
          <a:graphicData uri="http://schemas.openxmlformats.org/drawingml/2006/table">
            <a:tbl>
              <a:tblPr/>
              <a:tblGrid>
                <a:gridCol w="2287975">
                  <a:extLst>
                    <a:ext uri="{9D8B030D-6E8A-4147-A177-3AD203B41FA5}">
                      <a16:colId xmlns:a16="http://schemas.microsoft.com/office/drawing/2014/main" val="4098398431"/>
                    </a:ext>
                  </a:extLst>
                </a:gridCol>
                <a:gridCol w="1088932">
                  <a:extLst>
                    <a:ext uri="{9D8B030D-6E8A-4147-A177-3AD203B41FA5}">
                      <a16:colId xmlns:a16="http://schemas.microsoft.com/office/drawing/2014/main" val="4058928223"/>
                    </a:ext>
                  </a:extLst>
                </a:gridCol>
              </a:tblGrid>
              <a:tr h="319949">
                <a:tc>
                  <a:txBody>
                    <a:bodyPr/>
                    <a:lstStyle/>
                    <a:p>
                      <a:pPr algn="l" rtl="0" fontAlgn="ctr"/>
                      <a:r>
                        <a:rPr lang="es-CL" sz="13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Indicador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E5E8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L" sz="13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Esval y AdV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E5E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7332222"/>
                  </a:ext>
                </a:extLst>
              </a:tr>
              <a:tr h="319949">
                <a:tc>
                  <a:txBody>
                    <a:bodyPr/>
                    <a:lstStyle/>
                    <a:p>
                      <a:pPr algn="l" rtl="0" fontAlgn="ctr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Densidad (miles de cliente/ km2)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3040904"/>
                  </a:ext>
                </a:extLst>
              </a:tr>
              <a:tr h="319949">
                <a:tc>
                  <a:txBody>
                    <a:bodyPr/>
                    <a:lstStyle/>
                    <a:p>
                      <a:pPr algn="l" rtl="0" fontAlgn="ctr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Redes de AP (km)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6186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923896"/>
                  </a:ext>
                </a:extLst>
              </a:tr>
              <a:tr h="319949">
                <a:tc>
                  <a:txBody>
                    <a:bodyPr/>
                    <a:lstStyle/>
                    <a:p>
                      <a:pPr algn="l" rtl="0" fontAlgn="ctr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Redes de AS (km)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4806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6346268"/>
                  </a:ext>
                </a:extLst>
              </a:tr>
              <a:tr h="319949">
                <a:tc>
                  <a:txBody>
                    <a:bodyPr/>
                    <a:lstStyle/>
                    <a:p>
                      <a:pPr algn="l" rtl="0" fontAlgn="ctr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Estaciones de Bombeo AP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1714307"/>
                  </a:ext>
                </a:extLst>
              </a:tr>
              <a:tr h="319949">
                <a:tc>
                  <a:txBody>
                    <a:bodyPr/>
                    <a:lstStyle/>
                    <a:p>
                      <a:pPr algn="l" rtl="0" fontAlgn="ctr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Estaciones de Bombeo AS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7327009"/>
                  </a:ext>
                </a:extLst>
              </a:tr>
              <a:tr h="333860">
                <a:tc>
                  <a:txBody>
                    <a:bodyPr/>
                    <a:lstStyle/>
                    <a:p>
                      <a:pPr algn="l" rtl="0" fontAlgn="ctr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Estaciones Reductoras de Presión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7572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1107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7572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8616325"/>
                  </a:ext>
                </a:extLst>
              </a:tr>
              <a:tr h="375593">
                <a:tc>
                  <a:txBody>
                    <a:bodyPr/>
                    <a:lstStyle/>
                    <a:p>
                      <a:pPr algn="l" rtl="0" fontAlgn="ctr"/>
                      <a:r>
                        <a:rPr lang="es-CL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Clientes (miles)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572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572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L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572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572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64505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924545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o 4">
            <a:extLst>
              <a:ext uri="{FF2B5EF4-FFF2-40B4-BE49-F238E27FC236}">
                <a16:creationId xmlns:a16="http://schemas.microsoft.com/office/drawing/2014/main" id="{C0AF0B21-9598-484C-B098-D5B513B144F8}"/>
              </a:ext>
            </a:extLst>
          </p:cNvPr>
          <p:cNvGrpSpPr/>
          <p:nvPr/>
        </p:nvGrpSpPr>
        <p:grpSpPr>
          <a:xfrm>
            <a:off x="0" y="10"/>
            <a:ext cx="12192000" cy="6857990"/>
            <a:chOff x="0" y="10"/>
            <a:chExt cx="12192000" cy="6857990"/>
          </a:xfrm>
        </p:grpSpPr>
        <p:pic>
          <p:nvPicPr>
            <p:cNvPr id="4" name="Imagen 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174"/>
            <a:stretch/>
          </p:blipFill>
          <p:spPr>
            <a:xfrm>
              <a:off x="20" y="10"/>
              <a:ext cx="12191980" cy="6857990"/>
            </a:xfrm>
            <a:prstGeom prst="rect">
              <a:avLst/>
            </a:prstGeom>
          </p:spPr>
        </p:pic>
        <p:pic>
          <p:nvPicPr>
            <p:cNvPr id="3" name="Imagen 2">
              <a:extLst>
                <a:ext uri="{FF2B5EF4-FFF2-40B4-BE49-F238E27FC236}">
                  <a16:creationId xmlns:a16="http://schemas.microsoft.com/office/drawing/2014/main" id="{87B5D9BE-495C-4468-A00B-C91B81093E0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332657"/>
              <a:ext cx="2711624" cy="6336704"/>
            </a:xfrm>
            <a:prstGeom prst="rect">
              <a:avLst/>
            </a:prstGeom>
            <a:solidFill>
              <a:srgbClr val="5AB9FA"/>
            </a:solidFill>
          </p:spPr>
        </p:pic>
      </p:grpSp>
      <p:sp>
        <p:nvSpPr>
          <p:cNvPr id="6" name="4 CuadroTexto">
            <a:extLst>
              <a:ext uri="{FF2B5EF4-FFF2-40B4-BE49-F238E27FC236}">
                <a16:creationId xmlns:a16="http://schemas.microsoft.com/office/drawing/2014/main" id="{FB3DB71E-D5EE-4E5A-9F02-5E0984C4E76C}"/>
              </a:ext>
            </a:extLst>
          </p:cNvPr>
          <p:cNvSpPr txBox="1">
            <a:spLocks noChangeArrowheads="1"/>
          </p:cNvSpPr>
          <p:nvPr/>
        </p:nvSpPr>
        <p:spPr>
          <a:xfrm>
            <a:off x="159150" y="926807"/>
            <a:ext cx="2393324" cy="1311067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_tradnl" altLang="es-CL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ACTIVIDADES</a:t>
            </a:r>
          </a:p>
          <a:p>
            <a:pPr algn="ctr"/>
            <a:br>
              <a:rPr lang="es-ES_tradnl" altLang="es-CL" sz="15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s-ES_tradnl" altLang="es-CL" sz="15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CAPA 1</a:t>
            </a:r>
          </a:p>
          <a:p>
            <a:pPr algn="ctr"/>
            <a:r>
              <a:rPr lang="es-ES_tradnl" altLang="es-CL" sz="15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INFRAESTRUCTURA FÍSICA</a:t>
            </a:r>
            <a:br>
              <a:rPr lang="es-ES_tradnl" altLang="es-CL" sz="15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es-ES_tradnl" altLang="es-CL" sz="13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91D5AE1C-66D2-4F9B-AAA6-5D43517D91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36" y="2043481"/>
            <a:ext cx="2649188" cy="232258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FABCA206-5E90-42EE-A6A3-9168DC909B49}"/>
              </a:ext>
            </a:extLst>
          </p:cNvPr>
          <p:cNvSpPr/>
          <p:nvPr/>
        </p:nvSpPr>
        <p:spPr>
          <a:xfrm>
            <a:off x="211101" y="2589457"/>
            <a:ext cx="2219333" cy="286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0" algn="just">
              <a:lnSpc>
                <a:spcPct val="90000"/>
              </a:lnSpc>
              <a:defRPr/>
            </a:pPr>
            <a:r>
              <a:rPr lang="es-CL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Renovaciones de Redes.</a:t>
            </a:r>
          </a:p>
        </p:txBody>
      </p:sp>
      <p:grpSp>
        <p:nvGrpSpPr>
          <p:cNvPr id="47" name="Grupo 46">
            <a:extLst>
              <a:ext uri="{FF2B5EF4-FFF2-40B4-BE49-F238E27FC236}">
                <a16:creationId xmlns:a16="http://schemas.microsoft.com/office/drawing/2014/main" id="{D51F25A7-231A-40B5-B8BF-44B5CF37CBAD}"/>
              </a:ext>
            </a:extLst>
          </p:cNvPr>
          <p:cNvGrpSpPr/>
          <p:nvPr/>
        </p:nvGrpSpPr>
        <p:grpSpPr>
          <a:xfrm>
            <a:off x="3077960" y="1124744"/>
            <a:ext cx="8613758" cy="1309532"/>
            <a:chOff x="5638" y="1"/>
            <a:chExt cx="1857375" cy="696863"/>
          </a:xfrm>
          <a:solidFill>
            <a:schemeClr val="bg1"/>
          </a:solidFill>
        </p:grpSpPr>
        <p:sp>
          <p:nvSpPr>
            <p:cNvPr id="48" name="Rectángulo 47">
              <a:extLst>
                <a:ext uri="{FF2B5EF4-FFF2-40B4-BE49-F238E27FC236}">
                  <a16:creationId xmlns:a16="http://schemas.microsoft.com/office/drawing/2014/main" id="{D6F2DA7A-B41A-450D-85D0-76AD838F1E4C}"/>
                </a:ext>
              </a:extLst>
            </p:cNvPr>
            <p:cNvSpPr/>
            <p:nvPr/>
          </p:nvSpPr>
          <p:spPr>
            <a:xfrm>
              <a:off x="5638" y="1"/>
              <a:ext cx="1857375" cy="696863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9" name="Rectángulo 48">
              <a:extLst>
                <a:ext uri="{FF2B5EF4-FFF2-40B4-BE49-F238E27FC236}">
                  <a16:creationId xmlns:a16="http://schemas.microsoft.com/office/drawing/2014/main" id="{B4D0C516-D1C2-4FE7-AC33-9B6A2129D7FE}"/>
                </a:ext>
              </a:extLst>
            </p:cNvPr>
            <p:cNvSpPr/>
            <p:nvPr/>
          </p:nvSpPr>
          <p:spPr>
            <a:xfrm>
              <a:off x="5638" y="45782"/>
              <a:ext cx="388175" cy="626453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5128" tIns="77216" rIns="135128" bIns="77216" numCol="1" spcCol="1270" anchor="ctr" anchorCtr="0">
              <a:noAutofit/>
            </a:bodyPr>
            <a:lstStyle/>
            <a:p>
              <a:pPr lvl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CL" b="1" dirty="0">
                  <a:solidFill>
                    <a:srgbClr val="002060"/>
                  </a:solidFill>
                </a:rPr>
                <a:t>Optimización de Renovaciones</a:t>
              </a:r>
              <a:endParaRPr lang="es-CL" b="1" kern="1200" dirty="0">
                <a:solidFill>
                  <a:srgbClr val="002060"/>
                </a:solidFill>
              </a:endParaRPr>
            </a:p>
          </p:txBody>
        </p:sp>
      </p:grpSp>
      <p:sp>
        <p:nvSpPr>
          <p:cNvPr id="50" name="Rectángulo 49">
            <a:extLst>
              <a:ext uri="{FF2B5EF4-FFF2-40B4-BE49-F238E27FC236}">
                <a16:creationId xmlns:a16="http://schemas.microsoft.com/office/drawing/2014/main" id="{BE82832A-7FF9-49BA-8AA7-AFF750B24B78}"/>
              </a:ext>
            </a:extLst>
          </p:cNvPr>
          <p:cNvSpPr/>
          <p:nvPr/>
        </p:nvSpPr>
        <p:spPr>
          <a:xfrm>
            <a:off x="4850958" y="1273478"/>
            <a:ext cx="4143142" cy="1062227"/>
          </a:xfrm>
          <a:prstGeom prst="rect">
            <a:avLst/>
          </a:prstGeom>
          <a:solidFill>
            <a:schemeClr val="accent1">
              <a:tint val="40000"/>
              <a:hueOff val="0"/>
              <a:satOff val="0"/>
              <a:lumOff val="0"/>
              <a:alpha val="50000"/>
            </a:schemeClr>
          </a:solid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1" name="Rectángulo 50">
            <a:extLst>
              <a:ext uri="{FF2B5EF4-FFF2-40B4-BE49-F238E27FC236}">
                <a16:creationId xmlns:a16="http://schemas.microsoft.com/office/drawing/2014/main" id="{B391661C-87C7-4B97-8817-50F3E24456DC}"/>
              </a:ext>
            </a:extLst>
          </p:cNvPr>
          <p:cNvSpPr/>
          <p:nvPr/>
        </p:nvSpPr>
        <p:spPr>
          <a:xfrm>
            <a:off x="4850954" y="1273480"/>
            <a:ext cx="4143146" cy="98444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t" anchorCtr="0">
            <a:noAutofit/>
          </a:bodyPr>
          <a:lstStyle/>
          <a:p>
            <a:pPr marL="171450" lvl="1" indent="-171450" defTabSz="844550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CL" sz="1100" dirty="0"/>
              <a:t>Permiten disminuir la probabilidad de roturas en un cuartel.</a:t>
            </a:r>
          </a:p>
          <a:p>
            <a:pPr marL="0" lvl="1" defTabSz="844550">
              <a:lnSpc>
                <a:spcPct val="90000"/>
              </a:lnSpc>
              <a:spcAft>
                <a:spcPct val="15000"/>
              </a:spcAft>
            </a:pPr>
            <a:endParaRPr lang="es-CL" sz="1100" dirty="0"/>
          </a:p>
          <a:p>
            <a:pPr marL="171450" lvl="1" indent="-171450" defTabSz="844550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CL" altLang="es-CL" sz="1100" dirty="0"/>
              <a:t>Busca eliminar el riesgo por Materialidad y Antigüedad; aumentar la continuidad y calidad del servicio; y aumentar la capacidad de las redes para satisfacer la demanda de nuevos clientes.</a:t>
            </a:r>
          </a:p>
          <a:p>
            <a:pPr marL="171450" lvl="1" indent="-171450" defTabSz="844550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endParaRPr lang="es-CL" sz="1100" dirty="0"/>
          </a:p>
          <a:p>
            <a:pPr marL="171450" lvl="1" indent="-171450" defTabSz="844550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endParaRPr lang="es-CL" sz="1100" dirty="0"/>
          </a:p>
        </p:txBody>
      </p:sp>
      <p:sp>
        <p:nvSpPr>
          <p:cNvPr id="52" name="Rectángulo 51">
            <a:extLst>
              <a:ext uri="{FF2B5EF4-FFF2-40B4-BE49-F238E27FC236}">
                <a16:creationId xmlns:a16="http://schemas.microsoft.com/office/drawing/2014/main" id="{2D5CCC3F-A6D9-429A-8E5B-D54F3DD9B50E}"/>
              </a:ext>
            </a:extLst>
          </p:cNvPr>
          <p:cNvSpPr/>
          <p:nvPr/>
        </p:nvSpPr>
        <p:spPr>
          <a:xfrm>
            <a:off x="9146960" y="725140"/>
            <a:ext cx="720080" cy="392868"/>
          </a:xfrm>
          <a:prstGeom prst="rect">
            <a:avLst/>
          </a:prstGeom>
          <a:solidFill>
            <a:srgbClr val="002060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CL" sz="900" kern="1200" dirty="0"/>
              <a:t>Estado Inicial</a:t>
            </a:r>
          </a:p>
        </p:txBody>
      </p:sp>
      <p:sp>
        <p:nvSpPr>
          <p:cNvPr id="53" name="Rectángulo 52">
            <a:extLst>
              <a:ext uri="{FF2B5EF4-FFF2-40B4-BE49-F238E27FC236}">
                <a16:creationId xmlns:a16="http://schemas.microsoft.com/office/drawing/2014/main" id="{DF08A04D-9077-417D-8BF0-1031A3412D26}"/>
              </a:ext>
            </a:extLst>
          </p:cNvPr>
          <p:cNvSpPr/>
          <p:nvPr/>
        </p:nvSpPr>
        <p:spPr>
          <a:xfrm>
            <a:off x="9134506" y="1268272"/>
            <a:ext cx="744992" cy="1062227"/>
          </a:xfrm>
          <a:prstGeom prst="rect">
            <a:avLst/>
          </a:prstGeom>
          <a:solidFill>
            <a:schemeClr val="accent1">
              <a:tint val="40000"/>
              <a:hueOff val="0"/>
              <a:satOff val="0"/>
              <a:lumOff val="0"/>
              <a:alpha val="50000"/>
            </a:schemeClr>
          </a:solid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4" name="Rectángulo 53">
            <a:extLst>
              <a:ext uri="{FF2B5EF4-FFF2-40B4-BE49-F238E27FC236}">
                <a16:creationId xmlns:a16="http://schemas.microsoft.com/office/drawing/2014/main" id="{32760908-9220-47A8-A53E-1BB0BA49894D}"/>
              </a:ext>
            </a:extLst>
          </p:cNvPr>
          <p:cNvSpPr/>
          <p:nvPr/>
        </p:nvSpPr>
        <p:spPr>
          <a:xfrm>
            <a:off x="9134502" y="1268274"/>
            <a:ext cx="744996" cy="98444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ctr" anchorCtr="0">
            <a:noAutofit/>
          </a:bodyPr>
          <a:lstStyle/>
          <a:p>
            <a:pPr marL="171450" lvl="1" indent="-17145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s-CL" sz="1900" kern="1200" dirty="0"/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es-CL" dirty="0"/>
              <a:t>46</a:t>
            </a:r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es-CL" kern="1200" dirty="0"/>
              <a:t>Km</a:t>
            </a:r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s-CL" kern="1200" dirty="0"/>
          </a:p>
        </p:txBody>
      </p:sp>
      <p:sp>
        <p:nvSpPr>
          <p:cNvPr id="55" name="Rectángulo 54">
            <a:extLst>
              <a:ext uri="{FF2B5EF4-FFF2-40B4-BE49-F238E27FC236}">
                <a16:creationId xmlns:a16="http://schemas.microsoft.com/office/drawing/2014/main" id="{0752E405-6F8A-429C-A6C5-DCB55C4C0D85}"/>
              </a:ext>
            </a:extLst>
          </p:cNvPr>
          <p:cNvSpPr/>
          <p:nvPr/>
        </p:nvSpPr>
        <p:spPr>
          <a:xfrm>
            <a:off x="9984843" y="725140"/>
            <a:ext cx="720080" cy="392868"/>
          </a:xfrm>
          <a:prstGeom prst="rect">
            <a:avLst/>
          </a:prstGeom>
          <a:solidFill>
            <a:srgbClr val="002060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CL" sz="900" kern="1200" dirty="0"/>
              <a:t>Estado Actual</a:t>
            </a:r>
          </a:p>
        </p:txBody>
      </p:sp>
      <p:sp>
        <p:nvSpPr>
          <p:cNvPr id="56" name="Rectángulo 55">
            <a:extLst>
              <a:ext uri="{FF2B5EF4-FFF2-40B4-BE49-F238E27FC236}">
                <a16:creationId xmlns:a16="http://schemas.microsoft.com/office/drawing/2014/main" id="{FAE0AA3A-7179-4E38-8718-5160E74BDAA2}"/>
              </a:ext>
            </a:extLst>
          </p:cNvPr>
          <p:cNvSpPr/>
          <p:nvPr/>
        </p:nvSpPr>
        <p:spPr>
          <a:xfrm>
            <a:off x="9972389" y="1268272"/>
            <a:ext cx="744992" cy="1062227"/>
          </a:xfrm>
          <a:prstGeom prst="rect">
            <a:avLst/>
          </a:prstGeom>
          <a:solidFill>
            <a:schemeClr val="accent1">
              <a:tint val="40000"/>
              <a:hueOff val="0"/>
              <a:satOff val="0"/>
              <a:lumOff val="0"/>
              <a:alpha val="50000"/>
            </a:schemeClr>
          </a:solid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7" name="Rectángulo 56">
            <a:extLst>
              <a:ext uri="{FF2B5EF4-FFF2-40B4-BE49-F238E27FC236}">
                <a16:creationId xmlns:a16="http://schemas.microsoft.com/office/drawing/2014/main" id="{C08646AF-3BE3-47E6-A9E5-0308918A6E38}"/>
              </a:ext>
            </a:extLst>
          </p:cNvPr>
          <p:cNvSpPr/>
          <p:nvPr/>
        </p:nvSpPr>
        <p:spPr>
          <a:xfrm>
            <a:off x="10818778" y="725792"/>
            <a:ext cx="720080" cy="392868"/>
          </a:xfrm>
          <a:prstGeom prst="rect">
            <a:avLst/>
          </a:prstGeom>
          <a:solidFill>
            <a:srgbClr val="002060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CL" sz="900" dirty="0"/>
              <a:t>Objetivo final</a:t>
            </a:r>
            <a:endParaRPr lang="es-CL" sz="900" kern="1200" dirty="0"/>
          </a:p>
        </p:txBody>
      </p:sp>
      <p:sp>
        <p:nvSpPr>
          <p:cNvPr id="58" name="Rectángulo 57">
            <a:extLst>
              <a:ext uri="{FF2B5EF4-FFF2-40B4-BE49-F238E27FC236}">
                <a16:creationId xmlns:a16="http://schemas.microsoft.com/office/drawing/2014/main" id="{DCC1FB6C-2C4C-4960-B98D-1E38D5399A4F}"/>
              </a:ext>
            </a:extLst>
          </p:cNvPr>
          <p:cNvSpPr/>
          <p:nvPr/>
        </p:nvSpPr>
        <p:spPr>
          <a:xfrm>
            <a:off x="10806324" y="1268924"/>
            <a:ext cx="744992" cy="1062227"/>
          </a:xfrm>
          <a:prstGeom prst="rect">
            <a:avLst/>
          </a:prstGeom>
          <a:solidFill>
            <a:schemeClr val="accent1">
              <a:tint val="40000"/>
              <a:hueOff val="0"/>
              <a:satOff val="0"/>
              <a:lumOff val="0"/>
              <a:alpha val="50000"/>
            </a:schemeClr>
          </a:solid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9" name="Rectángulo 58">
            <a:extLst>
              <a:ext uri="{FF2B5EF4-FFF2-40B4-BE49-F238E27FC236}">
                <a16:creationId xmlns:a16="http://schemas.microsoft.com/office/drawing/2014/main" id="{426CB822-9CDE-4485-926C-09ACC7E8E6C6}"/>
              </a:ext>
            </a:extLst>
          </p:cNvPr>
          <p:cNvSpPr/>
          <p:nvPr/>
        </p:nvSpPr>
        <p:spPr>
          <a:xfrm>
            <a:off x="9463659" y="2149077"/>
            <a:ext cx="1762447" cy="1812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Aft>
                <a:spcPct val="35000"/>
              </a:spcAft>
            </a:pPr>
            <a:r>
              <a:rPr lang="es-CL" sz="700" b="1" dirty="0">
                <a:solidFill>
                  <a:srgbClr val="002060"/>
                </a:solidFill>
              </a:rPr>
              <a:t>% de control</a:t>
            </a:r>
          </a:p>
        </p:txBody>
      </p:sp>
      <p:sp>
        <p:nvSpPr>
          <p:cNvPr id="60" name="Rectángulo 59">
            <a:extLst>
              <a:ext uri="{FF2B5EF4-FFF2-40B4-BE49-F238E27FC236}">
                <a16:creationId xmlns:a16="http://schemas.microsoft.com/office/drawing/2014/main" id="{91E392DD-4ED8-4C7B-97D8-4D0E680A1E44}"/>
              </a:ext>
            </a:extLst>
          </p:cNvPr>
          <p:cNvSpPr/>
          <p:nvPr/>
        </p:nvSpPr>
        <p:spPr>
          <a:xfrm>
            <a:off x="9972384" y="1268274"/>
            <a:ext cx="744996" cy="98444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ctr" anchorCtr="0">
            <a:noAutofit/>
          </a:bodyPr>
          <a:lstStyle/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es-CL" dirty="0"/>
              <a:t>59</a:t>
            </a:r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es-CL" kern="1200" dirty="0"/>
              <a:t>Km</a:t>
            </a:r>
          </a:p>
        </p:txBody>
      </p:sp>
      <p:sp>
        <p:nvSpPr>
          <p:cNvPr id="61" name="Rectángulo 60">
            <a:extLst>
              <a:ext uri="{FF2B5EF4-FFF2-40B4-BE49-F238E27FC236}">
                <a16:creationId xmlns:a16="http://schemas.microsoft.com/office/drawing/2014/main" id="{AB16920E-DE2D-4F57-A33B-10271A1CD25A}"/>
              </a:ext>
            </a:extLst>
          </p:cNvPr>
          <p:cNvSpPr/>
          <p:nvPr/>
        </p:nvSpPr>
        <p:spPr>
          <a:xfrm>
            <a:off x="10806320" y="1268274"/>
            <a:ext cx="744996" cy="98444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ctr" anchorCtr="0">
            <a:noAutofit/>
          </a:bodyPr>
          <a:lstStyle/>
          <a:p>
            <a:pPr marL="171450" lvl="1" indent="-17145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s-CL" sz="1900" kern="1200" dirty="0"/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es-CL" kern="1200" dirty="0"/>
              <a:t>57</a:t>
            </a:r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es-CL" dirty="0"/>
              <a:t>Km</a:t>
            </a:r>
            <a:endParaRPr lang="es-CL" kern="1200" dirty="0"/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s-CL" kern="1200" dirty="0"/>
          </a:p>
        </p:txBody>
      </p:sp>
      <p:sp>
        <p:nvSpPr>
          <p:cNvPr id="62" name="Pentágono 17">
            <a:extLst>
              <a:ext uri="{FF2B5EF4-FFF2-40B4-BE49-F238E27FC236}">
                <a16:creationId xmlns:a16="http://schemas.microsoft.com/office/drawing/2014/main" id="{B009603A-7FD3-42EF-9F7B-BBF682AD00B7}"/>
              </a:ext>
            </a:extLst>
          </p:cNvPr>
          <p:cNvSpPr/>
          <p:nvPr/>
        </p:nvSpPr>
        <p:spPr>
          <a:xfrm>
            <a:off x="3081116" y="5971909"/>
            <a:ext cx="8904316" cy="610245"/>
          </a:xfrm>
          <a:prstGeom prst="homePlate">
            <a:avLst/>
          </a:prstGeom>
          <a:solidFill>
            <a:srgbClr val="002060"/>
          </a:solidFill>
          <a:ln>
            <a:solidFill>
              <a:schemeClr val="bg1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3" name="Rectángulo 62">
            <a:extLst>
              <a:ext uri="{FF2B5EF4-FFF2-40B4-BE49-F238E27FC236}">
                <a16:creationId xmlns:a16="http://schemas.microsoft.com/office/drawing/2014/main" id="{A8E3AFB6-798B-4B6A-8004-7CD8FA32C493}"/>
              </a:ext>
            </a:extLst>
          </p:cNvPr>
          <p:cNvSpPr/>
          <p:nvPr/>
        </p:nvSpPr>
        <p:spPr>
          <a:xfrm>
            <a:off x="3142628" y="5971909"/>
            <a:ext cx="8441465" cy="38380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t" anchorCtr="0">
            <a:noAutofit/>
          </a:bodyPr>
          <a:lstStyle/>
          <a:p>
            <a:pPr marL="0" lvl="1" indent="0" algn="just" defTabSz="844550">
              <a:lnSpc>
                <a:spcPct val="90000"/>
              </a:lnSpc>
              <a:spcAft>
                <a:spcPct val="15000"/>
              </a:spcAft>
            </a:pPr>
            <a:r>
              <a:rPr lang="es-CL" sz="1400" dirty="0">
                <a:solidFill>
                  <a:schemeClr val="bg1"/>
                </a:solidFill>
              </a:rPr>
              <a:t>La definición de las renovaciones se determina en base a los criterios expuestos, donde luego los tramos generados son validados para después priorizarlos en función del riesgo.  </a:t>
            </a:r>
          </a:p>
        </p:txBody>
      </p:sp>
      <p:sp>
        <p:nvSpPr>
          <p:cNvPr id="65" name="Rectángulo 64">
            <a:extLst>
              <a:ext uri="{FF2B5EF4-FFF2-40B4-BE49-F238E27FC236}">
                <a16:creationId xmlns:a16="http://schemas.microsoft.com/office/drawing/2014/main" id="{E577E2D2-C916-4125-8EAA-DA0123948D43}"/>
              </a:ext>
            </a:extLst>
          </p:cNvPr>
          <p:cNvSpPr/>
          <p:nvPr/>
        </p:nvSpPr>
        <p:spPr>
          <a:xfrm>
            <a:off x="62436" y="3189407"/>
            <a:ext cx="2302363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es-CL" altLang="es-CL" sz="100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85" name="Rectángulo redondeado 21">
            <a:extLst>
              <a:ext uri="{FF2B5EF4-FFF2-40B4-BE49-F238E27FC236}">
                <a16:creationId xmlns:a16="http://schemas.microsoft.com/office/drawing/2014/main" id="{7967872C-BD76-420F-8C91-5708D80A6B02}"/>
              </a:ext>
            </a:extLst>
          </p:cNvPr>
          <p:cNvSpPr/>
          <p:nvPr/>
        </p:nvSpPr>
        <p:spPr>
          <a:xfrm>
            <a:off x="3142628" y="2935676"/>
            <a:ext cx="2916641" cy="393783"/>
          </a:xfrm>
          <a:prstGeom prst="round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s-CL" sz="1300" b="1" dirty="0">
                <a:solidFill>
                  <a:schemeClr val="bg1"/>
                </a:solidFill>
                <a:cs typeface="Arial" panose="020B0604020202020204" pitchFamily="34" charset="0"/>
              </a:rPr>
              <a:t>Protocolo de Cortes Reiterados</a:t>
            </a:r>
          </a:p>
        </p:txBody>
      </p:sp>
      <p:sp>
        <p:nvSpPr>
          <p:cNvPr id="86" name="Rectángulo redondeado 21">
            <a:extLst>
              <a:ext uri="{FF2B5EF4-FFF2-40B4-BE49-F238E27FC236}">
                <a16:creationId xmlns:a16="http://schemas.microsoft.com/office/drawing/2014/main" id="{A3AF6332-5F8E-442A-80FB-957046FFD1BE}"/>
              </a:ext>
            </a:extLst>
          </p:cNvPr>
          <p:cNvSpPr/>
          <p:nvPr/>
        </p:nvSpPr>
        <p:spPr>
          <a:xfrm>
            <a:off x="3151773" y="3466485"/>
            <a:ext cx="2916640" cy="459106"/>
          </a:xfrm>
          <a:prstGeom prst="round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s-CL" sz="1300" b="1" dirty="0">
                <a:solidFill>
                  <a:schemeClr val="bg1"/>
                </a:solidFill>
                <a:cs typeface="Arial" panose="020B0604020202020204" pitchFamily="34" charset="0"/>
              </a:rPr>
              <a:t>Cuarteles asociados a Procesos de Sanción SISS</a:t>
            </a:r>
          </a:p>
        </p:txBody>
      </p:sp>
      <p:sp>
        <p:nvSpPr>
          <p:cNvPr id="87" name="Rectángulo redondeado 21">
            <a:extLst>
              <a:ext uri="{FF2B5EF4-FFF2-40B4-BE49-F238E27FC236}">
                <a16:creationId xmlns:a16="http://schemas.microsoft.com/office/drawing/2014/main" id="{1D4F157D-50C4-4519-8193-95903CECB86F}"/>
              </a:ext>
            </a:extLst>
          </p:cNvPr>
          <p:cNvSpPr/>
          <p:nvPr/>
        </p:nvSpPr>
        <p:spPr>
          <a:xfrm>
            <a:off x="3156266" y="4061331"/>
            <a:ext cx="2911817" cy="475143"/>
          </a:xfrm>
          <a:prstGeom prst="round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s-CL" sz="1300" b="1" dirty="0">
                <a:solidFill>
                  <a:schemeClr val="bg1"/>
                </a:solidFill>
                <a:cs typeface="Arial" panose="020B0604020202020204" pitchFamily="34" charset="0"/>
              </a:rPr>
              <a:t>Propuestas Departamento de Pérdidas</a:t>
            </a:r>
          </a:p>
        </p:txBody>
      </p:sp>
      <p:sp>
        <p:nvSpPr>
          <p:cNvPr id="88" name="Rectángulo redondeado 21">
            <a:extLst>
              <a:ext uri="{FF2B5EF4-FFF2-40B4-BE49-F238E27FC236}">
                <a16:creationId xmlns:a16="http://schemas.microsoft.com/office/drawing/2014/main" id="{4461002A-4BA1-4FF3-8F89-DF662A0DCEBC}"/>
              </a:ext>
            </a:extLst>
          </p:cNvPr>
          <p:cNvSpPr/>
          <p:nvPr/>
        </p:nvSpPr>
        <p:spPr>
          <a:xfrm>
            <a:off x="3159091" y="4615373"/>
            <a:ext cx="2911817" cy="378658"/>
          </a:xfrm>
          <a:prstGeom prst="round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s-CL" sz="1300" b="1" dirty="0">
                <a:solidFill>
                  <a:schemeClr val="bg1"/>
                </a:solidFill>
                <a:cs typeface="Arial" panose="020B0604020202020204" pitchFamily="34" charset="0"/>
              </a:rPr>
              <a:t>Propuestas Departamentos de Redes</a:t>
            </a:r>
          </a:p>
        </p:txBody>
      </p:sp>
      <p:sp>
        <p:nvSpPr>
          <p:cNvPr id="89" name="Rectángulo redondeado 21">
            <a:extLst>
              <a:ext uri="{FF2B5EF4-FFF2-40B4-BE49-F238E27FC236}">
                <a16:creationId xmlns:a16="http://schemas.microsoft.com/office/drawing/2014/main" id="{79AFF50D-28C6-4AD9-9426-85EAED5BE229}"/>
              </a:ext>
            </a:extLst>
          </p:cNvPr>
          <p:cNvSpPr/>
          <p:nvPr/>
        </p:nvSpPr>
        <p:spPr>
          <a:xfrm>
            <a:off x="3184183" y="5174290"/>
            <a:ext cx="2911817" cy="378658"/>
          </a:xfrm>
          <a:prstGeom prst="round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s-CL" sz="1300" b="1" dirty="0">
                <a:solidFill>
                  <a:schemeClr val="bg1"/>
                </a:solidFill>
                <a:cs typeface="Arial" panose="020B0604020202020204" pitchFamily="34" charset="0"/>
              </a:rPr>
              <a:t>Pavimentaciones</a:t>
            </a:r>
          </a:p>
        </p:txBody>
      </p:sp>
      <p:sp>
        <p:nvSpPr>
          <p:cNvPr id="90" name="CuadroTexto 89">
            <a:extLst>
              <a:ext uri="{FF2B5EF4-FFF2-40B4-BE49-F238E27FC236}">
                <a16:creationId xmlns:a16="http://schemas.microsoft.com/office/drawing/2014/main" id="{AF4D3084-B8B8-44B8-9321-D3C4BC85668C}"/>
              </a:ext>
            </a:extLst>
          </p:cNvPr>
          <p:cNvSpPr txBox="1"/>
          <p:nvPr/>
        </p:nvSpPr>
        <p:spPr>
          <a:xfrm>
            <a:off x="3142628" y="2552115"/>
            <a:ext cx="58291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L" sz="14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CRITERIOS DE FORMULACIÓN Y DEFINICIÓN DE RENOVACIONES DE REDES </a:t>
            </a:r>
          </a:p>
        </p:txBody>
      </p:sp>
      <p:sp>
        <p:nvSpPr>
          <p:cNvPr id="91" name="CuadroTexto 90">
            <a:extLst>
              <a:ext uri="{FF2B5EF4-FFF2-40B4-BE49-F238E27FC236}">
                <a16:creationId xmlns:a16="http://schemas.microsoft.com/office/drawing/2014/main" id="{2E6CDC6D-4AF7-4DE3-BCF5-FFB9C0BB3EBA}"/>
              </a:ext>
            </a:extLst>
          </p:cNvPr>
          <p:cNvSpPr txBox="1"/>
          <p:nvPr/>
        </p:nvSpPr>
        <p:spPr>
          <a:xfrm>
            <a:off x="6211121" y="3417619"/>
            <a:ext cx="264426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L" sz="1000" dirty="0">
                <a:solidFill>
                  <a:schemeClr val="accent1">
                    <a:lumMod val="75000"/>
                  </a:schemeClr>
                </a:solidFill>
              </a:rPr>
              <a:t>Cuarteles que presentan 4 o más [suspensiones/semestre] o 6 [suspensiones/año]</a:t>
            </a:r>
          </a:p>
        </p:txBody>
      </p:sp>
      <p:sp>
        <p:nvSpPr>
          <p:cNvPr id="92" name="CuadroTexto 91">
            <a:extLst>
              <a:ext uri="{FF2B5EF4-FFF2-40B4-BE49-F238E27FC236}">
                <a16:creationId xmlns:a16="http://schemas.microsoft.com/office/drawing/2014/main" id="{AB47F5C9-D821-4B17-9229-D0357243951E}"/>
              </a:ext>
            </a:extLst>
          </p:cNvPr>
          <p:cNvSpPr txBox="1"/>
          <p:nvPr/>
        </p:nvSpPr>
        <p:spPr>
          <a:xfrm>
            <a:off x="6201496" y="4098152"/>
            <a:ext cx="26442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L" sz="1000" dirty="0">
                <a:solidFill>
                  <a:schemeClr val="accent1">
                    <a:lumMod val="75000"/>
                  </a:schemeClr>
                </a:solidFill>
              </a:rPr>
              <a:t>Criterios basados en la gestión de reducción de pérdidas</a:t>
            </a:r>
          </a:p>
        </p:txBody>
      </p:sp>
      <p:sp>
        <p:nvSpPr>
          <p:cNvPr id="93" name="CuadroTexto 92">
            <a:extLst>
              <a:ext uri="{FF2B5EF4-FFF2-40B4-BE49-F238E27FC236}">
                <a16:creationId xmlns:a16="http://schemas.microsoft.com/office/drawing/2014/main" id="{324030D9-1CE5-4C5D-B363-2E45EF4AA11B}"/>
              </a:ext>
            </a:extLst>
          </p:cNvPr>
          <p:cNvSpPr txBox="1"/>
          <p:nvPr/>
        </p:nvSpPr>
        <p:spPr>
          <a:xfrm>
            <a:off x="6178202" y="4606785"/>
            <a:ext cx="26367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L" sz="1000" dirty="0">
                <a:solidFill>
                  <a:schemeClr val="accent1">
                    <a:lumMod val="75000"/>
                  </a:schemeClr>
                </a:solidFill>
              </a:rPr>
              <a:t>Criterios basados en experiencia y juicio experto. </a:t>
            </a:r>
          </a:p>
        </p:txBody>
      </p:sp>
      <p:sp>
        <p:nvSpPr>
          <p:cNvPr id="94" name="CuadroTexto 93">
            <a:extLst>
              <a:ext uri="{FF2B5EF4-FFF2-40B4-BE49-F238E27FC236}">
                <a16:creationId xmlns:a16="http://schemas.microsoft.com/office/drawing/2014/main" id="{92A04671-0B9F-4ACE-8F67-C14FC2453D8B}"/>
              </a:ext>
            </a:extLst>
          </p:cNvPr>
          <p:cNvSpPr txBox="1"/>
          <p:nvPr/>
        </p:nvSpPr>
        <p:spPr>
          <a:xfrm>
            <a:off x="6181971" y="2899022"/>
            <a:ext cx="26367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L" sz="1000" dirty="0">
                <a:solidFill>
                  <a:schemeClr val="accent1">
                    <a:lumMod val="75000"/>
                  </a:schemeClr>
                </a:solidFill>
              </a:rPr>
              <a:t>Resultados del Plan de Acción del Protocolo de Cortes Reiterados</a:t>
            </a:r>
          </a:p>
        </p:txBody>
      </p:sp>
      <p:sp>
        <p:nvSpPr>
          <p:cNvPr id="95" name="CuadroTexto 94">
            <a:extLst>
              <a:ext uri="{FF2B5EF4-FFF2-40B4-BE49-F238E27FC236}">
                <a16:creationId xmlns:a16="http://schemas.microsoft.com/office/drawing/2014/main" id="{4DC14F53-0E40-481F-9D8C-D1779B7DACA8}"/>
              </a:ext>
            </a:extLst>
          </p:cNvPr>
          <p:cNvSpPr txBox="1"/>
          <p:nvPr/>
        </p:nvSpPr>
        <p:spPr>
          <a:xfrm>
            <a:off x="6178202" y="5125068"/>
            <a:ext cx="264426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L" sz="1000" dirty="0">
                <a:solidFill>
                  <a:schemeClr val="accent1">
                    <a:lumMod val="75000"/>
                  </a:schemeClr>
                </a:solidFill>
              </a:rPr>
              <a:t>Evaluación de los tramos de pavimentación en función del estado de la red y grado de intervención urbana. </a:t>
            </a:r>
          </a:p>
        </p:txBody>
      </p:sp>
      <p:sp>
        <p:nvSpPr>
          <p:cNvPr id="96" name="Flecha: pentágono 95">
            <a:extLst>
              <a:ext uri="{FF2B5EF4-FFF2-40B4-BE49-F238E27FC236}">
                <a16:creationId xmlns:a16="http://schemas.microsoft.com/office/drawing/2014/main" id="{D10AB55F-5CE8-4574-BE3E-CB8A9DE4D53F}"/>
              </a:ext>
            </a:extLst>
          </p:cNvPr>
          <p:cNvSpPr/>
          <p:nvPr/>
        </p:nvSpPr>
        <p:spPr bwMode="auto">
          <a:xfrm>
            <a:off x="10144427" y="2678798"/>
            <a:ext cx="166923" cy="3000268"/>
          </a:xfrm>
          <a:prstGeom prst="homePlate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45719" tIns="45719" rIns="45719" bIns="45719" anchor="ctr"/>
          <a:lstStyle/>
          <a:p>
            <a:pPr marL="455613" eaLnBrk="1">
              <a:defRPr/>
            </a:pPr>
            <a:endParaRPr lang="es-CL">
              <a:solidFill>
                <a:srgbClr val="000000"/>
              </a:solidFill>
              <a:latin typeface="Arial" panose="020B0604020202020204" pitchFamily="34" charset="0"/>
              <a:ea typeface="Trebuchet MS" pitchFamily="34" charset="0"/>
              <a:cs typeface="Arial" panose="020B0604020202020204" pitchFamily="34" charset="0"/>
            </a:endParaRPr>
          </a:p>
        </p:txBody>
      </p:sp>
      <p:sp>
        <p:nvSpPr>
          <p:cNvPr id="97" name="Flecha: a la derecha 96">
            <a:extLst>
              <a:ext uri="{FF2B5EF4-FFF2-40B4-BE49-F238E27FC236}">
                <a16:creationId xmlns:a16="http://schemas.microsoft.com/office/drawing/2014/main" id="{5AEF684A-9D00-4E2D-95F2-4C9360C14C30}"/>
              </a:ext>
            </a:extLst>
          </p:cNvPr>
          <p:cNvSpPr/>
          <p:nvPr/>
        </p:nvSpPr>
        <p:spPr>
          <a:xfrm>
            <a:off x="10851170" y="3691343"/>
            <a:ext cx="400110" cy="87203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dirty="0"/>
          </a:p>
        </p:txBody>
      </p:sp>
      <p:sp>
        <p:nvSpPr>
          <p:cNvPr id="98" name="CuadroTexto 97">
            <a:extLst>
              <a:ext uri="{FF2B5EF4-FFF2-40B4-BE49-F238E27FC236}">
                <a16:creationId xmlns:a16="http://schemas.microsoft.com/office/drawing/2014/main" id="{D878F5A8-655C-4114-AF39-56436147D359}"/>
              </a:ext>
            </a:extLst>
          </p:cNvPr>
          <p:cNvSpPr txBox="1"/>
          <p:nvPr/>
        </p:nvSpPr>
        <p:spPr>
          <a:xfrm>
            <a:off x="11174330" y="3836542"/>
            <a:ext cx="10857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sz="1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Trebuchet MS" panose="020B0603020202020204" pitchFamily="34" charset="0"/>
              </a:rPr>
              <a:t>Propuesta Final de Tramos </a:t>
            </a:r>
          </a:p>
          <a:p>
            <a:pPr algn="ctr"/>
            <a:endParaRPr lang="es-CL" sz="12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9" name="CuadroTexto 98">
            <a:extLst>
              <a:ext uri="{FF2B5EF4-FFF2-40B4-BE49-F238E27FC236}">
                <a16:creationId xmlns:a16="http://schemas.microsoft.com/office/drawing/2014/main" id="{317D0741-CB94-4133-A53E-978C777A3682}"/>
              </a:ext>
            </a:extLst>
          </p:cNvPr>
          <p:cNvSpPr txBox="1"/>
          <p:nvPr/>
        </p:nvSpPr>
        <p:spPr>
          <a:xfrm rot="10800000">
            <a:off x="10436148" y="2771162"/>
            <a:ext cx="400110" cy="2759436"/>
          </a:xfrm>
          <a:prstGeom prst="rect">
            <a:avLst/>
          </a:prstGeom>
          <a:noFill/>
        </p:spPr>
        <p:txBody>
          <a:bodyPr vert="vert" wrap="square" rtlCol="0" anchor="ctr">
            <a:spAutoFit/>
          </a:bodyPr>
          <a:lstStyle/>
          <a:p>
            <a:pPr algn="ctr"/>
            <a:r>
              <a:rPr lang="es-CL" sz="1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Trebuchet MS" panose="020B0603020202020204" pitchFamily="34" charset="0"/>
              </a:rPr>
              <a:t>Priorización en base al riesgo</a:t>
            </a:r>
          </a:p>
        </p:txBody>
      </p:sp>
      <p:sp>
        <p:nvSpPr>
          <p:cNvPr id="100" name="CuadroTexto 99">
            <a:extLst>
              <a:ext uri="{FF2B5EF4-FFF2-40B4-BE49-F238E27FC236}">
                <a16:creationId xmlns:a16="http://schemas.microsoft.com/office/drawing/2014/main" id="{4FB1989F-8009-4AFE-B4AC-FF4932862040}"/>
              </a:ext>
            </a:extLst>
          </p:cNvPr>
          <p:cNvSpPr txBox="1"/>
          <p:nvPr/>
        </p:nvSpPr>
        <p:spPr>
          <a:xfrm rot="10800000">
            <a:off x="9460834" y="2719323"/>
            <a:ext cx="615553" cy="2870403"/>
          </a:xfrm>
          <a:prstGeom prst="rect">
            <a:avLst/>
          </a:prstGeom>
          <a:noFill/>
        </p:spPr>
        <p:txBody>
          <a:bodyPr vert="vert" wrap="square" rtlCol="0" anchor="ctr">
            <a:spAutoFit/>
          </a:bodyPr>
          <a:lstStyle/>
          <a:p>
            <a:pPr algn="ctr"/>
            <a:r>
              <a:rPr lang="es-CL" sz="1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Trebuchet MS" panose="020B0603020202020204" pitchFamily="34" charset="0"/>
              </a:rPr>
              <a:t>Validación de los trazados con Territorial</a:t>
            </a:r>
          </a:p>
        </p:txBody>
      </p:sp>
      <p:sp>
        <p:nvSpPr>
          <p:cNvPr id="101" name="Flecha: cheurón 100">
            <a:extLst>
              <a:ext uri="{FF2B5EF4-FFF2-40B4-BE49-F238E27FC236}">
                <a16:creationId xmlns:a16="http://schemas.microsoft.com/office/drawing/2014/main" id="{1F7D6AB7-A08A-4ACD-A882-33E6657FE164}"/>
              </a:ext>
            </a:extLst>
          </p:cNvPr>
          <p:cNvSpPr/>
          <p:nvPr/>
        </p:nvSpPr>
        <p:spPr>
          <a:xfrm>
            <a:off x="9049726" y="2674986"/>
            <a:ext cx="319918" cy="2972203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8303BD56-FE67-43C7-A119-D9AF32BC5654}"/>
              </a:ext>
            </a:extLst>
          </p:cNvPr>
          <p:cNvSpPr/>
          <p:nvPr/>
        </p:nvSpPr>
        <p:spPr>
          <a:xfrm>
            <a:off x="3077960" y="2552115"/>
            <a:ext cx="5767802" cy="318114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cxnSp>
        <p:nvCxnSpPr>
          <p:cNvPr id="10" name="Conector recto 9">
            <a:extLst>
              <a:ext uri="{FF2B5EF4-FFF2-40B4-BE49-F238E27FC236}">
                <a16:creationId xmlns:a16="http://schemas.microsoft.com/office/drawing/2014/main" id="{32D29A50-852A-4898-BA1B-6BED1C0B7A3A}"/>
              </a:ext>
            </a:extLst>
          </p:cNvPr>
          <p:cNvCxnSpPr>
            <a:cxnSpLocks/>
          </p:cNvCxnSpPr>
          <p:nvPr/>
        </p:nvCxnSpPr>
        <p:spPr>
          <a:xfrm>
            <a:off x="3077960" y="2859508"/>
            <a:ext cx="5777426" cy="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5504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o 4">
            <a:extLst>
              <a:ext uri="{FF2B5EF4-FFF2-40B4-BE49-F238E27FC236}">
                <a16:creationId xmlns:a16="http://schemas.microsoft.com/office/drawing/2014/main" id="{C0AF0B21-9598-484C-B098-D5B513B144F8}"/>
              </a:ext>
            </a:extLst>
          </p:cNvPr>
          <p:cNvGrpSpPr/>
          <p:nvPr/>
        </p:nvGrpSpPr>
        <p:grpSpPr>
          <a:xfrm>
            <a:off x="0" y="10"/>
            <a:ext cx="12192000" cy="6857990"/>
            <a:chOff x="0" y="10"/>
            <a:chExt cx="12192000" cy="6857990"/>
          </a:xfrm>
        </p:grpSpPr>
        <p:pic>
          <p:nvPicPr>
            <p:cNvPr id="4" name="Imagen 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174"/>
            <a:stretch/>
          </p:blipFill>
          <p:spPr>
            <a:xfrm>
              <a:off x="20" y="10"/>
              <a:ext cx="12191980" cy="6857990"/>
            </a:xfrm>
            <a:prstGeom prst="rect">
              <a:avLst/>
            </a:prstGeom>
          </p:spPr>
        </p:pic>
        <p:pic>
          <p:nvPicPr>
            <p:cNvPr id="3" name="Imagen 2">
              <a:extLst>
                <a:ext uri="{FF2B5EF4-FFF2-40B4-BE49-F238E27FC236}">
                  <a16:creationId xmlns:a16="http://schemas.microsoft.com/office/drawing/2014/main" id="{87B5D9BE-495C-4468-A00B-C91B81093E0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332657"/>
              <a:ext cx="2711624" cy="6336704"/>
            </a:xfrm>
            <a:prstGeom prst="rect">
              <a:avLst/>
            </a:prstGeom>
            <a:solidFill>
              <a:srgbClr val="5AB9FA"/>
            </a:solidFill>
          </p:spPr>
        </p:pic>
      </p:grpSp>
      <p:sp>
        <p:nvSpPr>
          <p:cNvPr id="6" name="4 CuadroTexto">
            <a:extLst>
              <a:ext uri="{FF2B5EF4-FFF2-40B4-BE49-F238E27FC236}">
                <a16:creationId xmlns:a16="http://schemas.microsoft.com/office/drawing/2014/main" id="{FB3DB71E-D5EE-4E5A-9F02-5E0984C4E76C}"/>
              </a:ext>
            </a:extLst>
          </p:cNvPr>
          <p:cNvSpPr txBox="1">
            <a:spLocks noChangeArrowheads="1"/>
          </p:cNvSpPr>
          <p:nvPr/>
        </p:nvSpPr>
        <p:spPr>
          <a:xfrm>
            <a:off x="159150" y="926807"/>
            <a:ext cx="2393324" cy="1311067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_tradnl" altLang="es-CL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ACTIVIDADES</a:t>
            </a:r>
          </a:p>
          <a:p>
            <a:pPr algn="ctr"/>
            <a:br>
              <a:rPr lang="es-ES_tradnl" altLang="es-CL" sz="15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s-ES_tradnl" altLang="es-CL" sz="15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CAPA 1</a:t>
            </a:r>
          </a:p>
          <a:p>
            <a:pPr algn="ctr"/>
            <a:r>
              <a:rPr lang="es-ES_tradnl" altLang="es-CL" sz="15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INFRAESTRUCTURA FÍSICA</a:t>
            </a:r>
            <a:br>
              <a:rPr lang="es-ES_tradnl" altLang="es-CL" sz="15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es-ES_tradnl" altLang="es-CL" sz="13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91D5AE1C-66D2-4F9B-AAA6-5D43517D91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36" y="2043481"/>
            <a:ext cx="2649188" cy="232258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FABCA206-5E90-42EE-A6A3-9168DC909B49}"/>
              </a:ext>
            </a:extLst>
          </p:cNvPr>
          <p:cNvSpPr/>
          <p:nvPr/>
        </p:nvSpPr>
        <p:spPr>
          <a:xfrm>
            <a:off x="211101" y="2589457"/>
            <a:ext cx="2219333" cy="286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0" algn="just">
              <a:lnSpc>
                <a:spcPct val="90000"/>
              </a:lnSpc>
              <a:defRPr/>
            </a:pPr>
            <a:r>
              <a:rPr lang="es-CL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Control de ilícitos.</a:t>
            </a:r>
          </a:p>
        </p:txBody>
      </p:sp>
      <p:grpSp>
        <p:nvGrpSpPr>
          <p:cNvPr id="69" name="Grupo 68">
            <a:extLst>
              <a:ext uri="{FF2B5EF4-FFF2-40B4-BE49-F238E27FC236}">
                <a16:creationId xmlns:a16="http://schemas.microsoft.com/office/drawing/2014/main" id="{F69CFFBF-DEF2-42D4-86CB-25039117FF2F}"/>
              </a:ext>
            </a:extLst>
          </p:cNvPr>
          <p:cNvGrpSpPr/>
          <p:nvPr/>
        </p:nvGrpSpPr>
        <p:grpSpPr>
          <a:xfrm>
            <a:off x="3090404" y="969219"/>
            <a:ext cx="8613758" cy="1309532"/>
            <a:chOff x="5638" y="1"/>
            <a:chExt cx="1857375" cy="696863"/>
          </a:xfrm>
          <a:solidFill>
            <a:schemeClr val="bg1"/>
          </a:solidFill>
        </p:grpSpPr>
        <p:sp>
          <p:nvSpPr>
            <p:cNvPr id="70" name="Rectángulo 69">
              <a:extLst>
                <a:ext uri="{FF2B5EF4-FFF2-40B4-BE49-F238E27FC236}">
                  <a16:creationId xmlns:a16="http://schemas.microsoft.com/office/drawing/2014/main" id="{32C698CA-4E22-4372-929F-E9192B6F7462}"/>
                </a:ext>
              </a:extLst>
            </p:cNvPr>
            <p:cNvSpPr/>
            <p:nvPr/>
          </p:nvSpPr>
          <p:spPr>
            <a:xfrm>
              <a:off x="5638" y="1"/>
              <a:ext cx="1857375" cy="696863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1" name="Rectángulo 70">
              <a:extLst>
                <a:ext uri="{FF2B5EF4-FFF2-40B4-BE49-F238E27FC236}">
                  <a16:creationId xmlns:a16="http://schemas.microsoft.com/office/drawing/2014/main" id="{13360298-F869-46FF-AD9D-573010947130}"/>
                </a:ext>
              </a:extLst>
            </p:cNvPr>
            <p:cNvSpPr/>
            <p:nvPr/>
          </p:nvSpPr>
          <p:spPr>
            <a:xfrm>
              <a:off x="12765" y="50700"/>
              <a:ext cx="368055" cy="626453"/>
            </a:xfrm>
            <a:prstGeom prst="rect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5128" tIns="77216" rIns="135128" bIns="77216" numCol="1" spcCol="1270" anchor="ctr" anchorCtr="0">
              <a:noAutofit/>
            </a:bodyPr>
            <a:lstStyle/>
            <a:p>
              <a:pPr lvl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CL" sz="2000" b="1" kern="1200" dirty="0">
                  <a:solidFill>
                    <a:srgbClr val="002060"/>
                  </a:solidFill>
                </a:rPr>
                <a:t>Control de ilícitos</a:t>
              </a:r>
            </a:p>
          </p:txBody>
        </p:sp>
      </p:grpSp>
      <p:sp>
        <p:nvSpPr>
          <p:cNvPr id="72" name="Rectángulo 71">
            <a:extLst>
              <a:ext uri="{FF2B5EF4-FFF2-40B4-BE49-F238E27FC236}">
                <a16:creationId xmlns:a16="http://schemas.microsoft.com/office/drawing/2014/main" id="{15D388A3-2244-425D-B8F7-E806AD585DE8}"/>
              </a:ext>
            </a:extLst>
          </p:cNvPr>
          <p:cNvSpPr/>
          <p:nvPr/>
        </p:nvSpPr>
        <p:spPr>
          <a:xfrm>
            <a:off x="4863402" y="1117953"/>
            <a:ext cx="4143142" cy="1062227"/>
          </a:xfrm>
          <a:prstGeom prst="rect">
            <a:avLst/>
          </a:prstGeom>
          <a:solidFill>
            <a:schemeClr val="accent1">
              <a:tint val="40000"/>
              <a:hueOff val="0"/>
              <a:satOff val="0"/>
              <a:lumOff val="0"/>
              <a:alpha val="50000"/>
            </a:schemeClr>
          </a:solid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73" name="Rectángulo 72">
            <a:extLst>
              <a:ext uri="{FF2B5EF4-FFF2-40B4-BE49-F238E27FC236}">
                <a16:creationId xmlns:a16="http://schemas.microsoft.com/office/drawing/2014/main" id="{B629DBF5-AB01-4F5B-B501-4AE4475812B4}"/>
              </a:ext>
            </a:extLst>
          </p:cNvPr>
          <p:cNvSpPr/>
          <p:nvPr/>
        </p:nvSpPr>
        <p:spPr>
          <a:xfrm>
            <a:off x="4896453" y="1064492"/>
            <a:ext cx="4143146" cy="98444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t" anchorCtr="0">
            <a:noAutofit/>
          </a:bodyPr>
          <a:lstStyle/>
          <a:p>
            <a:pPr marL="171450" lvl="1" indent="-171450" defTabSz="844550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CL" sz="1100" dirty="0"/>
              <a:t>Generación de modelo de búsqueda de ilícitos en plataforma BI.</a:t>
            </a:r>
          </a:p>
          <a:p>
            <a:pPr marL="171450" lvl="1" indent="-171450" defTabSz="844550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CL" sz="1100" dirty="0"/>
              <a:t>Creación de una unidad de ilícitos para la detección y control de ilícitos en segmentos de alto consumo (GOPE) </a:t>
            </a:r>
          </a:p>
          <a:p>
            <a:pPr marL="171450" lvl="1" indent="-171450" defTabSz="844550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CL" sz="1100" dirty="0"/>
              <a:t>Actividades del masivo y segmentado con autofinanciamiento.</a:t>
            </a:r>
          </a:p>
          <a:p>
            <a:pPr marL="171450" lvl="1" indent="-171450" defTabSz="844550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CL" sz="1100" dirty="0"/>
              <a:t>Instalación de dispositivos para el control del robo en Grifos vulnerables.</a:t>
            </a:r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s-CL" sz="1100" kern="1200" dirty="0"/>
          </a:p>
        </p:txBody>
      </p:sp>
      <p:sp>
        <p:nvSpPr>
          <p:cNvPr id="74" name="Rectángulo 73">
            <a:extLst>
              <a:ext uri="{FF2B5EF4-FFF2-40B4-BE49-F238E27FC236}">
                <a16:creationId xmlns:a16="http://schemas.microsoft.com/office/drawing/2014/main" id="{E805B669-93B7-49A0-9198-793EE96C9973}"/>
              </a:ext>
            </a:extLst>
          </p:cNvPr>
          <p:cNvSpPr/>
          <p:nvPr/>
        </p:nvSpPr>
        <p:spPr>
          <a:xfrm>
            <a:off x="9159404" y="569615"/>
            <a:ext cx="720080" cy="392868"/>
          </a:xfrm>
          <a:prstGeom prst="rect">
            <a:avLst/>
          </a:prstGeom>
          <a:solidFill>
            <a:srgbClr val="002060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CL" sz="900" kern="1200" dirty="0"/>
              <a:t>Estado Inicial</a:t>
            </a:r>
          </a:p>
        </p:txBody>
      </p:sp>
      <p:sp>
        <p:nvSpPr>
          <p:cNvPr id="75" name="Rectángulo 74">
            <a:extLst>
              <a:ext uri="{FF2B5EF4-FFF2-40B4-BE49-F238E27FC236}">
                <a16:creationId xmlns:a16="http://schemas.microsoft.com/office/drawing/2014/main" id="{072B4944-0C82-4873-8356-26751987FE22}"/>
              </a:ext>
            </a:extLst>
          </p:cNvPr>
          <p:cNvSpPr/>
          <p:nvPr/>
        </p:nvSpPr>
        <p:spPr>
          <a:xfrm>
            <a:off x="9146950" y="1112747"/>
            <a:ext cx="744992" cy="1062227"/>
          </a:xfrm>
          <a:prstGeom prst="rect">
            <a:avLst/>
          </a:prstGeom>
          <a:solidFill>
            <a:schemeClr val="accent1">
              <a:tint val="40000"/>
              <a:hueOff val="0"/>
              <a:satOff val="0"/>
              <a:lumOff val="0"/>
              <a:alpha val="50000"/>
            </a:schemeClr>
          </a:solid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76" name="Rectángulo 75">
            <a:extLst>
              <a:ext uri="{FF2B5EF4-FFF2-40B4-BE49-F238E27FC236}">
                <a16:creationId xmlns:a16="http://schemas.microsoft.com/office/drawing/2014/main" id="{499BD307-EE6B-42B8-9619-E25EF060156F}"/>
              </a:ext>
            </a:extLst>
          </p:cNvPr>
          <p:cNvSpPr/>
          <p:nvPr/>
        </p:nvSpPr>
        <p:spPr>
          <a:xfrm>
            <a:off x="9146946" y="1112749"/>
            <a:ext cx="744996" cy="98444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ctr" anchorCtr="0">
            <a:noAutofit/>
          </a:bodyPr>
          <a:lstStyle/>
          <a:p>
            <a:pPr marL="171450" lvl="1" indent="-17145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s-CL" sz="1900" kern="1200" dirty="0"/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es-CL" dirty="0"/>
              <a:t>269   </a:t>
            </a:r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es-CL" dirty="0"/>
              <a:t>Mm3</a:t>
            </a:r>
            <a:endParaRPr lang="es-CL" kern="1200" dirty="0"/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s-CL" kern="1200" dirty="0"/>
          </a:p>
        </p:txBody>
      </p:sp>
      <p:sp>
        <p:nvSpPr>
          <p:cNvPr id="77" name="Rectángulo 76">
            <a:extLst>
              <a:ext uri="{FF2B5EF4-FFF2-40B4-BE49-F238E27FC236}">
                <a16:creationId xmlns:a16="http://schemas.microsoft.com/office/drawing/2014/main" id="{6B59C795-2699-4216-B88F-AF0F18F3411C}"/>
              </a:ext>
            </a:extLst>
          </p:cNvPr>
          <p:cNvSpPr/>
          <p:nvPr/>
        </p:nvSpPr>
        <p:spPr>
          <a:xfrm>
            <a:off x="9997287" y="569615"/>
            <a:ext cx="720080" cy="392868"/>
          </a:xfrm>
          <a:prstGeom prst="rect">
            <a:avLst/>
          </a:prstGeom>
          <a:solidFill>
            <a:srgbClr val="002060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CL" sz="900" kern="1200" dirty="0"/>
              <a:t>Estado Actual</a:t>
            </a:r>
          </a:p>
        </p:txBody>
      </p:sp>
      <p:sp>
        <p:nvSpPr>
          <p:cNvPr id="78" name="Rectángulo 77">
            <a:extLst>
              <a:ext uri="{FF2B5EF4-FFF2-40B4-BE49-F238E27FC236}">
                <a16:creationId xmlns:a16="http://schemas.microsoft.com/office/drawing/2014/main" id="{1AC50C15-D046-41C9-AEC8-3E4A6E4197CD}"/>
              </a:ext>
            </a:extLst>
          </p:cNvPr>
          <p:cNvSpPr/>
          <p:nvPr/>
        </p:nvSpPr>
        <p:spPr>
          <a:xfrm>
            <a:off x="9984833" y="1112747"/>
            <a:ext cx="744992" cy="1062227"/>
          </a:xfrm>
          <a:prstGeom prst="rect">
            <a:avLst/>
          </a:prstGeom>
          <a:solidFill>
            <a:schemeClr val="accent1">
              <a:tint val="40000"/>
              <a:hueOff val="0"/>
              <a:satOff val="0"/>
              <a:lumOff val="0"/>
              <a:alpha val="50000"/>
            </a:schemeClr>
          </a:solid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79" name="Rectángulo 78">
            <a:extLst>
              <a:ext uri="{FF2B5EF4-FFF2-40B4-BE49-F238E27FC236}">
                <a16:creationId xmlns:a16="http://schemas.microsoft.com/office/drawing/2014/main" id="{FF1CA82E-FF3E-4C3A-8E89-35BE78496DBD}"/>
              </a:ext>
            </a:extLst>
          </p:cNvPr>
          <p:cNvSpPr/>
          <p:nvPr/>
        </p:nvSpPr>
        <p:spPr>
          <a:xfrm>
            <a:off x="10831222" y="570267"/>
            <a:ext cx="720080" cy="392868"/>
          </a:xfrm>
          <a:prstGeom prst="rect">
            <a:avLst/>
          </a:prstGeom>
          <a:solidFill>
            <a:srgbClr val="002060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CL" sz="900" dirty="0"/>
              <a:t>Objetivo final</a:t>
            </a:r>
            <a:endParaRPr lang="es-CL" sz="900" kern="1200" dirty="0"/>
          </a:p>
        </p:txBody>
      </p:sp>
      <p:sp>
        <p:nvSpPr>
          <p:cNvPr id="80" name="Rectángulo 79">
            <a:extLst>
              <a:ext uri="{FF2B5EF4-FFF2-40B4-BE49-F238E27FC236}">
                <a16:creationId xmlns:a16="http://schemas.microsoft.com/office/drawing/2014/main" id="{E9D21A31-6102-4FA0-AC6F-947F3AC392B2}"/>
              </a:ext>
            </a:extLst>
          </p:cNvPr>
          <p:cNvSpPr/>
          <p:nvPr/>
        </p:nvSpPr>
        <p:spPr>
          <a:xfrm>
            <a:off x="10818768" y="1113399"/>
            <a:ext cx="744992" cy="1062227"/>
          </a:xfrm>
          <a:prstGeom prst="rect">
            <a:avLst/>
          </a:prstGeom>
          <a:solidFill>
            <a:schemeClr val="accent1">
              <a:tint val="40000"/>
              <a:hueOff val="0"/>
              <a:satOff val="0"/>
              <a:lumOff val="0"/>
              <a:alpha val="50000"/>
            </a:schemeClr>
          </a:solid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" name="Rectángulo 80">
            <a:extLst>
              <a:ext uri="{FF2B5EF4-FFF2-40B4-BE49-F238E27FC236}">
                <a16:creationId xmlns:a16="http://schemas.microsoft.com/office/drawing/2014/main" id="{F9188C14-7048-45DC-8B6B-F37D50ACFF82}"/>
              </a:ext>
            </a:extLst>
          </p:cNvPr>
          <p:cNvSpPr/>
          <p:nvPr/>
        </p:nvSpPr>
        <p:spPr>
          <a:xfrm>
            <a:off x="9476103" y="1993552"/>
            <a:ext cx="1762447" cy="1812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CL" sz="700" b="1" kern="1200" dirty="0">
                <a:solidFill>
                  <a:srgbClr val="002060"/>
                </a:solidFill>
              </a:rPr>
              <a:t>Volumen presunto cobrado</a:t>
            </a:r>
            <a:endParaRPr lang="es-CL" sz="600" b="1" dirty="0">
              <a:solidFill>
                <a:srgbClr val="002060"/>
              </a:solidFill>
            </a:endParaRPr>
          </a:p>
        </p:txBody>
      </p:sp>
      <p:sp>
        <p:nvSpPr>
          <p:cNvPr id="82" name="Rectángulo 81">
            <a:extLst>
              <a:ext uri="{FF2B5EF4-FFF2-40B4-BE49-F238E27FC236}">
                <a16:creationId xmlns:a16="http://schemas.microsoft.com/office/drawing/2014/main" id="{82FC6983-ABDD-4967-B144-DAC4FD4B2A81}"/>
              </a:ext>
            </a:extLst>
          </p:cNvPr>
          <p:cNvSpPr/>
          <p:nvPr/>
        </p:nvSpPr>
        <p:spPr>
          <a:xfrm>
            <a:off x="9984828" y="1112749"/>
            <a:ext cx="744996" cy="98444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ctr" anchorCtr="0">
            <a:noAutofit/>
          </a:bodyPr>
          <a:lstStyle/>
          <a:p>
            <a:pPr marL="171450" lvl="1" indent="-17145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s-CL" sz="1900" kern="1200" dirty="0"/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es-CL" dirty="0"/>
              <a:t>846 </a:t>
            </a:r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es-CL" kern="1200" dirty="0"/>
              <a:t>Mm3</a:t>
            </a:r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s-CL" kern="1200" dirty="0"/>
          </a:p>
        </p:txBody>
      </p:sp>
      <p:sp>
        <p:nvSpPr>
          <p:cNvPr id="83" name="Rectángulo 82">
            <a:extLst>
              <a:ext uri="{FF2B5EF4-FFF2-40B4-BE49-F238E27FC236}">
                <a16:creationId xmlns:a16="http://schemas.microsoft.com/office/drawing/2014/main" id="{F8BF584B-CB70-4AB2-9FC4-538987CC8FB6}"/>
              </a:ext>
            </a:extLst>
          </p:cNvPr>
          <p:cNvSpPr/>
          <p:nvPr/>
        </p:nvSpPr>
        <p:spPr>
          <a:xfrm>
            <a:off x="10818764" y="1112749"/>
            <a:ext cx="744996" cy="98444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ctr" anchorCtr="0">
            <a:noAutofit/>
          </a:bodyPr>
          <a:lstStyle/>
          <a:p>
            <a:pPr marL="171450" lvl="1" indent="-17145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s-CL" sz="1900" kern="1200" dirty="0"/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es-CL" dirty="0"/>
              <a:t>1000</a:t>
            </a:r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es-CL" kern="1200" dirty="0"/>
              <a:t>Mm3</a:t>
            </a:r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s-CL" kern="1200" dirty="0"/>
          </a:p>
        </p:txBody>
      </p:sp>
      <p:sp>
        <p:nvSpPr>
          <p:cNvPr id="84" name="Pentágono 17">
            <a:extLst>
              <a:ext uri="{FF2B5EF4-FFF2-40B4-BE49-F238E27FC236}">
                <a16:creationId xmlns:a16="http://schemas.microsoft.com/office/drawing/2014/main" id="{8F84920D-DBA3-44BA-A518-BC87FE50222D}"/>
              </a:ext>
            </a:extLst>
          </p:cNvPr>
          <p:cNvSpPr/>
          <p:nvPr/>
        </p:nvSpPr>
        <p:spPr>
          <a:xfrm>
            <a:off x="3090404" y="4869160"/>
            <a:ext cx="8613758" cy="1309532"/>
          </a:xfrm>
          <a:prstGeom prst="homePlate">
            <a:avLst/>
          </a:prstGeom>
          <a:solidFill>
            <a:srgbClr val="002060"/>
          </a:solidFill>
          <a:ln>
            <a:solidFill>
              <a:schemeClr val="bg1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85" name="Rectángulo 84">
            <a:extLst>
              <a:ext uri="{FF2B5EF4-FFF2-40B4-BE49-F238E27FC236}">
                <a16:creationId xmlns:a16="http://schemas.microsoft.com/office/drawing/2014/main" id="{8D2D2008-C4AE-480B-9E09-5274BB6CBE9C}"/>
              </a:ext>
            </a:extLst>
          </p:cNvPr>
          <p:cNvSpPr/>
          <p:nvPr/>
        </p:nvSpPr>
        <p:spPr>
          <a:xfrm>
            <a:off x="3254136" y="5073257"/>
            <a:ext cx="8297165" cy="989586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t" anchorCtr="0">
            <a:noAutofit/>
          </a:bodyPr>
          <a:lstStyle/>
          <a:p>
            <a:pPr marL="133344" lvl="2" indent="-133344" algn="just">
              <a:spcBef>
                <a:spcPts val="150"/>
              </a:spcBef>
              <a:spcAft>
                <a:spcPts val="150"/>
              </a:spcAft>
              <a:buClr>
                <a:srgbClr val="97989A"/>
              </a:buClr>
              <a:buSzPct val="85000"/>
              <a:buFont typeface="Arial" pitchFamily="34" charset="0"/>
              <a:buChar char="■"/>
              <a:defRPr/>
            </a:pPr>
            <a:r>
              <a:rPr lang="es-ES" sz="1200" dirty="0">
                <a:solidFill>
                  <a:schemeClr val="bg1"/>
                </a:solidFill>
                <a:latin typeface="Calibri" panose="020F0502020204030204" pitchFamily="34" charset="0"/>
                <a:ea typeface="ＭＳ Ｐゴシック" pitchFamily="34" charset="-128"/>
                <a:cs typeface="Arial" pitchFamily="34" charset="0"/>
              </a:rPr>
              <a:t>Optimización y mejoras del modelo de búsqueda con adquisición datos de clientes comerciales.</a:t>
            </a:r>
          </a:p>
          <a:p>
            <a:pPr marL="133344" lvl="2" indent="-133344">
              <a:spcBef>
                <a:spcPts val="150"/>
              </a:spcBef>
              <a:spcAft>
                <a:spcPts val="150"/>
              </a:spcAft>
              <a:buClr>
                <a:srgbClr val="97989A"/>
              </a:buClr>
              <a:buSzPct val="85000"/>
              <a:buFont typeface="Arial" pitchFamily="34" charset="0"/>
              <a:buChar char="■"/>
              <a:defRPr/>
            </a:pPr>
            <a:r>
              <a:rPr lang="es-ES" sz="1200" dirty="0">
                <a:solidFill>
                  <a:schemeClr val="bg1"/>
                </a:solidFill>
                <a:latin typeface="Calibri" panose="020F0502020204030204" pitchFamily="34" charset="0"/>
                <a:ea typeface="ＭＳ Ｐゴシック" pitchFamily="34" charset="-128"/>
                <a:cs typeface="Arial" pitchFamily="34" charset="0"/>
              </a:rPr>
              <a:t>Nueva definición de  estrategia comunicacional.</a:t>
            </a:r>
          </a:p>
          <a:p>
            <a:pPr marL="133344" lvl="2" indent="-133344" algn="just">
              <a:spcBef>
                <a:spcPts val="150"/>
              </a:spcBef>
              <a:spcAft>
                <a:spcPts val="150"/>
              </a:spcAft>
              <a:buClr>
                <a:srgbClr val="97989A"/>
              </a:buClr>
              <a:buSzPct val="85000"/>
              <a:buFont typeface="Arial" pitchFamily="34" charset="0"/>
              <a:buChar char="■"/>
              <a:defRPr/>
            </a:pPr>
            <a:r>
              <a:rPr lang="es-ES" sz="1200" dirty="0">
                <a:solidFill>
                  <a:schemeClr val="bg1"/>
                </a:solidFill>
                <a:latin typeface="Calibri" panose="020F0502020204030204" pitchFamily="34" charset="0"/>
                <a:ea typeface="ＭＳ Ｐゴシック" pitchFamily="34" charset="-128"/>
                <a:cs typeface="Arial" pitchFamily="34" charset="0"/>
              </a:rPr>
              <a:t>I</a:t>
            </a:r>
            <a:r>
              <a:rPr lang="es-CL" sz="1200" dirty="0" err="1">
                <a:solidFill>
                  <a:schemeClr val="bg1"/>
                </a:solidFill>
                <a:latin typeface="Calibri" panose="020F0502020204030204" pitchFamily="34" charset="0"/>
                <a:ea typeface="ＭＳ Ｐゴシック" pitchFamily="34" charset="-128"/>
                <a:cs typeface="Arial" pitchFamily="34" charset="0"/>
              </a:rPr>
              <a:t>ncorporación</a:t>
            </a:r>
            <a:r>
              <a:rPr lang="es-CL" sz="1200" dirty="0">
                <a:solidFill>
                  <a:schemeClr val="bg1"/>
                </a:solidFill>
                <a:latin typeface="Calibri" panose="020F0502020204030204" pitchFamily="34" charset="0"/>
                <a:ea typeface="ＭＳ Ｐゴシック" pitchFamily="34" charset="-128"/>
                <a:cs typeface="Arial" pitchFamily="34" charset="0"/>
              </a:rPr>
              <a:t> de nuevas tecnologías y herramientas para la detección de ilícitos.</a:t>
            </a:r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s-CL" sz="1100" kern="1200" dirty="0">
              <a:solidFill>
                <a:schemeClr val="bg1"/>
              </a:solidFill>
            </a:endParaRPr>
          </a:p>
        </p:txBody>
      </p:sp>
      <p:graphicFrame>
        <p:nvGraphicFramePr>
          <p:cNvPr id="86" name="Diagrama 85">
            <a:extLst>
              <a:ext uri="{FF2B5EF4-FFF2-40B4-BE49-F238E27FC236}">
                <a16:creationId xmlns:a16="http://schemas.microsoft.com/office/drawing/2014/main" id="{61A2CDD1-6DBA-47F6-93EC-27626982277A}"/>
              </a:ext>
            </a:extLst>
          </p:cNvPr>
          <p:cNvGraphicFramePr/>
          <p:nvPr>
            <p:extLst/>
          </p:nvPr>
        </p:nvGraphicFramePr>
        <p:xfrm>
          <a:off x="2669481" y="2521418"/>
          <a:ext cx="2614840" cy="21466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aphicFrame>
        <p:nvGraphicFramePr>
          <p:cNvPr id="29" name="Gráfico 28">
            <a:extLst>
              <a:ext uri="{FF2B5EF4-FFF2-40B4-BE49-F238E27FC236}">
                <a16:creationId xmlns:a16="http://schemas.microsoft.com/office/drawing/2014/main" id="{2216D672-EC31-4262-9343-423A1F1914C2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5144986" y="2441293"/>
          <a:ext cx="4907206" cy="24694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cxnSp>
        <p:nvCxnSpPr>
          <p:cNvPr id="89" name="7 Conector recto de flecha">
            <a:extLst>
              <a:ext uri="{FF2B5EF4-FFF2-40B4-BE49-F238E27FC236}">
                <a16:creationId xmlns:a16="http://schemas.microsoft.com/office/drawing/2014/main" id="{BD5076B5-14B7-423F-A835-6FE67D30F6E9}"/>
              </a:ext>
            </a:extLst>
          </p:cNvPr>
          <p:cNvCxnSpPr>
            <a:cxnSpLocks/>
          </p:cNvCxnSpPr>
          <p:nvPr/>
        </p:nvCxnSpPr>
        <p:spPr bwMode="auto">
          <a:xfrm flipV="1">
            <a:off x="5796828" y="2732573"/>
            <a:ext cx="3971580" cy="865529"/>
          </a:xfrm>
          <a:prstGeom prst="straightConnector1">
            <a:avLst/>
          </a:prstGeom>
          <a:solidFill>
            <a:srgbClr val="FFFFFF"/>
          </a:solidFill>
          <a:ln w="19050" cap="flat" cmpd="sng" algn="ctr">
            <a:solidFill>
              <a:srgbClr val="FF0000"/>
            </a:solidFill>
            <a:prstDash val="solid"/>
            <a:bevel/>
            <a:headEnd type="none" w="med" len="med"/>
            <a:tailEnd type="arrow" w="sm" len="sm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pic>
        <p:nvPicPr>
          <p:cNvPr id="33" name="Imagen 32">
            <a:extLst>
              <a:ext uri="{FF2B5EF4-FFF2-40B4-BE49-F238E27FC236}">
                <a16:creationId xmlns:a16="http://schemas.microsoft.com/office/drawing/2014/main" id="{C2661F22-9E8F-4CF3-B2B8-43AD2F631FE4}"/>
              </a:ext>
            </a:extLst>
          </p:cNvPr>
          <p:cNvPicPr/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241732" y="3394209"/>
            <a:ext cx="1173242" cy="6108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4" name="Imagen 33">
            <a:extLst>
              <a:ext uri="{FF2B5EF4-FFF2-40B4-BE49-F238E27FC236}">
                <a16:creationId xmlns:a16="http://schemas.microsoft.com/office/drawing/2014/main" id="{F03ACA9C-8794-4476-92EF-78D32680528C}"/>
              </a:ext>
            </a:extLst>
          </p:cNvPr>
          <p:cNvPicPr/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222554" y="2589457"/>
            <a:ext cx="1192420" cy="6867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5" name="Imagen 34">
            <a:extLst>
              <a:ext uri="{FF2B5EF4-FFF2-40B4-BE49-F238E27FC236}">
                <a16:creationId xmlns:a16="http://schemas.microsoft.com/office/drawing/2014/main" id="{FA0C7E71-193A-4805-9178-1AB620A7B05F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96694" y="4059409"/>
            <a:ext cx="1335067" cy="8456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974852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o 4">
            <a:extLst>
              <a:ext uri="{FF2B5EF4-FFF2-40B4-BE49-F238E27FC236}">
                <a16:creationId xmlns:a16="http://schemas.microsoft.com/office/drawing/2014/main" id="{C0AF0B21-9598-484C-B098-D5B513B144F8}"/>
              </a:ext>
            </a:extLst>
          </p:cNvPr>
          <p:cNvGrpSpPr/>
          <p:nvPr/>
        </p:nvGrpSpPr>
        <p:grpSpPr>
          <a:xfrm>
            <a:off x="0" y="10"/>
            <a:ext cx="12192000" cy="6857990"/>
            <a:chOff x="0" y="10"/>
            <a:chExt cx="12192000" cy="6857990"/>
          </a:xfrm>
        </p:grpSpPr>
        <p:pic>
          <p:nvPicPr>
            <p:cNvPr id="4" name="Imagen 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174"/>
            <a:stretch/>
          </p:blipFill>
          <p:spPr>
            <a:xfrm>
              <a:off x="20" y="10"/>
              <a:ext cx="12191980" cy="6857990"/>
            </a:xfrm>
            <a:prstGeom prst="rect">
              <a:avLst/>
            </a:prstGeom>
          </p:spPr>
        </p:pic>
        <p:pic>
          <p:nvPicPr>
            <p:cNvPr id="3" name="Imagen 2">
              <a:extLst>
                <a:ext uri="{FF2B5EF4-FFF2-40B4-BE49-F238E27FC236}">
                  <a16:creationId xmlns:a16="http://schemas.microsoft.com/office/drawing/2014/main" id="{87B5D9BE-495C-4468-A00B-C91B81093E0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332657"/>
              <a:ext cx="2711624" cy="6336704"/>
            </a:xfrm>
            <a:prstGeom prst="rect">
              <a:avLst/>
            </a:prstGeom>
            <a:solidFill>
              <a:srgbClr val="5AB9FA"/>
            </a:solidFill>
          </p:spPr>
        </p:pic>
      </p:grpSp>
      <p:sp>
        <p:nvSpPr>
          <p:cNvPr id="6" name="4 CuadroTexto">
            <a:extLst>
              <a:ext uri="{FF2B5EF4-FFF2-40B4-BE49-F238E27FC236}">
                <a16:creationId xmlns:a16="http://schemas.microsoft.com/office/drawing/2014/main" id="{FB3DB71E-D5EE-4E5A-9F02-5E0984C4E76C}"/>
              </a:ext>
            </a:extLst>
          </p:cNvPr>
          <p:cNvSpPr txBox="1">
            <a:spLocks noChangeArrowheads="1"/>
          </p:cNvSpPr>
          <p:nvPr/>
        </p:nvSpPr>
        <p:spPr>
          <a:xfrm>
            <a:off x="159150" y="926807"/>
            <a:ext cx="2393324" cy="1311067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_tradnl" altLang="es-CL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ACTIVIDADES</a:t>
            </a:r>
          </a:p>
          <a:p>
            <a:pPr algn="ctr"/>
            <a:br>
              <a:rPr lang="es-ES_tradnl" altLang="es-CL" sz="15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s-ES_tradnl" altLang="es-CL" sz="15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CAPA 2 y 3</a:t>
            </a:r>
          </a:p>
          <a:p>
            <a:pPr algn="ctr"/>
            <a:r>
              <a:rPr lang="es-ES_tradnl" altLang="es-CL" sz="15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MEDICIÓN, CONTROL y COMUNICACIÓN</a:t>
            </a:r>
            <a:br>
              <a:rPr lang="es-ES_tradnl" altLang="es-CL" sz="15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es-ES_tradnl" altLang="es-CL" sz="13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91D5AE1C-66D2-4F9B-AAA6-5D43517D91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36" y="2043481"/>
            <a:ext cx="2649188" cy="232258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FABCA206-5E90-42EE-A6A3-9168DC909B49}"/>
              </a:ext>
            </a:extLst>
          </p:cNvPr>
          <p:cNvSpPr/>
          <p:nvPr/>
        </p:nvSpPr>
        <p:spPr>
          <a:xfrm>
            <a:off x="211101" y="2589457"/>
            <a:ext cx="2219333" cy="286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0" algn="just">
              <a:lnSpc>
                <a:spcPct val="90000"/>
              </a:lnSpc>
              <a:defRPr/>
            </a:pPr>
            <a:r>
              <a:rPr lang="es-CL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Micromedición</a:t>
            </a:r>
            <a:r>
              <a:rPr lang="es-CL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grpSp>
        <p:nvGrpSpPr>
          <p:cNvPr id="28" name="Grupo 27">
            <a:extLst>
              <a:ext uri="{FF2B5EF4-FFF2-40B4-BE49-F238E27FC236}">
                <a16:creationId xmlns:a16="http://schemas.microsoft.com/office/drawing/2014/main" id="{E7FB5763-96D1-4639-8863-78095DC43BEE}"/>
              </a:ext>
            </a:extLst>
          </p:cNvPr>
          <p:cNvGrpSpPr/>
          <p:nvPr/>
        </p:nvGrpSpPr>
        <p:grpSpPr>
          <a:xfrm>
            <a:off x="2911458" y="1120462"/>
            <a:ext cx="8613758" cy="1309532"/>
            <a:chOff x="5638" y="1"/>
            <a:chExt cx="1857375" cy="696863"/>
          </a:xfrm>
          <a:solidFill>
            <a:schemeClr val="bg1"/>
          </a:solidFill>
        </p:grpSpPr>
        <p:sp>
          <p:nvSpPr>
            <p:cNvPr id="29" name="Rectángulo 28">
              <a:extLst>
                <a:ext uri="{FF2B5EF4-FFF2-40B4-BE49-F238E27FC236}">
                  <a16:creationId xmlns:a16="http://schemas.microsoft.com/office/drawing/2014/main" id="{9A0D61B7-E2E3-498A-A84E-C538DB53FACD}"/>
                </a:ext>
              </a:extLst>
            </p:cNvPr>
            <p:cNvSpPr/>
            <p:nvPr/>
          </p:nvSpPr>
          <p:spPr>
            <a:xfrm>
              <a:off x="5638" y="1"/>
              <a:ext cx="1857375" cy="696863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0" name="Rectángulo 29">
              <a:extLst>
                <a:ext uri="{FF2B5EF4-FFF2-40B4-BE49-F238E27FC236}">
                  <a16:creationId xmlns:a16="http://schemas.microsoft.com/office/drawing/2014/main" id="{C24CD728-FD57-49CF-A4AB-D9BA61358E3E}"/>
                </a:ext>
              </a:extLst>
            </p:cNvPr>
            <p:cNvSpPr/>
            <p:nvPr/>
          </p:nvSpPr>
          <p:spPr>
            <a:xfrm>
              <a:off x="12765" y="50700"/>
              <a:ext cx="368055" cy="626453"/>
            </a:xfrm>
            <a:prstGeom prst="rect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5128" tIns="77216" rIns="135128" bIns="77216" numCol="1" spcCol="1270" anchor="ctr" anchorCtr="0">
              <a:noAutofit/>
            </a:bodyPr>
            <a:lstStyle/>
            <a:p>
              <a:pPr lvl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CL" b="1" kern="1200" dirty="0">
                  <a:solidFill>
                    <a:srgbClr val="002060"/>
                  </a:solidFill>
                </a:rPr>
                <a:t>Micromedición</a:t>
              </a:r>
            </a:p>
          </p:txBody>
        </p:sp>
      </p:grpSp>
      <p:sp>
        <p:nvSpPr>
          <p:cNvPr id="31" name="Rectángulo 30">
            <a:extLst>
              <a:ext uri="{FF2B5EF4-FFF2-40B4-BE49-F238E27FC236}">
                <a16:creationId xmlns:a16="http://schemas.microsoft.com/office/drawing/2014/main" id="{2B2B6539-EA1A-43BA-961B-1B7C0AEAEC74}"/>
              </a:ext>
            </a:extLst>
          </p:cNvPr>
          <p:cNvSpPr/>
          <p:nvPr/>
        </p:nvSpPr>
        <p:spPr>
          <a:xfrm>
            <a:off x="4684456" y="1269196"/>
            <a:ext cx="4143142" cy="1062227"/>
          </a:xfrm>
          <a:prstGeom prst="rect">
            <a:avLst/>
          </a:prstGeom>
          <a:solidFill>
            <a:schemeClr val="accent1">
              <a:tint val="40000"/>
              <a:hueOff val="0"/>
              <a:satOff val="0"/>
              <a:lumOff val="0"/>
              <a:alpha val="50000"/>
            </a:schemeClr>
          </a:solid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2" name="Rectángulo 31">
            <a:extLst>
              <a:ext uri="{FF2B5EF4-FFF2-40B4-BE49-F238E27FC236}">
                <a16:creationId xmlns:a16="http://schemas.microsoft.com/office/drawing/2014/main" id="{83F8B584-DF8F-4A77-8385-C736AC67BF31}"/>
              </a:ext>
            </a:extLst>
          </p:cNvPr>
          <p:cNvSpPr/>
          <p:nvPr/>
        </p:nvSpPr>
        <p:spPr>
          <a:xfrm>
            <a:off x="4684452" y="1269198"/>
            <a:ext cx="4143146" cy="98444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t" anchorCtr="0">
            <a:noAutofit/>
          </a:bodyPr>
          <a:lstStyle/>
          <a:p>
            <a:pPr marL="171450" lvl="1" indent="-171450" defTabSz="844550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  <a:defRPr/>
            </a:pPr>
            <a:r>
              <a:rPr lang="es-CL" altLang="es-CL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Cambio de  la política de renovación de medidores (de Autocontrol a eficiencia)</a:t>
            </a:r>
          </a:p>
          <a:p>
            <a:pPr marL="171450" lvl="1" indent="-171450" defTabSz="844550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  <a:defRPr/>
            </a:pPr>
            <a:r>
              <a:rPr lang="es-CL" altLang="es-CL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Cambio del estándar de renovación por medidores de mayor calidad metrológica(Clase C/Volumétricos R&gt;=160)</a:t>
            </a:r>
          </a:p>
          <a:p>
            <a:pPr marL="171450" lvl="1" indent="-171450" defTabSz="844550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  <a:defRPr/>
            </a:pPr>
            <a:r>
              <a:rPr lang="es-CL" altLang="es-CL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Renovación del parque de medidores mecánicos-obsolescencia tecnológica de 24% del parque en el 2013 al </a:t>
            </a:r>
            <a:r>
              <a:rPr lang="es-CL" altLang="es-CL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9% en el 2018</a:t>
            </a:r>
            <a:endParaRPr lang="es-CL" sz="1000" b="1" kern="1200" dirty="0"/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s-CL" sz="1100" kern="1200" dirty="0"/>
          </a:p>
        </p:txBody>
      </p:sp>
      <p:sp>
        <p:nvSpPr>
          <p:cNvPr id="33" name="Rectángulo 32">
            <a:extLst>
              <a:ext uri="{FF2B5EF4-FFF2-40B4-BE49-F238E27FC236}">
                <a16:creationId xmlns:a16="http://schemas.microsoft.com/office/drawing/2014/main" id="{03BDA773-79BF-4882-A295-938C971F723B}"/>
              </a:ext>
            </a:extLst>
          </p:cNvPr>
          <p:cNvSpPr/>
          <p:nvPr/>
        </p:nvSpPr>
        <p:spPr>
          <a:xfrm>
            <a:off x="8980458" y="720858"/>
            <a:ext cx="720080" cy="392868"/>
          </a:xfrm>
          <a:prstGeom prst="rect">
            <a:avLst/>
          </a:prstGeom>
          <a:solidFill>
            <a:srgbClr val="002060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CL" sz="900" kern="1200" dirty="0"/>
              <a:t>Estado Inicial</a:t>
            </a:r>
          </a:p>
        </p:txBody>
      </p:sp>
      <p:sp>
        <p:nvSpPr>
          <p:cNvPr id="34" name="Rectángulo 33">
            <a:extLst>
              <a:ext uri="{FF2B5EF4-FFF2-40B4-BE49-F238E27FC236}">
                <a16:creationId xmlns:a16="http://schemas.microsoft.com/office/drawing/2014/main" id="{83EA546E-F9B7-486B-80D5-1A4CDCCCE7A1}"/>
              </a:ext>
            </a:extLst>
          </p:cNvPr>
          <p:cNvSpPr/>
          <p:nvPr/>
        </p:nvSpPr>
        <p:spPr>
          <a:xfrm>
            <a:off x="8968004" y="1263990"/>
            <a:ext cx="744992" cy="1062227"/>
          </a:xfrm>
          <a:prstGeom prst="rect">
            <a:avLst/>
          </a:prstGeom>
          <a:solidFill>
            <a:schemeClr val="accent1">
              <a:tint val="40000"/>
              <a:hueOff val="0"/>
              <a:satOff val="0"/>
              <a:lumOff val="0"/>
              <a:alpha val="50000"/>
            </a:schemeClr>
          </a:solid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5" name="Rectángulo 34">
            <a:extLst>
              <a:ext uri="{FF2B5EF4-FFF2-40B4-BE49-F238E27FC236}">
                <a16:creationId xmlns:a16="http://schemas.microsoft.com/office/drawing/2014/main" id="{C5B85249-7AB1-4F4C-9577-11D50FF69491}"/>
              </a:ext>
            </a:extLst>
          </p:cNvPr>
          <p:cNvSpPr/>
          <p:nvPr/>
        </p:nvSpPr>
        <p:spPr>
          <a:xfrm>
            <a:off x="8968000" y="1263992"/>
            <a:ext cx="744996" cy="98444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ctr" anchorCtr="0">
            <a:noAutofit/>
          </a:bodyPr>
          <a:lstStyle/>
          <a:p>
            <a:pPr marL="171450" lvl="1" indent="-17145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s-CL" sz="1900" kern="1200" dirty="0"/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es-CL" dirty="0"/>
              <a:t>24   </a:t>
            </a:r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es-CL" kern="1200" dirty="0"/>
              <a:t>%</a:t>
            </a:r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s-CL" kern="1200" dirty="0"/>
          </a:p>
        </p:txBody>
      </p:sp>
      <p:sp>
        <p:nvSpPr>
          <p:cNvPr id="36" name="Rectángulo 35">
            <a:extLst>
              <a:ext uri="{FF2B5EF4-FFF2-40B4-BE49-F238E27FC236}">
                <a16:creationId xmlns:a16="http://schemas.microsoft.com/office/drawing/2014/main" id="{F210F398-8B77-41EC-AE74-8DC9032E451C}"/>
              </a:ext>
            </a:extLst>
          </p:cNvPr>
          <p:cNvSpPr/>
          <p:nvPr/>
        </p:nvSpPr>
        <p:spPr>
          <a:xfrm>
            <a:off x="9818341" y="720858"/>
            <a:ext cx="720080" cy="392868"/>
          </a:xfrm>
          <a:prstGeom prst="rect">
            <a:avLst/>
          </a:prstGeom>
          <a:solidFill>
            <a:srgbClr val="002060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CL" sz="900" kern="1200" dirty="0"/>
              <a:t>Estado Actual</a:t>
            </a:r>
          </a:p>
        </p:txBody>
      </p:sp>
      <p:sp>
        <p:nvSpPr>
          <p:cNvPr id="37" name="Rectángulo 36">
            <a:extLst>
              <a:ext uri="{FF2B5EF4-FFF2-40B4-BE49-F238E27FC236}">
                <a16:creationId xmlns:a16="http://schemas.microsoft.com/office/drawing/2014/main" id="{C3D3ACBA-E314-4AB4-B37F-F6FF94BE644C}"/>
              </a:ext>
            </a:extLst>
          </p:cNvPr>
          <p:cNvSpPr/>
          <p:nvPr/>
        </p:nvSpPr>
        <p:spPr>
          <a:xfrm>
            <a:off x="9805887" y="1263990"/>
            <a:ext cx="744992" cy="1062227"/>
          </a:xfrm>
          <a:prstGeom prst="rect">
            <a:avLst/>
          </a:prstGeom>
          <a:solidFill>
            <a:schemeClr val="accent1">
              <a:tint val="40000"/>
              <a:hueOff val="0"/>
              <a:satOff val="0"/>
              <a:lumOff val="0"/>
              <a:alpha val="50000"/>
            </a:schemeClr>
          </a:solid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8" name="Rectángulo 37">
            <a:extLst>
              <a:ext uri="{FF2B5EF4-FFF2-40B4-BE49-F238E27FC236}">
                <a16:creationId xmlns:a16="http://schemas.microsoft.com/office/drawing/2014/main" id="{38ABD816-25AB-41B1-AAF9-E751D868911A}"/>
              </a:ext>
            </a:extLst>
          </p:cNvPr>
          <p:cNvSpPr/>
          <p:nvPr/>
        </p:nvSpPr>
        <p:spPr>
          <a:xfrm>
            <a:off x="10652276" y="721510"/>
            <a:ext cx="720080" cy="392868"/>
          </a:xfrm>
          <a:prstGeom prst="rect">
            <a:avLst/>
          </a:prstGeom>
          <a:solidFill>
            <a:srgbClr val="002060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CL" sz="900" dirty="0"/>
              <a:t>Objetivo final</a:t>
            </a:r>
            <a:endParaRPr lang="es-CL" sz="900" kern="1200" dirty="0"/>
          </a:p>
        </p:txBody>
      </p:sp>
      <p:sp>
        <p:nvSpPr>
          <p:cNvPr id="39" name="Rectángulo 38">
            <a:extLst>
              <a:ext uri="{FF2B5EF4-FFF2-40B4-BE49-F238E27FC236}">
                <a16:creationId xmlns:a16="http://schemas.microsoft.com/office/drawing/2014/main" id="{560995B6-9623-4837-8638-A4410D68ADCC}"/>
              </a:ext>
            </a:extLst>
          </p:cNvPr>
          <p:cNvSpPr/>
          <p:nvPr/>
        </p:nvSpPr>
        <p:spPr>
          <a:xfrm>
            <a:off x="10639822" y="1264642"/>
            <a:ext cx="744992" cy="1062227"/>
          </a:xfrm>
          <a:prstGeom prst="rect">
            <a:avLst/>
          </a:prstGeom>
          <a:solidFill>
            <a:schemeClr val="accent1">
              <a:tint val="40000"/>
              <a:hueOff val="0"/>
              <a:satOff val="0"/>
              <a:lumOff val="0"/>
              <a:alpha val="50000"/>
            </a:schemeClr>
          </a:solid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0" name="Rectángulo 39">
            <a:extLst>
              <a:ext uri="{FF2B5EF4-FFF2-40B4-BE49-F238E27FC236}">
                <a16:creationId xmlns:a16="http://schemas.microsoft.com/office/drawing/2014/main" id="{91D7A926-CF43-42CB-B619-6E1BC0D42153}"/>
              </a:ext>
            </a:extLst>
          </p:cNvPr>
          <p:cNvSpPr/>
          <p:nvPr/>
        </p:nvSpPr>
        <p:spPr>
          <a:xfrm>
            <a:off x="9297157" y="2144795"/>
            <a:ext cx="1762447" cy="1812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CL" sz="700" b="1" kern="1200" dirty="0">
                <a:solidFill>
                  <a:srgbClr val="002060"/>
                </a:solidFill>
              </a:rPr>
              <a:t>% del parque mecánico</a:t>
            </a:r>
            <a:endParaRPr lang="es-CL" sz="600" b="1" dirty="0">
              <a:solidFill>
                <a:srgbClr val="002060"/>
              </a:solidFill>
            </a:endParaRPr>
          </a:p>
        </p:txBody>
      </p:sp>
      <p:sp>
        <p:nvSpPr>
          <p:cNvPr id="41" name="Rectángulo 40">
            <a:extLst>
              <a:ext uri="{FF2B5EF4-FFF2-40B4-BE49-F238E27FC236}">
                <a16:creationId xmlns:a16="http://schemas.microsoft.com/office/drawing/2014/main" id="{622D42AA-165B-4CFE-94F5-985D62B1BEEA}"/>
              </a:ext>
            </a:extLst>
          </p:cNvPr>
          <p:cNvSpPr/>
          <p:nvPr/>
        </p:nvSpPr>
        <p:spPr>
          <a:xfrm>
            <a:off x="9805882" y="1263992"/>
            <a:ext cx="744996" cy="98444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ctr" anchorCtr="0">
            <a:noAutofit/>
          </a:bodyPr>
          <a:lstStyle/>
          <a:p>
            <a:pPr marL="171450" lvl="1" indent="-17145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s-CL" sz="1900" kern="1200" dirty="0"/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es-CL" dirty="0"/>
              <a:t>9 </a:t>
            </a:r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es-CL" kern="1200" dirty="0"/>
              <a:t>%</a:t>
            </a:r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s-CL" kern="1200" dirty="0"/>
          </a:p>
        </p:txBody>
      </p:sp>
      <p:sp>
        <p:nvSpPr>
          <p:cNvPr id="42" name="Rectángulo 41">
            <a:extLst>
              <a:ext uri="{FF2B5EF4-FFF2-40B4-BE49-F238E27FC236}">
                <a16:creationId xmlns:a16="http://schemas.microsoft.com/office/drawing/2014/main" id="{14FC3F90-E3CC-4D6F-8F65-96824ECCEE66}"/>
              </a:ext>
            </a:extLst>
          </p:cNvPr>
          <p:cNvSpPr/>
          <p:nvPr/>
        </p:nvSpPr>
        <p:spPr>
          <a:xfrm>
            <a:off x="10639818" y="1263992"/>
            <a:ext cx="744996" cy="98444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ctr" anchorCtr="0">
            <a:noAutofit/>
          </a:bodyPr>
          <a:lstStyle/>
          <a:p>
            <a:pPr marL="171450" lvl="1" indent="-17145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s-CL" sz="1900" kern="1200" dirty="0"/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es-CL" dirty="0"/>
              <a:t>0</a:t>
            </a:r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es-CL" kern="1200" dirty="0"/>
              <a:t>%</a:t>
            </a:r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s-CL" kern="1200" dirty="0"/>
          </a:p>
        </p:txBody>
      </p:sp>
      <p:sp>
        <p:nvSpPr>
          <p:cNvPr id="43" name="Pentágono 17">
            <a:extLst>
              <a:ext uri="{FF2B5EF4-FFF2-40B4-BE49-F238E27FC236}">
                <a16:creationId xmlns:a16="http://schemas.microsoft.com/office/drawing/2014/main" id="{C45F74E7-67D3-48C3-901C-E2022BA97FB3}"/>
              </a:ext>
            </a:extLst>
          </p:cNvPr>
          <p:cNvSpPr/>
          <p:nvPr/>
        </p:nvSpPr>
        <p:spPr>
          <a:xfrm>
            <a:off x="2886416" y="5455308"/>
            <a:ext cx="6056543" cy="989587"/>
          </a:xfrm>
          <a:prstGeom prst="homePlate">
            <a:avLst/>
          </a:prstGeom>
          <a:solidFill>
            <a:srgbClr val="002060"/>
          </a:solidFill>
          <a:ln>
            <a:solidFill>
              <a:schemeClr val="bg1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4" name="Rectángulo 43">
            <a:extLst>
              <a:ext uri="{FF2B5EF4-FFF2-40B4-BE49-F238E27FC236}">
                <a16:creationId xmlns:a16="http://schemas.microsoft.com/office/drawing/2014/main" id="{956F3B12-E0C3-4840-84FA-737DD083E5CC}"/>
              </a:ext>
            </a:extLst>
          </p:cNvPr>
          <p:cNvSpPr/>
          <p:nvPr/>
        </p:nvSpPr>
        <p:spPr>
          <a:xfrm>
            <a:off x="2996470" y="5506971"/>
            <a:ext cx="5763826" cy="989586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t" anchorCtr="0">
            <a:noAutofit/>
          </a:bodyPr>
          <a:lstStyle/>
          <a:p>
            <a:pPr marL="171450" lvl="1" indent="-171450" defTabSz="844550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CL" sz="1100" dirty="0">
                <a:solidFill>
                  <a:schemeClr val="bg1"/>
                </a:solidFill>
              </a:rPr>
              <a:t>Incrementar el recambio de medidores residencial y grandes consumidores para mejorar eficiencia.</a:t>
            </a:r>
          </a:p>
          <a:p>
            <a:pPr marL="171450" lvl="1" indent="-171450" defTabSz="844550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endParaRPr lang="es-CL" sz="1100" dirty="0">
              <a:solidFill>
                <a:schemeClr val="bg1"/>
              </a:solidFill>
            </a:endParaRPr>
          </a:p>
          <a:p>
            <a:pPr marL="171450" lvl="1" indent="-171450" defTabSz="844550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CL" sz="1100" dirty="0">
                <a:solidFill>
                  <a:schemeClr val="bg1"/>
                </a:solidFill>
              </a:rPr>
              <a:t>Análisis y redimensionamiento óptimo de micromedidores para mejorar rendimiento de la metrología por diámetro y categoría del cliente.</a:t>
            </a:r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s-CL" sz="1100" kern="1200" dirty="0">
              <a:solidFill>
                <a:schemeClr val="bg1"/>
              </a:solidFill>
            </a:endParaRPr>
          </a:p>
        </p:txBody>
      </p:sp>
      <p:graphicFrame>
        <p:nvGraphicFramePr>
          <p:cNvPr id="45" name="Diagrama 44">
            <a:extLst>
              <a:ext uri="{FF2B5EF4-FFF2-40B4-BE49-F238E27FC236}">
                <a16:creationId xmlns:a16="http://schemas.microsoft.com/office/drawing/2014/main" id="{3ECAABF8-CF04-446A-A295-C0864E91C0ED}"/>
              </a:ext>
            </a:extLst>
          </p:cNvPr>
          <p:cNvGraphicFramePr/>
          <p:nvPr>
            <p:extLst/>
          </p:nvPr>
        </p:nvGraphicFramePr>
        <p:xfrm>
          <a:off x="2711624" y="2688852"/>
          <a:ext cx="1715057" cy="19882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49" name="Rectángulo 2">
            <a:extLst>
              <a:ext uri="{FF2B5EF4-FFF2-40B4-BE49-F238E27FC236}">
                <a16:creationId xmlns:a16="http://schemas.microsoft.com/office/drawing/2014/main" id="{AAA3CD61-4E4A-4B6B-961A-07EAF3CBFD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85077" y="2521987"/>
            <a:ext cx="2706688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ts val="100"/>
              </a:spcBef>
              <a:spcAft>
                <a:spcPts val="100"/>
              </a:spcAft>
              <a:buClr>
                <a:srgbClr val="97989A"/>
              </a:buClr>
              <a:buSzPct val="85000"/>
            </a:pPr>
            <a:r>
              <a:rPr lang="es-CL" altLang="es-CL" sz="900" b="1" dirty="0">
                <a:latin typeface="Arial (Headings)"/>
                <a:ea typeface="MS PGothic" panose="020B0600070205080204" pitchFamily="34" charset="-128"/>
                <a:cs typeface="Arial" panose="020B0604020202020204" pitchFamily="34" charset="0"/>
              </a:rPr>
              <a:t>Edad Media del Parque</a:t>
            </a:r>
            <a:r>
              <a:rPr lang="es-CL" altLang="es-CL" sz="900" b="1" dirty="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 [años]</a:t>
            </a:r>
            <a:r>
              <a:rPr lang="es-CL" altLang="es-CL" sz="900" b="1" dirty="0">
                <a:latin typeface="Arial (Headings)"/>
                <a:ea typeface="MS PGothic" panose="020B0600070205080204" pitchFamily="34" charset="-128"/>
                <a:cs typeface="Arial" panose="020B0604020202020204" pitchFamily="34" charset="0"/>
              </a:rPr>
              <a:t> </a:t>
            </a:r>
          </a:p>
          <a:p>
            <a:pPr>
              <a:spcBef>
                <a:spcPts val="100"/>
              </a:spcBef>
              <a:spcAft>
                <a:spcPts val="100"/>
              </a:spcAft>
              <a:buClr>
                <a:srgbClr val="97989A"/>
              </a:buClr>
              <a:buSzPct val="85000"/>
            </a:pPr>
            <a:endParaRPr lang="es-CL" altLang="es-CL" sz="700" dirty="0">
              <a:solidFill>
                <a:srgbClr val="01A7E5"/>
              </a:solidFill>
              <a:latin typeface="Arial (Headings)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graphicFrame>
        <p:nvGraphicFramePr>
          <p:cNvPr id="50" name="Gráfico 49">
            <a:extLst>
              <a:ext uri="{FF2B5EF4-FFF2-40B4-BE49-F238E27FC236}">
                <a16:creationId xmlns:a16="http://schemas.microsoft.com/office/drawing/2014/main" id="{3E977551-3404-469F-A09A-677A899E3127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8940764" y="2718351"/>
          <a:ext cx="2152824" cy="9646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cxnSp>
        <p:nvCxnSpPr>
          <p:cNvPr id="51" name="Conector recto 50">
            <a:extLst>
              <a:ext uri="{FF2B5EF4-FFF2-40B4-BE49-F238E27FC236}">
                <a16:creationId xmlns:a16="http://schemas.microsoft.com/office/drawing/2014/main" id="{11069A43-F3B4-4711-931F-13BFFD01A2DE}"/>
              </a:ext>
            </a:extLst>
          </p:cNvPr>
          <p:cNvCxnSpPr>
            <a:cxnSpLocks/>
          </p:cNvCxnSpPr>
          <p:nvPr/>
        </p:nvCxnSpPr>
        <p:spPr>
          <a:xfrm>
            <a:off x="8940764" y="3715526"/>
            <a:ext cx="2697887" cy="0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8" name="Rectángulo 9">
            <a:extLst>
              <a:ext uri="{FF2B5EF4-FFF2-40B4-BE49-F238E27FC236}">
                <a16:creationId xmlns:a16="http://schemas.microsoft.com/office/drawing/2014/main" id="{5042CA05-8C46-4E77-BE7C-FF14561991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27225" y="2888354"/>
            <a:ext cx="1120775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ts val="100"/>
              </a:spcBef>
              <a:spcAft>
                <a:spcPts val="100"/>
              </a:spcAft>
              <a:buClr>
                <a:srgbClr val="97989A"/>
              </a:buClr>
              <a:buSzPct val="85000"/>
            </a:pPr>
            <a:r>
              <a:rPr lang="es-CL" altLang="es-CL" sz="900" dirty="0">
                <a:solidFill>
                  <a:srgbClr val="01A7E5"/>
                </a:solidFill>
                <a:latin typeface="Arial (Headings)"/>
                <a:ea typeface="MS PGothic" panose="020B0600070205080204" pitchFamily="34" charset="-128"/>
                <a:cs typeface="Arial" panose="020B0604020202020204" pitchFamily="34" charset="0"/>
              </a:rPr>
              <a:t>Estudio Tarifario considera edad media de 9 años</a:t>
            </a:r>
            <a:endParaRPr lang="es-CL" altLang="es-CL" sz="900" b="1" dirty="0">
              <a:solidFill>
                <a:srgbClr val="01A7E5"/>
              </a:solidFill>
              <a:latin typeface="Arial (Headings)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47" name="Rectángulo 20">
            <a:extLst>
              <a:ext uri="{FF2B5EF4-FFF2-40B4-BE49-F238E27FC236}">
                <a16:creationId xmlns:a16="http://schemas.microsoft.com/office/drawing/2014/main" id="{0536D59B-D66F-421E-A681-A9FD569289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57722" y="3852464"/>
            <a:ext cx="2852738" cy="39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ts val="100"/>
              </a:spcBef>
              <a:spcAft>
                <a:spcPts val="100"/>
              </a:spcAft>
              <a:buClr>
                <a:srgbClr val="97989A"/>
              </a:buClr>
              <a:buSzPct val="85000"/>
            </a:pPr>
            <a:r>
              <a:rPr lang="es-CL" altLang="es-CL" sz="900" b="1" dirty="0">
                <a:latin typeface="Arial (Headings)"/>
                <a:ea typeface="MS PGothic" panose="020B0600070205080204" pitchFamily="34" charset="-128"/>
                <a:cs typeface="Arial" panose="020B0604020202020204" pitchFamily="34" charset="0"/>
              </a:rPr>
              <a:t>Clientes por rango de edad y consumo promedio</a:t>
            </a:r>
          </a:p>
          <a:p>
            <a:pPr>
              <a:spcBef>
                <a:spcPts val="100"/>
              </a:spcBef>
              <a:spcAft>
                <a:spcPts val="100"/>
              </a:spcAft>
              <a:buClr>
                <a:srgbClr val="97989A"/>
              </a:buClr>
              <a:buSzPct val="85000"/>
            </a:pPr>
            <a:endParaRPr lang="es-CL" altLang="es-CL" sz="900" b="1" dirty="0">
              <a:latin typeface="Arial (Headings)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48" name="AutoShape 1">
            <a:extLst>
              <a:ext uri="{FF2B5EF4-FFF2-40B4-BE49-F238E27FC236}">
                <a16:creationId xmlns:a16="http://schemas.microsoft.com/office/drawing/2014/main" id="{07BFB9B2-716B-4611-B696-3DF2D04B3168}"/>
              </a:ext>
            </a:extLst>
          </p:cNvPr>
          <p:cNvSpPr>
            <a:spLocks/>
          </p:cNvSpPr>
          <p:nvPr/>
        </p:nvSpPr>
        <p:spPr bwMode="auto">
          <a:xfrm>
            <a:off x="8942969" y="5632590"/>
            <a:ext cx="2780928" cy="755616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45709" tIns="45709" rIns="45709" bIns="45709"/>
          <a:lstStyle>
            <a:lvl1pPr>
              <a:defRPr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5pPr>
            <a:lvl6pPr marL="25146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6pPr>
            <a:lvl7pPr marL="29718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7pPr>
            <a:lvl8pPr marL="34290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8pPr>
            <a:lvl9pPr marL="38862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9pPr>
          </a:lstStyle>
          <a:p>
            <a:pPr marL="171450" indent="-171450" algn="just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es-CL" altLang="es-CL" sz="8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Myriad Pro Semibold"/>
              </a:rPr>
              <a:t>300 mil medidores de AP por sobre los 10 años de Antigüedad (48%).</a:t>
            </a:r>
          </a:p>
          <a:p>
            <a:pPr marL="171450" indent="-171450" algn="just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es-CL" altLang="es-CL" sz="8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Myriad Pro Semibold"/>
              </a:rPr>
              <a:t>El promedio de consumo de los medidores de menos de 5 años es el doble de los de más de 15 años</a:t>
            </a:r>
          </a:p>
        </p:txBody>
      </p:sp>
      <p:graphicFrame>
        <p:nvGraphicFramePr>
          <p:cNvPr id="63" name="Gráfico 62">
            <a:extLst>
              <a:ext uri="{FF2B5EF4-FFF2-40B4-BE49-F238E27FC236}">
                <a16:creationId xmlns:a16="http://schemas.microsoft.com/office/drawing/2014/main" id="{354AF90A-0374-4514-8F8E-182AD17CDCEB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8629557" y="4054542"/>
          <a:ext cx="3168080" cy="15991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graphicFrame>
        <p:nvGraphicFramePr>
          <p:cNvPr id="52" name="Gráfico 51">
            <a:extLst>
              <a:ext uri="{FF2B5EF4-FFF2-40B4-BE49-F238E27FC236}">
                <a16:creationId xmlns:a16="http://schemas.microsoft.com/office/drawing/2014/main" id="{AC9814C6-9C53-4146-8198-79BA2AA29E94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4151784" y="2466857"/>
          <a:ext cx="4488745" cy="29514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</p:spTree>
    <p:extLst>
      <p:ext uri="{BB962C8B-B14F-4D97-AF65-F5344CB8AC3E}">
        <p14:creationId xmlns:p14="http://schemas.microsoft.com/office/powerpoint/2010/main" val="2039806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o 4">
            <a:extLst>
              <a:ext uri="{FF2B5EF4-FFF2-40B4-BE49-F238E27FC236}">
                <a16:creationId xmlns:a16="http://schemas.microsoft.com/office/drawing/2014/main" id="{C0AF0B21-9598-484C-B098-D5B513B144F8}"/>
              </a:ext>
            </a:extLst>
          </p:cNvPr>
          <p:cNvGrpSpPr/>
          <p:nvPr/>
        </p:nvGrpSpPr>
        <p:grpSpPr>
          <a:xfrm>
            <a:off x="0" y="10"/>
            <a:ext cx="12192000" cy="6857990"/>
            <a:chOff x="0" y="10"/>
            <a:chExt cx="12192000" cy="6857990"/>
          </a:xfrm>
        </p:grpSpPr>
        <p:pic>
          <p:nvPicPr>
            <p:cNvPr id="4" name="Imagen 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174"/>
            <a:stretch/>
          </p:blipFill>
          <p:spPr>
            <a:xfrm>
              <a:off x="20" y="10"/>
              <a:ext cx="12191980" cy="6857990"/>
            </a:xfrm>
            <a:prstGeom prst="rect">
              <a:avLst/>
            </a:prstGeom>
          </p:spPr>
        </p:pic>
        <p:pic>
          <p:nvPicPr>
            <p:cNvPr id="3" name="Imagen 2">
              <a:extLst>
                <a:ext uri="{FF2B5EF4-FFF2-40B4-BE49-F238E27FC236}">
                  <a16:creationId xmlns:a16="http://schemas.microsoft.com/office/drawing/2014/main" id="{87B5D9BE-495C-4468-A00B-C91B81093E0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332657"/>
              <a:ext cx="2711624" cy="6336704"/>
            </a:xfrm>
            <a:prstGeom prst="rect">
              <a:avLst/>
            </a:prstGeom>
            <a:solidFill>
              <a:srgbClr val="5AB9FA"/>
            </a:solidFill>
          </p:spPr>
        </p:pic>
      </p:grpSp>
      <p:sp>
        <p:nvSpPr>
          <p:cNvPr id="6" name="4 CuadroTexto">
            <a:extLst>
              <a:ext uri="{FF2B5EF4-FFF2-40B4-BE49-F238E27FC236}">
                <a16:creationId xmlns:a16="http://schemas.microsoft.com/office/drawing/2014/main" id="{FB3DB71E-D5EE-4E5A-9F02-5E0984C4E76C}"/>
              </a:ext>
            </a:extLst>
          </p:cNvPr>
          <p:cNvSpPr txBox="1">
            <a:spLocks noChangeArrowheads="1"/>
          </p:cNvSpPr>
          <p:nvPr/>
        </p:nvSpPr>
        <p:spPr>
          <a:xfrm>
            <a:off x="159150" y="926807"/>
            <a:ext cx="2393324" cy="1311067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_tradnl" altLang="es-CL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ACTIVIDADES</a:t>
            </a:r>
          </a:p>
          <a:p>
            <a:pPr algn="ctr"/>
            <a:br>
              <a:rPr lang="es-ES_tradnl" altLang="es-CL" sz="15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s-ES_tradnl" altLang="es-CL" sz="15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CAPA 2 y 3</a:t>
            </a:r>
          </a:p>
          <a:p>
            <a:pPr algn="ctr"/>
            <a:r>
              <a:rPr lang="es-ES_tradnl" altLang="es-CL" sz="15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MEDICIÓN, CONTROL y COMUNICACIÓN</a:t>
            </a:r>
            <a:br>
              <a:rPr lang="es-ES_tradnl" altLang="es-CL" sz="15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es-ES_tradnl" altLang="es-CL" sz="13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91D5AE1C-66D2-4F9B-AAA6-5D43517D91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36" y="2043481"/>
            <a:ext cx="2649188" cy="232258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FABCA206-5E90-42EE-A6A3-9168DC909B49}"/>
              </a:ext>
            </a:extLst>
          </p:cNvPr>
          <p:cNvSpPr/>
          <p:nvPr/>
        </p:nvSpPr>
        <p:spPr>
          <a:xfrm>
            <a:off x="211101" y="2589457"/>
            <a:ext cx="2219333" cy="286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0" algn="just">
              <a:lnSpc>
                <a:spcPct val="90000"/>
              </a:lnSpc>
              <a:defRPr/>
            </a:pPr>
            <a:r>
              <a:rPr lang="es-CL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Lectura No Tradicional.</a:t>
            </a:r>
          </a:p>
        </p:txBody>
      </p:sp>
      <p:grpSp>
        <p:nvGrpSpPr>
          <p:cNvPr id="28" name="Grupo 27">
            <a:extLst>
              <a:ext uri="{FF2B5EF4-FFF2-40B4-BE49-F238E27FC236}">
                <a16:creationId xmlns:a16="http://schemas.microsoft.com/office/drawing/2014/main" id="{E7FB5763-96D1-4639-8863-78095DC43BEE}"/>
              </a:ext>
            </a:extLst>
          </p:cNvPr>
          <p:cNvGrpSpPr/>
          <p:nvPr/>
        </p:nvGrpSpPr>
        <p:grpSpPr>
          <a:xfrm>
            <a:off x="2911458" y="1120461"/>
            <a:ext cx="8613758" cy="1603607"/>
            <a:chOff x="5638" y="1"/>
            <a:chExt cx="1857375" cy="696863"/>
          </a:xfrm>
          <a:solidFill>
            <a:schemeClr val="bg1"/>
          </a:solidFill>
        </p:grpSpPr>
        <p:sp>
          <p:nvSpPr>
            <p:cNvPr id="29" name="Rectángulo 28">
              <a:extLst>
                <a:ext uri="{FF2B5EF4-FFF2-40B4-BE49-F238E27FC236}">
                  <a16:creationId xmlns:a16="http://schemas.microsoft.com/office/drawing/2014/main" id="{9A0D61B7-E2E3-498A-A84E-C538DB53FACD}"/>
                </a:ext>
              </a:extLst>
            </p:cNvPr>
            <p:cNvSpPr/>
            <p:nvPr/>
          </p:nvSpPr>
          <p:spPr>
            <a:xfrm>
              <a:off x="5638" y="1"/>
              <a:ext cx="1857375" cy="696863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0" name="Rectángulo 29">
              <a:extLst>
                <a:ext uri="{FF2B5EF4-FFF2-40B4-BE49-F238E27FC236}">
                  <a16:creationId xmlns:a16="http://schemas.microsoft.com/office/drawing/2014/main" id="{C24CD728-FD57-49CF-A4AB-D9BA61358E3E}"/>
                </a:ext>
              </a:extLst>
            </p:cNvPr>
            <p:cNvSpPr/>
            <p:nvPr/>
          </p:nvSpPr>
          <p:spPr>
            <a:xfrm>
              <a:off x="12765" y="50700"/>
              <a:ext cx="310275" cy="626453"/>
            </a:xfrm>
            <a:prstGeom prst="rect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5128" tIns="77216" rIns="135128" bIns="77216" numCol="1" spcCol="1270" anchor="ctr" anchorCtr="0">
              <a:noAutofit/>
            </a:bodyPr>
            <a:lstStyle/>
            <a:p>
              <a:pPr lvl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CL" b="1" dirty="0">
                  <a:solidFill>
                    <a:srgbClr val="002060"/>
                  </a:solidFill>
                </a:rPr>
                <a:t>Lectura No Tradicional</a:t>
              </a:r>
              <a:endParaRPr lang="es-CL" b="1" kern="1200" dirty="0">
                <a:solidFill>
                  <a:srgbClr val="002060"/>
                </a:solidFill>
              </a:endParaRPr>
            </a:p>
          </p:txBody>
        </p:sp>
      </p:grpSp>
      <p:sp>
        <p:nvSpPr>
          <p:cNvPr id="31" name="Rectángulo 30">
            <a:extLst>
              <a:ext uri="{FF2B5EF4-FFF2-40B4-BE49-F238E27FC236}">
                <a16:creationId xmlns:a16="http://schemas.microsoft.com/office/drawing/2014/main" id="{2B2B6539-EA1A-43BA-961B-1B7C0AEAEC74}"/>
              </a:ext>
            </a:extLst>
          </p:cNvPr>
          <p:cNvSpPr/>
          <p:nvPr/>
        </p:nvSpPr>
        <p:spPr>
          <a:xfrm>
            <a:off x="4223792" y="1269196"/>
            <a:ext cx="4603806" cy="1326995"/>
          </a:xfrm>
          <a:prstGeom prst="rect">
            <a:avLst/>
          </a:prstGeom>
          <a:solidFill>
            <a:schemeClr val="accent1">
              <a:tint val="40000"/>
              <a:hueOff val="0"/>
              <a:satOff val="0"/>
              <a:lumOff val="0"/>
              <a:alpha val="50000"/>
            </a:schemeClr>
          </a:solid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2" name="Rectángulo 31">
            <a:extLst>
              <a:ext uri="{FF2B5EF4-FFF2-40B4-BE49-F238E27FC236}">
                <a16:creationId xmlns:a16="http://schemas.microsoft.com/office/drawing/2014/main" id="{83F8B584-DF8F-4A77-8385-C736AC67BF31}"/>
              </a:ext>
            </a:extLst>
          </p:cNvPr>
          <p:cNvSpPr/>
          <p:nvPr/>
        </p:nvSpPr>
        <p:spPr>
          <a:xfrm>
            <a:off x="4523843" y="1269197"/>
            <a:ext cx="4303755" cy="1320259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t" anchorCtr="0">
            <a:noAutofit/>
          </a:bodyPr>
          <a:lstStyle/>
          <a:p>
            <a:pPr marL="171450" lvl="1" indent="-171450" defTabSz="844550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  <a:defRPr/>
            </a:pPr>
            <a:r>
              <a:rPr lang="es-CL" altLang="es-CL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Control de consumo en línea de  200 grandes consumidores,  que representan un 7% de la facturación de la compañía.</a:t>
            </a:r>
          </a:p>
          <a:p>
            <a:pPr marL="171450" lvl="1" indent="-171450" defTabSz="844550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  <a:defRPr/>
            </a:pPr>
            <a:r>
              <a:rPr lang="es-CL" altLang="es-CL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Implementación de medidores inteligentes de lectura no tradicional, de control a distancia de 5.670 clientes con consumos medios – altos, que representan 7% de facturación</a:t>
            </a:r>
          </a:p>
          <a:p>
            <a:pPr marL="171450" lvl="1" indent="-171450" defTabSz="844550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  <a:defRPr/>
            </a:pPr>
            <a:r>
              <a:rPr lang="es-CL" altLang="es-CL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Implementación Red Móvil de 880 clientes residenciales en localidad de Curauma con medidores tradicionales.</a:t>
            </a:r>
          </a:p>
          <a:p>
            <a:pPr marL="171450" lvl="1" indent="-171450" defTabSz="844550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  <a:defRPr/>
            </a:pPr>
            <a:r>
              <a:rPr lang="es-CL" altLang="es-CL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Implementación de Red fija en condominio con lectura continua.</a:t>
            </a:r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s-CL" sz="1100" kern="1200" dirty="0"/>
          </a:p>
        </p:txBody>
      </p:sp>
      <p:sp>
        <p:nvSpPr>
          <p:cNvPr id="33" name="Rectángulo 32">
            <a:extLst>
              <a:ext uri="{FF2B5EF4-FFF2-40B4-BE49-F238E27FC236}">
                <a16:creationId xmlns:a16="http://schemas.microsoft.com/office/drawing/2014/main" id="{03BDA773-79BF-4882-A295-938C971F723B}"/>
              </a:ext>
            </a:extLst>
          </p:cNvPr>
          <p:cNvSpPr/>
          <p:nvPr/>
        </p:nvSpPr>
        <p:spPr>
          <a:xfrm>
            <a:off x="8980458" y="720858"/>
            <a:ext cx="720080" cy="392868"/>
          </a:xfrm>
          <a:prstGeom prst="rect">
            <a:avLst/>
          </a:prstGeom>
          <a:solidFill>
            <a:srgbClr val="002060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CL" sz="900" kern="1200" dirty="0"/>
              <a:t>Estado Inicial</a:t>
            </a:r>
          </a:p>
        </p:txBody>
      </p:sp>
      <p:sp>
        <p:nvSpPr>
          <p:cNvPr id="34" name="Rectángulo 33">
            <a:extLst>
              <a:ext uri="{FF2B5EF4-FFF2-40B4-BE49-F238E27FC236}">
                <a16:creationId xmlns:a16="http://schemas.microsoft.com/office/drawing/2014/main" id="{83EA546E-F9B7-486B-80D5-1A4CDCCCE7A1}"/>
              </a:ext>
            </a:extLst>
          </p:cNvPr>
          <p:cNvSpPr/>
          <p:nvPr/>
        </p:nvSpPr>
        <p:spPr>
          <a:xfrm>
            <a:off x="8968004" y="1263990"/>
            <a:ext cx="744992" cy="1320259"/>
          </a:xfrm>
          <a:prstGeom prst="rect">
            <a:avLst/>
          </a:prstGeom>
          <a:solidFill>
            <a:schemeClr val="accent1">
              <a:tint val="40000"/>
              <a:hueOff val="0"/>
              <a:satOff val="0"/>
              <a:lumOff val="0"/>
              <a:alpha val="50000"/>
            </a:schemeClr>
          </a:solid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5" name="Rectángulo 34">
            <a:extLst>
              <a:ext uri="{FF2B5EF4-FFF2-40B4-BE49-F238E27FC236}">
                <a16:creationId xmlns:a16="http://schemas.microsoft.com/office/drawing/2014/main" id="{C5B85249-7AB1-4F4C-9577-11D50FF69491}"/>
              </a:ext>
            </a:extLst>
          </p:cNvPr>
          <p:cNvSpPr/>
          <p:nvPr/>
        </p:nvSpPr>
        <p:spPr>
          <a:xfrm>
            <a:off x="8968000" y="1263992"/>
            <a:ext cx="744996" cy="98444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ctr" anchorCtr="0">
            <a:noAutofit/>
          </a:bodyPr>
          <a:lstStyle/>
          <a:p>
            <a:pPr marL="171450" lvl="1" indent="-17145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s-CL" sz="1900" kern="1200" dirty="0"/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es-CL" dirty="0"/>
              <a:t>0   </a:t>
            </a:r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es-CL" kern="1200" dirty="0"/>
              <a:t>%</a:t>
            </a:r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s-CL" kern="1200" dirty="0"/>
          </a:p>
        </p:txBody>
      </p:sp>
      <p:sp>
        <p:nvSpPr>
          <p:cNvPr id="36" name="Rectángulo 35">
            <a:extLst>
              <a:ext uri="{FF2B5EF4-FFF2-40B4-BE49-F238E27FC236}">
                <a16:creationId xmlns:a16="http://schemas.microsoft.com/office/drawing/2014/main" id="{F210F398-8B77-41EC-AE74-8DC9032E451C}"/>
              </a:ext>
            </a:extLst>
          </p:cNvPr>
          <p:cNvSpPr/>
          <p:nvPr/>
        </p:nvSpPr>
        <p:spPr>
          <a:xfrm>
            <a:off x="9818341" y="720858"/>
            <a:ext cx="720080" cy="392868"/>
          </a:xfrm>
          <a:prstGeom prst="rect">
            <a:avLst/>
          </a:prstGeom>
          <a:solidFill>
            <a:srgbClr val="002060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CL" sz="900" kern="1200" dirty="0"/>
              <a:t>Estado Actual</a:t>
            </a:r>
          </a:p>
        </p:txBody>
      </p:sp>
      <p:sp>
        <p:nvSpPr>
          <p:cNvPr id="37" name="Rectángulo 36">
            <a:extLst>
              <a:ext uri="{FF2B5EF4-FFF2-40B4-BE49-F238E27FC236}">
                <a16:creationId xmlns:a16="http://schemas.microsoft.com/office/drawing/2014/main" id="{C3D3ACBA-E314-4AB4-B37F-F6FF94BE644C}"/>
              </a:ext>
            </a:extLst>
          </p:cNvPr>
          <p:cNvSpPr/>
          <p:nvPr/>
        </p:nvSpPr>
        <p:spPr>
          <a:xfrm>
            <a:off x="9805887" y="1263990"/>
            <a:ext cx="744992" cy="1320259"/>
          </a:xfrm>
          <a:prstGeom prst="rect">
            <a:avLst/>
          </a:prstGeom>
          <a:solidFill>
            <a:schemeClr val="accent1">
              <a:tint val="40000"/>
              <a:hueOff val="0"/>
              <a:satOff val="0"/>
              <a:lumOff val="0"/>
              <a:alpha val="50000"/>
            </a:schemeClr>
          </a:solid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8" name="Rectángulo 37">
            <a:extLst>
              <a:ext uri="{FF2B5EF4-FFF2-40B4-BE49-F238E27FC236}">
                <a16:creationId xmlns:a16="http://schemas.microsoft.com/office/drawing/2014/main" id="{38ABD816-25AB-41B1-AAF9-E751D868911A}"/>
              </a:ext>
            </a:extLst>
          </p:cNvPr>
          <p:cNvSpPr/>
          <p:nvPr/>
        </p:nvSpPr>
        <p:spPr>
          <a:xfrm>
            <a:off x="10652276" y="721510"/>
            <a:ext cx="720080" cy="392868"/>
          </a:xfrm>
          <a:prstGeom prst="rect">
            <a:avLst/>
          </a:prstGeom>
          <a:solidFill>
            <a:srgbClr val="002060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CL" sz="900" dirty="0"/>
              <a:t>Objetivo final</a:t>
            </a:r>
            <a:endParaRPr lang="es-CL" sz="900" kern="1200" dirty="0"/>
          </a:p>
        </p:txBody>
      </p:sp>
      <p:sp>
        <p:nvSpPr>
          <p:cNvPr id="39" name="Rectángulo 38">
            <a:extLst>
              <a:ext uri="{FF2B5EF4-FFF2-40B4-BE49-F238E27FC236}">
                <a16:creationId xmlns:a16="http://schemas.microsoft.com/office/drawing/2014/main" id="{560995B6-9623-4837-8638-A4410D68ADCC}"/>
              </a:ext>
            </a:extLst>
          </p:cNvPr>
          <p:cNvSpPr/>
          <p:nvPr/>
        </p:nvSpPr>
        <p:spPr>
          <a:xfrm>
            <a:off x="10639822" y="1264642"/>
            <a:ext cx="744992" cy="1319607"/>
          </a:xfrm>
          <a:prstGeom prst="rect">
            <a:avLst/>
          </a:prstGeom>
          <a:solidFill>
            <a:schemeClr val="accent1">
              <a:tint val="40000"/>
              <a:hueOff val="0"/>
              <a:satOff val="0"/>
              <a:lumOff val="0"/>
              <a:alpha val="50000"/>
            </a:schemeClr>
          </a:solid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0" name="Rectángulo 39">
            <a:extLst>
              <a:ext uri="{FF2B5EF4-FFF2-40B4-BE49-F238E27FC236}">
                <a16:creationId xmlns:a16="http://schemas.microsoft.com/office/drawing/2014/main" id="{91D7A926-CF43-42CB-B619-6E1BC0D42153}"/>
              </a:ext>
            </a:extLst>
          </p:cNvPr>
          <p:cNvSpPr/>
          <p:nvPr/>
        </p:nvSpPr>
        <p:spPr>
          <a:xfrm>
            <a:off x="9297157" y="2144795"/>
            <a:ext cx="1762447" cy="1812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CL" sz="700" b="1" kern="1200" dirty="0">
                <a:solidFill>
                  <a:srgbClr val="002060"/>
                </a:solidFill>
              </a:rPr>
              <a:t>% </a:t>
            </a:r>
            <a:r>
              <a:rPr lang="es-CL" sz="700" b="1" dirty="0">
                <a:solidFill>
                  <a:srgbClr val="002060"/>
                </a:solidFill>
              </a:rPr>
              <a:t>Lectura no tradicional</a:t>
            </a:r>
            <a:endParaRPr lang="es-CL" sz="600" b="1" dirty="0">
              <a:solidFill>
                <a:srgbClr val="002060"/>
              </a:solidFill>
            </a:endParaRPr>
          </a:p>
        </p:txBody>
      </p:sp>
      <p:sp>
        <p:nvSpPr>
          <p:cNvPr id="41" name="Rectángulo 40">
            <a:extLst>
              <a:ext uri="{FF2B5EF4-FFF2-40B4-BE49-F238E27FC236}">
                <a16:creationId xmlns:a16="http://schemas.microsoft.com/office/drawing/2014/main" id="{622D42AA-165B-4CFE-94F5-985D62B1BEEA}"/>
              </a:ext>
            </a:extLst>
          </p:cNvPr>
          <p:cNvSpPr/>
          <p:nvPr/>
        </p:nvSpPr>
        <p:spPr>
          <a:xfrm>
            <a:off x="9805882" y="1263992"/>
            <a:ext cx="744996" cy="98444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ctr" anchorCtr="0">
            <a:noAutofit/>
          </a:bodyPr>
          <a:lstStyle/>
          <a:p>
            <a:pPr marL="171450" lvl="1" indent="-17145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s-CL" sz="1900" kern="1200" dirty="0"/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es-CL" dirty="0"/>
              <a:t>14 </a:t>
            </a:r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es-CL" kern="1200" dirty="0"/>
              <a:t>%</a:t>
            </a:r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s-CL" kern="1200" dirty="0"/>
          </a:p>
        </p:txBody>
      </p:sp>
      <p:sp>
        <p:nvSpPr>
          <p:cNvPr id="42" name="Rectángulo 41">
            <a:extLst>
              <a:ext uri="{FF2B5EF4-FFF2-40B4-BE49-F238E27FC236}">
                <a16:creationId xmlns:a16="http://schemas.microsoft.com/office/drawing/2014/main" id="{14FC3F90-E3CC-4D6F-8F65-96824ECCEE66}"/>
              </a:ext>
            </a:extLst>
          </p:cNvPr>
          <p:cNvSpPr/>
          <p:nvPr/>
        </p:nvSpPr>
        <p:spPr>
          <a:xfrm>
            <a:off x="10639818" y="1263992"/>
            <a:ext cx="744996" cy="98444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ctr" anchorCtr="0">
            <a:noAutofit/>
          </a:bodyPr>
          <a:lstStyle/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s-CL" sz="1900" dirty="0"/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es-CL" sz="1900" dirty="0"/>
              <a:t>45</a:t>
            </a:r>
            <a:endParaRPr lang="es-CL" dirty="0"/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es-CL" kern="1200" dirty="0"/>
              <a:t>%</a:t>
            </a:r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s-CL" kern="1200" dirty="0"/>
          </a:p>
        </p:txBody>
      </p:sp>
      <p:sp>
        <p:nvSpPr>
          <p:cNvPr id="43" name="Pentágono 17">
            <a:extLst>
              <a:ext uri="{FF2B5EF4-FFF2-40B4-BE49-F238E27FC236}">
                <a16:creationId xmlns:a16="http://schemas.microsoft.com/office/drawing/2014/main" id="{C45F74E7-67D3-48C3-901C-E2022BA97FB3}"/>
              </a:ext>
            </a:extLst>
          </p:cNvPr>
          <p:cNvSpPr/>
          <p:nvPr/>
        </p:nvSpPr>
        <p:spPr>
          <a:xfrm>
            <a:off x="2911458" y="5830588"/>
            <a:ext cx="8613758" cy="875438"/>
          </a:xfrm>
          <a:prstGeom prst="homePlate">
            <a:avLst/>
          </a:prstGeom>
          <a:solidFill>
            <a:srgbClr val="002060"/>
          </a:solidFill>
          <a:ln>
            <a:solidFill>
              <a:schemeClr val="bg1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4" name="Rectángulo 43">
            <a:extLst>
              <a:ext uri="{FF2B5EF4-FFF2-40B4-BE49-F238E27FC236}">
                <a16:creationId xmlns:a16="http://schemas.microsoft.com/office/drawing/2014/main" id="{956F3B12-E0C3-4840-84FA-737DD083E5CC}"/>
              </a:ext>
            </a:extLst>
          </p:cNvPr>
          <p:cNvSpPr/>
          <p:nvPr/>
        </p:nvSpPr>
        <p:spPr>
          <a:xfrm>
            <a:off x="2944510" y="5641697"/>
            <a:ext cx="8297165" cy="989586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t" anchorCtr="0">
            <a:noAutofit/>
          </a:bodyPr>
          <a:lstStyle/>
          <a:p>
            <a:pPr marL="0" lvl="1" indent="0" defTabSz="844550">
              <a:lnSpc>
                <a:spcPct val="90000"/>
              </a:lnSpc>
              <a:spcAft>
                <a:spcPct val="15000"/>
              </a:spcAft>
            </a:pPr>
            <a:endParaRPr lang="es-CL" sz="1100" dirty="0">
              <a:solidFill>
                <a:schemeClr val="bg1"/>
              </a:solidFill>
            </a:endParaRPr>
          </a:p>
          <a:p>
            <a:pPr marL="171450" lvl="1" indent="-171450" defTabSz="844550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CL" sz="1000" dirty="0">
                <a:solidFill>
                  <a:schemeClr val="bg1"/>
                </a:solidFill>
              </a:rPr>
              <a:t>Completar plan de tele lectura para clientes con mayor consumo que representan el 16% de la facturación (600 clientes).</a:t>
            </a:r>
          </a:p>
          <a:p>
            <a:pPr marL="171450" lvl="1" indent="-171450" defTabSz="844550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CL" sz="1000" dirty="0">
                <a:solidFill>
                  <a:schemeClr val="bg1"/>
                </a:solidFill>
              </a:rPr>
              <a:t>Implementar lectura a distancia en localidades con Sequía y clientes prioritarios en consumo y experiencia de servicio.</a:t>
            </a:r>
          </a:p>
          <a:p>
            <a:pPr marL="171450" lvl="1" indent="-171450" defTabSz="844550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CL" sz="1000" dirty="0">
                <a:solidFill>
                  <a:schemeClr val="bg1"/>
                </a:solidFill>
              </a:rPr>
              <a:t>Implementación de SW MDM y manejo de análisis </a:t>
            </a:r>
            <a:r>
              <a:rPr lang="es-CL" sz="1000" dirty="0" err="1">
                <a:solidFill>
                  <a:schemeClr val="bg1"/>
                </a:solidFill>
              </a:rPr>
              <a:t>Bigdata</a:t>
            </a:r>
            <a:endParaRPr lang="es-CL" sz="1000" dirty="0">
              <a:solidFill>
                <a:schemeClr val="bg1"/>
              </a:solidFill>
            </a:endParaRPr>
          </a:p>
          <a:p>
            <a:pPr marL="171450" lvl="1" indent="-171450" defTabSz="844550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CL" sz="1000" dirty="0">
                <a:solidFill>
                  <a:schemeClr val="bg1"/>
                </a:solidFill>
              </a:rPr>
              <a:t>Estandarización para medición continúa de nuevos clientes (Condominios/edificios)</a:t>
            </a:r>
          </a:p>
          <a:p>
            <a:pPr lvl="0"/>
            <a:endParaRPr lang="es-CL" sz="1000" dirty="0">
              <a:solidFill>
                <a:schemeClr val="bg1"/>
              </a:solidFill>
            </a:endParaRPr>
          </a:p>
          <a:p>
            <a:pPr marL="171450" lvl="1" indent="-171450" defTabSz="844550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endParaRPr lang="es-CL" sz="1100" dirty="0"/>
          </a:p>
          <a:p>
            <a:pPr marL="171450" lvl="1" indent="-171450" defTabSz="844550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endParaRPr lang="es-CL" sz="1100" dirty="0">
              <a:solidFill>
                <a:schemeClr val="bg1"/>
              </a:solidFill>
            </a:endParaRPr>
          </a:p>
          <a:p>
            <a:pPr marL="0" lvl="1" indent="0" defTabSz="844550">
              <a:lnSpc>
                <a:spcPct val="90000"/>
              </a:lnSpc>
              <a:spcAft>
                <a:spcPct val="15000"/>
              </a:spcAft>
            </a:pPr>
            <a:endParaRPr lang="es-CL" sz="1100" dirty="0">
              <a:solidFill>
                <a:schemeClr val="bg1"/>
              </a:solidFill>
            </a:endParaRPr>
          </a:p>
        </p:txBody>
      </p:sp>
      <p:sp>
        <p:nvSpPr>
          <p:cNvPr id="48" name="Rectángulo 47">
            <a:extLst>
              <a:ext uri="{FF2B5EF4-FFF2-40B4-BE49-F238E27FC236}">
                <a16:creationId xmlns:a16="http://schemas.microsoft.com/office/drawing/2014/main" id="{D892AB76-0DBD-4236-9118-18CF2019AAAC}"/>
              </a:ext>
            </a:extLst>
          </p:cNvPr>
          <p:cNvSpPr/>
          <p:nvPr/>
        </p:nvSpPr>
        <p:spPr>
          <a:xfrm>
            <a:off x="2911458" y="5354960"/>
            <a:ext cx="788893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CL" altLang="es-CL" sz="1000" dirty="0">
              <a:solidFill>
                <a:srgbClr val="002060"/>
              </a:solidFill>
              <a:latin typeface="+mj-lt"/>
            </a:endParaRPr>
          </a:p>
        </p:txBody>
      </p:sp>
      <p:pic>
        <p:nvPicPr>
          <p:cNvPr id="49" name="Imagen 48">
            <a:extLst>
              <a:ext uri="{FF2B5EF4-FFF2-40B4-BE49-F238E27FC236}">
                <a16:creationId xmlns:a16="http://schemas.microsoft.com/office/drawing/2014/main" id="{08A47C40-F185-4B02-A15E-290105596EF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20013" y="4279451"/>
            <a:ext cx="1398710" cy="1098986"/>
          </a:xfrm>
          <a:prstGeom prst="rect">
            <a:avLst/>
          </a:prstGeom>
        </p:spPr>
      </p:pic>
      <p:pic>
        <p:nvPicPr>
          <p:cNvPr id="72" name="Imagen 71">
            <a:extLst>
              <a:ext uri="{FF2B5EF4-FFF2-40B4-BE49-F238E27FC236}">
                <a16:creationId xmlns:a16="http://schemas.microsoft.com/office/drawing/2014/main" id="{BAD892BF-7880-45F9-B001-508B0C6B2C9B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39022" y="4108833"/>
            <a:ext cx="2607425" cy="1436543"/>
          </a:xfrm>
          <a:prstGeom prst="rect">
            <a:avLst/>
          </a:prstGeom>
        </p:spPr>
      </p:pic>
      <p:pic>
        <p:nvPicPr>
          <p:cNvPr id="73" name="Imagen 72">
            <a:extLst>
              <a:ext uri="{FF2B5EF4-FFF2-40B4-BE49-F238E27FC236}">
                <a16:creationId xmlns:a16="http://schemas.microsoft.com/office/drawing/2014/main" id="{5FA57F8B-3BB4-4251-9439-CE49DDCAA862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39022" y="2720378"/>
            <a:ext cx="5162966" cy="1458448"/>
          </a:xfrm>
          <a:prstGeom prst="rect">
            <a:avLst/>
          </a:prstGeom>
        </p:spPr>
      </p:pic>
      <p:pic>
        <p:nvPicPr>
          <p:cNvPr id="45" name="Picture 2">
            <a:extLst>
              <a:ext uri="{FF2B5EF4-FFF2-40B4-BE49-F238E27FC236}">
                <a16:creationId xmlns:a16="http://schemas.microsoft.com/office/drawing/2014/main" id="{D74DA671-15D5-44CD-B592-887AD021600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408772" y="2764584"/>
            <a:ext cx="2508886" cy="11601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Picture 1">
            <a:extLst>
              <a:ext uri="{FF2B5EF4-FFF2-40B4-BE49-F238E27FC236}">
                <a16:creationId xmlns:a16="http://schemas.microsoft.com/office/drawing/2014/main" id="{463B7B77-5D11-4ED1-AA22-C63C0D213C85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34327" y="3483425"/>
            <a:ext cx="1400668" cy="989586"/>
          </a:xfrm>
          <a:prstGeom prst="rect">
            <a:avLst/>
          </a:prstGeom>
        </p:spPr>
      </p:pic>
      <p:pic>
        <p:nvPicPr>
          <p:cNvPr id="47" name="Imagen 46">
            <a:extLst>
              <a:ext uri="{FF2B5EF4-FFF2-40B4-BE49-F238E27FC236}">
                <a16:creationId xmlns:a16="http://schemas.microsoft.com/office/drawing/2014/main" id="{97B31B34-86A5-4A3C-BA52-0130CB918845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1" t="-1874" r="11666" b="1874"/>
          <a:stretch/>
        </p:blipFill>
        <p:spPr>
          <a:xfrm>
            <a:off x="9571783" y="4434478"/>
            <a:ext cx="880713" cy="13484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2" name="Imagen 51">
            <a:extLst>
              <a:ext uri="{FF2B5EF4-FFF2-40B4-BE49-F238E27FC236}">
                <a16:creationId xmlns:a16="http://schemas.microsoft.com/office/drawing/2014/main" id="{E4E4D488-2417-4B28-BFB4-2A09BF188E1F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8834" y="4160446"/>
            <a:ext cx="1124158" cy="149887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3" name="Imagen 52">
            <a:extLst>
              <a:ext uri="{FF2B5EF4-FFF2-40B4-BE49-F238E27FC236}">
                <a16:creationId xmlns:a16="http://schemas.microsoft.com/office/drawing/2014/main" id="{C14A2266-926D-47B3-8590-3CC91B0620D3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3628" y="4763425"/>
            <a:ext cx="728915" cy="9718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4" name="Imagen 53">
            <a:extLst>
              <a:ext uri="{FF2B5EF4-FFF2-40B4-BE49-F238E27FC236}">
                <a16:creationId xmlns:a16="http://schemas.microsoft.com/office/drawing/2014/main" id="{A8C0FD63-CE04-40CF-B3D5-0A2BD6BC3B6F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00" b="30386"/>
          <a:stretch/>
        </p:blipFill>
        <p:spPr>
          <a:xfrm>
            <a:off x="10348147" y="4750200"/>
            <a:ext cx="1139023" cy="102694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5040219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o 4">
            <a:extLst>
              <a:ext uri="{FF2B5EF4-FFF2-40B4-BE49-F238E27FC236}">
                <a16:creationId xmlns:a16="http://schemas.microsoft.com/office/drawing/2014/main" id="{C0AF0B21-9598-484C-B098-D5B513B144F8}"/>
              </a:ext>
            </a:extLst>
          </p:cNvPr>
          <p:cNvGrpSpPr/>
          <p:nvPr/>
        </p:nvGrpSpPr>
        <p:grpSpPr>
          <a:xfrm>
            <a:off x="0" y="10"/>
            <a:ext cx="12192000" cy="6857990"/>
            <a:chOff x="0" y="10"/>
            <a:chExt cx="12192000" cy="6857990"/>
          </a:xfrm>
        </p:grpSpPr>
        <p:pic>
          <p:nvPicPr>
            <p:cNvPr id="4" name="Imagen 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174"/>
            <a:stretch/>
          </p:blipFill>
          <p:spPr>
            <a:xfrm>
              <a:off x="20" y="10"/>
              <a:ext cx="12191980" cy="6857990"/>
            </a:xfrm>
            <a:prstGeom prst="rect">
              <a:avLst/>
            </a:prstGeom>
          </p:spPr>
        </p:pic>
        <p:pic>
          <p:nvPicPr>
            <p:cNvPr id="3" name="Imagen 2">
              <a:extLst>
                <a:ext uri="{FF2B5EF4-FFF2-40B4-BE49-F238E27FC236}">
                  <a16:creationId xmlns:a16="http://schemas.microsoft.com/office/drawing/2014/main" id="{87B5D9BE-495C-4468-A00B-C91B81093E0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332657"/>
              <a:ext cx="2711624" cy="6336704"/>
            </a:xfrm>
            <a:prstGeom prst="rect">
              <a:avLst/>
            </a:prstGeom>
            <a:solidFill>
              <a:srgbClr val="5AB9FA"/>
            </a:solidFill>
          </p:spPr>
        </p:pic>
      </p:grpSp>
      <p:sp>
        <p:nvSpPr>
          <p:cNvPr id="6" name="4 CuadroTexto">
            <a:extLst>
              <a:ext uri="{FF2B5EF4-FFF2-40B4-BE49-F238E27FC236}">
                <a16:creationId xmlns:a16="http://schemas.microsoft.com/office/drawing/2014/main" id="{FB3DB71E-D5EE-4E5A-9F02-5E0984C4E76C}"/>
              </a:ext>
            </a:extLst>
          </p:cNvPr>
          <p:cNvSpPr txBox="1">
            <a:spLocks noChangeArrowheads="1"/>
          </p:cNvSpPr>
          <p:nvPr/>
        </p:nvSpPr>
        <p:spPr>
          <a:xfrm>
            <a:off x="159150" y="926807"/>
            <a:ext cx="2393324" cy="1311067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_tradnl" altLang="es-CL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ACTIVIDADES</a:t>
            </a:r>
          </a:p>
          <a:p>
            <a:pPr algn="ctr"/>
            <a:br>
              <a:rPr lang="es-ES_tradnl" altLang="es-CL" sz="15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s-ES_tradnl" altLang="es-CL" sz="15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CAPA 2 y 3</a:t>
            </a:r>
          </a:p>
          <a:p>
            <a:pPr algn="ctr"/>
            <a:r>
              <a:rPr lang="es-ES_tradnl" altLang="es-CL" sz="15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MEDICIÓN, CONTROL y COMUNICACIÓN</a:t>
            </a:r>
            <a:br>
              <a:rPr lang="es-ES_tradnl" altLang="es-CL" sz="15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es-ES_tradnl" altLang="es-CL" sz="13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91D5AE1C-66D2-4F9B-AAA6-5D43517D91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36" y="2043481"/>
            <a:ext cx="2649188" cy="232258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FABCA206-5E90-42EE-A6A3-9168DC909B49}"/>
              </a:ext>
            </a:extLst>
          </p:cNvPr>
          <p:cNvSpPr/>
          <p:nvPr/>
        </p:nvSpPr>
        <p:spPr>
          <a:xfrm>
            <a:off x="211101" y="2589457"/>
            <a:ext cx="2219333" cy="22252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0" algn="just">
              <a:lnSpc>
                <a:spcPct val="90000"/>
              </a:lnSpc>
              <a:defRPr/>
            </a:pPr>
            <a:r>
              <a:rPr lang="es-CL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 el marco de optimizar la instrumentación de medición para los Puntos de Control de Presión (PCP), se está llevando a cabo un plan de cambio para todo el parque de manómetros existente en la compañía, a equipos Data </a:t>
            </a:r>
            <a:r>
              <a:rPr lang="es-CL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Loggers</a:t>
            </a:r>
            <a:r>
              <a:rPr lang="es-CL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con comunicación GPRS.</a:t>
            </a:r>
          </a:p>
        </p:txBody>
      </p:sp>
      <p:grpSp>
        <p:nvGrpSpPr>
          <p:cNvPr id="49" name="Grupo 48">
            <a:extLst>
              <a:ext uri="{FF2B5EF4-FFF2-40B4-BE49-F238E27FC236}">
                <a16:creationId xmlns:a16="http://schemas.microsoft.com/office/drawing/2014/main" id="{CE01C886-FAD4-49CE-A05F-F8B83DD76AD5}"/>
              </a:ext>
            </a:extLst>
          </p:cNvPr>
          <p:cNvGrpSpPr/>
          <p:nvPr/>
        </p:nvGrpSpPr>
        <p:grpSpPr>
          <a:xfrm>
            <a:off x="3160346" y="1038879"/>
            <a:ext cx="8613758" cy="1309532"/>
            <a:chOff x="5638" y="1"/>
            <a:chExt cx="1857375" cy="696863"/>
          </a:xfrm>
          <a:solidFill>
            <a:schemeClr val="bg1"/>
          </a:solidFill>
        </p:grpSpPr>
        <p:sp>
          <p:nvSpPr>
            <p:cNvPr id="50" name="Rectángulo 49">
              <a:extLst>
                <a:ext uri="{FF2B5EF4-FFF2-40B4-BE49-F238E27FC236}">
                  <a16:creationId xmlns:a16="http://schemas.microsoft.com/office/drawing/2014/main" id="{1D1969CC-8244-4D25-8C5F-31DCD859455A}"/>
                </a:ext>
              </a:extLst>
            </p:cNvPr>
            <p:cNvSpPr/>
            <p:nvPr/>
          </p:nvSpPr>
          <p:spPr>
            <a:xfrm>
              <a:off x="5638" y="1"/>
              <a:ext cx="1857375" cy="696863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1" name="Rectángulo 50">
              <a:extLst>
                <a:ext uri="{FF2B5EF4-FFF2-40B4-BE49-F238E27FC236}">
                  <a16:creationId xmlns:a16="http://schemas.microsoft.com/office/drawing/2014/main" id="{56E601C7-7344-4472-AB0E-61075871F157}"/>
                </a:ext>
              </a:extLst>
            </p:cNvPr>
            <p:cNvSpPr/>
            <p:nvPr/>
          </p:nvSpPr>
          <p:spPr>
            <a:xfrm>
              <a:off x="12765" y="50700"/>
              <a:ext cx="368055" cy="626453"/>
            </a:xfrm>
            <a:prstGeom prst="rect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5128" tIns="77216" rIns="135128" bIns="77216" numCol="1" spcCol="1270" anchor="ctr" anchorCtr="0">
              <a:noAutofit/>
            </a:bodyPr>
            <a:lstStyle/>
            <a:p>
              <a:pPr lvl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CL" sz="2000" b="1" kern="1200" dirty="0">
                  <a:solidFill>
                    <a:srgbClr val="002060"/>
                  </a:solidFill>
                </a:rPr>
                <a:t>Monitoreo de Presiones</a:t>
              </a:r>
            </a:p>
          </p:txBody>
        </p:sp>
      </p:grpSp>
      <p:sp>
        <p:nvSpPr>
          <p:cNvPr id="52" name="Rectángulo 51">
            <a:extLst>
              <a:ext uri="{FF2B5EF4-FFF2-40B4-BE49-F238E27FC236}">
                <a16:creationId xmlns:a16="http://schemas.microsoft.com/office/drawing/2014/main" id="{542CEB6C-CA1B-4E89-ABA3-981A279A441A}"/>
              </a:ext>
            </a:extLst>
          </p:cNvPr>
          <p:cNvSpPr/>
          <p:nvPr/>
        </p:nvSpPr>
        <p:spPr>
          <a:xfrm>
            <a:off x="4933344" y="1187613"/>
            <a:ext cx="4143142" cy="1062227"/>
          </a:xfrm>
          <a:prstGeom prst="rect">
            <a:avLst/>
          </a:prstGeom>
          <a:solidFill>
            <a:schemeClr val="accent1">
              <a:tint val="40000"/>
              <a:hueOff val="0"/>
              <a:satOff val="0"/>
              <a:lumOff val="0"/>
              <a:alpha val="50000"/>
            </a:schemeClr>
          </a:solid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3" name="Rectángulo 52">
            <a:extLst>
              <a:ext uri="{FF2B5EF4-FFF2-40B4-BE49-F238E27FC236}">
                <a16:creationId xmlns:a16="http://schemas.microsoft.com/office/drawing/2014/main" id="{53C319B7-FCD9-430D-8878-789C140255F9}"/>
              </a:ext>
            </a:extLst>
          </p:cNvPr>
          <p:cNvSpPr/>
          <p:nvPr/>
        </p:nvSpPr>
        <p:spPr>
          <a:xfrm>
            <a:off x="4836657" y="1121799"/>
            <a:ext cx="4472301" cy="1213629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t" anchorCtr="0">
            <a:noAutofit/>
          </a:bodyPr>
          <a:lstStyle/>
          <a:p>
            <a:pPr marL="171450" lvl="1" indent="-171450" defTabSz="844550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CL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Monitoreo de presiones en línea en los PCP</a:t>
            </a:r>
          </a:p>
          <a:p>
            <a:pPr marL="171450" lvl="1" indent="-171450" defTabSz="844550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CL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Monitoreo de presiones en línea en todas las ERP y </a:t>
            </a:r>
            <a:r>
              <a:rPr lang="es-CL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Booster</a:t>
            </a:r>
            <a:r>
              <a:rPr lang="es-CL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  <a:p>
            <a:pPr marL="171450" lvl="1" indent="-171450" defTabSz="844550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CL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Mejora en la calidad de la información para la calibración de los modelos hidráulicos.</a:t>
            </a:r>
          </a:p>
          <a:p>
            <a:pPr marL="0" lvl="1" indent="0" defTabSz="844550">
              <a:lnSpc>
                <a:spcPct val="90000"/>
              </a:lnSpc>
              <a:spcAft>
                <a:spcPct val="15000"/>
              </a:spcAft>
            </a:pPr>
            <a:endParaRPr lang="es-CL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s-CL" sz="1100" kern="1200" dirty="0"/>
          </a:p>
        </p:txBody>
      </p:sp>
      <p:sp>
        <p:nvSpPr>
          <p:cNvPr id="54" name="Rectángulo 53">
            <a:extLst>
              <a:ext uri="{FF2B5EF4-FFF2-40B4-BE49-F238E27FC236}">
                <a16:creationId xmlns:a16="http://schemas.microsoft.com/office/drawing/2014/main" id="{EAF51394-EC5E-4325-8717-2A82C2E66402}"/>
              </a:ext>
            </a:extLst>
          </p:cNvPr>
          <p:cNvSpPr/>
          <p:nvPr/>
        </p:nvSpPr>
        <p:spPr>
          <a:xfrm>
            <a:off x="9229346" y="639275"/>
            <a:ext cx="720080" cy="392868"/>
          </a:xfrm>
          <a:prstGeom prst="rect">
            <a:avLst/>
          </a:prstGeom>
          <a:solidFill>
            <a:srgbClr val="002060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CL" sz="900" kern="1200" dirty="0"/>
              <a:t>Estado Inicial</a:t>
            </a:r>
          </a:p>
        </p:txBody>
      </p:sp>
      <p:sp>
        <p:nvSpPr>
          <p:cNvPr id="55" name="Rectángulo 54">
            <a:extLst>
              <a:ext uri="{FF2B5EF4-FFF2-40B4-BE49-F238E27FC236}">
                <a16:creationId xmlns:a16="http://schemas.microsoft.com/office/drawing/2014/main" id="{915FF8B7-D357-418B-A455-5863BC6B6C0E}"/>
              </a:ext>
            </a:extLst>
          </p:cNvPr>
          <p:cNvSpPr/>
          <p:nvPr/>
        </p:nvSpPr>
        <p:spPr>
          <a:xfrm>
            <a:off x="10067229" y="639275"/>
            <a:ext cx="720080" cy="392868"/>
          </a:xfrm>
          <a:prstGeom prst="rect">
            <a:avLst/>
          </a:prstGeom>
          <a:solidFill>
            <a:srgbClr val="002060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CL" sz="900" kern="1200" dirty="0"/>
              <a:t>Estado Actual</a:t>
            </a:r>
          </a:p>
        </p:txBody>
      </p:sp>
      <p:sp>
        <p:nvSpPr>
          <p:cNvPr id="56" name="Rectángulo 55">
            <a:extLst>
              <a:ext uri="{FF2B5EF4-FFF2-40B4-BE49-F238E27FC236}">
                <a16:creationId xmlns:a16="http://schemas.microsoft.com/office/drawing/2014/main" id="{E8B845B4-2D7C-48E3-A4B7-56FE924CB9F5}"/>
              </a:ext>
            </a:extLst>
          </p:cNvPr>
          <p:cNvSpPr/>
          <p:nvPr/>
        </p:nvSpPr>
        <p:spPr>
          <a:xfrm>
            <a:off x="10901164" y="639927"/>
            <a:ext cx="720080" cy="392868"/>
          </a:xfrm>
          <a:prstGeom prst="rect">
            <a:avLst/>
          </a:prstGeom>
          <a:solidFill>
            <a:srgbClr val="002060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CL" sz="900" dirty="0"/>
              <a:t>Objetivo final</a:t>
            </a:r>
            <a:endParaRPr lang="es-CL" sz="900" kern="1200" dirty="0"/>
          </a:p>
        </p:txBody>
      </p:sp>
      <p:sp>
        <p:nvSpPr>
          <p:cNvPr id="58" name="Rectángulo 57">
            <a:extLst>
              <a:ext uri="{FF2B5EF4-FFF2-40B4-BE49-F238E27FC236}">
                <a16:creationId xmlns:a16="http://schemas.microsoft.com/office/drawing/2014/main" id="{880BCF4E-1507-49A6-888F-CC5D3042063F}"/>
              </a:ext>
            </a:extLst>
          </p:cNvPr>
          <p:cNvSpPr/>
          <p:nvPr/>
        </p:nvSpPr>
        <p:spPr>
          <a:xfrm>
            <a:off x="3324078" y="5485415"/>
            <a:ext cx="8297165" cy="930755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t" anchorCtr="0">
            <a:noAutofit/>
          </a:bodyPr>
          <a:lstStyle/>
          <a:p>
            <a:pPr marL="0" lvl="1" defTabSz="844550">
              <a:lnSpc>
                <a:spcPct val="90000"/>
              </a:lnSpc>
              <a:spcAft>
                <a:spcPct val="15000"/>
              </a:spcAft>
            </a:pPr>
            <a:r>
              <a:rPr lang="es-CL" sz="1600" b="1" u="sng" dirty="0">
                <a:solidFill>
                  <a:schemeClr val="bg1"/>
                </a:solidFill>
              </a:rPr>
              <a:t>Próximos desafíos</a:t>
            </a:r>
          </a:p>
          <a:p>
            <a:pPr marL="171450" lvl="1" indent="-171450" defTabSz="844550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CL" sz="1200" dirty="0">
                <a:solidFill>
                  <a:schemeClr val="bg1"/>
                </a:solidFill>
              </a:rPr>
              <a:t>Control centralizado en monitoreo inteligente de redes.</a:t>
            </a:r>
          </a:p>
          <a:p>
            <a:pPr marL="171450" lvl="1" indent="-171450" defTabSz="844550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CL" sz="1200" kern="1200" dirty="0">
                <a:solidFill>
                  <a:schemeClr val="bg1"/>
                </a:solidFill>
              </a:rPr>
              <a:t>A medidas de 2019 se contará con todas las ERP con monitoreo de presiones en línea.</a:t>
            </a:r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s-CL" sz="1100" kern="1200" dirty="0">
              <a:solidFill>
                <a:schemeClr val="bg1"/>
              </a:solidFill>
            </a:endParaRPr>
          </a:p>
        </p:txBody>
      </p:sp>
      <p:sp>
        <p:nvSpPr>
          <p:cNvPr id="62" name="Rectángulo 61">
            <a:extLst>
              <a:ext uri="{FF2B5EF4-FFF2-40B4-BE49-F238E27FC236}">
                <a16:creationId xmlns:a16="http://schemas.microsoft.com/office/drawing/2014/main" id="{8900E9F7-CD53-4CDF-968D-1BA74D71C93F}"/>
              </a:ext>
            </a:extLst>
          </p:cNvPr>
          <p:cNvSpPr/>
          <p:nvPr/>
        </p:nvSpPr>
        <p:spPr>
          <a:xfrm>
            <a:off x="9216892" y="1182407"/>
            <a:ext cx="744992" cy="1062227"/>
          </a:xfrm>
          <a:prstGeom prst="rect">
            <a:avLst/>
          </a:prstGeom>
          <a:solidFill>
            <a:schemeClr val="accent1">
              <a:tint val="40000"/>
              <a:hueOff val="0"/>
              <a:satOff val="0"/>
              <a:lumOff val="0"/>
              <a:alpha val="50000"/>
            </a:schemeClr>
          </a:solid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4" name="Rectángulo 63">
            <a:extLst>
              <a:ext uri="{FF2B5EF4-FFF2-40B4-BE49-F238E27FC236}">
                <a16:creationId xmlns:a16="http://schemas.microsoft.com/office/drawing/2014/main" id="{8AD95948-169C-45A1-8630-20A08400CFE3}"/>
              </a:ext>
            </a:extLst>
          </p:cNvPr>
          <p:cNvSpPr/>
          <p:nvPr/>
        </p:nvSpPr>
        <p:spPr>
          <a:xfrm>
            <a:off x="10054775" y="1182407"/>
            <a:ext cx="744992" cy="1062227"/>
          </a:xfrm>
          <a:prstGeom prst="rect">
            <a:avLst/>
          </a:prstGeom>
          <a:solidFill>
            <a:schemeClr val="accent1">
              <a:tint val="40000"/>
              <a:hueOff val="0"/>
              <a:satOff val="0"/>
              <a:lumOff val="0"/>
              <a:alpha val="50000"/>
            </a:schemeClr>
          </a:solid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5" name="Rectángulo 64">
            <a:extLst>
              <a:ext uri="{FF2B5EF4-FFF2-40B4-BE49-F238E27FC236}">
                <a16:creationId xmlns:a16="http://schemas.microsoft.com/office/drawing/2014/main" id="{40673B1C-483F-4A69-87CD-604CDCF520AD}"/>
              </a:ext>
            </a:extLst>
          </p:cNvPr>
          <p:cNvSpPr/>
          <p:nvPr/>
        </p:nvSpPr>
        <p:spPr>
          <a:xfrm>
            <a:off x="10888710" y="1183059"/>
            <a:ext cx="744992" cy="1062227"/>
          </a:xfrm>
          <a:prstGeom prst="rect">
            <a:avLst/>
          </a:prstGeom>
          <a:solidFill>
            <a:schemeClr val="accent1">
              <a:tint val="40000"/>
              <a:hueOff val="0"/>
              <a:satOff val="0"/>
              <a:lumOff val="0"/>
              <a:alpha val="50000"/>
            </a:schemeClr>
          </a:solid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9" name="Rectángulo 68">
            <a:extLst>
              <a:ext uri="{FF2B5EF4-FFF2-40B4-BE49-F238E27FC236}">
                <a16:creationId xmlns:a16="http://schemas.microsoft.com/office/drawing/2014/main" id="{7F197C7A-9354-445A-B838-EF8920245F80}"/>
              </a:ext>
            </a:extLst>
          </p:cNvPr>
          <p:cNvSpPr/>
          <p:nvPr/>
        </p:nvSpPr>
        <p:spPr>
          <a:xfrm>
            <a:off x="9286119" y="1325752"/>
            <a:ext cx="744996" cy="62085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ctr" anchorCtr="0">
            <a:noAutofit/>
          </a:bodyPr>
          <a:lstStyle/>
          <a:p>
            <a:pPr marL="171450" lvl="1" indent="-17145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s-CL" sz="1900" kern="1200" dirty="0"/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es-CL" dirty="0"/>
              <a:t>0</a:t>
            </a:r>
            <a:r>
              <a:rPr lang="es-CL" kern="1200" dirty="0"/>
              <a:t>%</a:t>
            </a:r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s-CL" kern="1200" dirty="0"/>
          </a:p>
        </p:txBody>
      </p:sp>
      <p:sp>
        <p:nvSpPr>
          <p:cNvPr id="70" name="Rectángulo 69">
            <a:extLst>
              <a:ext uri="{FF2B5EF4-FFF2-40B4-BE49-F238E27FC236}">
                <a16:creationId xmlns:a16="http://schemas.microsoft.com/office/drawing/2014/main" id="{3ED898B0-EE3E-45EE-8C98-CDFD26550BB7}"/>
              </a:ext>
            </a:extLst>
          </p:cNvPr>
          <p:cNvSpPr/>
          <p:nvPr/>
        </p:nvSpPr>
        <p:spPr>
          <a:xfrm>
            <a:off x="10124000" y="1325752"/>
            <a:ext cx="744997" cy="62085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ctr" anchorCtr="0">
            <a:noAutofit/>
          </a:bodyPr>
          <a:lstStyle/>
          <a:p>
            <a:pPr marL="171450" lvl="1" indent="-17145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s-CL" sz="1900" kern="1200" dirty="0"/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es-CL" dirty="0"/>
              <a:t>95</a:t>
            </a:r>
            <a:r>
              <a:rPr lang="es-CL" kern="1200" dirty="0"/>
              <a:t>%</a:t>
            </a:r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s-CL" kern="1200" dirty="0"/>
          </a:p>
        </p:txBody>
      </p:sp>
      <p:sp>
        <p:nvSpPr>
          <p:cNvPr id="71" name="Rectángulo 70">
            <a:extLst>
              <a:ext uri="{FF2B5EF4-FFF2-40B4-BE49-F238E27FC236}">
                <a16:creationId xmlns:a16="http://schemas.microsoft.com/office/drawing/2014/main" id="{7686B09F-81A1-4974-9D3D-2B46038552BE}"/>
              </a:ext>
            </a:extLst>
          </p:cNvPr>
          <p:cNvSpPr/>
          <p:nvPr/>
        </p:nvSpPr>
        <p:spPr>
          <a:xfrm>
            <a:off x="9560670" y="1946610"/>
            <a:ext cx="1762447" cy="1812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CL" sz="700" b="1" kern="1200" dirty="0">
                <a:solidFill>
                  <a:srgbClr val="002060"/>
                </a:solidFill>
              </a:rPr>
              <a:t>% de Monitoreo</a:t>
            </a:r>
            <a:endParaRPr lang="es-CL" sz="600" b="1" dirty="0">
              <a:solidFill>
                <a:srgbClr val="002060"/>
              </a:solidFill>
            </a:endParaRPr>
          </a:p>
        </p:txBody>
      </p:sp>
      <p:sp>
        <p:nvSpPr>
          <p:cNvPr id="72" name="Rectángulo 71">
            <a:extLst>
              <a:ext uri="{FF2B5EF4-FFF2-40B4-BE49-F238E27FC236}">
                <a16:creationId xmlns:a16="http://schemas.microsoft.com/office/drawing/2014/main" id="{59BC3565-292C-43C5-8A08-C67B440CD3D1}"/>
              </a:ext>
            </a:extLst>
          </p:cNvPr>
          <p:cNvSpPr/>
          <p:nvPr/>
        </p:nvSpPr>
        <p:spPr>
          <a:xfrm>
            <a:off x="10955984" y="1333774"/>
            <a:ext cx="763246" cy="62085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ctr" anchorCtr="0">
            <a:noAutofit/>
          </a:bodyPr>
          <a:lstStyle/>
          <a:p>
            <a:pPr marL="171450" lvl="1" indent="-17145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s-CL" sz="1900" kern="1200" dirty="0"/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es-CL" dirty="0"/>
              <a:t>100</a:t>
            </a:r>
            <a:r>
              <a:rPr lang="es-CL" kern="1200" dirty="0"/>
              <a:t>%</a:t>
            </a:r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s-CL" kern="1200" dirty="0"/>
          </a:p>
        </p:txBody>
      </p:sp>
      <p:sp>
        <p:nvSpPr>
          <p:cNvPr id="34" name="5 Rectángulo redondeado">
            <a:extLst>
              <a:ext uri="{FF2B5EF4-FFF2-40B4-BE49-F238E27FC236}">
                <a16:creationId xmlns:a16="http://schemas.microsoft.com/office/drawing/2014/main" id="{91B63857-1A50-4D29-84E2-ECE7C7F21151}"/>
              </a:ext>
            </a:extLst>
          </p:cNvPr>
          <p:cNvSpPr/>
          <p:nvPr/>
        </p:nvSpPr>
        <p:spPr>
          <a:xfrm>
            <a:off x="2953813" y="1493661"/>
            <a:ext cx="8882954" cy="421914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s-CL" altLang="es-CL" sz="1270" dirty="0">
              <a:solidFill>
                <a:schemeClr val="accent1"/>
              </a:solidFill>
              <a:latin typeface="Century Gothic" panose="020B0502020202020204" pitchFamily="34" charset="0"/>
            </a:endParaRPr>
          </a:p>
          <a:p>
            <a:endParaRPr lang="es-CL" altLang="es-CL" sz="1270" dirty="0">
              <a:solidFill>
                <a:schemeClr val="accent1"/>
              </a:solidFill>
              <a:latin typeface="Century Gothic" panose="020B0502020202020204" pitchFamily="34" charset="0"/>
            </a:endParaRPr>
          </a:p>
          <a:p>
            <a:pPr marL="259204" indent="-259204">
              <a:buFont typeface="Wingdings" panose="05000000000000000000" pitchFamily="2" charset="2"/>
              <a:buChar char="ü"/>
            </a:pPr>
            <a:endParaRPr lang="es-CL" altLang="es-CL" sz="1270" dirty="0">
              <a:solidFill>
                <a:schemeClr val="accent1"/>
              </a:solidFill>
              <a:latin typeface="Century Gothic" panose="020B0502020202020204" pitchFamily="34" charset="0"/>
            </a:endParaRPr>
          </a:p>
          <a:p>
            <a:endParaRPr lang="es-CL" altLang="es-CL" sz="1270" dirty="0">
              <a:solidFill>
                <a:schemeClr val="accent1"/>
              </a:solidFill>
              <a:latin typeface="Century Gothic" panose="020B0502020202020204" pitchFamily="34" charset="0"/>
            </a:endParaRPr>
          </a:p>
          <a:p>
            <a:endParaRPr lang="es-CL" altLang="es-CL" sz="1270" dirty="0">
              <a:solidFill>
                <a:schemeClr val="accent1"/>
              </a:solidFill>
              <a:latin typeface="Century Gothic" panose="020B0502020202020204" pitchFamily="34" charset="0"/>
            </a:endParaRPr>
          </a:p>
          <a:p>
            <a:br>
              <a:rPr lang="es-CL" altLang="es-CL" sz="1270" dirty="0">
                <a:solidFill>
                  <a:schemeClr val="accent1"/>
                </a:solidFill>
                <a:latin typeface="Century Gothic" panose="020B0502020202020204" pitchFamily="34" charset="0"/>
              </a:rPr>
            </a:br>
            <a:endParaRPr lang="es-ES" sz="1270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42" name="Picture 4">
            <a:extLst>
              <a:ext uri="{FF2B5EF4-FFF2-40B4-BE49-F238E27FC236}">
                <a16:creationId xmlns:a16="http://schemas.microsoft.com/office/drawing/2014/main" id="{6E38398D-888F-4292-A260-03F306149E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5E8F9B"/>
              </a:clrFrom>
              <a:clrTo>
                <a:srgbClr val="5E8F9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26778" y="2781610"/>
            <a:ext cx="1382783" cy="1359943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3" name="Imagen 8">
            <a:extLst>
              <a:ext uri="{FF2B5EF4-FFF2-40B4-BE49-F238E27FC236}">
                <a16:creationId xmlns:a16="http://schemas.microsoft.com/office/drawing/2014/main" id="{451ADB49-4AB6-46C2-9263-D2AFA2F4C1C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7664" y="2742014"/>
            <a:ext cx="1290907" cy="1399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4" name="6 Tabla">
            <a:extLst>
              <a:ext uri="{FF2B5EF4-FFF2-40B4-BE49-F238E27FC236}">
                <a16:creationId xmlns:a16="http://schemas.microsoft.com/office/drawing/2014/main" id="{3F11F2E0-1DE5-488A-8C10-BC825B3092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9670166"/>
              </p:ext>
            </p:extLst>
          </p:nvPr>
        </p:nvGraphicFramePr>
        <p:xfrm>
          <a:off x="4733423" y="2657996"/>
          <a:ext cx="5833792" cy="2902399"/>
        </p:xfrm>
        <a:graphic>
          <a:graphicData uri="http://schemas.openxmlformats.org/drawingml/2006/table">
            <a:tbl>
              <a:tblPr/>
              <a:tblGrid>
                <a:gridCol w="772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2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459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74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05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6130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9193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85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6130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61307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661307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661307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96768">
                <a:tc>
                  <a:txBody>
                    <a:bodyPr/>
                    <a:lstStyle/>
                    <a:p>
                      <a:pPr algn="l" fontAlgn="b"/>
                      <a:r>
                        <a:rPr lang="es-ES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E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36">
                <a:tc>
                  <a:txBody>
                    <a:bodyPr/>
                    <a:lstStyle/>
                    <a:p>
                      <a:pPr algn="l" fontAlgn="b"/>
                      <a:endParaRPr lang="es-ES" sz="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ES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 gridSpan="4">
                  <a:txBody>
                    <a:bodyPr/>
                    <a:lstStyle/>
                    <a:p>
                      <a:pPr algn="l" fontAlgn="b"/>
                      <a:r>
                        <a:rPr lang="es-ES" sz="1300" b="1" i="0" u="none" strike="noStrike" dirty="0">
                          <a:solidFill>
                            <a:srgbClr val="000000"/>
                          </a:solidFill>
                          <a:latin typeface="Arial Narrow"/>
                        </a:rPr>
                        <a:t>REGISTRO HISTÓRICO E INSTANTANEO</a:t>
                      </a:r>
                      <a:r>
                        <a:rPr lang="es-ES" sz="1300" b="1" i="0" u="none" strike="noStrike" baseline="0" dirty="0">
                          <a:solidFill>
                            <a:srgbClr val="000000"/>
                          </a:solidFill>
                          <a:latin typeface="Arial Narrow"/>
                        </a:rPr>
                        <a:t> DE PRESIÓN</a:t>
                      </a:r>
                      <a:endParaRPr lang="es-ES" sz="1300" b="1" i="0" u="none" strike="noStrike" dirty="0">
                        <a:solidFill>
                          <a:srgbClr val="000000"/>
                        </a:solidFill>
                        <a:latin typeface="Arial Narrow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ES" sz="1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 gridSpan="3">
                  <a:txBody>
                    <a:bodyPr/>
                    <a:lstStyle/>
                    <a:p>
                      <a:pPr algn="l" fontAlgn="b"/>
                      <a:r>
                        <a:rPr lang="es-ES" sz="1300" b="1" i="0" u="none" strike="noStrike" dirty="0">
                          <a:solidFill>
                            <a:srgbClr val="000000"/>
                          </a:solidFill>
                          <a:latin typeface="Arial Narrow"/>
                        </a:rPr>
                        <a:t>MEJOR PRECISIÓN EN LA TOMA DE PRESIONES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9161">
                <a:tc>
                  <a:txBody>
                    <a:bodyPr/>
                    <a:lstStyle/>
                    <a:p>
                      <a:pPr algn="l" fontAlgn="b"/>
                      <a:endParaRPr lang="es-ES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ES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4"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ES" sz="13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5888">
                <a:tc>
                  <a:txBody>
                    <a:bodyPr/>
                    <a:lstStyle/>
                    <a:p>
                      <a:pPr algn="l" fontAlgn="b"/>
                      <a:endParaRPr lang="es-ES" sz="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 gridSpan="5">
                  <a:txBody>
                    <a:bodyPr/>
                    <a:lstStyle/>
                    <a:p>
                      <a:pPr algn="l" fontAlgn="ctr"/>
                      <a:r>
                        <a:rPr lang="es-ES" sz="1100" b="0" i="0" u="none" strike="noStrike" dirty="0">
                          <a:solidFill>
                            <a:srgbClr val="000000"/>
                          </a:solidFill>
                          <a:latin typeface="Arial Narrow"/>
                        </a:rPr>
                        <a:t>Monitoreo y diagnostico de problemas</a:t>
                      </a:r>
                      <a:r>
                        <a:rPr lang="es-ES" sz="1100" b="0" i="0" u="none" strike="noStrike" baseline="0" dirty="0">
                          <a:solidFill>
                            <a:srgbClr val="000000"/>
                          </a:solidFill>
                          <a:latin typeface="Arial Narrow"/>
                        </a:rPr>
                        <a:t> a distancia y en forma continua.</a:t>
                      </a:r>
                      <a:endParaRPr lang="es-ES" sz="1100" b="0" i="0" u="none" strike="noStrike" dirty="0">
                        <a:solidFill>
                          <a:srgbClr val="000000"/>
                        </a:solidFill>
                        <a:latin typeface="Arial Narrow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 gridSpan="4">
                  <a:txBody>
                    <a:bodyPr/>
                    <a:lstStyle/>
                    <a:p>
                      <a:pPr algn="l" fontAlgn="ctr"/>
                      <a:r>
                        <a:rPr lang="es-ES" sz="1100" b="0" i="0" u="none" strike="noStrike" dirty="0">
                          <a:solidFill>
                            <a:srgbClr val="000000"/>
                          </a:solidFill>
                          <a:latin typeface="Arial Narrow"/>
                        </a:rPr>
                        <a:t>Las presiones</a:t>
                      </a:r>
                      <a:r>
                        <a:rPr lang="es-ES" sz="1100" b="0" i="0" u="none" strike="noStrike" baseline="0" dirty="0">
                          <a:solidFill>
                            <a:srgbClr val="000000"/>
                          </a:solidFill>
                          <a:latin typeface="Arial Narrow"/>
                        </a:rPr>
                        <a:t> se pueden entregar con un alto nivel de confianza.</a:t>
                      </a:r>
                      <a:endParaRPr lang="es-ES" sz="1100" b="0" i="0" u="none" strike="noStrike" dirty="0">
                        <a:solidFill>
                          <a:srgbClr val="000000"/>
                        </a:solidFill>
                        <a:latin typeface="Arial Narrow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5888">
                <a:tc>
                  <a:txBody>
                    <a:bodyPr/>
                    <a:lstStyle/>
                    <a:p>
                      <a:pPr algn="l" fontAlgn="b"/>
                      <a:endParaRPr lang="es-ES" sz="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7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4"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2368">
                <a:tc>
                  <a:txBody>
                    <a:bodyPr/>
                    <a:lstStyle/>
                    <a:p>
                      <a:pPr algn="l" fontAlgn="b"/>
                      <a:endParaRPr lang="es-ES" sz="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2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l" fontAlgn="b"/>
                      <a:r>
                        <a:rPr lang="es-ES" sz="2900" b="1" i="0" u="none" strike="noStrike" dirty="0">
                          <a:solidFill>
                            <a:srgbClr val="00B0F0"/>
                          </a:solidFill>
                          <a:latin typeface="Arial Narrow"/>
                        </a:rPr>
                        <a:t>1 -</a:t>
                      </a:r>
                      <a:r>
                        <a:rPr lang="es-ES" sz="2900" b="1" i="0" u="none" strike="noStrike" baseline="0" dirty="0">
                          <a:solidFill>
                            <a:srgbClr val="00B0F0"/>
                          </a:solidFill>
                          <a:latin typeface="Arial Narrow"/>
                        </a:rPr>
                        <a:t> 96</a:t>
                      </a:r>
                      <a:r>
                        <a:rPr lang="es-ES" sz="2900" b="1" i="0" u="none" strike="noStrike" dirty="0">
                          <a:solidFill>
                            <a:srgbClr val="00B0F0"/>
                          </a:solidFill>
                          <a:latin typeface="Arial Narrow"/>
                        </a:rPr>
                        <a:t> </a:t>
                      </a:r>
                      <a:r>
                        <a:rPr lang="es-ES" sz="1300" b="1" i="0" u="none" strike="noStrike" dirty="0">
                          <a:solidFill>
                            <a:srgbClr val="00B0F0"/>
                          </a:solidFill>
                          <a:latin typeface="Arial Narrow"/>
                        </a:rPr>
                        <a:t>envíos diarios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2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4">
                  <a:txBody>
                    <a:bodyPr/>
                    <a:lstStyle/>
                    <a:p>
                      <a:pPr algn="l" fontAlgn="b"/>
                      <a:r>
                        <a:rPr lang="es-ES" sz="2900" b="1" i="0" u="none" strike="noStrike" dirty="0">
                          <a:solidFill>
                            <a:srgbClr val="00B0F0"/>
                          </a:solidFill>
                          <a:latin typeface="Arial Narrow"/>
                        </a:rPr>
                        <a:t>+- 0.</a:t>
                      </a:r>
                      <a:r>
                        <a:rPr lang="es-ES" sz="2900" b="1" i="0" u="none" strike="noStrike" baseline="0" dirty="0">
                          <a:solidFill>
                            <a:srgbClr val="00B0F0"/>
                          </a:solidFill>
                          <a:latin typeface="Arial Narrow"/>
                        </a:rPr>
                        <a:t>2 %</a:t>
                      </a:r>
                      <a:endParaRPr lang="es-ES" sz="2900" b="1" i="0" u="none" strike="noStrike" dirty="0">
                        <a:solidFill>
                          <a:srgbClr val="00B0F0"/>
                        </a:solidFill>
                        <a:latin typeface="Arial Narrow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10592">
                <a:tc>
                  <a:txBody>
                    <a:bodyPr/>
                    <a:lstStyle/>
                    <a:p>
                      <a:pPr algn="l" fontAlgn="b"/>
                      <a:endParaRPr lang="es-ES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l" fontAlgn="b"/>
                      <a:r>
                        <a:rPr lang="es-ES" sz="700" b="1" i="0" u="none" strike="noStrike" dirty="0">
                          <a:solidFill>
                            <a:srgbClr val="00B0F0"/>
                          </a:solidFill>
                          <a:latin typeface="Arial Narrow"/>
                        </a:rPr>
                        <a:t>Con lecturas cada 1 minuto.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4">
                  <a:txBody>
                    <a:bodyPr/>
                    <a:lstStyle/>
                    <a:p>
                      <a:pPr algn="l" fontAlgn="b"/>
                      <a:r>
                        <a:rPr lang="es-ES" sz="700" b="1" i="0" u="none" strike="noStrike" dirty="0">
                          <a:solidFill>
                            <a:srgbClr val="00B0F0"/>
                          </a:solidFill>
                          <a:latin typeface="Arial Narrow"/>
                        </a:rPr>
                        <a:t>De error.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96768">
                <a:tc>
                  <a:txBody>
                    <a:bodyPr/>
                    <a:lstStyle/>
                    <a:p>
                      <a:pPr algn="l" fontAlgn="b"/>
                      <a:r>
                        <a:rPr lang="es-E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E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s-ES" sz="700" b="0" i="0" u="none" strike="noStrike">
                        <a:solidFill>
                          <a:srgbClr val="000000"/>
                        </a:solidFill>
                        <a:latin typeface="Arial Narrow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600" b="0" i="0" u="none" strike="noStrike" dirty="0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600" b="0" i="0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600" b="0" i="0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600" b="0" i="0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600" b="0" i="0" u="none" strike="noStrike" dirty="0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600" b="0" i="0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96768">
                <a:tc>
                  <a:txBody>
                    <a:bodyPr/>
                    <a:lstStyle/>
                    <a:p>
                      <a:pPr algn="l" fontAlgn="b"/>
                      <a:r>
                        <a:rPr lang="es-E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E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93536">
                <a:tc>
                  <a:txBody>
                    <a:bodyPr/>
                    <a:lstStyle/>
                    <a:p>
                      <a:pPr algn="l" fontAlgn="b"/>
                      <a:r>
                        <a:rPr lang="es-E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ES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 gridSpan="4">
                  <a:txBody>
                    <a:bodyPr/>
                    <a:lstStyle/>
                    <a:p>
                      <a:pPr algn="l" fontAlgn="b"/>
                      <a:r>
                        <a:rPr lang="es-ES" sz="1300" b="1" i="0" u="none" strike="noStrike" baseline="0" dirty="0">
                          <a:solidFill>
                            <a:srgbClr val="000000"/>
                          </a:solidFill>
                          <a:latin typeface="Arial Narrow"/>
                        </a:rPr>
                        <a:t>DETECCIÓN DE VARIACIONES EN LA RED</a:t>
                      </a:r>
                      <a:endParaRPr lang="es-ES" sz="1300" b="1" i="0" u="none" strike="noStrike" dirty="0">
                        <a:solidFill>
                          <a:srgbClr val="000000"/>
                        </a:solidFill>
                        <a:latin typeface="Arial Narrow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es-CL"/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ES" sz="13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 gridSpan="3">
                  <a:txBody>
                    <a:bodyPr/>
                    <a:lstStyle/>
                    <a:p>
                      <a:pPr algn="l" fontAlgn="b"/>
                      <a:r>
                        <a:rPr lang="es-ES" sz="1300" b="1" i="0" u="none" strike="noStrike" dirty="0">
                          <a:solidFill>
                            <a:srgbClr val="000000"/>
                          </a:solidFill>
                          <a:latin typeface="Arial Narrow"/>
                        </a:rPr>
                        <a:t>MONITOREO Y DIAGNOSTICO</a:t>
                      </a:r>
                      <a:r>
                        <a:rPr lang="es-ES" sz="1300" b="1" i="0" u="none" strike="noStrike" baseline="0" dirty="0">
                          <a:solidFill>
                            <a:srgbClr val="000000"/>
                          </a:solidFill>
                          <a:latin typeface="Arial Narrow"/>
                        </a:rPr>
                        <a:t> DE PROBLEMAS A DISTANCIA</a:t>
                      </a:r>
                      <a:endParaRPr lang="es-ES" sz="1300" b="1" i="0" u="none" strike="noStrike" dirty="0">
                        <a:solidFill>
                          <a:srgbClr val="000000"/>
                        </a:solidFill>
                        <a:latin typeface="Arial Narrow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63742">
                <a:tc>
                  <a:txBody>
                    <a:bodyPr/>
                    <a:lstStyle/>
                    <a:p>
                      <a:pPr algn="l" fontAlgn="b"/>
                      <a:r>
                        <a:rPr lang="es-E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ES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4"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ES" sz="13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65888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 gridSpan="5">
                  <a:txBody>
                    <a:bodyPr/>
                    <a:lstStyle/>
                    <a:p>
                      <a:pPr algn="l" fontAlgn="ctr"/>
                      <a:r>
                        <a:rPr lang="es-ES" sz="1100" b="0" i="0" u="none" strike="noStrike" dirty="0">
                          <a:solidFill>
                            <a:srgbClr val="000000"/>
                          </a:solidFill>
                          <a:latin typeface="Arial Narrow"/>
                        </a:rPr>
                        <a:t>Permiten</a:t>
                      </a:r>
                      <a:r>
                        <a:rPr lang="es-ES" sz="1100" b="0" i="0" u="none" strike="noStrike" baseline="0" dirty="0">
                          <a:solidFill>
                            <a:srgbClr val="000000"/>
                          </a:solidFill>
                          <a:latin typeface="Arial Narrow"/>
                        </a:rPr>
                        <a:t> detectar variaciones en la red, apertura de grifos, hurtos, fugas, roturas, traspasos. </a:t>
                      </a:r>
                      <a:endParaRPr lang="es-ES" sz="1100" b="0" i="0" u="none" strike="noStrike" dirty="0">
                        <a:solidFill>
                          <a:srgbClr val="000000"/>
                        </a:solidFill>
                        <a:latin typeface="Arial Narrow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 gridSpan="4"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100" b="0" i="0" u="none" strike="noStrike" dirty="0">
                          <a:solidFill>
                            <a:srgbClr val="000000"/>
                          </a:solidFill>
                          <a:latin typeface="Arial Narrow"/>
                        </a:rPr>
                        <a:t>Se monitorean y diagnostican</a:t>
                      </a:r>
                      <a:r>
                        <a:rPr lang="es-ES" sz="1100" b="0" i="0" u="none" strike="noStrike" baseline="0" dirty="0">
                          <a:solidFill>
                            <a:srgbClr val="000000"/>
                          </a:solidFill>
                          <a:latin typeface="Arial Narrow"/>
                        </a:rPr>
                        <a:t> problemas a distancia en forma continua.</a:t>
                      </a:r>
                      <a:endParaRPr lang="es-ES" sz="1100" b="0" i="0" u="none" strike="noStrike" dirty="0">
                        <a:solidFill>
                          <a:srgbClr val="000000"/>
                        </a:solidFill>
                        <a:latin typeface="Arial Narrow"/>
                      </a:endParaRPr>
                    </a:p>
                    <a:p>
                      <a:pPr algn="l" fontAlgn="ctr"/>
                      <a:endParaRPr lang="es-ES" sz="700" b="0" i="0" u="none" strike="noStrike" dirty="0">
                        <a:solidFill>
                          <a:srgbClr val="000000"/>
                        </a:solidFill>
                        <a:latin typeface="Arial Narrow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6480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7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4"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10592">
                <a:tc>
                  <a:txBody>
                    <a:bodyPr/>
                    <a:lstStyle/>
                    <a:p>
                      <a:pPr algn="l" fontAlgn="b"/>
                      <a:r>
                        <a:rPr lang="es-ES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l" fontAlgn="b"/>
                      <a:endParaRPr lang="es-ES" sz="700" b="1" i="0" u="none" strike="noStrike" dirty="0">
                        <a:solidFill>
                          <a:srgbClr val="00B0F0"/>
                        </a:solidFill>
                        <a:latin typeface="Arial Narrow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ES" sz="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ES" sz="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ES" sz="600" b="0" i="0" u="none" strike="noStrike" dirty="0">
                        <a:solidFill>
                          <a:srgbClr val="000000"/>
                        </a:solidFill>
                        <a:latin typeface="Arial Narrow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ES" sz="600" b="0" i="0" u="none" strike="noStrike" dirty="0">
                        <a:solidFill>
                          <a:srgbClr val="000000"/>
                        </a:solidFill>
                        <a:latin typeface="Arial Narrow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600" b="0" i="0" u="none" strike="noStrike" dirty="0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pic>
        <p:nvPicPr>
          <p:cNvPr id="45" name="Picture 9">
            <a:extLst>
              <a:ext uri="{FF2B5EF4-FFF2-40B4-BE49-F238E27FC236}">
                <a16:creationId xmlns:a16="http://schemas.microsoft.com/office/drawing/2014/main" id="{CD672E37-CCA1-4321-BF6D-F6ECD2C5EF3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4257" y="2750387"/>
            <a:ext cx="515851" cy="529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46" name="Imagen 3">
            <a:extLst>
              <a:ext uri="{FF2B5EF4-FFF2-40B4-BE49-F238E27FC236}">
                <a16:creationId xmlns:a16="http://schemas.microsoft.com/office/drawing/2014/main" id="{0C176965-454E-48B5-86AF-2247EA9ECB0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4833" y="4591418"/>
            <a:ext cx="934349" cy="37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Imagen 4">
            <a:extLst>
              <a:ext uri="{FF2B5EF4-FFF2-40B4-BE49-F238E27FC236}">
                <a16:creationId xmlns:a16="http://schemas.microsoft.com/office/drawing/2014/main" id="{04288D5B-681B-4FB0-9A24-D33649C9975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1408" y="4428635"/>
            <a:ext cx="515851" cy="513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Imagen 5">
            <a:extLst>
              <a:ext uri="{FF2B5EF4-FFF2-40B4-BE49-F238E27FC236}">
                <a16:creationId xmlns:a16="http://schemas.microsoft.com/office/drawing/2014/main" id="{2C44A6A3-1F8D-46ED-B1F9-234DD0FAF23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3943" y="2733776"/>
            <a:ext cx="618699" cy="544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011544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o 4">
            <a:extLst>
              <a:ext uri="{FF2B5EF4-FFF2-40B4-BE49-F238E27FC236}">
                <a16:creationId xmlns:a16="http://schemas.microsoft.com/office/drawing/2014/main" id="{C0AF0B21-9598-484C-B098-D5B513B144F8}"/>
              </a:ext>
            </a:extLst>
          </p:cNvPr>
          <p:cNvGrpSpPr/>
          <p:nvPr/>
        </p:nvGrpSpPr>
        <p:grpSpPr>
          <a:xfrm>
            <a:off x="0" y="10"/>
            <a:ext cx="12192000" cy="6857990"/>
            <a:chOff x="0" y="10"/>
            <a:chExt cx="12192000" cy="6857990"/>
          </a:xfrm>
        </p:grpSpPr>
        <p:pic>
          <p:nvPicPr>
            <p:cNvPr id="4" name="Imagen 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174"/>
            <a:stretch/>
          </p:blipFill>
          <p:spPr>
            <a:xfrm>
              <a:off x="20" y="10"/>
              <a:ext cx="12191980" cy="6857990"/>
            </a:xfrm>
            <a:prstGeom prst="rect">
              <a:avLst/>
            </a:prstGeom>
          </p:spPr>
        </p:pic>
        <p:pic>
          <p:nvPicPr>
            <p:cNvPr id="3" name="Imagen 2">
              <a:extLst>
                <a:ext uri="{FF2B5EF4-FFF2-40B4-BE49-F238E27FC236}">
                  <a16:creationId xmlns:a16="http://schemas.microsoft.com/office/drawing/2014/main" id="{87B5D9BE-495C-4468-A00B-C91B81093E0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332657"/>
              <a:ext cx="2711624" cy="6336704"/>
            </a:xfrm>
            <a:prstGeom prst="rect">
              <a:avLst/>
            </a:prstGeom>
            <a:solidFill>
              <a:srgbClr val="5AB9FA"/>
            </a:solidFill>
          </p:spPr>
        </p:pic>
      </p:grpSp>
      <p:sp>
        <p:nvSpPr>
          <p:cNvPr id="6" name="4 CuadroTexto">
            <a:extLst>
              <a:ext uri="{FF2B5EF4-FFF2-40B4-BE49-F238E27FC236}">
                <a16:creationId xmlns:a16="http://schemas.microsoft.com/office/drawing/2014/main" id="{FB3DB71E-D5EE-4E5A-9F02-5E0984C4E76C}"/>
              </a:ext>
            </a:extLst>
          </p:cNvPr>
          <p:cNvSpPr txBox="1">
            <a:spLocks noChangeArrowheads="1"/>
          </p:cNvSpPr>
          <p:nvPr/>
        </p:nvSpPr>
        <p:spPr>
          <a:xfrm>
            <a:off x="159150" y="926807"/>
            <a:ext cx="2393324" cy="1311067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_tradnl" altLang="es-CL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ACTIVIDADES</a:t>
            </a:r>
          </a:p>
          <a:p>
            <a:pPr algn="ctr"/>
            <a:br>
              <a:rPr lang="es-ES_tradnl" altLang="es-CL" sz="15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s-ES_tradnl" altLang="es-CL" sz="15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CAPA 2 y 3</a:t>
            </a:r>
          </a:p>
          <a:p>
            <a:pPr algn="ctr"/>
            <a:r>
              <a:rPr lang="es-ES_tradnl" altLang="es-CL" sz="15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MEDICIÓN, CONTROL y COMUNICACIÓN</a:t>
            </a:r>
            <a:br>
              <a:rPr lang="es-ES_tradnl" altLang="es-CL" sz="15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es-ES_tradnl" altLang="es-CL" sz="13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91D5AE1C-66D2-4F9B-AAA6-5D43517D91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36" y="2043481"/>
            <a:ext cx="2649188" cy="232258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FABCA206-5E90-42EE-A6A3-9168DC909B49}"/>
              </a:ext>
            </a:extLst>
          </p:cNvPr>
          <p:cNvSpPr/>
          <p:nvPr/>
        </p:nvSpPr>
        <p:spPr>
          <a:xfrm>
            <a:off x="211101" y="2589457"/>
            <a:ext cx="2219333" cy="22252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0" algn="just">
              <a:lnSpc>
                <a:spcPct val="90000"/>
              </a:lnSpc>
              <a:defRPr/>
            </a:pPr>
            <a:r>
              <a:rPr lang="es-CL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 el marco de optimizar la instrumentación de medición para los Puntos de Control de Presión (PCP), se está llevando a cabo un plan de cambio para todo el parque de manómetros existente en la compañía, a equipos Data </a:t>
            </a:r>
            <a:r>
              <a:rPr lang="es-CL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Loggers</a:t>
            </a:r>
            <a:r>
              <a:rPr lang="es-CL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con comunicación GPRS.</a:t>
            </a:r>
          </a:p>
        </p:txBody>
      </p:sp>
      <p:grpSp>
        <p:nvGrpSpPr>
          <p:cNvPr id="49" name="Grupo 48">
            <a:extLst>
              <a:ext uri="{FF2B5EF4-FFF2-40B4-BE49-F238E27FC236}">
                <a16:creationId xmlns:a16="http://schemas.microsoft.com/office/drawing/2014/main" id="{CE01C886-FAD4-49CE-A05F-F8B83DD76AD5}"/>
              </a:ext>
            </a:extLst>
          </p:cNvPr>
          <p:cNvGrpSpPr/>
          <p:nvPr/>
        </p:nvGrpSpPr>
        <p:grpSpPr>
          <a:xfrm>
            <a:off x="3160346" y="1038879"/>
            <a:ext cx="8613758" cy="1309532"/>
            <a:chOff x="5638" y="1"/>
            <a:chExt cx="1857375" cy="696863"/>
          </a:xfrm>
          <a:solidFill>
            <a:schemeClr val="bg1"/>
          </a:solidFill>
        </p:grpSpPr>
        <p:sp>
          <p:nvSpPr>
            <p:cNvPr id="50" name="Rectángulo 49">
              <a:extLst>
                <a:ext uri="{FF2B5EF4-FFF2-40B4-BE49-F238E27FC236}">
                  <a16:creationId xmlns:a16="http://schemas.microsoft.com/office/drawing/2014/main" id="{1D1969CC-8244-4D25-8C5F-31DCD859455A}"/>
                </a:ext>
              </a:extLst>
            </p:cNvPr>
            <p:cNvSpPr/>
            <p:nvPr/>
          </p:nvSpPr>
          <p:spPr>
            <a:xfrm>
              <a:off x="5638" y="1"/>
              <a:ext cx="1857375" cy="696863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1" name="Rectángulo 50">
              <a:extLst>
                <a:ext uri="{FF2B5EF4-FFF2-40B4-BE49-F238E27FC236}">
                  <a16:creationId xmlns:a16="http://schemas.microsoft.com/office/drawing/2014/main" id="{56E601C7-7344-4472-AB0E-61075871F157}"/>
                </a:ext>
              </a:extLst>
            </p:cNvPr>
            <p:cNvSpPr/>
            <p:nvPr/>
          </p:nvSpPr>
          <p:spPr>
            <a:xfrm>
              <a:off x="12765" y="50700"/>
              <a:ext cx="368055" cy="626453"/>
            </a:xfrm>
            <a:prstGeom prst="rect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5128" tIns="77216" rIns="135128" bIns="77216" numCol="1" spcCol="1270" anchor="ctr" anchorCtr="0">
              <a:noAutofit/>
            </a:bodyPr>
            <a:lstStyle/>
            <a:p>
              <a:pPr lvl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CL" sz="2000" b="1" kern="1200" dirty="0">
                  <a:solidFill>
                    <a:srgbClr val="002060"/>
                  </a:solidFill>
                </a:rPr>
                <a:t>Monitoreo de Presiones</a:t>
              </a:r>
            </a:p>
          </p:txBody>
        </p:sp>
      </p:grpSp>
      <p:sp>
        <p:nvSpPr>
          <p:cNvPr id="52" name="Rectángulo 51">
            <a:extLst>
              <a:ext uri="{FF2B5EF4-FFF2-40B4-BE49-F238E27FC236}">
                <a16:creationId xmlns:a16="http://schemas.microsoft.com/office/drawing/2014/main" id="{542CEB6C-CA1B-4E89-ABA3-981A279A441A}"/>
              </a:ext>
            </a:extLst>
          </p:cNvPr>
          <p:cNvSpPr/>
          <p:nvPr/>
        </p:nvSpPr>
        <p:spPr>
          <a:xfrm>
            <a:off x="4933344" y="1187613"/>
            <a:ext cx="4143142" cy="1062227"/>
          </a:xfrm>
          <a:prstGeom prst="rect">
            <a:avLst/>
          </a:prstGeom>
          <a:solidFill>
            <a:schemeClr val="accent1">
              <a:tint val="40000"/>
              <a:hueOff val="0"/>
              <a:satOff val="0"/>
              <a:lumOff val="0"/>
              <a:alpha val="50000"/>
            </a:schemeClr>
          </a:solid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3" name="Rectángulo 52">
            <a:extLst>
              <a:ext uri="{FF2B5EF4-FFF2-40B4-BE49-F238E27FC236}">
                <a16:creationId xmlns:a16="http://schemas.microsoft.com/office/drawing/2014/main" id="{53C319B7-FCD9-430D-8878-789C140255F9}"/>
              </a:ext>
            </a:extLst>
          </p:cNvPr>
          <p:cNvSpPr/>
          <p:nvPr/>
        </p:nvSpPr>
        <p:spPr>
          <a:xfrm>
            <a:off x="4836657" y="1121799"/>
            <a:ext cx="4472301" cy="1213629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t" anchorCtr="0">
            <a:noAutofit/>
          </a:bodyPr>
          <a:lstStyle/>
          <a:p>
            <a:pPr marL="171450" lvl="1" indent="-171450" defTabSz="844550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CL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Monitoreo de presiones en línea en los PCP</a:t>
            </a:r>
          </a:p>
          <a:p>
            <a:pPr marL="171450" lvl="1" indent="-171450" defTabSz="844550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CL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Monitoreo de presiones en línea en todas las ERP y </a:t>
            </a:r>
            <a:r>
              <a:rPr lang="es-CL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Booster</a:t>
            </a:r>
            <a:r>
              <a:rPr lang="es-CL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  <a:p>
            <a:pPr marL="171450" lvl="1" indent="-171450" defTabSz="844550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CL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Mejora en la calidad de la información para la calibración de los modelos hidráulicos.</a:t>
            </a:r>
          </a:p>
          <a:p>
            <a:pPr marL="0" lvl="1" indent="0" defTabSz="844550">
              <a:lnSpc>
                <a:spcPct val="90000"/>
              </a:lnSpc>
              <a:spcAft>
                <a:spcPct val="15000"/>
              </a:spcAft>
            </a:pPr>
            <a:endParaRPr lang="es-CL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s-CL" sz="1100" kern="1200" dirty="0"/>
          </a:p>
        </p:txBody>
      </p:sp>
      <p:sp>
        <p:nvSpPr>
          <p:cNvPr id="54" name="Rectángulo 53">
            <a:extLst>
              <a:ext uri="{FF2B5EF4-FFF2-40B4-BE49-F238E27FC236}">
                <a16:creationId xmlns:a16="http://schemas.microsoft.com/office/drawing/2014/main" id="{EAF51394-EC5E-4325-8717-2A82C2E66402}"/>
              </a:ext>
            </a:extLst>
          </p:cNvPr>
          <p:cNvSpPr/>
          <p:nvPr/>
        </p:nvSpPr>
        <p:spPr>
          <a:xfrm>
            <a:off x="9229346" y="639275"/>
            <a:ext cx="720080" cy="392868"/>
          </a:xfrm>
          <a:prstGeom prst="rect">
            <a:avLst/>
          </a:prstGeom>
          <a:solidFill>
            <a:srgbClr val="002060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CL" sz="900" kern="1200" dirty="0"/>
              <a:t>Estado Inicial</a:t>
            </a:r>
          </a:p>
        </p:txBody>
      </p:sp>
      <p:sp>
        <p:nvSpPr>
          <p:cNvPr id="55" name="Rectángulo 54">
            <a:extLst>
              <a:ext uri="{FF2B5EF4-FFF2-40B4-BE49-F238E27FC236}">
                <a16:creationId xmlns:a16="http://schemas.microsoft.com/office/drawing/2014/main" id="{915FF8B7-D357-418B-A455-5863BC6B6C0E}"/>
              </a:ext>
            </a:extLst>
          </p:cNvPr>
          <p:cNvSpPr/>
          <p:nvPr/>
        </p:nvSpPr>
        <p:spPr>
          <a:xfrm>
            <a:off x="10067229" y="639275"/>
            <a:ext cx="720080" cy="392868"/>
          </a:xfrm>
          <a:prstGeom prst="rect">
            <a:avLst/>
          </a:prstGeom>
          <a:solidFill>
            <a:srgbClr val="002060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CL" sz="900" kern="1200" dirty="0"/>
              <a:t>Estado Actual</a:t>
            </a:r>
          </a:p>
        </p:txBody>
      </p:sp>
      <p:sp>
        <p:nvSpPr>
          <p:cNvPr id="56" name="Rectángulo 55">
            <a:extLst>
              <a:ext uri="{FF2B5EF4-FFF2-40B4-BE49-F238E27FC236}">
                <a16:creationId xmlns:a16="http://schemas.microsoft.com/office/drawing/2014/main" id="{E8B845B4-2D7C-48E3-A4B7-56FE924CB9F5}"/>
              </a:ext>
            </a:extLst>
          </p:cNvPr>
          <p:cNvSpPr/>
          <p:nvPr/>
        </p:nvSpPr>
        <p:spPr>
          <a:xfrm>
            <a:off x="10901164" y="639927"/>
            <a:ext cx="720080" cy="392868"/>
          </a:xfrm>
          <a:prstGeom prst="rect">
            <a:avLst/>
          </a:prstGeom>
          <a:solidFill>
            <a:srgbClr val="002060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CL" sz="900" dirty="0"/>
              <a:t>Objetivo final</a:t>
            </a:r>
            <a:endParaRPr lang="es-CL" sz="900" kern="1200" dirty="0"/>
          </a:p>
        </p:txBody>
      </p:sp>
      <p:sp>
        <p:nvSpPr>
          <p:cNvPr id="58" name="Rectángulo 57">
            <a:extLst>
              <a:ext uri="{FF2B5EF4-FFF2-40B4-BE49-F238E27FC236}">
                <a16:creationId xmlns:a16="http://schemas.microsoft.com/office/drawing/2014/main" id="{880BCF4E-1507-49A6-888F-CC5D3042063F}"/>
              </a:ext>
            </a:extLst>
          </p:cNvPr>
          <p:cNvSpPr/>
          <p:nvPr/>
        </p:nvSpPr>
        <p:spPr>
          <a:xfrm>
            <a:off x="3324078" y="5485415"/>
            <a:ext cx="8297165" cy="930755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t" anchorCtr="0">
            <a:noAutofit/>
          </a:bodyPr>
          <a:lstStyle/>
          <a:p>
            <a:pPr marL="0" lvl="1" defTabSz="844550">
              <a:lnSpc>
                <a:spcPct val="90000"/>
              </a:lnSpc>
              <a:spcAft>
                <a:spcPct val="15000"/>
              </a:spcAft>
            </a:pPr>
            <a:r>
              <a:rPr lang="es-CL" sz="1600" b="1" u="sng" dirty="0">
                <a:solidFill>
                  <a:schemeClr val="bg1"/>
                </a:solidFill>
              </a:rPr>
              <a:t>Próximos desafíos</a:t>
            </a:r>
          </a:p>
          <a:p>
            <a:pPr marL="171450" lvl="1" indent="-171450" defTabSz="844550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CL" sz="1200" dirty="0">
                <a:solidFill>
                  <a:schemeClr val="bg1"/>
                </a:solidFill>
              </a:rPr>
              <a:t>Control centralizado en monitoreo inteligente de redes.</a:t>
            </a:r>
          </a:p>
          <a:p>
            <a:pPr marL="171450" lvl="1" indent="-171450" defTabSz="844550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CL" sz="1200" kern="1200" dirty="0">
                <a:solidFill>
                  <a:schemeClr val="bg1"/>
                </a:solidFill>
              </a:rPr>
              <a:t>A medidas de 2019 se contará con todas las ERP con monitoreo de presiones en línea.</a:t>
            </a:r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s-CL" sz="1100" kern="1200" dirty="0">
              <a:solidFill>
                <a:schemeClr val="bg1"/>
              </a:solidFill>
            </a:endParaRPr>
          </a:p>
        </p:txBody>
      </p:sp>
      <p:sp>
        <p:nvSpPr>
          <p:cNvPr id="62" name="Rectángulo 61">
            <a:extLst>
              <a:ext uri="{FF2B5EF4-FFF2-40B4-BE49-F238E27FC236}">
                <a16:creationId xmlns:a16="http://schemas.microsoft.com/office/drawing/2014/main" id="{8900E9F7-CD53-4CDF-968D-1BA74D71C93F}"/>
              </a:ext>
            </a:extLst>
          </p:cNvPr>
          <p:cNvSpPr/>
          <p:nvPr/>
        </p:nvSpPr>
        <p:spPr>
          <a:xfrm>
            <a:off x="9216892" y="1182407"/>
            <a:ext cx="744992" cy="1062227"/>
          </a:xfrm>
          <a:prstGeom prst="rect">
            <a:avLst/>
          </a:prstGeom>
          <a:solidFill>
            <a:schemeClr val="accent1">
              <a:tint val="40000"/>
              <a:hueOff val="0"/>
              <a:satOff val="0"/>
              <a:lumOff val="0"/>
              <a:alpha val="50000"/>
            </a:schemeClr>
          </a:solid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4" name="Rectángulo 63">
            <a:extLst>
              <a:ext uri="{FF2B5EF4-FFF2-40B4-BE49-F238E27FC236}">
                <a16:creationId xmlns:a16="http://schemas.microsoft.com/office/drawing/2014/main" id="{8AD95948-169C-45A1-8630-20A08400CFE3}"/>
              </a:ext>
            </a:extLst>
          </p:cNvPr>
          <p:cNvSpPr/>
          <p:nvPr/>
        </p:nvSpPr>
        <p:spPr>
          <a:xfrm>
            <a:off x="10054775" y="1182407"/>
            <a:ext cx="744992" cy="1062227"/>
          </a:xfrm>
          <a:prstGeom prst="rect">
            <a:avLst/>
          </a:prstGeom>
          <a:solidFill>
            <a:schemeClr val="accent1">
              <a:tint val="40000"/>
              <a:hueOff val="0"/>
              <a:satOff val="0"/>
              <a:lumOff val="0"/>
              <a:alpha val="50000"/>
            </a:schemeClr>
          </a:solid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5" name="Rectángulo 64">
            <a:extLst>
              <a:ext uri="{FF2B5EF4-FFF2-40B4-BE49-F238E27FC236}">
                <a16:creationId xmlns:a16="http://schemas.microsoft.com/office/drawing/2014/main" id="{40673B1C-483F-4A69-87CD-604CDCF520AD}"/>
              </a:ext>
            </a:extLst>
          </p:cNvPr>
          <p:cNvSpPr/>
          <p:nvPr/>
        </p:nvSpPr>
        <p:spPr>
          <a:xfrm>
            <a:off x="10888710" y="1183059"/>
            <a:ext cx="744992" cy="1062227"/>
          </a:xfrm>
          <a:prstGeom prst="rect">
            <a:avLst/>
          </a:prstGeom>
          <a:solidFill>
            <a:schemeClr val="accent1">
              <a:tint val="40000"/>
              <a:hueOff val="0"/>
              <a:satOff val="0"/>
              <a:lumOff val="0"/>
              <a:alpha val="50000"/>
            </a:schemeClr>
          </a:solid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9" name="Rectángulo 68">
            <a:extLst>
              <a:ext uri="{FF2B5EF4-FFF2-40B4-BE49-F238E27FC236}">
                <a16:creationId xmlns:a16="http://schemas.microsoft.com/office/drawing/2014/main" id="{7F197C7A-9354-445A-B838-EF8920245F80}"/>
              </a:ext>
            </a:extLst>
          </p:cNvPr>
          <p:cNvSpPr/>
          <p:nvPr/>
        </p:nvSpPr>
        <p:spPr>
          <a:xfrm>
            <a:off x="9286119" y="1325752"/>
            <a:ext cx="744996" cy="62085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ctr" anchorCtr="0">
            <a:noAutofit/>
          </a:bodyPr>
          <a:lstStyle/>
          <a:p>
            <a:pPr marL="171450" lvl="1" indent="-17145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s-CL" sz="1900" kern="1200" dirty="0"/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es-CL" dirty="0"/>
              <a:t>0</a:t>
            </a:r>
            <a:r>
              <a:rPr lang="es-CL" kern="1200" dirty="0"/>
              <a:t>%</a:t>
            </a:r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s-CL" kern="1200" dirty="0"/>
          </a:p>
        </p:txBody>
      </p:sp>
      <p:sp>
        <p:nvSpPr>
          <p:cNvPr id="70" name="Rectángulo 69">
            <a:extLst>
              <a:ext uri="{FF2B5EF4-FFF2-40B4-BE49-F238E27FC236}">
                <a16:creationId xmlns:a16="http://schemas.microsoft.com/office/drawing/2014/main" id="{3ED898B0-EE3E-45EE-8C98-CDFD26550BB7}"/>
              </a:ext>
            </a:extLst>
          </p:cNvPr>
          <p:cNvSpPr/>
          <p:nvPr/>
        </p:nvSpPr>
        <p:spPr>
          <a:xfrm>
            <a:off x="10124000" y="1325752"/>
            <a:ext cx="744997" cy="62085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ctr" anchorCtr="0">
            <a:noAutofit/>
          </a:bodyPr>
          <a:lstStyle/>
          <a:p>
            <a:pPr marL="171450" lvl="1" indent="-17145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s-CL" sz="1900" kern="1200" dirty="0"/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es-CL" dirty="0"/>
              <a:t>95</a:t>
            </a:r>
            <a:r>
              <a:rPr lang="es-CL" kern="1200" dirty="0"/>
              <a:t>%</a:t>
            </a:r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s-CL" kern="1200" dirty="0"/>
          </a:p>
        </p:txBody>
      </p:sp>
      <p:sp>
        <p:nvSpPr>
          <p:cNvPr id="71" name="Rectángulo 70">
            <a:extLst>
              <a:ext uri="{FF2B5EF4-FFF2-40B4-BE49-F238E27FC236}">
                <a16:creationId xmlns:a16="http://schemas.microsoft.com/office/drawing/2014/main" id="{7686B09F-81A1-4974-9D3D-2B46038552BE}"/>
              </a:ext>
            </a:extLst>
          </p:cNvPr>
          <p:cNvSpPr/>
          <p:nvPr/>
        </p:nvSpPr>
        <p:spPr>
          <a:xfrm>
            <a:off x="9560670" y="1946610"/>
            <a:ext cx="1762447" cy="1812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CL" sz="700" b="1" kern="1200" dirty="0">
                <a:solidFill>
                  <a:srgbClr val="002060"/>
                </a:solidFill>
              </a:rPr>
              <a:t>% de Monitoreo</a:t>
            </a:r>
            <a:endParaRPr lang="es-CL" sz="600" b="1" dirty="0">
              <a:solidFill>
                <a:srgbClr val="002060"/>
              </a:solidFill>
            </a:endParaRPr>
          </a:p>
        </p:txBody>
      </p:sp>
      <p:sp>
        <p:nvSpPr>
          <p:cNvPr id="72" name="Rectángulo 71">
            <a:extLst>
              <a:ext uri="{FF2B5EF4-FFF2-40B4-BE49-F238E27FC236}">
                <a16:creationId xmlns:a16="http://schemas.microsoft.com/office/drawing/2014/main" id="{59BC3565-292C-43C5-8A08-C67B440CD3D1}"/>
              </a:ext>
            </a:extLst>
          </p:cNvPr>
          <p:cNvSpPr/>
          <p:nvPr/>
        </p:nvSpPr>
        <p:spPr>
          <a:xfrm>
            <a:off x="10955984" y="1333774"/>
            <a:ext cx="763246" cy="62085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ctr" anchorCtr="0">
            <a:noAutofit/>
          </a:bodyPr>
          <a:lstStyle/>
          <a:p>
            <a:pPr marL="171450" lvl="1" indent="-17145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s-CL" sz="1900" kern="1200" dirty="0"/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es-CL" dirty="0"/>
              <a:t>100</a:t>
            </a:r>
            <a:r>
              <a:rPr lang="es-CL" kern="1200" dirty="0"/>
              <a:t>%</a:t>
            </a:r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s-CL" kern="1200" dirty="0"/>
          </a:p>
        </p:txBody>
      </p:sp>
      <p:sp>
        <p:nvSpPr>
          <p:cNvPr id="34" name="5 Rectángulo redondeado">
            <a:extLst>
              <a:ext uri="{FF2B5EF4-FFF2-40B4-BE49-F238E27FC236}">
                <a16:creationId xmlns:a16="http://schemas.microsoft.com/office/drawing/2014/main" id="{91B63857-1A50-4D29-84E2-ECE7C7F21151}"/>
              </a:ext>
            </a:extLst>
          </p:cNvPr>
          <p:cNvSpPr/>
          <p:nvPr/>
        </p:nvSpPr>
        <p:spPr>
          <a:xfrm>
            <a:off x="2953813" y="1493661"/>
            <a:ext cx="8882954" cy="421914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s-CL" altLang="es-CL" sz="1270" dirty="0">
              <a:solidFill>
                <a:schemeClr val="accent1"/>
              </a:solidFill>
              <a:latin typeface="Century Gothic" panose="020B0502020202020204" pitchFamily="34" charset="0"/>
            </a:endParaRPr>
          </a:p>
          <a:p>
            <a:endParaRPr lang="es-CL" altLang="es-CL" sz="1270" dirty="0">
              <a:solidFill>
                <a:schemeClr val="accent1"/>
              </a:solidFill>
              <a:latin typeface="Century Gothic" panose="020B0502020202020204" pitchFamily="34" charset="0"/>
            </a:endParaRPr>
          </a:p>
          <a:p>
            <a:pPr marL="259204" indent="-259204">
              <a:buFont typeface="Wingdings" panose="05000000000000000000" pitchFamily="2" charset="2"/>
              <a:buChar char="ü"/>
            </a:pPr>
            <a:endParaRPr lang="es-CL" altLang="es-CL" sz="1270" dirty="0">
              <a:solidFill>
                <a:schemeClr val="accent1"/>
              </a:solidFill>
              <a:latin typeface="Century Gothic" panose="020B0502020202020204" pitchFamily="34" charset="0"/>
            </a:endParaRPr>
          </a:p>
          <a:p>
            <a:endParaRPr lang="es-CL" altLang="es-CL" sz="1270" dirty="0">
              <a:solidFill>
                <a:schemeClr val="accent1"/>
              </a:solidFill>
              <a:latin typeface="Century Gothic" panose="020B0502020202020204" pitchFamily="34" charset="0"/>
            </a:endParaRPr>
          </a:p>
          <a:p>
            <a:endParaRPr lang="es-CL" altLang="es-CL" sz="1270" dirty="0">
              <a:solidFill>
                <a:schemeClr val="accent1"/>
              </a:solidFill>
              <a:latin typeface="Century Gothic" panose="020B0502020202020204" pitchFamily="34" charset="0"/>
            </a:endParaRPr>
          </a:p>
          <a:p>
            <a:br>
              <a:rPr lang="es-CL" altLang="es-CL" sz="1270" dirty="0">
                <a:solidFill>
                  <a:schemeClr val="accent1"/>
                </a:solidFill>
                <a:latin typeface="Century Gothic" panose="020B0502020202020204" pitchFamily="34" charset="0"/>
              </a:rPr>
            </a:br>
            <a:endParaRPr lang="es-ES" sz="1270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32" name="Imagen 31" descr="Presentacion AYSAM - Gestion y Monitoreo de Presiones.pdf - Adobe Acrobat Reader DC">
            <a:extLst>
              <a:ext uri="{FF2B5EF4-FFF2-40B4-BE49-F238E27FC236}">
                <a16:creationId xmlns:a16="http://schemas.microsoft.com/office/drawing/2014/main" id="{4D7512A5-1869-4AEA-897C-0CEB426B1AD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87" t="19563" r="10544" b="5126"/>
          <a:stretch/>
        </p:blipFill>
        <p:spPr>
          <a:xfrm>
            <a:off x="4690607" y="2525794"/>
            <a:ext cx="7215809" cy="4128062"/>
          </a:xfrm>
          <a:prstGeom prst="rect">
            <a:avLst/>
          </a:prstGeom>
        </p:spPr>
      </p:pic>
      <p:sp>
        <p:nvSpPr>
          <p:cNvPr id="33" name="CuadroTexto 32">
            <a:extLst>
              <a:ext uri="{FF2B5EF4-FFF2-40B4-BE49-F238E27FC236}">
                <a16:creationId xmlns:a16="http://schemas.microsoft.com/office/drawing/2014/main" id="{D7E7F9D0-EC7D-4CAB-8CBE-F0C0C9C5EED8}"/>
              </a:ext>
            </a:extLst>
          </p:cNvPr>
          <p:cNvSpPr txBox="1"/>
          <p:nvPr/>
        </p:nvSpPr>
        <p:spPr>
          <a:xfrm>
            <a:off x="3050649" y="2708032"/>
            <a:ext cx="2405270" cy="2793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350" dirty="0"/>
              <a:t>Beneficios </a:t>
            </a:r>
          </a:p>
          <a:p>
            <a:endParaRPr lang="es-CL" sz="1350" dirty="0"/>
          </a:p>
          <a:p>
            <a:pPr marL="214313" indent="-214313">
              <a:buFont typeface="Wingdings" panose="05000000000000000000" pitchFamily="2" charset="2"/>
              <a:buChar char="Ø"/>
            </a:pPr>
            <a:r>
              <a:rPr lang="es-CL" sz="1350" dirty="0"/>
              <a:t>Datos continuos y en línea. </a:t>
            </a:r>
          </a:p>
          <a:p>
            <a:endParaRPr lang="es-CL" sz="1350" dirty="0"/>
          </a:p>
          <a:p>
            <a:pPr marL="214313" indent="-214313">
              <a:buFont typeface="Wingdings" panose="05000000000000000000" pitchFamily="2" charset="2"/>
              <a:buChar char="Ø"/>
            </a:pPr>
            <a:r>
              <a:rPr lang="es-CL" sz="1350" dirty="0"/>
              <a:t>Mejor en la precisión de la toma de datos.</a:t>
            </a:r>
          </a:p>
          <a:p>
            <a:endParaRPr lang="es-CL" sz="1350" dirty="0"/>
          </a:p>
          <a:p>
            <a:pPr marL="214313" indent="-214313">
              <a:buFont typeface="Wingdings" panose="05000000000000000000" pitchFamily="2" charset="2"/>
              <a:buChar char="Ø"/>
            </a:pPr>
            <a:r>
              <a:rPr lang="es-CL" sz="1350" dirty="0"/>
              <a:t>Disminuye factores de error por toma de datos.</a:t>
            </a:r>
          </a:p>
          <a:p>
            <a:pPr marL="214313" indent="-214313">
              <a:buFont typeface="Wingdings" panose="05000000000000000000" pitchFamily="2" charset="2"/>
              <a:buChar char="Ø"/>
            </a:pPr>
            <a:endParaRPr lang="es-CL" sz="1350" dirty="0"/>
          </a:p>
          <a:p>
            <a:pPr marL="214313" indent="-214313">
              <a:buFont typeface="Wingdings" panose="05000000000000000000" pitchFamily="2" charset="2"/>
              <a:buChar char="Ø"/>
            </a:pPr>
            <a:r>
              <a:rPr lang="es-CL" sz="1350" dirty="0"/>
              <a:t>Optimización de RRHH</a:t>
            </a:r>
          </a:p>
          <a:p>
            <a:endParaRPr lang="es-CL" sz="1350" dirty="0"/>
          </a:p>
          <a:p>
            <a:endParaRPr lang="es-CL" sz="1350" dirty="0"/>
          </a:p>
        </p:txBody>
      </p:sp>
      <p:sp>
        <p:nvSpPr>
          <p:cNvPr id="35" name="AutoShape 2">
            <a:extLst>
              <a:ext uri="{FF2B5EF4-FFF2-40B4-BE49-F238E27FC236}">
                <a16:creationId xmlns:a16="http://schemas.microsoft.com/office/drawing/2014/main" id="{5C0A3D38-3A5A-417B-9439-63F7A3AB35AA}"/>
              </a:ext>
            </a:extLst>
          </p:cNvPr>
          <p:cNvSpPr>
            <a:spLocks/>
          </p:cNvSpPr>
          <p:nvPr/>
        </p:nvSpPr>
        <p:spPr bwMode="auto">
          <a:xfrm>
            <a:off x="2700546" y="2478821"/>
            <a:ext cx="2222183" cy="290513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4289" tIns="34289" rIns="34289" bIns="34289"/>
          <a:lstStyle>
            <a:lvl1pPr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5pPr>
            <a:lvl6pPr marL="25146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6pPr>
            <a:lvl7pPr marL="29718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7pPr>
            <a:lvl8pPr marL="34290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8pPr>
            <a:lvl9pPr marL="38862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9pPr>
          </a:lstStyle>
          <a:p>
            <a:pPr algn="ctr" eaLnBrk="1">
              <a:defRPr/>
            </a:pPr>
            <a:r>
              <a:rPr lang="es-CL" altLang="es-CL" sz="1350" dirty="0"/>
              <a:t>Ciudad: Coquimbo</a:t>
            </a:r>
          </a:p>
        </p:txBody>
      </p:sp>
    </p:spTree>
    <p:extLst>
      <p:ext uri="{BB962C8B-B14F-4D97-AF65-F5344CB8AC3E}">
        <p14:creationId xmlns:p14="http://schemas.microsoft.com/office/powerpoint/2010/main" val="170961632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o 4">
            <a:extLst>
              <a:ext uri="{FF2B5EF4-FFF2-40B4-BE49-F238E27FC236}">
                <a16:creationId xmlns:a16="http://schemas.microsoft.com/office/drawing/2014/main" id="{C0AF0B21-9598-484C-B098-D5B513B144F8}"/>
              </a:ext>
            </a:extLst>
          </p:cNvPr>
          <p:cNvGrpSpPr/>
          <p:nvPr/>
        </p:nvGrpSpPr>
        <p:grpSpPr>
          <a:xfrm>
            <a:off x="0" y="10"/>
            <a:ext cx="12192000" cy="6857990"/>
            <a:chOff x="0" y="10"/>
            <a:chExt cx="12192000" cy="6857990"/>
          </a:xfrm>
        </p:grpSpPr>
        <p:pic>
          <p:nvPicPr>
            <p:cNvPr id="4" name="Imagen 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174"/>
            <a:stretch/>
          </p:blipFill>
          <p:spPr>
            <a:xfrm>
              <a:off x="20" y="10"/>
              <a:ext cx="12191980" cy="6857990"/>
            </a:xfrm>
            <a:prstGeom prst="rect">
              <a:avLst/>
            </a:prstGeom>
          </p:spPr>
        </p:pic>
        <p:pic>
          <p:nvPicPr>
            <p:cNvPr id="3" name="Imagen 2">
              <a:extLst>
                <a:ext uri="{FF2B5EF4-FFF2-40B4-BE49-F238E27FC236}">
                  <a16:creationId xmlns:a16="http://schemas.microsoft.com/office/drawing/2014/main" id="{87B5D9BE-495C-4468-A00B-C91B81093E0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332657"/>
              <a:ext cx="2711624" cy="6336704"/>
            </a:xfrm>
            <a:prstGeom prst="rect">
              <a:avLst/>
            </a:prstGeom>
            <a:solidFill>
              <a:srgbClr val="5AB9FA"/>
            </a:solidFill>
          </p:spPr>
        </p:pic>
      </p:grpSp>
      <p:sp>
        <p:nvSpPr>
          <p:cNvPr id="6" name="4 CuadroTexto">
            <a:extLst>
              <a:ext uri="{FF2B5EF4-FFF2-40B4-BE49-F238E27FC236}">
                <a16:creationId xmlns:a16="http://schemas.microsoft.com/office/drawing/2014/main" id="{FB3DB71E-D5EE-4E5A-9F02-5E0984C4E76C}"/>
              </a:ext>
            </a:extLst>
          </p:cNvPr>
          <p:cNvSpPr txBox="1">
            <a:spLocks noChangeArrowheads="1"/>
          </p:cNvSpPr>
          <p:nvPr/>
        </p:nvSpPr>
        <p:spPr>
          <a:xfrm>
            <a:off x="159150" y="926807"/>
            <a:ext cx="2393324" cy="1311067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_tradnl" altLang="es-CL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ACTIVIDADES</a:t>
            </a:r>
          </a:p>
          <a:p>
            <a:pPr algn="ctr"/>
            <a:br>
              <a:rPr lang="es-ES_tradnl" altLang="es-CL" sz="15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s-ES_tradnl" altLang="es-CL" sz="15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CAPA 2 y 3</a:t>
            </a:r>
          </a:p>
          <a:p>
            <a:pPr algn="ctr"/>
            <a:r>
              <a:rPr lang="es-ES_tradnl" altLang="es-CL" sz="15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MEDICIÓN, CONTROL y COMUNICACIÓN</a:t>
            </a:r>
            <a:br>
              <a:rPr lang="es-ES_tradnl" altLang="es-CL" sz="15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es-ES_tradnl" altLang="es-CL" sz="13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91D5AE1C-66D2-4F9B-AAA6-5D43517D91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36" y="2043481"/>
            <a:ext cx="2649188" cy="232258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FABCA206-5E90-42EE-A6A3-9168DC909B49}"/>
              </a:ext>
            </a:extLst>
          </p:cNvPr>
          <p:cNvSpPr/>
          <p:nvPr/>
        </p:nvSpPr>
        <p:spPr>
          <a:xfrm>
            <a:off x="211101" y="2589457"/>
            <a:ext cx="2219333" cy="22252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0" algn="just">
              <a:lnSpc>
                <a:spcPct val="90000"/>
              </a:lnSpc>
              <a:defRPr/>
            </a:pPr>
            <a:r>
              <a:rPr lang="es-CL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 el marco de optimizar la instrumentación de medición para los Puntos de Control de Presión (PCP), se está llevando a cabo un plan de cambio para todo el parque de manómetros existente en la compañía, a equipos Data </a:t>
            </a:r>
            <a:r>
              <a:rPr lang="es-CL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Loggers</a:t>
            </a:r>
            <a:r>
              <a:rPr lang="es-CL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con comunicación GPRS.</a:t>
            </a:r>
          </a:p>
        </p:txBody>
      </p:sp>
      <p:grpSp>
        <p:nvGrpSpPr>
          <p:cNvPr id="49" name="Grupo 48">
            <a:extLst>
              <a:ext uri="{FF2B5EF4-FFF2-40B4-BE49-F238E27FC236}">
                <a16:creationId xmlns:a16="http://schemas.microsoft.com/office/drawing/2014/main" id="{CE01C886-FAD4-49CE-A05F-F8B83DD76AD5}"/>
              </a:ext>
            </a:extLst>
          </p:cNvPr>
          <p:cNvGrpSpPr/>
          <p:nvPr/>
        </p:nvGrpSpPr>
        <p:grpSpPr>
          <a:xfrm>
            <a:off x="3160346" y="1038879"/>
            <a:ext cx="8613758" cy="1309532"/>
            <a:chOff x="5638" y="1"/>
            <a:chExt cx="1857375" cy="696863"/>
          </a:xfrm>
          <a:solidFill>
            <a:schemeClr val="bg1"/>
          </a:solidFill>
        </p:grpSpPr>
        <p:sp>
          <p:nvSpPr>
            <p:cNvPr id="50" name="Rectángulo 49">
              <a:extLst>
                <a:ext uri="{FF2B5EF4-FFF2-40B4-BE49-F238E27FC236}">
                  <a16:creationId xmlns:a16="http://schemas.microsoft.com/office/drawing/2014/main" id="{1D1969CC-8244-4D25-8C5F-31DCD859455A}"/>
                </a:ext>
              </a:extLst>
            </p:cNvPr>
            <p:cNvSpPr/>
            <p:nvPr/>
          </p:nvSpPr>
          <p:spPr>
            <a:xfrm>
              <a:off x="5638" y="1"/>
              <a:ext cx="1857375" cy="696863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1" name="Rectángulo 50">
              <a:extLst>
                <a:ext uri="{FF2B5EF4-FFF2-40B4-BE49-F238E27FC236}">
                  <a16:creationId xmlns:a16="http://schemas.microsoft.com/office/drawing/2014/main" id="{56E601C7-7344-4472-AB0E-61075871F157}"/>
                </a:ext>
              </a:extLst>
            </p:cNvPr>
            <p:cNvSpPr/>
            <p:nvPr/>
          </p:nvSpPr>
          <p:spPr>
            <a:xfrm>
              <a:off x="12765" y="50700"/>
              <a:ext cx="368055" cy="626453"/>
            </a:xfrm>
            <a:prstGeom prst="rect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5128" tIns="77216" rIns="135128" bIns="77216" numCol="1" spcCol="1270" anchor="ctr" anchorCtr="0">
              <a:noAutofit/>
            </a:bodyPr>
            <a:lstStyle/>
            <a:p>
              <a:pPr lvl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CL" sz="2000" b="1" kern="1200" dirty="0">
                  <a:solidFill>
                    <a:srgbClr val="002060"/>
                  </a:solidFill>
                </a:rPr>
                <a:t>Monitoreo de Presiones</a:t>
              </a:r>
            </a:p>
          </p:txBody>
        </p:sp>
      </p:grpSp>
      <p:sp>
        <p:nvSpPr>
          <p:cNvPr id="52" name="Rectángulo 51">
            <a:extLst>
              <a:ext uri="{FF2B5EF4-FFF2-40B4-BE49-F238E27FC236}">
                <a16:creationId xmlns:a16="http://schemas.microsoft.com/office/drawing/2014/main" id="{542CEB6C-CA1B-4E89-ABA3-981A279A441A}"/>
              </a:ext>
            </a:extLst>
          </p:cNvPr>
          <p:cNvSpPr/>
          <p:nvPr/>
        </p:nvSpPr>
        <p:spPr>
          <a:xfrm>
            <a:off x="4933344" y="1187613"/>
            <a:ext cx="4143142" cy="1062227"/>
          </a:xfrm>
          <a:prstGeom prst="rect">
            <a:avLst/>
          </a:prstGeom>
          <a:solidFill>
            <a:schemeClr val="accent1">
              <a:tint val="40000"/>
              <a:hueOff val="0"/>
              <a:satOff val="0"/>
              <a:lumOff val="0"/>
              <a:alpha val="50000"/>
            </a:schemeClr>
          </a:solid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3" name="Rectángulo 52">
            <a:extLst>
              <a:ext uri="{FF2B5EF4-FFF2-40B4-BE49-F238E27FC236}">
                <a16:creationId xmlns:a16="http://schemas.microsoft.com/office/drawing/2014/main" id="{53C319B7-FCD9-430D-8878-789C140255F9}"/>
              </a:ext>
            </a:extLst>
          </p:cNvPr>
          <p:cNvSpPr/>
          <p:nvPr/>
        </p:nvSpPr>
        <p:spPr>
          <a:xfrm>
            <a:off x="4836657" y="1121799"/>
            <a:ext cx="4472301" cy="1213629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t" anchorCtr="0">
            <a:noAutofit/>
          </a:bodyPr>
          <a:lstStyle/>
          <a:p>
            <a:pPr marL="171450" lvl="1" indent="-171450" defTabSz="844550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CL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Monitoreo de presiones en línea en los PCP</a:t>
            </a:r>
          </a:p>
          <a:p>
            <a:pPr marL="171450" lvl="1" indent="-171450" defTabSz="844550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CL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Monitoreo de presiones en línea en todas las ERP y </a:t>
            </a:r>
            <a:r>
              <a:rPr lang="es-CL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Booster</a:t>
            </a:r>
            <a:r>
              <a:rPr lang="es-CL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  <a:p>
            <a:pPr marL="171450" lvl="1" indent="-171450" defTabSz="844550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CL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Mejora en la calidad de la información para la calibración de los modelos hidráulicos.</a:t>
            </a:r>
          </a:p>
          <a:p>
            <a:pPr marL="171450" lvl="1" indent="-171450" defTabSz="844550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CL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Gestionar los mantenimientos preventivos/correctivos para optimizar la red de distribución y la presión de servicio.</a:t>
            </a:r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s-CL" sz="1100" kern="1200" dirty="0"/>
          </a:p>
        </p:txBody>
      </p:sp>
      <p:sp>
        <p:nvSpPr>
          <p:cNvPr id="54" name="Rectángulo 53">
            <a:extLst>
              <a:ext uri="{FF2B5EF4-FFF2-40B4-BE49-F238E27FC236}">
                <a16:creationId xmlns:a16="http://schemas.microsoft.com/office/drawing/2014/main" id="{EAF51394-EC5E-4325-8717-2A82C2E66402}"/>
              </a:ext>
            </a:extLst>
          </p:cNvPr>
          <p:cNvSpPr/>
          <p:nvPr/>
        </p:nvSpPr>
        <p:spPr>
          <a:xfrm>
            <a:off x="9229346" y="639275"/>
            <a:ext cx="720080" cy="392868"/>
          </a:xfrm>
          <a:prstGeom prst="rect">
            <a:avLst/>
          </a:prstGeom>
          <a:solidFill>
            <a:srgbClr val="002060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CL" sz="900" kern="1200" dirty="0"/>
              <a:t>Estado Inicial</a:t>
            </a:r>
          </a:p>
        </p:txBody>
      </p:sp>
      <p:sp>
        <p:nvSpPr>
          <p:cNvPr id="55" name="Rectángulo 54">
            <a:extLst>
              <a:ext uri="{FF2B5EF4-FFF2-40B4-BE49-F238E27FC236}">
                <a16:creationId xmlns:a16="http://schemas.microsoft.com/office/drawing/2014/main" id="{915FF8B7-D357-418B-A455-5863BC6B6C0E}"/>
              </a:ext>
            </a:extLst>
          </p:cNvPr>
          <p:cNvSpPr/>
          <p:nvPr/>
        </p:nvSpPr>
        <p:spPr>
          <a:xfrm>
            <a:off x="10067229" y="639275"/>
            <a:ext cx="720080" cy="392868"/>
          </a:xfrm>
          <a:prstGeom prst="rect">
            <a:avLst/>
          </a:prstGeom>
          <a:solidFill>
            <a:srgbClr val="002060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CL" sz="900" kern="1200" dirty="0"/>
              <a:t>Estado Actual</a:t>
            </a:r>
          </a:p>
        </p:txBody>
      </p:sp>
      <p:sp>
        <p:nvSpPr>
          <p:cNvPr id="56" name="Rectángulo 55">
            <a:extLst>
              <a:ext uri="{FF2B5EF4-FFF2-40B4-BE49-F238E27FC236}">
                <a16:creationId xmlns:a16="http://schemas.microsoft.com/office/drawing/2014/main" id="{E8B845B4-2D7C-48E3-A4B7-56FE924CB9F5}"/>
              </a:ext>
            </a:extLst>
          </p:cNvPr>
          <p:cNvSpPr/>
          <p:nvPr/>
        </p:nvSpPr>
        <p:spPr>
          <a:xfrm>
            <a:off x="10901164" y="639927"/>
            <a:ext cx="720080" cy="392868"/>
          </a:xfrm>
          <a:prstGeom prst="rect">
            <a:avLst/>
          </a:prstGeom>
          <a:solidFill>
            <a:srgbClr val="002060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CL" sz="900" dirty="0"/>
              <a:t>Objetivo final</a:t>
            </a:r>
            <a:endParaRPr lang="es-CL" sz="900" kern="1200" dirty="0"/>
          </a:p>
        </p:txBody>
      </p:sp>
      <p:sp>
        <p:nvSpPr>
          <p:cNvPr id="62" name="Rectángulo 61">
            <a:extLst>
              <a:ext uri="{FF2B5EF4-FFF2-40B4-BE49-F238E27FC236}">
                <a16:creationId xmlns:a16="http://schemas.microsoft.com/office/drawing/2014/main" id="{8900E9F7-CD53-4CDF-968D-1BA74D71C93F}"/>
              </a:ext>
            </a:extLst>
          </p:cNvPr>
          <p:cNvSpPr/>
          <p:nvPr/>
        </p:nvSpPr>
        <p:spPr>
          <a:xfrm>
            <a:off x="9216892" y="1182407"/>
            <a:ext cx="744992" cy="1062227"/>
          </a:xfrm>
          <a:prstGeom prst="rect">
            <a:avLst/>
          </a:prstGeom>
          <a:solidFill>
            <a:schemeClr val="accent1">
              <a:tint val="40000"/>
              <a:hueOff val="0"/>
              <a:satOff val="0"/>
              <a:lumOff val="0"/>
              <a:alpha val="50000"/>
            </a:schemeClr>
          </a:solid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4" name="Rectángulo 63">
            <a:extLst>
              <a:ext uri="{FF2B5EF4-FFF2-40B4-BE49-F238E27FC236}">
                <a16:creationId xmlns:a16="http://schemas.microsoft.com/office/drawing/2014/main" id="{8AD95948-169C-45A1-8630-20A08400CFE3}"/>
              </a:ext>
            </a:extLst>
          </p:cNvPr>
          <p:cNvSpPr/>
          <p:nvPr/>
        </p:nvSpPr>
        <p:spPr>
          <a:xfrm>
            <a:off x="10054775" y="1182407"/>
            <a:ext cx="744992" cy="1062227"/>
          </a:xfrm>
          <a:prstGeom prst="rect">
            <a:avLst/>
          </a:prstGeom>
          <a:solidFill>
            <a:schemeClr val="accent1">
              <a:tint val="40000"/>
              <a:hueOff val="0"/>
              <a:satOff val="0"/>
              <a:lumOff val="0"/>
              <a:alpha val="50000"/>
            </a:schemeClr>
          </a:solid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5" name="Rectángulo 64">
            <a:extLst>
              <a:ext uri="{FF2B5EF4-FFF2-40B4-BE49-F238E27FC236}">
                <a16:creationId xmlns:a16="http://schemas.microsoft.com/office/drawing/2014/main" id="{40673B1C-483F-4A69-87CD-604CDCF520AD}"/>
              </a:ext>
            </a:extLst>
          </p:cNvPr>
          <p:cNvSpPr/>
          <p:nvPr/>
        </p:nvSpPr>
        <p:spPr>
          <a:xfrm>
            <a:off x="10888710" y="1183059"/>
            <a:ext cx="744992" cy="1062227"/>
          </a:xfrm>
          <a:prstGeom prst="rect">
            <a:avLst/>
          </a:prstGeom>
          <a:solidFill>
            <a:schemeClr val="accent1">
              <a:tint val="40000"/>
              <a:hueOff val="0"/>
              <a:satOff val="0"/>
              <a:lumOff val="0"/>
              <a:alpha val="50000"/>
            </a:schemeClr>
          </a:solid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9" name="Rectángulo 68">
            <a:extLst>
              <a:ext uri="{FF2B5EF4-FFF2-40B4-BE49-F238E27FC236}">
                <a16:creationId xmlns:a16="http://schemas.microsoft.com/office/drawing/2014/main" id="{7F197C7A-9354-445A-B838-EF8920245F80}"/>
              </a:ext>
            </a:extLst>
          </p:cNvPr>
          <p:cNvSpPr/>
          <p:nvPr/>
        </p:nvSpPr>
        <p:spPr>
          <a:xfrm>
            <a:off x="9286119" y="1325752"/>
            <a:ext cx="744996" cy="62085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ctr" anchorCtr="0">
            <a:noAutofit/>
          </a:bodyPr>
          <a:lstStyle/>
          <a:p>
            <a:pPr marL="171450" lvl="1" indent="-17145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s-CL" sz="1900" kern="1200" dirty="0"/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es-CL" dirty="0"/>
              <a:t>0</a:t>
            </a:r>
            <a:r>
              <a:rPr lang="es-CL" kern="1200" dirty="0"/>
              <a:t>%</a:t>
            </a:r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s-CL" kern="1200" dirty="0"/>
          </a:p>
        </p:txBody>
      </p:sp>
      <p:sp>
        <p:nvSpPr>
          <p:cNvPr id="70" name="Rectángulo 69">
            <a:extLst>
              <a:ext uri="{FF2B5EF4-FFF2-40B4-BE49-F238E27FC236}">
                <a16:creationId xmlns:a16="http://schemas.microsoft.com/office/drawing/2014/main" id="{3ED898B0-EE3E-45EE-8C98-CDFD26550BB7}"/>
              </a:ext>
            </a:extLst>
          </p:cNvPr>
          <p:cNvSpPr/>
          <p:nvPr/>
        </p:nvSpPr>
        <p:spPr>
          <a:xfrm>
            <a:off x="10124000" y="1325752"/>
            <a:ext cx="744997" cy="62085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ctr" anchorCtr="0">
            <a:noAutofit/>
          </a:bodyPr>
          <a:lstStyle/>
          <a:p>
            <a:pPr marL="171450" lvl="1" indent="-17145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s-CL" sz="1900" kern="1200" dirty="0"/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es-CL" dirty="0"/>
              <a:t>95</a:t>
            </a:r>
            <a:r>
              <a:rPr lang="es-CL" kern="1200" dirty="0"/>
              <a:t>%</a:t>
            </a:r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s-CL" kern="1200" dirty="0"/>
          </a:p>
        </p:txBody>
      </p:sp>
      <p:sp>
        <p:nvSpPr>
          <p:cNvPr id="71" name="Rectángulo 70">
            <a:extLst>
              <a:ext uri="{FF2B5EF4-FFF2-40B4-BE49-F238E27FC236}">
                <a16:creationId xmlns:a16="http://schemas.microsoft.com/office/drawing/2014/main" id="{7686B09F-81A1-4974-9D3D-2B46038552BE}"/>
              </a:ext>
            </a:extLst>
          </p:cNvPr>
          <p:cNvSpPr/>
          <p:nvPr/>
        </p:nvSpPr>
        <p:spPr>
          <a:xfrm>
            <a:off x="9560670" y="1946610"/>
            <a:ext cx="1762447" cy="1812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CL" sz="700" b="1" kern="1200" dirty="0">
                <a:solidFill>
                  <a:srgbClr val="002060"/>
                </a:solidFill>
              </a:rPr>
              <a:t>% de Monitoreo</a:t>
            </a:r>
            <a:endParaRPr lang="es-CL" sz="600" b="1" dirty="0">
              <a:solidFill>
                <a:srgbClr val="002060"/>
              </a:solidFill>
            </a:endParaRPr>
          </a:p>
        </p:txBody>
      </p:sp>
      <p:sp>
        <p:nvSpPr>
          <p:cNvPr id="72" name="Rectángulo 71">
            <a:extLst>
              <a:ext uri="{FF2B5EF4-FFF2-40B4-BE49-F238E27FC236}">
                <a16:creationId xmlns:a16="http://schemas.microsoft.com/office/drawing/2014/main" id="{59BC3565-292C-43C5-8A08-C67B440CD3D1}"/>
              </a:ext>
            </a:extLst>
          </p:cNvPr>
          <p:cNvSpPr/>
          <p:nvPr/>
        </p:nvSpPr>
        <p:spPr>
          <a:xfrm>
            <a:off x="10955984" y="1333774"/>
            <a:ext cx="763246" cy="62085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ctr" anchorCtr="0">
            <a:noAutofit/>
          </a:bodyPr>
          <a:lstStyle/>
          <a:p>
            <a:pPr marL="171450" lvl="1" indent="-17145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s-CL" sz="1900" kern="1200" dirty="0"/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es-CL" dirty="0"/>
              <a:t>100</a:t>
            </a:r>
            <a:r>
              <a:rPr lang="es-CL" kern="1200" dirty="0"/>
              <a:t>%</a:t>
            </a:r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s-CL" kern="1200" dirty="0"/>
          </a:p>
        </p:txBody>
      </p:sp>
      <p:sp>
        <p:nvSpPr>
          <p:cNvPr id="34" name="5 Rectángulo redondeado">
            <a:extLst>
              <a:ext uri="{FF2B5EF4-FFF2-40B4-BE49-F238E27FC236}">
                <a16:creationId xmlns:a16="http://schemas.microsoft.com/office/drawing/2014/main" id="{91B63857-1A50-4D29-84E2-ECE7C7F21151}"/>
              </a:ext>
            </a:extLst>
          </p:cNvPr>
          <p:cNvSpPr/>
          <p:nvPr/>
        </p:nvSpPr>
        <p:spPr>
          <a:xfrm>
            <a:off x="2953813" y="1493661"/>
            <a:ext cx="8882954" cy="421914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s-CL" altLang="es-CL" sz="1270" dirty="0">
              <a:solidFill>
                <a:schemeClr val="accent1"/>
              </a:solidFill>
              <a:latin typeface="Century Gothic" panose="020B0502020202020204" pitchFamily="34" charset="0"/>
            </a:endParaRPr>
          </a:p>
          <a:p>
            <a:endParaRPr lang="es-CL" altLang="es-CL" sz="1270" dirty="0">
              <a:solidFill>
                <a:schemeClr val="accent1"/>
              </a:solidFill>
              <a:latin typeface="Century Gothic" panose="020B0502020202020204" pitchFamily="34" charset="0"/>
            </a:endParaRPr>
          </a:p>
          <a:p>
            <a:pPr marL="259204" indent="-259204">
              <a:buFont typeface="Wingdings" panose="05000000000000000000" pitchFamily="2" charset="2"/>
              <a:buChar char="ü"/>
            </a:pPr>
            <a:endParaRPr lang="es-CL" altLang="es-CL" sz="1270" dirty="0">
              <a:solidFill>
                <a:schemeClr val="accent1"/>
              </a:solidFill>
              <a:latin typeface="Century Gothic" panose="020B0502020202020204" pitchFamily="34" charset="0"/>
            </a:endParaRPr>
          </a:p>
          <a:p>
            <a:endParaRPr lang="es-CL" altLang="es-CL" sz="1270" dirty="0">
              <a:solidFill>
                <a:schemeClr val="accent1"/>
              </a:solidFill>
              <a:latin typeface="Century Gothic" panose="020B0502020202020204" pitchFamily="34" charset="0"/>
            </a:endParaRPr>
          </a:p>
          <a:p>
            <a:endParaRPr lang="es-CL" altLang="es-CL" sz="1270" dirty="0">
              <a:solidFill>
                <a:schemeClr val="accent1"/>
              </a:solidFill>
              <a:latin typeface="Century Gothic" panose="020B0502020202020204" pitchFamily="34" charset="0"/>
            </a:endParaRPr>
          </a:p>
          <a:p>
            <a:br>
              <a:rPr lang="es-CL" altLang="es-CL" sz="1270" dirty="0">
                <a:solidFill>
                  <a:schemeClr val="accent1"/>
                </a:solidFill>
                <a:latin typeface="Century Gothic" panose="020B0502020202020204" pitchFamily="34" charset="0"/>
              </a:rPr>
            </a:br>
            <a:endParaRPr lang="es-ES" sz="1270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sp>
        <p:nvSpPr>
          <p:cNvPr id="32" name="5 Rectángulo redondeado">
            <a:extLst>
              <a:ext uri="{FF2B5EF4-FFF2-40B4-BE49-F238E27FC236}">
                <a16:creationId xmlns:a16="http://schemas.microsoft.com/office/drawing/2014/main" id="{7744D291-79BB-4109-B11B-7DCDAA2EAF5F}"/>
              </a:ext>
            </a:extLst>
          </p:cNvPr>
          <p:cNvSpPr/>
          <p:nvPr/>
        </p:nvSpPr>
        <p:spPr>
          <a:xfrm>
            <a:off x="3103500" y="2754475"/>
            <a:ext cx="8882954" cy="421914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s-CL" altLang="es-CL" sz="1270">
              <a:solidFill>
                <a:schemeClr val="accent1"/>
              </a:solidFill>
              <a:latin typeface="Century Gothic" panose="020B0502020202020204" pitchFamily="34" charset="0"/>
            </a:endParaRPr>
          </a:p>
          <a:p>
            <a:endParaRPr lang="es-CL" altLang="es-CL" sz="1270">
              <a:solidFill>
                <a:schemeClr val="accent1"/>
              </a:solidFill>
              <a:latin typeface="Century Gothic" panose="020B0502020202020204" pitchFamily="34" charset="0"/>
            </a:endParaRPr>
          </a:p>
          <a:p>
            <a:br>
              <a:rPr lang="es-CL" altLang="es-CL" sz="1270">
                <a:solidFill>
                  <a:schemeClr val="accent1"/>
                </a:solidFill>
                <a:latin typeface="Century Gothic" panose="020B0502020202020204" pitchFamily="34" charset="0"/>
              </a:rPr>
            </a:br>
            <a:endParaRPr lang="es-ES" sz="1270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sp>
        <p:nvSpPr>
          <p:cNvPr id="33" name="CuadroTexto 32">
            <a:extLst>
              <a:ext uri="{FF2B5EF4-FFF2-40B4-BE49-F238E27FC236}">
                <a16:creationId xmlns:a16="http://schemas.microsoft.com/office/drawing/2014/main" id="{37B0B4E8-5B4A-4D79-9441-8280FE3078B2}"/>
              </a:ext>
            </a:extLst>
          </p:cNvPr>
          <p:cNvSpPr txBox="1"/>
          <p:nvPr/>
        </p:nvSpPr>
        <p:spPr>
          <a:xfrm>
            <a:off x="3504717" y="2315393"/>
            <a:ext cx="4396078" cy="343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633" b="1" dirty="0">
                <a:solidFill>
                  <a:srgbClr val="00B0F0"/>
                </a:solidFill>
              </a:rPr>
              <a:t>Falla de la Fuente de Presión y Roturas</a:t>
            </a:r>
          </a:p>
        </p:txBody>
      </p:sp>
      <p:sp>
        <p:nvSpPr>
          <p:cNvPr id="35" name="CuadroTexto 34">
            <a:extLst>
              <a:ext uri="{FF2B5EF4-FFF2-40B4-BE49-F238E27FC236}">
                <a16:creationId xmlns:a16="http://schemas.microsoft.com/office/drawing/2014/main" id="{F09CE694-0EE5-4FB2-A89C-8EF7EABC890B}"/>
              </a:ext>
            </a:extLst>
          </p:cNvPr>
          <p:cNvSpPr txBox="1"/>
          <p:nvPr/>
        </p:nvSpPr>
        <p:spPr>
          <a:xfrm>
            <a:off x="8850029" y="2314141"/>
            <a:ext cx="3523134" cy="343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633" b="1" dirty="0">
                <a:solidFill>
                  <a:srgbClr val="00B0F0"/>
                </a:solidFill>
              </a:rPr>
              <a:t>Apertura de Grifos</a:t>
            </a:r>
          </a:p>
        </p:txBody>
      </p:sp>
      <p:sp>
        <p:nvSpPr>
          <p:cNvPr id="36" name="CuadroTexto 35">
            <a:extLst>
              <a:ext uri="{FF2B5EF4-FFF2-40B4-BE49-F238E27FC236}">
                <a16:creationId xmlns:a16="http://schemas.microsoft.com/office/drawing/2014/main" id="{06EBE34A-5F1E-477E-80D4-6B8A4838C2E8}"/>
              </a:ext>
            </a:extLst>
          </p:cNvPr>
          <p:cNvSpPr txBox="1"/>
          <p:nvPr/>
        </p:nvSpPr>
        <p:spPr>
          <a:xfrm>
            <a:off x="3038629" y="4424943"/>
            <a:ext cx="4498554" cy="343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633" b="1" dirty="0">
                <a:solidFill>
                  <a:srgbClr val="00B0F0"/>
                </a:solidFill>
              </a:rPr>
              <a:t>Monitoreo adicional de fuentes de presión</a:t>
            </a:r>
          </a:p>
        </p:txBody>
      </p:sp>
      <p:sp>
        <p:nvSpPr>
          <p:cNvPr id="37" name="CuadroTexto 36">
            <a:extLst>
              <a:ext uri="{FF2B5EF4-FFF2-40B4-BE49-F238E27FC236}">
                <a16:creationId xmlns:a16="http://schemas.microsoft.com/office/drawing/2014/main" id="{6F28ACC8-9127-489F-BEA4-C1793D66CDDD}"/>
              </a:ext>
            </a:extLst>
          </p:cNvPr>
          <p:cNvSpPr txBox="1"/>
          <p:nvPr/>
        </p:nvSpPr>
        <p:spPr>
          <a:xfrm>
            <a:off x="9466213" y="4424943"/>
            <a:ext cx="2090160" cy="343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633" b="1" dirty="0">
                <a:solidFill>
                  <a:srgbClr val="00B0F0"/>
                </a:solidFill>
              </a:rPr>
              <a:t>Traspasos</a:t>
            </a:r>
          </a:p>
        </p:txBody>
      </p:sp>
      <p:pic>
        <p:nvPicPr>
          <p:cNvPr id="38" name="Imagen 37">
            <a:extLst>
              <a:ext uri="{FF2B5EF4-FFF2-40B4-BE49-F238E27FC236}">
                <a16:creationId xmlns:a16="http://schemas.microsoft.com/office/drawing/2014/main" id="{B7234AFD-DFF3-41E6-98F5-B5D0C8FEDCB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04094" y="2568474"/>
            <a:ext cx="3917150" cy="1922748"/>
          </a:xfrm>
          <a:prstGeom prst="rect">
            <a:avLst/>
          </a:prstGeom>
        </p:spPr>
      </p:pic>
      <p:pic>
        <p:nvPicPr>
          <p:cNvPr id="39" name="Imagen 38">
            <a:extLst>
              <a:ext uri="{FF2B5EF4-FFF2-40B4-BE49-F238E27FC236}">
                <a16:creationId xmlns:a16="http://schemas.microsoft.com/office/drawing/2014/main" id="{CC4F435C-C5E5-4FC0-89C8-FA08297DD1F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76973" y="3446476"/>
            <a:ext cx="1913519" cy="690280"/>
          </a:xfrm>
          <a:prstGeom prst="rect">
            <a:avLst/>
          </a:prstGeom>
          <a:ln w="22225">
            <a:solidFill>
              <a:schemeClr val="accent1"/>
            </a:solidFill>
          </a:ln>
        </p:spPr>
      </p:pic>
      <p:sp>
        <p:nvSpPr>
          <p:cNvPr id="40" name="Elipse 39">
            <a:extLst>
              <a:ext uri="{FF2B5EF4-FFF2-40B4-BE49-F238E27FC236}">
                <a16:creationId xmlns:a16="http://schemas.microsoft.com/office/drawing/2014/main" id="{7085D987-56ED-4EBE-B85E-B2784CD4DC76}"/>
              </a:ext>
            </a:extLst>
          </p:cNvPr>
          <p:cNvSpPr/>
          <p:nvPr/>
        </p:nvSpPr>
        <p:spPr>
          <a:xfrm>
            <a:off x="8720580" y="3070908"/>
            <a:ext cx="522540" cy="538997"/>
          </a:xfrm>
          <a:prstGeom prst="ellipse">
            <a:avLst/>
          </a:prstGeom>
          <a:solidFill>
            <a:schemeClr val="accent1">
              <a:alpha val="1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633"/>
          </a:p>
        </p:txBody>
      </p:sp>
      <p:cxnSp>
        <p:nvCxnSpPr>
          <p:cNvPr id="41" name="Conector recto de flecha 40">
            <a:extLst>
              <a:ext uri="{FF2B5EF4-FFF2-40B4-BE49-F238E27FC236}">
                <a16:creationId xmlns:a16="http://schemas.microsoft.com/office/drawing/2014/main" id="{C5CA2F73-70DA-4057-8ADB-2FEF1E333DBD}"/>
              </a:ext>
            </a:extLst>
          </p:cNvPr>
          <p:cNvCxnSpPr/>
          <p:nvPr/>
        </p:nvCxnSpPr>
        <p:spPr>
          <a:xfrm>
            <a:off x="9177801" y="3545075"/>
            <a:ext cx="391905" cy="11417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7" name="Imagen 56">
            <a:extLst>
              <a:ext uri="{FF2B5EF4-FFF2-40B4-BE49-F238E27FC236}">
                <a16:creationId xmlns:a16="http://schemas.microsoft.com/office/drawing/2014/main" id="{607CAD43-4D67-4F06-B49D-3929A28954F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06135" y="4709196"/>
            <a:ext cx="3917150" cy="1948672"/>
          </a:xfrm>
          <a:prstGeom prst="rect">
            <a:avLst/>
          </a:prstGeom>
        </p:spPr>
      </p:pic>
      <p:pic>
        <p:nvPicPr>
          <p:cNvPr id="59" name="Imagen 58">
            <a:extLst>
              <a:ext uri="{FF2B5EF4-FFF2-40B4-BE49-F238E27FC236}">
                <a16:creationId xmlns:a16="http://schemas.microsoft.com/office/drawing/2014/main" id="{11CA5E84-BE38-49CE-AAC0-4E32EE37837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80729" y="2566223"/>
            <a:ext cx="3971574" cy="1957706"/>
          </a:xfrm>
          <a:prstGeom prst="rect">
            <a:avLst/>
          </a:prstGeom>
        </p:spPr>
      </p:pic>
      <p:pic>
        <p:nvPicPr>
          <p:cNvPr id="60" name="Imagen 59">
            <a:extLst>
              <a:ext uri="{FF2B5EF4-FFF2-40B4-BE49-F238E27FC236}">
                <a16:creationId xmlns:a16="http://schemas.microsoft.com/office/drawing/2014/main" id="{D6487F90-32DE-4011-9F88-2765D903FC7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370776" y="4721315"/>
            <a:ext cx="3968108" cy="194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814239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o 4">
            <a:extLst>
              <a:ext uri="{FF2B5EF4-FFF2-40B4-BE49-F238E27FC236}">
                <a16:creationId xmlns:a16="http://schemas.microsoft.com/office/drawing/2014/main" id="{C0AF0B21-9598-484C-B098-D5B513B144F8}"/>
              </a:ext>
            </a:extLst>
          </p:cNvPr>
          <p:cNvGrpSpPr/>
          <p:nvPr/>
        </p:nvGrpSpPr>
        <p:grpSpPr>
          <a:xfrm>
            <a:off x="0" y="10"/>
            <a:ext cx="12192000" cy="6857990"/>
            <a:chOff x="0" y="10"/>
            <a:chExt cx="12192000" cy="6857990"/>
          </a:xfrm>
        </p:grpSpPr>
        <p:pic>
          <p:nvPicPr>
            <p:cNvPr id="4" name="Imagen 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174"/>
            <a:stretch/>
          </p:blipFill>
          <p:spPr>
            <a:xfrm>
              <a:off x="20" y="10"/>
              <a:ext cx="12191980" cy="6857990"/>
            </a:xfrm>
            <a:prstGeom prst="rect">
              <a:avLst/>
            </a:prstGeom>
          </p:spPr>
        </p:pic>
        <p:pic>
          <p:nvPicPr>
            <p:cNvPr id="3" name="Imagen 2">
              <a:extLst>
                <a:ext uri="{FF2B5EF4-FFF2-40B4-BE49-F238E27FC236}">
                  <a16:creationId xmlns:a16="http://schemas.microsoft.com/office/drawing/2014/main" id="{87B5D9BE-495C-4468-A00B-C91B81093E0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332657"/>
              <a:ext cx="2711624" cy="6336704"/>
            </a:xfrm>
            <a:prstGeom prst="rect">
              <a:avLst/>
            </a:prstGeom>
            <a:solidFill>
              <a:srgbClr val="5AB9FA"/>
            </a:solidFill>
          </p:spPr>
        </p:pic>
      </p:grpSp>
      <p:sp>
        <p:nvSpPr>
          <p:cNvPr id="6" name="4 CuadroTexto">
            <a:extLst>
              <a:ext uri="{FF2B5EF4-FFF2-40B4-BE49-F238E27FC236}">
                <a16:creationId xmlns:a16="http://schemas.microsoft.com/office/drawing/2014/main" id="{FB3DB71E-D5EE-4E5A-9F02-5E0984C4E76C}"/>
              </a:ext>
            </a:extLst>
          </p:cNvPr>
          <p:cNvSpPr txBox="1">
            <a:spLocks noChangeArrowheads="1"/>
          </p:cNvSpPr>
          <p:nvPr/>
        </p:nvSpPr>
        <p:spPr>
          <a:xfrm>
            <a:off x="159150" y="926807"/>
            <a:ext cx="2393324" cy="1311067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_tradnl" altLang="es-CL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ACTIVIDADES</a:t>
            </a:r>
          </a:p>
          <a:p>
            <a:pPr algn="ctr"/>
            <a:br>
              <a:rPr lang="es-ES_tradnl" altLang="es-CL" sz="15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s-ES_tradnl" altLang="es-CL" sz="15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CAPA 2 y 3</a:t>
            </a:r>
          </a:p>
          <a:p>
            <a:pPr algn="ctr"/>
            <a:r>
              <a:rPr lang="es-ES_tradnl" altLang="es-CL" sz="15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MEDICIÓN, CONTROL y COMUNICACIÓN</a:t>
            </a:r>
            <a:br>
              <a:rPr lang="es-ES_tradnl" altLang="es-CL" sz="15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es-ES_tradnl" altLang="es-CL" sz="13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91D5AE1C-66D2-4F9B-AAA6-5D43517D91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36" y="2043481"/>
            <a:ext cx="2649188" cy="232258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FABCA206-5E90-42EE-A6A3-9168DC909B49}"/>
              </a:ext>
            </a:extLst>
          </p:cNvPr>
          <p:cNvSpPr/>
          <p:nvPr/>
        </p:nvSpPr>
        <p:spPr>
          <a:xfrm>
            <a:off x="211101" y="2589457"/>
            <a:ext cx="2219333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0" algn="just">
              <a:lnSpc>
                <a:spcPct val="90000"/>
              </a:lnSpc>
              <a:defRPr/>
            </a:pPr>
            <a:r>
              <a:rPr lang="es-CL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gestión de presión tiene una efectividad inmediata, al gestionar las presiones de salida de las fuentes de presión mediante equipos controladores. Además los equipos data </a:t>
            </a:r>
            <a:r>
              <a:rPr lang="es-CL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Logger</a:t>
            </a:r>
            <a:r>
              <a:rPr lang="es-CL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instalados en fuentes de presión mecánicas y puntos desfavorables de la  red permiten la generación de alarmas automatizadas y monitoreo en tiempo real.</a:t>
            </a:r>
          </a:p>
        </p:txBody>
      </p:sp>
      <p:grpSp>
        <p:nvGrpSpPr>
          <p:cNvPr id="49" name="Grupo 48">
            <a:extLst>
              <a:ext uri="{FF2B5EF4-FFF2-40B4-BE49-F238E27FC236}">
                <a16:creationId xmlns:a16="http://schemas.microsoft.com/office/drawing/2014/main" id="{CE01C886-FAD4-49CE-A05F-F8B83DD76AD5}"/>
              </a:ext>
            </a:extLst>
          </p:cNvPr>
          <p:cNvGrpSpPr/>
          <p:nvPr/>
        </p:nvGrpSpPr>
        <p:grpSpPr>
          <a:xfrm>
            <a:off x="3160346" y="1038879"/>
            <a:ext cx="8613758" cy="1309532"/>
            <a:chOff x="5638" y="1"/>
            <a:chExt cx="1857375" cy="696863"/>
          </a:xfrm>
          <a:solidFill>
            <a:schemeClr val="bg1"/>
          </a:solidFill>
        </p:grpSpPr>
        <p:sp>
          <p:nvSpPr>
            <p:cNvPr id="50" name="Rectángulo 49">
              <a:extLst>
                <a:ext uri="{FF2B5EF4-FFF2-40B4-BE49-F238E27FC236}">
                  <a16:creationId xmlns:a16="http://schemas.microsoft.com/office/drawing/2014/main" id="{1D1969CC-8244-4D25-8C5F-31DCD859455A}"/>
                </a:ext>
              </a:extLst>
            </p:cNvPr>
            <p:cNvSpPr/>
            <p:nvPr/>
          </p:nvSpPr>
          <p:spPr>
            <a:xfrm>
              <a:off x="5638" y="1"/>
              <a:ext cx="1857375" cy="696863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1" name="Rectángulo 50">
              <a:extLst>
                <a:ext uri="{FF2B5EF4-FFF2-40B4-BE49-F238E27FC236}">
                  <a16:creationId xmlns:a16="http://schemas.microsoft.com/office/drawing/2014/main" id="{56E601C7-7344-4472-AB0E-61075871F157}"/>
                </a:ext>
              </a:extLst>
            </p:cNvPr>
            <p:cNvSpPr/>
            <p:nvPr/>
          </p:nvSpPr>
          <p:spPr>
            <a:xfrm>
              <a:off x="12765" y="50700"/>
              <a:ext cx="368055" cy="626453"/>
            </a:xfrm>
            <a:prstGeom prst="rect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5128" tIns="77216" rIns="135128" bIns="77216" numCol="1" spcCol="1270" anchor="ctr" anchorCtr="0">
              <a:noAutofit/>
            </a:bodyPr>
            <a:lstStyle/>
            <a:p>
              <a:pPr lvl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CL" sz="2000" b="1" kern="1200" dirty="0">
                  <a:solidFill>
                    <a:srgbClr val="002060"/>
                  </a:solidFill>
                </a:rPr>
                <a:t>Control de Presiones</a:t>
              </a:r>
            </a:p>
          </p:txBody>
        </p:sp>
      </p:grpSp>
      <p:sp>
        <p:nvSpPr>
          <p:cNvPr id="52" name="Rectángulo 51">
            <a:extLst>
              <a:ext uri="{FF2B5EF4-FFF2-40B4-BE49-F238E27FC236}">
                <a16:creationId xmlns:a16="http://schemas.microsoft.com/office/drawing/2014/main" id="{542CEB6C-CA1B-4E89-ABA3-981A279A441A}"/>
              </a:ext>
            </a:extLst>
          </p:cNvPr>
          <p:cNvSpPr/>
          <p:nvPr/>
        </p:nvSpPr>
        <p:spPr>
          <a:xfrm>
            <a:off x="4933344" y="1187613"/>
            <a:ext cx="4143142" cy="1062227"/>
          </a:xfrm>
          <a:prstGeom prst="rect">
            <a:avLst/>
          </a:prstGeom>
          <a:solidFill>
            <a:schemeClr val="accent1">
              <a:tint val="40000"/>
              <a:hueOff val="0"/>
              <a:satOff val="0"/>
              <a:lumOff val="0"/>
              <a:alpha val="50000"/>
            </a:schemeClr>
          </a:solid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3" name="Rectángulo 52">
            <a:extLst>
              <a:ext uri="{FF2B5EF4-FFF2-40B4-BE49-F238E27FC236}">
                <a16:creationId xmlns:a16="http://schemas.microsoft.com/office/drawing/2014/main" id="{53C319B7-FCD9-430D-8878-789C140255F9}"/>
              </a:ext>
            </a:extLst>
          </p:cNvPr>
          <p:cNvSpPr/>
          <p:nvPr/>
        </p:nvSpPr>
        <p:spPr>
          <a:xfrm>
            <a:off x="4836657" y="1121799"/>
            <a:ext cx="4472301" cy="1213629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t" anchorCtr="0">
            <a:noAutofit/>
          </a:bodyPr>
          <a:lstStyle/>
          <a:p>
            <a:pPr marL="171450" lvl="1" indent="-171450" defTabSz="844550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CL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Gestión de presión en estaciones reductoras de presión y </a:t>
            </a:r>
            <a:r>
              <a:rPr lang="es-CL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Booster</a:t>
            </a:r>
            <a:r>
              <a:rPr lang="es-CL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  <a:p>
            <a:pPr marL="171450" lvl="1" indent="-171450" defTabSz="844550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CL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Mejora en la calidad del servicio respecto a las presiones mínimas y máximas.</a:t>
            </a:r>
          </a:p>
          <a:p>
            <a:pPr marL="171450" lvl="1" indent="-171450" defTabSz="844550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CL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Reducir caudal nocturno en distribución y probabilidad de roturas.</a:t>
            </a:r>
          </a:p>
          <a:p>
            <a:pPr marL="171450" lvl="1" indent="-171450" defTabSz="844550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CL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Normalización de presión aumentando vida útil de red.</a:t>
            </a:r>
          </a:p>
          <a:p>
            <a:pPr marL="171450" lvl="1" indent="-171450" defTabSz="844550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CL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Se incorporan obras de inversión por eficiencia para reducir la presión máxima de 70 a 50 </a:t>
            </a:r>
            <a:r>
              <a:rPr lang="es-CL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mca</a:t>
            </a:r>
            <a:r>
              <a:rPr lang="es-CL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s-CL" sz="1100" kern="1200" dirty="0"/>
          </a:p>
        </p:txBody>
      </p:sp>
      <p:sp>
        <p:nvSpPr>
          <p:cNvPr id="54" name="Rectángulo 53">
            <a:extLst>
              <a:ext uri="{FF2B5EF4-FFF2-40B4-BE49-F238E27FC236}">
                <a16:creationId xmlns:a16="http://schemas.microsoft.com/office/drawing/2014/main" id="{EAF51394-EC5E-4325-8717-2A82C2E66402}"/>
              </a:ext>
            </a:extLst>
          </p:cNvPr>
          <p:cNvSpPr/>
          <p:nvPr/>
        </p:nvSpPr>
        <p:spPr>
          <a:xfrm>
            <a:off x="9229346" y="639275"/>
            <a:ext cx="720080" cy="392868"/>
          </a:xfrm>
          <a:prstGeom prst="rect">
            <a:avLst/>
          </a:prstGeom>
          <a:solidFill>
            <a:srgbClr val="002060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CL" sz="900" kern="1200" dirty="0"/>
              <a:t>Estado Inicial</a:t>
            </a:r>
          </a:p>
        </p:txBody>
      </p:sp>
      <p:sp>
        <p:nvSpPr>
          <p:cNvPr id="55" name="Rectángulo 54">
            <a:extLst>
              <a:ext uri="{FF2B5EF4-FFF2-40B4-BE49-F238E27FC236}">
                <a16:creationId xmlns:a16="http://schemas.microsoft.com/office/drawing/2014/main" id="{915FF8B7-D357-418B-A455-5863BC6B6C0E}"/>
              </a:ext>
            </a:extLst>
          </p:cNvPr>
          <p:cNvSpPr/>
          <p:nvPr/>
        </p:nvSpPr>
        <p:spPr>
          <a:xfrm>
            <a:off x="10067229" y="639275"/>
            <a:ext cx="720080" cy="392868"/>
          </a:xfrm>
          <a:prstGeom prst="rect">
            <a:avLst/>
          </a:prstGeom>
          <a:solidFill>
            <a:srgbClr val="002060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CL" sz="900" kern="1200" dirty="0"/>
              <a:t>Estado Actual</a:t>
            </a:r>
          </a:p>
        </p:txBody>
      </p:sp>
      <p:sp>
        <p:nvSpPr>
          <p:cNvPr id="56" name="Rectángulo 55">
            <a:extLst>
              <a:ext uri="{FF2B5EF4-FFF2-40B4-BE49-F238E27FC236}">
                <a16:creationId xmlns:a16="http://schemas.microsoft.com/office/drawing/2014/main" id="{E8B845B4-2D7C-48E3-A4B7-56FE924CB9F5}"/>
              </a:ext>
            </a:extLst>
          </p:cNvPr>
          <p:cNvSpPr/>
          <p:nvPr/>
        </p:nvSpPr>
        <p:spPr>
          <a:xfrm>
            <a:off x="10901164" y="639927"/>
            <a:ext cx="720080" cy="392868"/>
          </a:xfrm>
          <a:prstGeom prst="rect">
            <a:avLst/>
          </a:prstGeom>
          <a:solidFill>
            <a:srgbClr val="002060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CL" sz="900" dirty="0"/>
              <a:t>Objetivo final</a:t>
            </a:r>
            <a:endParaRPr lang="es-CL" sz="900" kern="1200" dirty="0"/>
          </a:p>
        </p:txBody>
      </p:sp>
      <p:sp>
        <p:nvSpPr>
          <p:cNvPr id="58" name="Rectángulo 57">
            <a:extLst>
              <a:ext uri="{FF2B5EF4-FFF2-40B4-BE49-F238E27FC236}">
                <a16:creationId xmlns:a16="http://schemas.microsoft.com/office/drawing/2014/main" id="{880BCF4E-1507-49A6-888F-CC5D3042063F}"/>
              </a:ext>
            </a:extLst>
          </p:cNvPr>
          <p:cNvSpPr/>
          <p:nvPr/>
        </p:nvSpPr>
        <p:spPr>
          <a:xfrm>
            <a:off x="3324078" y="5485415"/>
            <a:ext cx="8297165" cy="930755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t" anchorCtr="0">
            <a:noAutofit/>
          </a:bodyPr>
          <a:lstStyle/>
          <a:p>
            <a:pPr marL="0" lvl="1" defTabSz="844550">
              <a:lnSpc>
                <a:spcPct val="90000"/>
              </a:lnSpc>
              <a:spcAft>
                <a:spcPct val="15000"/>
              </a:spcAft>
            </a:pPr>
            <a:r>
              <a:rPr lang="es-CL" sz="1600" b="1" u="sng" dirty="0">
                <a:solidFill>
                  <a:schemeClr val="bg1"/>
                </a:solidFill>
              </a:rPr>
              <a:t>Próximos desafíos</a:t>
            </a:r>
          </a:p>
          <a:p>
            <a:pPr marL="171450" lvl="1" indent="-171450" defTabSz="844550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CL" sz="1200" dirty="0">
                <a:solidFill>
                  <a:schemeClr val="bg1"/>
                </a:solidFill>
              </a:rPr>
              <a:t>Control centralizado en monitoreo inteligente de redes.</a:t>
            </a:r>
          </a:p>
          <a:p>
            <a:pPr marL="171450" lvl="1" indent="-171450" defTabSz="844550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CL" sz="1200" kern="1200" dirty="0">
                <a:solidFill>
                  <a:schemeClr val="bg1"/>
                </a:solidFill>
              </a:rPr>
              <a:t>A medidas de 2019 se contará con todas las ERP con monitoreo de presiones en línea.</a:t>
            </a:r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s-CL" sz="1100" kern="1200" dirty="0">
              <a:solidFill>
                <a:schemeClr val="bg1"/>
              </a:solidFill>
            </a:endParaRPr>
          </a:p>
        </p:txBody>
      </p:sp>
      <p:pic>
        <p:nvPicPr>
          <p:cNvPr id="59" name="Imagen 58">
            <a:extLst>
              <a:ext uri="{FF2B5EF4-FFF2-40B4-BE49-F238E27FC236}">
                <a16:creationId xmlns:a16="http://schemas.microsoft.com/office/drawing/2014/main" id="{9E0D2D66-8140-4543-A76E-573983B08B7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93398" y="2524765"/>
            <a:ext cx="6523951" cy="3693960"/>
          </a:xfrm>
          <a:prstGeom prst="rect">
            <a:avLst/>
          </a:prstGeom>
          <a:ln>
            <a:solidFill>
              <a:srgbClr val="002060"/>
            </a:solidFill>
          </a:ln>
        </p:spPr>
      </p:pic>
      <p:sp>
        <p:nvSpPr>
          <p:cNvPr id="62" name="Rectángulo 61">
            <a:extLst>
              <a:ext uri="{FF2B5EF4-FFF2-40B4-BE49-F238E27FC236}">
                <a16:creationId xmlns:a16="http://schemas.microsoft.com/office/drawing/2014/main" id="{8900E9F7-CD53-4CDF-968D-1BA74D71C93F}"/>
              </a:ext>
            </a:extLst>
          </p:cNvPr>
          <p:cNvSpPr/>
          <p:nvPr/>
        </p:nvSpPr>
        <p:spPr>
          <a:xfrm>
            <a:off x="9216892" y="1182407"/>
            <a:ext cx="744992" cy="1062227"/>
          </a:xfrm>
          <a:prstGeom prst="rect">
            <a:avLst/>
          </a:prstGeom>
          <a:solidFill>
            <a:schemeClr val="accent1">
              <a:tint val="40000"/>
              <a:hueOff val="0"/>
              <a:satOff val="0"/>
              <a:lumOff val="0"/>
              <a:alpha val="50000"/>
            </a:schemeClr>
          </a:solid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3" name="Rectángulo 62">
            <a:extLst>
              <a:ext uri="{FF2B5EF4-FFF2-40B4-BE49-F238E27FC236}">
                <a16:creationId xmlns:a16="http://schemas.microsoft.com/office/drawing/2014/main" id="{C80911B4-A212-4D97-BB10-B4D33F3D739F}"/>
              </a:ext>
            </a:extLst>
          </p:cNvPr>
          <p:cNvSpPr/>
          <p:nvPr/>
        </p:nvSpPr>
        <p:spPr>
          <a:xfrm>
            <a:off x="9257228" y="1338168"/>
            <a:ext cx="744996" cy="62085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ctr" anchorCtr="0">
            <a:noAutofit/>
          </a:bodyPr>
          <a:lstStyle/>
          <a:p>
            <a:pPr marL="171450" lvl="1" indent="-17145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s-CL" sz="1900" kern="1200" dirty="0"/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es-CL" dirty="0"/>
              <a:t>0</a:t>
            </a:r>
            <a:r>
              <a:rPr lang="es-CL" kern="1200" dirty="0"/>
              <a:t>%</a:t>
            </a:r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s-CL" kern="1200" dirty="0"/>
          </a:p>
        </p:txBody>
      </p:sp>
      <p:sp>
        <p:nvSpPr>
          <p:cNvPr id="64" name="Rectángulo 63">
            <a:extLst>
              <a:ext uri="{FF2B5EF4-FFF2-40B4-BE49-F238E27FC236}">
                <a16:creationId xmlns:a16="http://schemas.microsoft.com/office/drawing/2014/main" id="{8AD95948-169C-45A1-8630-20A08400CFE3}"/>
              </a:ext>
            </a:extLst>
          </p:cNvPr>
          <p:cNvSpPr/>
          <p:nvPr/>
        </p:nvSpPr>
        <p:spPr>
          <a:xfrm>
            <a:off x="10054775" y="1182407"/>
            <a:ext cx="744992" cy="1062227"/>
          </a:xfrm>
          <a:prstGeom prst="rect">
            <a:avLst/>
          </a:prstGeom>
          <a:solidFill>
            <a:schemeClr val="accent1">
              <a:tint val="40000"/>
              <a:hueOff val="0"/>
              <a:satOff val="0"/>
              <a:lumOff val="0"/>
              <a:alpha val="50000"/>
            </a:schemeClr>
          </a:solid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5" name="Rectángulo 64">
            <a:extLst>
              <a:ext uri="{FF2B5EF4-FFF2-40B4-BE49-F238E27FC236}">
                <a16:creationId xmlns:a16="http://schemas.microsoft.com/office/drawing/2014/main" id="{40673B1C-483F-4A69-87CD-604CDCF520AD}"/>
              </a:ext>
            </a:extLst>
          </p:cNvPr>
          <p:cNvSpPr/>
          <p:nvPr/>
        </p:nvSpPr>
        <p:spPr>
          <a:xfrm>
            <a:off x="10888710" y="1183059"/>
            <a:ext cx="744992" cy="1062227"/>
          </a:xfrm>
          <a:prstGeom prst="rect">
            <a:avLst/>
          </a:prstGeom>
          <a:solidFill>
            <a:schemeClr val="accent1">
              <a:tint val="40000"/>
              <a:hueOff val="0"/>
              <a:satOff val="0"/>
              <a:lumOff val="0"/>
              <a:alpha val="50000"/>
            </a:schemeClr>
          </a:solid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6" name="Rectángulo 65">
            <a:extLst>
              <a:ext uri="{FF2B5EF4-FFF2-40B4-BE49-F238E27FC236}">
                <a16:creationId xmlns:a16="http://schemas.microsoft.com/office/drawing/2014/main" id="{B5B98392-0762-4C61-9669-BC27C107360D}"/>
              </a:ext>
            </a:extLst>
          </p:cNvPr>
          <p:cNvSpPr/>
          <p:nvPr/>
        </p:nvSpPr>
        <p:spPr>
          <a:xfrm>
            <a:off x="9525208" y="1928166"/>
            <a:ext cx="1762447" cy="1812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CL" sz="700" b="1" kern="1200" dirty="0">
                <a:solidFill>
                  <a:srgbClr val="002060"/>
                </a:solidFill>
              </a:rPr>
              <a:t>% de Control</a:t>
            </a:r>
            <a:endParaRPr lang="es-CL" sz="600" b="1" dirty="0">
              <a:solidFill>
                <a:srgbClr val="002060"/>
              </a:solidFill>
            </a:endParaRPr>
          </a:p>
        </p:txBody>
      </p:sp>
      <p:sp>
        <p:nvSpPr>
          <p:cNvPr id="67" name="Rectángulo 66">
            <a:extLst>
              <a:ext uri="{FF2B5EF4-FFF2-40B4-BE49-F238E27FC236}">
                <a16:creationId xmlns:a16="http://schemas.microsoft.com/office/drawing/2014/main" id="{7D7122A1-C740-458E-9CC1-EF6902197BCD}"/>
              </a:ext>
            </a:extLst>
          </p:cNvPr>
          <p:cNvSpPr/>
          <p:nvPr/>
        </p:nvSpPr>
        <p:spPr>
          <a:xfrm>
            <a:off x="10095109" y="1338168"/>
            <a:ext cx="744997" cy="62085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ctr" anchorCtr="0">
            <a:noAutofit/>
          </a:bodyPr>
          <a:lstStyle/>
          <a:p>
            <a:pPr marL="171450" lvl="1" indent="-17145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s-CL" sz="1900" kern="1200" dirty="0"/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es-CL" dirty="0"/>
              <a:t>21</a:t>
            </a:r>
            <a:r>
              <a:rPr lang="es-CL" kern="1200" dirty="0"/>
              <a:t>%</a:t>
            </a:r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s-CL" kern="1200" dirty="0"/>
          </a:p>
        </p:txBody>
      </p:sp>
      <p:sp>
        <p:nvSpPr>
          <p:cNvPr id="68" name="Rectángulo 67">
            <a:extLst>
              <a:ext uri="{FF2B5EF4-FFF2-40B4-BE49-F238E27FC236}">
                <a16:creationId xmlns:a16="http://schemas.microsoft.com/office/drawing/2014/main" id="{99C52ACA-7574-4E4A-8350-7813D587D8C5}"/>
              </a:ext>
            </a:extLst>
          </p:cNvPr>
          <p:cNvSpPr/>
          <p:nvPr/>
        </p:nvSpPr>
        <p:spPr>
          <a:xfrm>
            <a:off x="10929046" y="1338168"/>
            <a:ext cx="744996" cy="62085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ctr" anchorCtr="0">
            <a:noAutofit/>
          </a:bodyPr>
          <a:lstStyle/>
          <a:p>
            <a:pPr marL="171450" lvl="1" indent="-17145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s-CL" sz="1900" kern="1200" dirty="0"/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es-CL" dirty="0"/>
              <a:t>30</a:t>
            </a:r>
            <a:r>
              <a:rPr lang="es-CL" kern="1200" dirty="0"/>
              <a:t>%</a:t>
            </a:r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s-CL" kern="1200" dirty="0"/>
          </a:p>
        </p:txBody>
      </p:sp>
      <p:pic>
        <p:nvPicPr>
          <p:cNvPr id="84" name="Imagen 83">
            <a:extLst>
              <a:ext uri="{FF2B5EF4-FFF2-40B4-BE49-F238E27FC236}">
                <a16:creationId xmlns:a16="http://schemas.microsoft.com/office/drawing/2014/main" id="{823558BF-5E1F-4051-8CCF-045290D3BCA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22527" y="2800982"/>
            <a:ext cx="1524334" cy="994452"/>
          </a:xfrm>
          <a:prstGeom prst="rect">
            <a:avLst/>
          </a:prstGeom>
        </p:spPr>
      </p:pic>
      <p:pic>
        <p:nvPicPr>
          <p:cNvPr id="85" name="Imagen 84">
            <a:extLst>
              <a:ext uri="{FF2B5EF4-FFF2-40B4-BE49-F238E27FC236}">
                <a16:creationId xmlns:a16="http://schemas.microsoft.com/office/drawing/2014/main" id="{35BEB0AA-EA26-4172-8C5C-8DB46066D73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160636" y="4570204"/>
            <a:ext cx="1448117" cy="103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55542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o 4">
            <a:extLst>
              <a:ext uri="{FF2B5EF4-FFF2-40B4-BE49-F238E27FC236}">
                <a16:creationId xmlns:a16="http://schemas.microsoft.com/office/drawing/2014/main" id="{C0AF0B21-9598-484C-B098-D5B513B144F8}"/>
              </a:ext>
            </a:extLst>
          </p:cNvPr>
          <p:cNvGrpSpPr/>
          <p:nvPr/>
        </p:nvGrpSpPr>
        <p:grpSpPr>
          <a:xfrm>
            <a:off x="0" y="10"/>
            <a:ext cx="12192000" cy="6857990"/>
            <a:chOff x="0" y="10"/>
            <a:chExt cx="12192000" cy="6857990"/>
          </a:xfrm>
        </p:grpSpPr>
        <p:pic>
          <p:nvPicPr>
            <p:cNvPr id="4" name="Imagen 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174"/>
            <a:stretch/>
          </p:blipFill>
          <p:spPr>
            <a:xfrm>
              <a:off x="20" y="10"/>
              <a:ext cx="12191980" cy="6857990"/>
            </a:xfrm>
            <a:prstGeom prst="rect">
              <a:avLst/>
            </a:prstGeom>
          </p:spPr>
        </p:pic>
        <p:pic>
          <p:nvPicPr>
            <p:cNvPr id="3" name="Imagen 2">
              <a:extLst>
                <a:ext uri="{FF2B5EF4-FFF2-40B4-BE49-F238E27FC236}">
                  <a16:creationId xmlns:a16="http://schemas.microsoft.com/office/drawing/2014/main" id="{87B5D9BE-495C-4468-A00B-C91B81093E0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332657"/>
              <a:ext cx="2711624" cy="6336704"/>
            </a:xfrm>
            <a:prstGeom prst="rect">
              <a:avLst/>
            </a:prstGeom>
            <a:solidFill>
              <a:srgbClr val="5AB9FA"/>
            </a:solidFill>
          </p:spPr>
        </p:pic>
      </p:grpSp>
      <p:sp>
        <p:nvSpPr>
          <p:cNvPr id="6" name="4 CuadroTexto">
            <a:extLst>
              <a:ext uri="{FF2B5EF4-FFF2-40B4-BE49-F238E27FC236}">
                <a16:creationId xmlns:a16="http://schemas.microsoft.com/office/drawing/2014/main" id="{FB3DB71E-D5EE-4E5A-9F02-5E0984C4E76C}"/>
              </a:ext>
            </a:extLst>
          </p:cNvPr>
          <p:cNvSpPr txBox="1">
            <a:spLocks noChangeArrowheads="1"/>
          </p:cNvSpPr>
          <p:nvPr/>
        </p:nvSpPr>
        <p:spPr>
          <a:xfrm>
            <a:off x="159150" y="926807"/>
            <a:ext cx="2393324" cy="1311067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_tradnl" altLang="es-CL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ACTIVIDADES</a:t>
            </a:r>
          </a:p>
          <a:p>
            <a:pPr algn="ctr"/>
            <a:br>
              <a:rPr lang="es-ES_tradnl" altLang="es-CL" sz="15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s-ES_tradnl" altLang="es-CL" sz="15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CAPA 2 y 3</a:t>
            </a:r>
          </a:p>
          <a:p>
            <a:pPr algn="ctr"/>
            <a:r>
              <a:rPr lang="es-ES_tradnl" altLang="es-CL" sz="15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MEDICIÓN, CONTROL y COMUNICACIÓN</a:t>
            </a:r>
            <a:br>
              <a:rPr lang="es-ES_tradnl" altLang="es-CL" sz="15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es-ES_tradnl" altLang="es-CL" sz="13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91D5AE1C-66D2-4F9B-AAA6-5D43517D91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36" y="2043481"/>
            <a:ext cx="2649188" cy="232258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FABCA206-5E90-42EE-A6A3-9168DC909B49}"/>
              </a:ext>
            </a:extLst>
          </p:cNvPr>
          <p:cNvSpPr/>
          <p:nvPr/>
        </p:nvSpPr>
        <p:spPr>
          <a:xfrm>
            <a:off x="211101" y="2589457"/>
            <a:ext cx="2219333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0" algn="just">
              <a:lnSpc>
                <a:spcPct val="90000"/>
              </a:lnSpc>
              <a:defRPr/>
            </a:pPr>
            <a:r>
              <a:rPr lang="es-CL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gestión de presión tiene una efectividad inmediata, al gestionar las presiones de salida de las fuentes de presión mediante equipos controladores. Además los equipos data </a:t>
            </a:r>
            <a:r>
              <a:rPr lang="es-CL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Logger</a:t>
            </a:r>
            <a:r>
              <a:rPr lang="es-CL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instalados en fuentes de presión mecánicas y puntos desfavorables de la  red permiten la generación de alarmas automatizadas y monitoreo en tiempo real.</a:t>
            </a:r>
          </a:p>
        </p:txBody>
      </p:sp>
      <p:grpSp>
        <p:nvGrpSpPr>
          <p:cNvPr id="49" name="Grupo 48">
            <a:extLst>
              <a:ext uri="{FF2B5EF4-FFF2-40B4-BE49-F238E27FC236}">
                <a16:creationId xmlns:a16="http://schemas.microsoft.com/office/drawing/2014/main" id="{CE01C886-FAD4-49CE-A05F-F8B83DD76AD5}"/>
              </a:ext>
            </a:extLst>
          </p:cNvPr>
          <p:cNvGrpSpPr/>
          <p:nvPr/>
        </p:nvGrpSpPr>
        <p:grpSpPr>
          <a:xfrm>
            <a:off x="3160346" y="1038879"/>
            <a:ext cx="8613758" cy="1309532"/>
            <a:chOff x="5638" y="1"/>
            <a:chExt cx="1857375" cy="696863"/>
          </a:xfrm>
          <a:solidFill>
            <a:schemeClr val="bg1"/>
          </a:solidFill>
        </p:grpSpPr>
        <p:sp>
          <p:nvSpPr>
            <p:cNvPr id="50" name="Rectángulo 49">
              <a:extLst>
                <a:ext uri="{FF2B5EF4-FFF2-40B4-BE49-F238E27FC236}">
                  <a16:creationId xmlns:a16="http://schemas.microsoft.com/office/drawing/2014/main" id="{1D1969CC-8244-4D25-8C5F-31DCD859455A}"/>
                </a:ext>
              </a:extLst>
            </p:cNvPr>
            <p:cNvSpPr/>
            <p:nvPr/>
          </p:nvSpPr>
          <p:spPr>
            <a:xfrm>
              <a:off x="5638" y="1"/>
              <a:ext cx="1857375" cy="696863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1" name="Rectángulo 50">
              <a:extLst>
                <a:ext uri="{FF2B5EF4-FFF2-40B4-BE49-F238E27FC236}">
                  <a16:creationId xmlns:a16="http://schemas.microsoft.com/office/drawing/2014/main" id="{56E601C7-7344-4472-AB0E-61075871F157}"/>
                </a:ext>
              </a:extLst>
            </p:cNvPr>
            <p:cNvSpPr/>
            <p:nvPr/>
          </p:nvSpPr>
          <p:spPr>
            <a:xfrm>
              <a:off x="12765" y="50700"/>
              <a:ext cx="368055" cy="626453"/>
            </a:xfrm>
            <a:prstGeom prst="rect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5128" tIns="77216" rIns="135128" bIns="77216" numCol="1" spcCol="1270" anchor="ctr" anchorCtr="0">
              <a:noAutofit/>
            </a:bodyPr>
            <a:lstStyle/>
            <a:p>
              <a:pPr lvl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CL" sz="2000" b="1" kern="1200" dirty="0">
                  <a:solidFill>
                    <a:srgbClr val="002060"/>
                  </a:solidFill>
                </a:rPr>
                <a:t>Control de Presiones</a:t>
              </a:r>
            </a:p>
          </p:txBody>
        </p:sp>
      </p:grpSp>
      <p:sp>
        <p:nvSpPr>
          <p:cNvPr id="52" name="Rectángulo 51">
            <a:extLst>
              <a:ext uri="{FF2B5EF4-FFF2-40B4-BE49-F238E27FC236}">
                <a16:creationId xmlns:a16="http://schemas.microsoft.com/office/drawing/2014/main" id="{542CEB6C-CA1B-4E89-ABA3-981A279A441A}"/>
              </a:ext>
            </a:extLst>
          </p:cNvPr>
          <p:cNvSpPr/>
          <p:nvPr/>
        </p:nvSpPr>
        <p:spPr>
          <a:xfrm>
            <a:off x="4933344" y="1187613"/>
            <a:ext cx="4143142" cy="1062227"/>
          </a:xfrm>
          <a:prstGeom prst="rect">
            <a:avLst/>
          </a:prstGeom>
          <a:solidFill>
            <a:schemeClr val="accent1">
              <a:tint val="40000"/>
              <a:hueOff val="0"/>
              <a:satOff val="0"/>
              <a:lumOff val="0"/>
              <a:alpha val="50000"/>
            </a:schemeClr>
          </a:solid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3" name="Rectángulo 52">
            <a:extLst>
              <a:ext uri="{FF2B5EF4-FFF2-40B4-BE49-F238E27FC236}">
                <a16:creationId xmlns:a16="http://schemas.microsoft.com/office/drawing/2014/main" id="{53C319B7-FCD9-430D-8878-789C140255F9}"/>
              </a:ext>
            </a:extLst>
          </p:cNvPr>
          <p:cNvSpPr/>
          <p:nvPr/>
        </p:nvSpPr>
        <p:spPr>
          <a:xfrm>
            <a:off x="4836657" y="1121799"/>
            <a:ext cx="4472301" cy="1213629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t" anchorCtr="0">
            <a:noAutofit/>
          </a:bodyPr>
          <a:lstStyle/>
          <a:p>
            <a:pPr marL="171450" lvl="1" indent="-171450" defTabSz="844550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CL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Gestión de presión en estaciones reductoras de presión y </a:t>
            </a:r>
            <a:r>
              <a:rPr lang="es-CL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Booster</a:t>
            </a:r>
            <a:r>
              <a:rPr lang="es-CL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  <a:p>
            <a:pPr marL="171450" lvl="1" indent="-171450" defTabSz="844550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CL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Mejora en la calidad del servicio respecto a las presiones mínimas y máximas.</a:t>
            </a:r>
          </a:p>
          <a:p>
            <a:pPr marL="171450" lvl="1" indent="-171450" defTabSz="844550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CL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Reducir caudal nocturno en distribución y probabilidad de roturas.</a:t>
            </a:r>
          </a:p>
          <a:p>
            <a:pPr marL="171450" lvl="1" indent="-171450" defTabSz="844550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CL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Normalización de presión aumentando vida útil de red.</a:t>
            </a:r>
          </a:p>
          <a:p>
            <a:pPr marL="171450" lvl="1" indent="-171450" defTabSz="844550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CL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Se incorporan obras de inversión por eficiencia para reducir la presión máxima de 70 a 50 </a:t>
            </a:r>
            <a:r>
              <a:rPr lang="es-CL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mca</a:t>
            </a:r>
            <a:r>
              <a:rPr lang="es-CL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s-CL" sz="1100" kern="1200" dirty="0"/>
          </a:p>
        </p:txBody>
      </p:sp>
      <p:sp>
        <p:nvSpPr>
          <p:cNvPr id="54" name="Rectángulo 53">
            <a:extLst>
              <a:ext uri="{FF2B5EF4-FFF2-40B4-BE49-F238E27FC236}">
                <a16:creationId xmlns:a16="http://schemas.microsoft.com/office/drawing/2014/main" id="{EAF51394-EC5E-4325-8717-2A82C2E66402}"/>
              </a:ext>
            </a:extLst>
          </p:cNvPr>
          <p:cNvSpPr/>
          <p:nvPr/>
        </p:nvSpPr>
        <p:spPr>
          <a:xfrm>
            <a:off x="9229346" y="639275"/>
            <a:ext cx="720080" cy="392868"/>
          </a:xfrm>
          <a:prstGeom prst="rect">
            <a:avLst/>
          </a:prstGeom>
          <a:solidFill>
            <a:srgbClr val="002060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CL" sz="900" kern="1200" dirty="0"/>
              <a:t>Estado Inicial</a:t>
            </a:r>
          </a:p>
        </p:txBody>
      </p:sp>
      <p:sp>
        <p:nvSpPr>
          <p:cNvPr id="55" name="Rectángulo 54">
            <a:extLst>
              <a:ext uri="{FF2B5EF4-FFF2-40B4-BE49-F238E27FC236}">
                <a16:creationId xmlns:a16="http://schemas.microsoft.com/office/drawing/2014/main" id="{915FF8B7-D357-418B-A455-5863BC6B6C0E}"/>
              </a:ext>
            </a:extLst>
          </p:cNvPr>
          <p:cNvSpPr/>
          <p:nvPr/>
        </p:nvSpPr>
        <p:spPr>
          <a:xfrm>
            <a:off x="10067229" y="639275"/>
            <a:ext cx="720080" cy="392868"/>
          </a:xfrm>
          <a:prstGeom prst="rect">
            <a:avLst/>
          </a:prstGeom>
          <a:solidFill>
            <a:srgbClr val="002060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CL" sz="900" kern="1200" dirty="0"/>
              <a:t>Estado Actual</a:t>
            </a:r>
          </a:p>
        </p:txBody>
      </p:sp>
      <p:sp>
        <p:nvSpPr>
          <p:cNvPr id="56" name="Rectángulo 55">
            <a:extLst>
              <a:ext uri="{FF2B5EF4-FFF2-40B4-BE49-F238E27FC236}">
                <a16:creationId xmlns:a16="http://schemas.microsoft.com/office/drawing/2014/main" id="{E8B845B4-2D7C-48E3-A4B7-56FE924CB9F5}"/>
              </a:ext>
            </a:extLst>
          </p:cNvPr>
          <p:cNvSpPr/>
          <p:nvPr/>
        </p:nvSpPr>
        <p:spPr>
          <a:xfrm>
            <a:off x="10901164" y="639927"/>
            <a:ext cx="720080" cy="392868"/>
          </a:xfrm>
          <a:prstGeom prst="rect">
            <a:avLst/>
          </a:prstGeom>
          <a:solidFill>
            <a:srgbClr val="002060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CL" sz="900" dirty="0"/>
              <a:t>Objetivo final</a:t>
            </a:r>
            <a:endParaRPr lang="es-CL" sz="900" kern="1200" dirty="0"/>
          </a:p>
        </p:txBody>
      </p:sp>
      <p:sp>
        <p:nvSpPr>
          <p:cNvPr id="62" name="Rectángulo 61">
            <a:extLst>
              <a:ext uri="{FF2B5EF4-FFF2-40B4-BE49-F238E27FC236}">
                <a16:creationId xmlns:a16="http://schemas.microsoft.com/office/drawing/2014/main" id="{8900E9F7-CD53-4CDF-968D-1BA74D71C93F}"/>
              </a:ext>
            </a:extLst>
          </p:cNvPr>
          <p:cNvSpPr/>
          <p:nvPr/>
        </p:nvSpPr>
        <p:spPr>
          <a:xfrm>
            <a:off x="9216892" y="1182407"/>
            <a:ext cx="744992" cy="1062227"/>
          </a:xfrm>
          <a:prstGeom prst="rect">
            <a:avLst/>
          </a:prstGeom>
          <a:solidFill>
            <a:schemeClr val="accent1">
              <a:tint val="40000"/>
              <a:hueOff val="0"/>
              <a:satOff val="0"/>
              <a:lumOff val="0"/>
              <a:alpha val="50000"/>
            </a:schemeClr>
          </a:solid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3" name="Rectángulo 62">
            <a:extLst>
              <a:ext uri="{FF2B5EF4-FFF2-40B4-BE49-F238E27FC236}">
                <a16:creationId xmlns:a16="http://schemas.microsoft.com/office/drawing/2014/main" id="{C80911B4-A212-4D97-BB10-B4D33F3D739F}"/>
              </a:ext>
            </a:extLst>
          </p:cNvPr>
          <p:cNvSpPr/>
          <p:nvPr/>
        </p:nvSpPr>
        <p:spPr>
          <a:xfrm>
            <a:off x="9257228" y="1338168"/>
            <a:ext cx="744996" cy="62085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ctr" anchorCtr="0">
            <a:noAutofit/>
          </a:bodyPr>
          <a:lstStyle/>
          <a:p>
            <a:pPr marL="171450" lvl="1" indent="-17145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s-CL" sz="1900" kern="1200" dirty="0"/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es-CL" dirty="0"/>
              <a:t>0</a:t>
            </a:r>
            <a:r>
              <a:rPr lang="es-CL" kern="1200" dirty="0"/>
              <a:t>%</a:t>
            </a:r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s-CL" kern="1200" dirty="0"/>
          </a:p>
        </p:txBody>
      </p:sp>
      <p:sp>
        <p:nvSpPr>
          <p:cNvPr id="64" name="Rectángulo 63">
            <a:extLst>
              <a:ext uri="{FF2B5EF4-FFF2-40B4-BE49-F238E27FC236}">
                <a16:creationId xmlns:a16="http://schemas.microsoft.com/office/drawing/2014/main" id="{8AD95948-169C-45A1-8630-20A08400CFE3}"/>
              </a:ext>
            </a:extLst>
          </p:cNvPr>
          <p:cNvSpPr/>
          <p:nvPr/>
        </p:nvSpPr>
        <p:spPr>
          <a:xfrm>
            <a:off x="10054775" y="1182407"/>
            <a:ext cx="744992" cy="1062227"/>
          </a:xfrm>
          <a:prstGeom prst="rect">
            <a:avLst/>
          </a:prstGeom>
          <a:solidFill>
            <a:schemeClr val="accent1">
              <a:tint val="40000"/>
              <a:hueOff val="0"/>
              <a:satOff val="0"/>
              <a:lumOff val="0"/>
              <a:alpha val="50000"/>
            </a:schemeClr>
          </a:solid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5" name="Rectángulo 64">
            <a:extLst>
              <a:ext uri="{FF2B5EF4-FFF2-40B4-BE49-F238E27FC236}">
                <a16:creationId xmlns:a16="http://schemas.microsoft.com/office/drawing/2014/main" id="{40673B1C-483F-4A69-87CD-604CDCF520AD}"/>
              </a:ext>
            </a:extLst>
          </p:cNvPr>
          <p:cNvSpPr/>
          <p:nvPr/>
        </p:nvSpPr>
        <p:spPr>
          <a:xfrm>
            <a:off x="10888710" y="1183059"/>
            <a:ext cx="744992" cy="1062227"/>
          </a:xfrm>
          <a:prstGeom prst="rect">
            <a:avLst/>
          </a:prstGeom>
          <a:solidFill>
            <a:schemeClr val="accent1">
              <a:tint val="40000"/>
              <a:hueOff val="0"/>
              <a:satOff val="0"/>
              <a:lumOff val="0"/>
              <a:alpha val="50000"/>
            </a:schemeClr>
          </a:solid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6" name="Rectángulo 65">
            <a:extLst>
              <a:ext uri="{FF2B5EF4-FFF2-40B4-BE49-F238E27FC236}">
                <a16:creationId xmlns:a16="http://schemas.microsoft.com/office/drawing/2014/main" id="{B5B98392-0762-4C61-9669-BC27C107360D}"/>
              </a:ext>
            </a:extLst>
          </p:cNvPr>
          <p:cNvSpPr/>
          <p:nvPr/>
        </p:nvSpPr>
        <p:spPr>
          <a:xfrm>
            <a:off x="9525208" y="1928166"/>
            <a:ext cx="1762447" cy="1812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CL" sz="700" b="1" kern="1200" dirty="0">
                <a:solidFill>
                  <a:srgbClr val="002060"/>
                </a:solidFill>
              </a:rPr>
              <a:t>% de Control</a:t>
            </a:r>
            <a:endParaRPr lang="es-CL" sz="600" b="1" dirty="0">
              <a:solidFill>
                <a:srgbClr val="002060"/>
              </a:solidFill>
            </a:endParaRPr>
          </a:p>
        </p:txBody>
      </p:sp>
      <p:sp>
        <p:nvSpPr>
          <p:cNvPr id="67" name="Rectángulo 66">
            <a:extLst>
              <a:ext uri="{FF2B5EF4-FFF2-40B4-BE49-F238E27FC236}">
                <a16:creationId xmlns:a16="http://schemas.microsoft.com/office/drawing/2014/main" id="{7D7122A1-C740-458E-9CC1-EF6902197BCD}"/>
              </a:ext>
            </a:extLst>
          </p:cNvPr>
          <p:cNvSpPr/>
          <p:nvPr/>
        </p:nvSpPr>
        <p:spPr>
          <a:xfrm>
            <a:off x="10095109" y="1338168"/>
            <a:ext cx="744997" cy="62085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ctr" anchorCtr="0">
            <a:noAutofit/>
          </a:bodyPr>
          <a:lstStyle/>
          <a:p>
            <a:pPr marL="171450" lvl="1" indent="-17145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s-CL" sz="1900" kern="1200" dirty="0"/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es-CL" dirty="0"/>
              <a:t>21</a:t>
            </a:r>
            <a:r>
              <a:rPr lang="es-CL" kern="1200" dirty="0"/>
              <a:t>%</a:t>
            </a:r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s-CL" kern="1200" dirty="0"/>
          </a:p>
        </p:txBody>
      </p:sp>
      <p:sp>
        <p:nvSpPr>
          <p:cNvPr id="68" name="Rectángulo 67">
            <a:extLst>
              <a:ext uri="{FF2B5EF4-FFF2-40B4-BE49-F238E27FC236}">
                <a16:creationId xmlns:a16="http://schemas.microsoft.com/office/drawing/2014/main" id="{99C52ACA-7574-4E4A-8350-7813D587D8C5}"/>
              </a:ext>
            </a:extLst>
          </p:cNvPr>
          <p:cNvSpPr/>
          <p:nvPr/>
        </p:nvSpPr>
        <p:spPr>
          <a:xfrm>
            <a:off x="10929046" y="1338168"/>
            <a:ext cx="744996" cy="62085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ctr" anchorCtr="0">
            <a:noAutofit/>
          </a:bodyPr>
          <a:lstStyle/>
          <a:p>
            <a:pPr marL="171450" lvl="1" indent="-17145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s-CL" sz="1900" kern="1200" dirty="0"/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es-CL" dirty="0"/>
              <a:t>30</a:t>
            </a:r>
            <a:r>
              <a:rPr lang="es-CL" kern="1200" dirty="0"/>
              <a:t>%</a:t>
            </a:r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s-CL" kern="1200" dirty="0"/>
          </a:p>
        </p:txBody>
      </p:sp>
      <p:sp>
        <p:nvSpPr>
          <p:cNvPr id="34" name="AutoShape 2">
            <a:extLst>
              <a:ext uri="{FF2B5EF4-FFF2-40B4-BE49-F238E27FC236}">
                <a16:creationId xmlns:a16="http://schemas.microsoft.com/office/drawing/2014/main" id="{FE42C3DE-45AD-4443-90D9-4419DAEA4A8D}"/>
              </a:ext>
            </a:extLst>
          </p:cNvPr>
          <p:cNvSpPr>
            <a:spLocks/>
          </p:cNvSpPr>
          <p:nvPr/>
        </p:nvSpPr>
        <p:spPr bwMode="auto">
          <a:xfrm>
            <a:off x="2701788" y="2398666"/>
            <a:ext cx="2222183" cy="290513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4289" tIns="34289" rIns="34289" bIns="34289"/>
          <a:lstStyle>
            <a:lvl1pPr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5pPr>
            <a:lvl6pPr marL="25146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6pPr>
            <a:lvl7pPr marL="29718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7pPr>
            <a:lvl8pPr marL="34290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8pPr>
            <a:lvl9pPr marL="38862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9pPr>
          </a:lstStyle>
          <a:p>
            <a:pPr algn="ctr" eaLnBrk="1">
              <a:defRPr/>
            </a:pPr>
            <a:r>
              <a:rPr lang="es-CL" altLang="es-CL" sz="1350" dirty="0"/>
              <a:t>Ciudad: Ovalle</a:t>
            </a:r>
          </a:p>
        </p:txBody>
      </p:sp>
      <p:grpSp>
        <p:nvGrpSpPr>
          <p:cNvPr id="35" name="Grupo 34">
            <a:extLst>
              <a:ext uri="{FF2B5EF4-FFF2-40B4-BE49-F238E27FC236}">
                <a16:creationId xmlns:a16="http://schemas.microsoft.com/office/drawing/2014/main" id="{4764096E-CA78-41C1-8429-D0163978C53E}"/>
              </a:ext>
            </a:extLst>
          </p:cNvPr>
          <p:cNvGrpSpPr/>
          <p:nvPr/>
        </p:nvGrpSpPr>
        <p:grpSpPr>
          <a:xfrm>
            <a:off x="3126533" y="2861684"/>
            <a:ext cx="8854366" cy="3663660"/>
            <a:chOff x="1929869" y="1613663"/>
            <a:chExt cx="8738131" cy="3330871"/>
          </a:xfrm>
        </p:grpSpPr>
        <p:pic>
          <p:nvPicPr>
            <p:cNvPr id="36" name="Imagen 35">
              <a:extLst>
                <a:ext uri="{FF2B5EF4-FFF2-40B4-BE49-F238E27FC236}">
                  <a16:creationId xmlns:a16="http://schemas.microsoft.com/office/drawing/2014/main" id="{BDE40608-4BB3-467A-8018-3DFD2E0FE1C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25185" t="27778" b="19165"/>
            <a:stretch/>
          </p:blipFill>
          <p:spPr>
            <a:xfrm>
              <a:off x="1929869" y="1613663"/>
              <a:ext cx="8738131" cy="3330871"/>
            </a:xfrm>
            <a:prstGeom prst="rect">
              <a:avLst/>
            </a:prstGeom>
          </p:spPr>
        </p:pic>
        <p:cxnSp>
          <p:nvCxnSpPr>
            <p:cNvPr id="37" name="Conector recto 36">
              <a:extLst>
                <a:ext uri="{FF2B5EF4-FFF2-40B4-BE49-F238E27FC236}">
                  <a16:creationId xmlns:a16="http://schemas.microsoft.com/office/drawing/2014/main" id="{89F6C657-2B05-482B-8854-642D7AE3B7D7}"/>
                </a:ext>
              </a:extLst>
            </p:cNvPr>
            <p:cNvCxnSpPr>
              <a:cxnSpLocks/>
            </p:cNvCxnSpPr>
            <p:nvPr/>
          </p:nvCxnSpPr>
          <p:spPr>
            <a:xfrm>
              <a:off x="1929869" y="4007556"/>
              <a:ext cx="6813377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8" name="Conector recto 37">
              <a:extLst>
                <a:ext uri="{FF2B5EF4-FFF2-40B4-BE49-F238E27FC236}">
                  <a16:creationId xmlns:a16="http://schemas.microsoft.com/office/drawing/2014/main" id="{BC4AFE22-8CDD-4DD9-BC54-8652752B8BA1}"/>
                </a:ext>
              </a:extLst>
            </p:cNvPr>
            <p:cNvCxnSpPr>
              <a:cxnSpLocks/>
            </p:cNvCxnSpPr>
            <p:nvPr/>
          </p:nvCxnSpPr>
          <p:spPr>
            <a:xfrm>
              <a:off x="6005689" y="4114800"/>
              <a:ext cx="2737556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9" name="Conector recto 38">
              <a:extLst>
                <a:ext uri="{FF2B5EF4-FFF2-40B4-BE49-F238E27FC236}">
                  <a16:creationId xmlns:a16="http://schemas.microsoft.com/office/drawing/2014/main" id="{C743E4B2-DC3B-4CAC-A4E1-7F320528E39B}"/>
                </a:ext>
              </a:extLst>
            </p:cNvPr>
            <p:cNvCxnSpPr>
              <a:cxnSpLocks/>
            </p:cNvCxnSpPr>
            <p:nvPr/>
          </p:nvCxnSpPr>
          <p:spPr>
            <a:xfrm>
              <a:off x="7258757" y="4233333"/>
              <a:ext cx="1484489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40" name="CuadroTexto 39">
              <a:extLst>
                <a:ext uri="{FF2B5EF4-FFF2-40B4-BE49-F238E27FC236}">
                  <a16:creationId xmlns:a16="http://schemas.microsoft.com/office/drawing/2014/main" id="{A424CC14-45FB-4D90-B32D-3D8A63837DC3}"/>
                </a:ext>
              </a:extLst>
            </p:cNvPr>
            <p:cNvSpPr txBox="1"/>
            <p:nvPr/>
          </p:nvSpPr>
          <p:spPr>
            <a:xfrm>
              <a:off x="2466975" y="3301765"/>
              <a:ext cx="2533650" cy="419333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es-CL" sz="1050" b="1" dirty="0"/>
                <a:t>Sin modulación </a:t>
              </a:r>
              <a:r>
                <a:rPr lang="es-CL" sz="1050" b="1" dirty="0" err="1"/>
                <a:t>Qnoct</a:t>
              </a:r>
              <a:r>
                <a:rPr lang="es-CL" sz="1050" b="1" dirty="0"/>
                <a:t>: 20 [</a:t>
              </a:r>
              <a:r>
                <a:rPr lang="es-CL" sz="1050" b="1" dirty="0" err="1"/>
                <a:t>lt</a:t>
              </a:r>
              <a:r>
                <a:rPr lang="es-CL" sz="1050" b="1" dirty="0"/>
                <a:t>/s]</a:t>
              </a:r>
            </a:p>
            <a:p>
              <a:r>
                <a:rPr lang="es-CL" sz="1050" b="1" dirty="0"/>
                <a:t>P3: 34 [</a:t>
              </a:r>
              <a:r>
                <a:rPr lang="es-CL" sz="1050" b="1" dirty="0" err="1"/>
                <a:t>mca</a:t>
              </a:r>
              <a:r>
                <a:rPr lang="es-CL" sz="1050" b="1" dirty="0"/>
                <a:t>]</a:t>
              </a:r>
            </a:p>
          </p:txBody>
        </p:sp>
        <p:sp>
          <p:nvSpPr>
            <p:cNvPr id="41" name="CuadroTexto 40">
              <a:extLst>
                <a:ext uri="{FF2B5EF4-FFF2-40B4-BE49-F238E27FC236}">
                  <a16:creationId xmlns:a16="http://schemas.microsoft.com/office/drawing/2014/main" id="{C51FFD66-391D-4124-9521-09076B4F4C41}"/>
                </a:ext>
              </a:extLst>
            </p:cNvPr>
            <p:cNvSpPr txBox="1"/>
            <p:nvPr/>
          </p:nvSpPr>
          <p:spPr>
            <a:xfrm>
              <a:off x="4062415" y="4145424"/>
              <a:ext cx="2352675" cy="419333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es-CL" sz="1050" b="1" dirty="0"/>
                <a:t>1era Modulación </a:t>
              </a:r>
              <a:r>
                <a:rPr lang="es-CL" sz="1050" b="1" dirty="0" err="1"/>
                <a:t>Qnoct</a:t>
              </a:r>
              <a:r>
                <a:rPr lang="es-CL" sz="1050" b="1" dirty="0"/>
                <a:t>: 16,5 [</a:t>
              </a:r>
              <a:r>
                <a:rPr lang="es-CL" sz="1050" b="1" dirty="0" err="1"/>
                <a:t>lt</a:t>
              </a:r>
              <a:r>
                <a:rPr lang="es-CL" sz="1050" b="1" dirty="0"/>
                <a:t>/s]</a:t>
              </a:r>
            </a:p>
            <a:p>
              <a:r>
                <a:rPr lang="es-CL" sz="1050" b="1" dirty="0"/>
                <a:t>P3: 24[</a:t>
              </a:r>
              <a:r>
                <a:rPr lang="es-CL" sz="1050" b="1" dirty="0" err="1"/>
                <a:t>mca</a:t>
              </a:r>
              <a:r>
                <a:rPr lang="es-CL" sz="1050" b="1" dirty="0"/>
                <a:t>]</a:t>
              </a:r>
            </a:p>
          </p:txBody>
        </p:sp>
        <p:sp>
          <p:nvSpPr>
            <p:cNvPr id="42" name="CuadroTexto 41">
              <a:extLst>
                <a:ext uri="{FF2B5EF4-FFF2-40B4-BE49-F238E27FC236}">
                  <a16:creationId xmlns:a16="http://schemas.microsoft.com/office/drawing/2014/main" id="{5091A573-DC9F-4171-98FE-937B94B67F71}"/>
                </a:ext>
              </a:extLst>
            </p:cNvPr>
            <p:cNvSpPr txBox="1"/>
            <p:nvPr/>
          </p:nvSpPr>
          <p:spPr>
            <a:xfrm>
              <a:off x="6415090" y="4358101"/>
              <a:ext cx="2352675" cy="419333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es-CL" sz="1050" b="1" dirty="0"/>
                <a:t>Modulación Final </a:t>
              </a:r>
              <a:r>
                <a:rPr lang="es-CL" sz="1050" b="1" dirty="0" err="1"/>
                <a:t>Qnoct</a:t>
              </a:r>
              <a:r>
                <a:rPr lang="es-CL" sz="1050" b="1" dirty="0"/>
                <a:t>: 14,5 [</a:t>
              </a:r>
              <a:r>
                <a:rPr lang="es-CL" sz="1050" b="1" dirty="0" err="1"/>
                <a:t>lt</a:t>
              </a:r>
              <a:r>
                <a:rPr lang="es-CL" sz="1050" b="1" dirty="0"/>
                <a:t>/s]</a:t>
              </a:r>
            </a:p>
            <a:p>
              <a:r>
                <a:rPr lang="es-CL" sz="1050" b="1" dirty="0"/>
                <a:t>P3: 16 [</a:t>
              </a:r>
              <a:r>
                <a:rPr lang="es-CL" sz="1050" b="1" dirty="0" err="1"/>
                <a:t>mca</a:t>
              </a:r>
              <a:r>
                <a:rPr lang="es-CL" sz="1050" b="1" dirty="0"/>
                <a:t>]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418757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o 4">
            <a:extLst>
              <a:ext uri="{FF2B5EF4-FFF2-40B4-BE49-F238E27FC236}">
                <a16:creationId xmlns:a16="http://schemas.microsoft.com/office/drawing/2014/main" id="{C0AF0B21-9598-484C-B098-D5B513B144F8}"/>
              </a:ext>
            </a:extLst>
          </p:cNvPr>
          <p:cNvGrpSpPr/>
          <p:nvPr/>
        </p:nvGrpSpPr>
        <p:grpSpPr>
          <a:xfrm>
            <a:off x="0" y="10"/>
            <a:ext cx="12192000" cy="6857990"/>
            <a:chOff x="0" y="10"/>
            <a:chExt cx="12192000" cy="6857990"/>
          </a:xfrm>
        </p:grpSpPr>
        <p:pic>
          <p:nvPicPr>
            <p:cNvPr id="4" name="Imagen 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174"/>
            <a:stretch/>
          </p:blipFill>
          <p:spPr>
            <a:xfrm>
              <a:off x="20" y="10"/>
              <a:ext cx="12191980" cy="6857990"/>
            </a:xfrm>
            <a:prstGeom prst="rect">
              <a:avLst/>
            </a:prstGeom>
          </p:spPr>
        </p:pic>
        <p:pic>
          <p:nvPicPr>
            <p:cNvPr id="3" name="Imagen 2">
              <a:extLst>
                <a:ext uri="{FF2B5EF4-FFF2-40B4-BE49-F238E27FC236}">
                  <a16:creationId xmlns:a16="http://schemas.microsoft.com/office/drawing/2014/main" id="{87B5D9BE-495C-4468-A00B-C91B81093E0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332657"/>
              <a:ext cx="2711624" cy="6336704"/>
            </a:xfrm>
            <a:prstGeom prst="rect">
              <a:avLst/>
            </a:prstGeom>
            <a:solidFill>
              <a:srgbClr val="5AB9FA"/>
            </a:solidFill>
          </p:spPr>
        </p:pic>
      </p:grpSp>
      <p:sp>
        <p:nvSpPr>
          <p:cNvPr id="6" name="4 CuadroTexto">
            <a:extLst>
              <a:ext uri="{FF2B5EF4-FFF2-40B4-BE49-F238E27FC236}">
                <a16:creationId xmlns:a16="http://schemas.microsoft.com/office/drawing/2014/main" id="{FB3DB71E-D5EE-4E5A-9F02-5E0984C4E76C}"/>
              </a:ext>
            </a:extLst>
          </p:cNvPr>
          <p:cNvSpPr txBox="1">
            <a:spLocks noChangeArrowheads="1"/>
          </p:cNvSpPr>
          <p:nvPr/>
        </p:nvSpPr>
        <p:spPr>
          <a:xfrm>
            <a:off x="159150" y="926807"/>
            <a:ext cx="2393324" cy="1311067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_tradnl" altLang="es-CL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ACTIVIDADES</a:t>
            </a:r>
          </a:p>
          <a:p>
            <a:pPr algn="ctr"/>
            <a:br>
              <a:rPr lang="es-ES_tradnl" altLang="es-CL" sz="15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s-ES_tradnl" altLang="es-CL" sz="15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CAPA 2 y 3</a:t>
            </a:r>
          </a:p>
          <a:p>
            <a:pPr algn="ctr"/>
            <a:r>
              <a:rPr lang="es-ES_tradnl" altLang="es-CL" sz="15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MEDICIÓN, CONTROL y COMUNICACIÓN</a:t>
            </a:r>
            <a:br>
              <a:rPr lang="es-ES_tradnl" altLang="es-CL" sz="15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es-ES_tradnl" altLang="es-CL" sz="13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91D5AE1C-66D2-4F9B-AAA6-5D43517D91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36" y="2043481"/>
            <a:ext cx="2649188" cy="232258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FABCA206-5E90-42EE-A6A3-9168DC909B49}"/>
              </a:ext>
            </a:extLst>
          </p:cNvPr>
          <p:cNvSpPr/>
          <p:nvPr/>
        </p:nvSpPr>
        <p:spPr>
          <a:xfrm>
            <a:off x="211101" y="2589457"/>
            <a:ext cx="2219333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0" algn="just">
              <a:lnSpc>
                <a:spcPct val="90000"/>
              </a:lnSpc>
              <a:defRPr/>
            </a:pPr>
            <a:r>
              <a:rPr lang="es-CL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gestión de presión tiene una efectividad inmediata, al gestionar las presiones de salida de las fuentes de presión mediante equipos controladores. Además los equipos data </a:t>
            </a:r>
            <a:r>
              <a:rPr lang="es-CL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Logger</a:t>
            </a:r>
            <a:r>
              <a:rPr lang="es-CL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instalados en fuentes de presión mecánicas y puntos desfavorables de la  red permiten la generación de alarmas automatizadas y monitoreo en tiempo real.</a:t>
            </a:r>
          </a:p>
        </p:txBody>
      </p:sp>
      <p:grpSp>
        <p:nvGrpSpPr>
          <p:cNvPr id="49" name="Grupo 48">
            <a:extLst>
              <a:ext uri="{FF2B5EF4-FFF2-40B4-BE49-F238E27FC236}">
                <a16:creationId xmlns:a16="http://schemas.microsoft.com/office/drawing/2014/main" id="{CE01C886-FAD4-49CE-A05F-F8B83DD76AD5}"/>
              </a:ext>
            </a:extLst>
          </p:cNvPr>
          <p:cNvGrpSpPr/>
          <p:nvPr/>
        </p:nvGrpSpPr>
        <p:grpSpPr>
          <a:xfrm>
            <a:off x="3160346" y="1038879"/>
            <a:ext cx="8613758" cy="1309532"/>
            <a:chOff x="5638" y="1"/>
            <a:chExt cx="1857375" cy="696863"/>
          </a:xfrm>
          <a:solidFill>
            <a:schemeClr val="bg1"/>
          </a:solidFill>
        </p:grpSpPr>
        <p:sp>
          <p:nvSpPr>
            <p:cNvPr id="50" name="Rectángulo 49">
              <a:extLst>
                <a:ext uri="{FF2B5EF4-FFF2-40B4-BE49-F238E27FC236}">
                  <a16:creationId xmlns:a16="http://schemas.microsoft.com/office/drawing/2014/main" id="{1D1969CC-8244-4D25-8C5F-31DCD859455A}"/>
                </a:ext>
              </a:extLst>
            </p:cNvPr>
            <p:cNvSpPr/>
            <p:nvPr/>
          </p:nvSpPr>
          <p:spPr>
            <a:xfrm>
              <a:off x="5638" y="1"/>
              <a:ext cx="1857375" cy="696863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1" name="Rectángulo 50">
              <a:extLst>
                <a:ext uri="{FF2B5EF4-FFF2-40B4-BE49-F238E27FC236}">
                  <a16:creationId xmlns:a16="http://schemas.microsoft.com/office/drawing/2014/main" id="{56E601C7-7344-4472-AB0E-61075871F157}"/>
                </a:ext>
              </a:extLst>
            </p:cNvPr>
            <p:cNvSpPr/>
            <p:nvPr/>
          </p:nvSpPr>
          <p:spPr>
            <a:xfrm>
              <a:off x="12765" y="50700"/>
              <a:ext cx="368055" cy="626453"/>
            </a:xfrm>
            <a:prstGeom prst="rect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5128" tIns="77216" rIns="135128" bIns="77216" numCol="1" spcCol="1270" anchor="ctr" anchorCtr="0">
              <a:noAutofit/>
            </a:bodyPr>
            <a:lstStyle/>
            <a:p>
              <a:pPr lvl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CL" sz="2000" b="1" kern="1200" dirty="0">
                  <a:solidFill>
                    <a:srgbClr val="002060"/>
                  </a:solidFill>
                </a:rPr>
                <a:t>Control de Presiones</a:t>
              </a:r>
            </a:p>
          </p:txBody>
        </p:sp>
      </p:grpSp>
      <p:sp>
        <p:nvSpPr>
          <p:cNvPr id="52" name="Rectángulo 51">
            <a:extLst>
              <a:ext uri="{FF2B5EF4-FFF2-40B4-BE49-F238E27FC236}">
                <a16:creationId xmlns:a16="http://schemas.microsoft.com/office/drawing/2014/main" id="{542CEB6C-CA1B-4E89-ABA3-981A279A441A}"/>
              </a:ext>
            </a:extLst>
          </p:cNvPr>
          <p:cNvSpPr/>
          <p:nvPr/>
        </p:nvSpPr>
        <p:spPr>
          <a:xfrm>
            <a:off x="4933344" y="1187613"/>
            <a:ext cx="4143142" cy="1062227"/>
          </a:xfrm>
          <a:prstGeom prst="rect">
            <a:avLst/>
          </a:prstGeom>
          <a:solidFill>
            <a:schemeClr val="accent1">
              <a:tint val="40000"/>
              <a:hueOff val="0"/>
              <a:satOff val="0"/>
              <a:lumOff val="0"/>
              <a:alpha val="50000"/>
            </a:schemeClr>
          </a:solid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3" name="Rectángulo 52">
            <a:extLst>
              <a:ext uri="{FF2B5EF4-FFF2-40B4-BE49-F238E27FC236}">
                <a16:creationId xmlns:a16="http://schemas.microsoft.com/office/drawing/2014/main" id="{53C319B7-FCD9-430D-8878-789C140255F9}"/>
              </a:ext>
            </a:extLst>
          </p:cNvPr>
          <p:cNvSpPr/>
          <p:nvPr/>
        </p:nvSpPr>
        <p:spPr>
          <a:xfrm>
            <a:off x="4836657" y="1121799"/>
            <a:ext cx="4472301" cy="1213629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t" anchorCtr="0">
            <a:noAutofit/>
          </a:bodyPr>
          <a:lstStyle/>
          <a:p>
            <a:pPr marL="171450" lvl="1" indent="-171450" defTabSz="844550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CL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Gestión de presión en estaciones reductoras de presión y </a:t>
            </a:r>
            <a:r>
              <a:rPr lang="es-CL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Booster</a:t>
            </a:r>
            <a:r>
              <a:rPr lang="es-CL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  <a:p>
            <a:pPr marL="171450" lvl="1" indent="-171450" defTabSz="844550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CL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Mejora en la calidad del servicio respecto a las presiones mínimas y máximas.</a:t>
            </a:r>
          </a:p>
          <a:p>
            <a:pPr marL="171450" lvl="1" indent="-171450" defTabSz="844550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CL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Reducir caudal nocturno en distribución y probabilidad de roturas.</a:t>
            </a:r>
          </a:p>
          <a:p>
            <a:pPr marL="171450" lvl="1" indent="-171450" defTabSz="844550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CL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Normalización de presión aumentando vida útil de red.</a:t>
            </a:r>
          </a:p>
          <a:p>
            <a:pPr marL="171450" lvl="1" indent="-171450" defTabSz="844550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CL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Se incorporan obras de inversión por eficiencia para reducir la presión máxima de 70 a 50 </a:t>
            </a:r>
            <a:r>
              <a:rPr lang="es-CL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mca</a:t>
            </a:r>
            <a:r>
              <a:rPr lang="es-CL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s-CL" sz="1100" kern="1200" dirty="0"/>
          </a:p>
        </p:txBody>
      </p:sp>
      <p:sp>
        <p:nvSpPr>
          <p:cNvPr id="54" name="Rectángulo 53">
            <a:extLst>
              <a:ext uri="{FF2B5EF4-FFF2-40B4-BE49-F238E27FC236}">
                <a16:creationId xmlns:a16="http://schemas.microsoft.com/office/drawing/2014/main" id="{EAF51394-EC5E-4325-8717-2A82C2E66402}"/>
              </a:ext>
            </a:extLst>
          </p:cNvPr>
          <p:cNvSpPr/>
          <p:nvPr/>
        </p:nvSpPr>
        <p:spPr>
          <a:xfrm>
            <a:off x="9229346" y="639275"/>
            <a:ext cx="720080" cy="392868"/>
          </a:xfrm>
          <a:prstGeom prst="rect">
            <a:avLst/>
          </a:prstGeom>
          <a:solidFill>
            <a:srgbClr val="002060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CL" sz="900" kern="1200" dirty="0"/>
              <a:t>Estado Inicial</a:t>
            </a:r>
          </a:p>
        </p:txBody>
      </p:sp>
      <p:sp>
        <p:nvSpPr>
          <p:cNvPr id="55" name="Rectángulo 54">
            <a:extLst>
              <a:ext uri="{FF2B5EF4-FFF2-40B4-BE49-F238E27FC236}">
                <a16:creationId xmlns:a16="http://schemas.microsoft.com/office/drawing/2014/main" id="{915FF8B7-D357-418B-A455-5863BC6B6C0E}"/>
              </a:ext>
            </a:extLst>
          </p:cNvPr>
          <p:cNvSpPr/>
          <p:nvPr/>
        </p:nvSpPr>
        <p:spPr>
          <a:xfrm>
            <a:off x="10067229" y="639275"/>
            <a:ext cx="720080" cy="392868"/>
          </a:xfrm>
          <a:prstGeom prst="rect">
            <a:avLst/>
          </a:prstGeom>
          <a:solidFill>
            <a:srgbClr val="002060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CL" sz="900" kern="1200" dirty="0"/>
              <a:t>Estado Actual</a:t>
            </a:r>
          </a:p>
        </p:txBody>
      </p:sp>
      <p:sp>
        <p:nvSpPr>
          <p:cNvPr id="56" name="Rectángulo 55">
            <a:extLst>
              <a:ext uri="{FF2B5EF4-FFF2-40B4-BE49-F238E27FC236}">
                <a16:creationId xmlns:a16="http://schemas.microsoft.com/office/drawing/2014/main" id="{E8B845B4-2D7C-48E3-A4B7-56FE924CB9F5}"/>
              </a:ext>
            </a:extLst>
          </p:cNvPr>
          <p:cNvSpPr/>
          <p:nvPr/>
        </p:nvSpPr>
        <p:spPr>
          <a:xfrm>
            <a:off x="10901164" y="639927"/>
            <a:ext cx="720080" cy="392868"/>
          </a:xfrm>
          <a:prstGeom prst="rect">
            <a:avLst/>
          </a:prstGeom>
          <a:solidFill>
            <a:srgbClr val="002060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CL" sz="900" dirty="0"/>
              <a:t>Objetivo final</a:t>
            </a:r>
            <a:endParaRPr lang="es-CL" sz="900" kern="1200" dirty="0"/>
          </a:p>
        </p:txBody>
      </p:sp>
      <p:sp>
        <p:nvSpPr>
          <p:cNvPr id="62" name="Rectángulo 61">
            <a:extLst>
              <a:ext uri="{FF2B5EF4-FFF2-40B4-BE49-F238E27FC236}">
                <a16:creationId xmlns:a16="http://schemas.microsoft.com/office/drawing/2014/main" id="{8900E9F7-CD53-4CDF-968D-1BA74D71C93F}"/>
              </a:ext>
            </a:extLst>
          </p:cNvPr>
          <p:cNvSpPr/>
          <p:nvPr/>
        </p:nvSpPr>
        <p:spPr>
          <a:xfrm>
            <a:off x="9216892" y="1182407"/>
            <a:ext cx="744992" cy="1062227"/>
          </a:xfrm>
          <a:prstGeom prst="rect">
            <a:avLst/>
          </a:prstGeom>
          <a:solidFill>
            <a:schemeClr val="accent1">
              <a:tint val="40000"/>
              <a:hueOff val="0"/>
              <a:satOff val="0"/>
              <a:lumOff val="0"/>
              <a:alpha val="50000"/>
            </a:schemeClr>
          </a:solid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3" name="Rectángulo 62">
            <a:extLst>
              <a:ext uri="{FF2B5EF4-FFF2-40B4-BE49-F238E27FC236}">
                <a16:creationId xmlns:a16="http://schemas.microsoft.com/office/drawing/2014/main" id="{C80911B4-A212-4D97-BB10-B4D33F3D739F}"/>
              </a:ext>
            </a:extLst>
          </p:cNvPr>
          <p:cNvSpPr/>
          <p:nvPr/>
        </p:nvSpPr>
        <p:spPr>
          <a:xfrm>
            <a:off x="9257228" y="1338168"/>
            <a:ext cx="744996" cy="62085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ctr" anchorCtr="0">
            <a:noAutofit/>
          </a:bodyPr>
          <a:lstStyle/>
          <a:p>
            <a:pPr marL="171450" lvl="1" indent="-17145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s-CL" sz="1900" kern="1200" dirty="0"/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es-CL" dirty="0"/>
              <a:t>0</a:t>
            </a:r>
            <a:r>
              <a:rPr lang="es-CL" kern="1200" dirty="0"/>
              <a:t>%</a:t>
            </a:r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s-CL" kern="1200" dirty="0"/>
          </a:p>
        </p:txBody>
      </p:sp>
      <p:sp>
        <p:nvSpPr>
          <p:cNvPr id="64" name="Rectángulo 63">
            <a:extLst>
              <a:ext uri="{FF2B5EF4-FFF2-40B4-BE49-F238E27FC236}">
                <a16:creationId xmlns:a16="http://schemas.microsoft.com/office/drawing/2014/main" id="{8AD95948-169C-45A1-8630-20A08400CFE3}"/>
              </a:ext>
            </a:extLst>
          </p:cNvPr>
          <p:cNvSpPr/>
          <p:nvPr/>
        </p:nvSpPr>
        <p:spPr>
          <a:xfrm>
            <a:off x="10054775" y="1182407"/>
            <a:ext cx="744992" cy="1062227"/>
          </a:xfrm>
          <a:prstGeom prst="rect">
            <a:avLst/>
          </a:prstGeom>
          <a:solidFill>
            <a:schemeClr val="accent1">
              <a:tint val="40000"/>
              <a:hueOff val="0"/>
              <a:satOff val="0"/>
              <a:lumOff val="0"/>
              <a:alpha val="50000"/>
            </a:schemeClr>
          </a:solid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5" name="Rectángulo 64">
            <a:extLst>
              <a:ext uri="{FF2B5EF4-FFF2-40B4-BE49-F238E27FC236}">
                <a16:creationId xmlns:a16="http://schemas.microsoft.com/office/drawing/2014/main" id="{40673B1C-483F-4A69-87CD-604CDCF520AD}"/>
              </a:ext>
            </a:extLst>
          </p:cNvPr>
          <p:cNvSpPr/>
          <p:nvPr/>
        </p:nvSpPr>
        <p:spPr>
          <a:xfrm>
            <a:off x="10888710" y="1183059"/>
            <a:ext cx="744992" cy="1062227"/>
          </a:xfrm>
          <a:prstGeom prst="rect">
            <a:avLst/>
          </a:prstGeom>
          <a:solidFill>
            <a:schemeClr val="accent1">
              <a:tint val="40000"/>
              <a:hueOff val="0"/>
              <a:satOff val="0"/>
              <a:lumOff val="0"/>
              <a:alpha val="50000"/>
            </a:schemeClr>
          </a:solid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6" name="Rectángulo 65">
            <a:extLst>
              <a:ext uri="{FF2B5EF4-FFF2-40B4-BE49-F238E27FC236}">
                <a16:creationId xmlns:a16="http://schemas.microsoft.com/office/drawing/2014/main" id="{B5B98392-0762-4C61-9669-BC27C107360D}"/>
              </a:ext>
            </a:extLst>
          </p:cNvPr>
          <p:cNvSpPr/>
          <p:nvPr/>
        </p:nvSpPr>
        <p:spPr>
          <a:xfrm>
            <a:off x="9525208" y="1928166"/>
            <a:ext cx="1762447" cy="1812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CL" sz="700" b="1" kern="1200" dirty="0">
                <a:solidFill>
                  <a:srgbClr val="002060"/>
                </a:solidFill>
              </a:rPr>
              <a:t>% de Control</a:t>
            </a:r>
            <a:endParaRPr lang="es-CL" sz="600" b="1" dirty="0">
              <a:solidFill>
                <a:srgbClr val="002060"/>
              </a:solidFill>
            </a:endParaRPr>
          </a:p>
        </p:txBody>
      </p:sp>
      <p:sp>
        <p:nvSpPr>
          <p:cNvPr id="67" name="Rectángulo 66">
            <a:extLst>
              <a:ext uri="{FF2B5EF4-FFF2-40B4-BE49-F238E27FC236}">
                <a16:creationId xmlns:a16="http://schemas.microsoft.com/office/drawing/2014/main" id="{7D7122A1-C740-458E-9CC1-EF6902197BCD}"/>
              </a:ext>
            </a:extLst>
          </p:cNvPr>
          <p:cNvSpPr/>
          <p:nvPr/>
        </p:nvSpPr>
        <p:spPr>
          <a:xfrm>
            <a:off x="10095109" y="1338168"/>
            <a:ext cx="744997" cy="62085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ctr" anchorCtr="0">
            <a:noAutofit/>
          </a:bodyPr>
          <a:lstStyle/>
          <a:p>
            <a:pPr marL="171450" lvl="1" indent="-17145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s-CL" sz="1900" kern="1200" dirty="0"/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es-CL" dirty="0"/>
              <a:t>21</a:t>
            </a:r>
            <a:r>
              <a:rPr lang="es-CL" kern="1200" dirty="0"/>
              <a:t>%</a:t>
            </a:r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s-CL" kern="1200" dirty="0"/>
          </a:p>
        </p:txBody>
      </p:sp>
      <p:sp>
        <p:nvSpPr>
          <p:cNvPr id="68" name="Rectángulo 67">
            <a:extLst>
              <a:ext uri="{FF2B5EF4-FFF2-40B4-BE49-F238E27FC236}">
                <a16:creationId xmlns:a16="http://schemas.microsoft.com/office/drawing/2014/main" id="{99C52ACA-7574-4E4A-8350-7813D587D8C5}"/>
              </a:ext>
            </a:extLst>
          </p:cNvPr>
          <p:cNvSpPr/>
          <p:nvPr/>
        </p:nvSpPr>
        <p:spPr>
          <a:xfrm>
            <a:off x="10929046" y="1338168"/>
            <a:ext cx="744996" cy="62085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ctr" anchorCtr="0">
            <a:noAutofit/>
          </a:bodyPr>
          <a:lstStyle/>
          <a:p>
            <a:pPr marL="171450" lvl="1" indent="-17145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s-CL" sz="1900" kern="1200" dirty="0"/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es-CL" dirty="0"/>
              <a:t>30</a:t>
            </a:r>
            <a:r>
              <a:rPr lang="es-CL" kern="1200" dirty="0"/>
              <a:t>%</a:t>
            </a:r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s-CL" kern="1200" dirty="0"/>
          </a:p>
        </p:txBody>
      </p:sp>
      <p:sp>
        <p:nvSpPr>
          <p:cNvPr id="61" name="AutoShape 2">
            <a:extLst>
              <a:ext uri="{FF2B5EF4-FFF2-40B4-BE49-F238E27FC236}">
                <a16:creationId xmlns:a16="http://schemas.microsoft.com/office/drawing/2014/main" id="{F88B8A86-51D6-4871-89C3-A3E021D80147}"/>
              </a:ext>
            </a:extLst>
          </p:cNvPr>
          <p:cNvSpPr>
            <a:spLocks/>
          </p:cNvSpPr>
          <p:nvPr/>
        </p:nvSpPr>
        <p:spPr bwMode="auto">
          <a:xfrm>
            <a:off x="2656585" y="2378317"/>
            <a:ext cx="2222183" cy="290513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4289" tIns="34289" rIns="34289" bIns="34289"/>
          <a:lstStyle>
            <a:lvl1pPr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5pPr>
            <a:lvl6pPr marL="25146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6pPr>
            <a:lvl7pPr marL="29718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7pPr>
            <a:lvl8pPr marL="34290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8pPr>
            <a:lvl9pPr marL="38862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9pPr>
          </a:lstStyle>
          <a:p>
            <a:pPr algn="ctr" eaLnBrk="1">
              <a:defRPr/>
            </a:pPr>
            <a:r>
              <a:rPr lang="es-CL" altLang="es-CL" sz="1350" dirty="0"/>
              <a:t>Ciudad: Ovalle</a:t>
            </a:r>
          </a:p>
        </p:txBody>
      </p:sp>
      <p:sp>
        <p:nvSpPr>
          <p:cNvPr id="69" name="Rectángulo 68">
            <a:extLst>
              <a:ext uri="{FF2B5EF4-FFF2-40B4-BE49-F238E27FC236}">
                <a16:creationId xmlns:a16="http://schemas.microsoft.com/office/drawing/2014/main" id="{A0DCA2E3-FDA9-48F2-967A-9CF95FAB9D63}"/>
              </a:ext>
            </a:extLst>
          </p:cNvPr>
          <p:cNvSpPr/>
          <p:nvPr/>
        </p:nvSpPr>
        <p:spPr>
          <a:xfrm>
            <a:off x="3103123" y="2596641"/>
            <a:ext cx="5474942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s-CL" sz="1500" dirty="0"/>
              <a:t>Propuesta ERP Romeral</a:t>
            </a:r>
          </a:p>
          <a:p>
            <a:pPr marL="514350" lvl="1" indent="-342900" algn="just">
              <a:buFont typeface="Wingdings" panose="05000000000000000000" pitchFamily="2" charset="2"/>
              <a:buChar char="ü"/>
            </a:pPr>
            <a:r>
              <a:rPr lang="es-CL" sz="1500" dirty="0"/>
              <a:t>Mayor impacto en las pérdidas</a:t>
            </a:r>
          </a:p>
          <a:p>
            <a:pPr marL="514350" lvl="1" indent="-342900" algn="just">
              <a:buFont typeface="Wingdings" panose="05000000000000000000" pitchFamily="2" charset="2"/>
              <a:buChar char="ü"/>
            </a:pPr>
            <a:r>
              <a:rPr lang="es-CL" sz="1500" dirty="0"/>
              <a:t>Mayor número de clientes beneficiados</a:t>
            </a:r>
          </a:p>
          <a:p>
            <a:pPr marL="514350" lvl="1" indent="-342900" algn="just">
              <a:buFont typeface="Wingdings" panose="05000000000000000000" pitchFamily="2" charset="2"/>
              <a:buChar char="ü"/>
            </a:pPr>
            <a:r>
              <a:rPr lang="es-CL" sz="1500" dirty="0"/>
              <a:t>Sectores complejos de intervenir</a:t>
            </a:r>
          </a:p>
          <a:p>
            <a:pPr marL="514350" lvl="1" indent="-342900" algn="just">
              <a:buFont typeface="Wingdings" panose="05000000000000000000" pitchFamily="2" charset="2"/>
              <a:buChar char="ü"/>
            </a:pPr>
            <a:r>
              <a:rPr lang="es-CL" sz="1500" dirty="0"/>
              <a:t>Integración de condiciones físicas de las red con análisis operacional y modelos hidráulicos</a:t>
            </a:r>
          </a:p>
          <a:p>
            <a:pPr marL="514350" lvl="1" indent="-342900" algn="just">
              <a:buFont typeface="Wingdings" panose="05000000000000000000" pitchFamily="2" charset="2"/>
              <a:buChar char="ü"/>
            </a:pPr>
            <a:r>
              <a:rPr lang="es-CL" sz="1500" dirty="0"/>
              <a:t>Obras anexas para asegurar operación</a:t>
            </a:r>
          </a:p>
          <a:p>
            <a:pPr marL="514350" lvl="1" indent="-342900" algn="just">
              <a:buFont typeface="Wingdings" panose="05000000000000000000" pitchFamily="2" charset="2"/>
              <a:buChar char="ü"/>
            </a:pPr>
            <a:r>
              <a:rPr lang="es-CL" sz="1500" dirty="0"/>
              <a:t>Verificación en terreno</a:t>
            </a:r>
          </a:p>
          <a:p>
            <a:pPr marL="514350" lvl="1" indent="-342900">
              <a:buFont typeface="Wingdings" panose="05000000000000000000" pitchFamily="2" charset="2"/>
              <a:buChar char="ü"/>
            </a:pPr>
            <a:endParaRPr lang="es-CL" sz="1500" dirty="0"/>
          </a:p>
        </p:txBody>
      </p:sp>
      <p:pic>
        <p:nvPicPr>
          <p:cNvPr id="70" name="Imagen 69">
            <a:extLst>
              <a:ext uri="{FF2B5EF4-FFF2-40B4-BE49-F238E27FC236}">
                <a16:creationId xmlns:a16="http://schemas.microsoft.com/office/drawing/2014/main" id="{ACB64343-7FFF-4711-9FAE-B34BD5AFC68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325" y="4316136"/>
            <a:ext cx="3253779" cy="2187212"/>
          </a:xfrm>
          <a:prstGeom prst="rect">
            <a:avLst/>
          </a:prstGeom>
        </p:spPr>
      </p:pic>
      <p:grpSp>
        <p:nvGrpSpPr>
          <p:cNvPr id="71" name="Grupo 70">
            <a:extLst>
              <a:ext uri="{FF2B5EF4-FFF2-40B4-BE49-F238E27FC236}">
                <a16:creationId xmlns:a16="http://schemas.microsoft.com/office/drawing/2014/main" id="{56379532-D619-4C6A-B721-C89D2E840631}"/>
              </a:ext>
            </a:extLst>
          </p:cNvPr>
          <p:cNvGrpSpPr/>
          <p:nvPr/>
        </p:nvGrpSpPr>
        <p:grpSpPr>
          <a:xfrm>
            <a:off x="3492782" y="4645014"/>
            <a:ext cx="4421333" cy="1943437"/>
            <a:chOff x="1122218" y="3186096"/>
            <a:chExt cx="5895110" cy="2591249"/>
          </a:xfrm>
        </p:grpSpPr>
        <p:grpSp>
          <p:nvGrpSpPr>
            <p:cNvPr id="72" name="Grupo 71">
              <a:extLst>
                <a:ext uri="{FF2B5EF4-FFF2-40B4-BE49-F238E27FC236}">
                  <a16:creationId xmlns:a16="http://schemas.microsoft.com/office/drawing/2014/main" id="{F77754EF-38E2-4A24-B82E-0BFB262B96FB}"/>
                </a:ext>
              </a:extLst>
            </p:cNvPr>
            <p:cNvGrpSpPr/>
            <p:nvPr/>
          </p:nvGrpSpPr>
          <p:grpSpPr>
            <a:xfrm>
              <a:off x="1122218" y="3186096"/>
              <a:ext cx="5895110" cy="2591249"/>
              <a:chOff x="2641599" y="997527"/>
              <a:chExt cx="7250545" cy="4452043"/>
            </a:xfrm>
          </p:grpSpPr>
          <p:grpSp>
            <p:nvGrpSpPr>
              <p:cNvPr id="74" name="Grupo 73">
                <a:extLst>
                  <a:ext uri="{FF2B5EF4-FFF2-40B4-BE49-F238E27FC236}">
                    <a16:creationId xmlns:a16="http://schemas.microsoft.com/office/drawing/2014/main" id="{B75E01F9-A547-4CAE-B65E-A26C6ABC7EB7}"/>
                  </a:ext>
                </a:extLst>
              </p:cNvPr>
              <p:cNvGrpSpPr/>
              <p:nvPr/>
            </p:nvGrpSpPr>
            <p:grpSpPr>
              <a:xfrm>
                <a:off x="2641599" y="997527"/>
                <a:ext cx="7250545" cy="4452043"/>
                <a:chOff x="4727575" y="1610042"/>
                <a:chExt cx="5708650" cy="3968115"/>
              </a:xfrm>
            </p:grpSpPr>
            <p:pic>
              <p:nvPicPr>
                <p:cNvPr id="76" name="Imagen 75">
                  <a:extLst>
                    <a:ext uri="{FF2B5EF4-FFF2-40B4-BE49-F238E27FC236}">
                      <a16:creationId xmlns:a16="http://schemas.microsoft.com/office/drawing/2014/main" id="{A32F2314-2E75-475D-A029-076628CCC715}"/>
                    </a:ext>
                  </a:extLst>
                </p:cNvPr>
                <p:cNvPicPr/>
                <p:nvPr/>
              </p:nvPicPr>
              <p:blipFill rotWithShape="1">
                <a:blip r:embed="rId6"/>
                <a:srcRect l="10624" t="46533" r="66147" b="6102"/>
                <a:stretch/>
              </p:blipFill>
              <p:spPr bwMode="auto">
                <a:xfrm>
                  <a:off x="4727575" y="1610042"/>
                  <a:ext cx="5708650" cy="3968115"/>
                </a:xfrm>
                <a:prstGeom prst="rect">
                  <a:avLst/>
                </a:prstGeom>
                <a:ln>
                  <a:solidFill>
                    <a:schemeClr val="accent1"/>
                  </a:solidFill>
                </a:ln>
                <a:extLst>
                  <a:ext uri="{53640926-AAD7-44D8-BBD7-CCE9431645EC}">
                    <a14:shadowObscured xmlns:a14="http://schemas.microsoft.com/office/drawing/2010/main"/>
                  </a:ext>
                </a:extLst>
              </p:spPr>
            </p:pic>
            <p:sp>
              <p:nvSpPr>
                <p:cNvPr id="77" name="Freeform 2">
                  <a:extLst>
                    <a:ext uri="{FF2B5EF4-FFF2-40B4-BE49-F238E27FC236}">
                      <a16:creationId xmlns:a16="http://schemas.microsoft.com/office/drawing/2014/main" id="{3FFB9830-C9EE-4DE9-9416-2B5BB496B10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554663" y="3341369"/>
                  <a:ext cx="2965450" cy="2217738"/>
                </a:xfrm>
                <a:custGeom>
                  <a:avLst/>
                  <a:gdLst>
                    <a:gd name="T0" fmla="*/ 2933700 w 4670"/>
                    <a:gd name="T1" fmla="*/ 55880 h 3493"/>
                    <a:gd name="T2" fmla="*/ 2774950 w 4670"/>
                    <a:gd name="T3" fmla="*/ 127000 h 3493"/>
                    <a:gd name="T4" fmla="*/ 2710815 w 4670"/>
                    <a:gd name="T5" fmla="*/ 0 h 3493"/>
                    <a:gd name="T6" fmla="*/ 2496185 w 4670"/>
                    <a:gd name="T7" fmla="*/ 47625 h 3493"/>
                    <a:gd name="T8" fmla="*/ 2297430 w 4670"/>
                    <a:gd name="T9" fmla="*/ 95250 h 3493"/>
                    <a:gd name="T10" fmla="*/ 2273935 w 4670"/>
                    <a:gd name="T11" fmla="*/ 39370 h 3493"/>
                    <a:gd name="T12" fmla="*/ 1899920 w 4670"/>
                    <a:gd name="T13" fmla="*/ 151130 h 3493"/>
                    <a:gd name="T14" fmla="*/ 1820545 w 4670"/>
                    <a:gd name="T15" fmla="*/ 278130 h 3493"/>
                    <a:gd name="T16" fmla="*/ 1597660 w 4670"/>
                    <a:gd name="T17" fmla="*/ 381635 h 3493"/>
                    <a:gd name="T18" fmla="*/ 1391285 w 4670"/>
                    <a:gd name="T19" fmla="*/ 548640 h 3493"/>
                    <a:gd name="T20" fmla="*/ 1144905 w 4670"/>
                    <a:gd name="T21" fmla="*/ 715645 h 3493"/>
                    <a:gd name="T22" fmla="*/ 882015 w 4670"/>
                    <a:gd name="T23" fmla="*/ 874395 h 3493"/>
                    <a:gd name="T24" fmla="*/ 770890 w 4670"/>
                    <a:gd name="T25" fmla="*/ 930275 h 3493"/>
                    <a:gd name="T26" fmla="*/ 365760 w 4670"/>
                    <a:gd name="T27" fmla="*/ 1120775 h 3493"/>
                    <a:gd name="T28" fmla="*/ 269875 w 4670"/>
                    <a:gd name="T29" fmla="*/ 1296035 h 3493"/>
                    <a:gd name="T30" fmla="*/ 190500 w 4670"/>
                    <a:gd name="T31" fmla="*/ 1359535 h 3493"/>
                    <a:gd name="T32" fmla="*/ 0 w 4670"/>
                    <a:gd name="T33" fmla="*/ 2202180 h 3493"/>
                    <a:gd name="T34" fmla="*/ 182880 w 4670"/>
                    <a:gd name="T35" fmla="*/ 2218055 h 3493"/>
                    <a:gd name="T36" fmla="*/ 596265 w 4670"/>
                    <a:gd name="T37" fmla="*/ 2075180 h 3493"/>
                    <a:gd name="T38" fmla="*/ 770890 w 4670"/>
                    <a:gd name="T39" fmla="*/ 2075180 h 3493"/>
                    <a:gd name="T40" fmla="*/ 834390 w 4670"/>
                    <a:gd name="T41" fmla="*/ 2178685 h 3493"/>
                    <a:gd name="T42" fmla="*/ 1025525 w 4670"/>
                    <a:gd name="T43" fmla="*/ 2051050 h 3493"/>
                    <a:gd name="T44" fmla="*/ 1136650 w 4670"/>
                    <a:gd name="T45" fmla="*/ 1860550 h 3493"/>
                    <a:gd name="T46" fmla="*/ 922020 w 4670"/>
                    <a:gd name="T47" fmla="*/ 1319530 h 3493"/>
                    <a:gd name="T48" fmla="*/ 1136650 w 4670"/>
                    <a:gd name="T49" fmla="*/ 1240155 h 3493"/>
                    <a:gd name="T50" fmla="*/ 1335405 w 4670"/>
                    <a:gd name="T51" fmla="*/ 1693545 h 3493"/>
                    <a:gd name="T52" fmla="*/ 1565910 w 4670"/>
                    <a:gd name="T53" fmla="*/ 1614170 h 3493"/>
                    <a:gd name="T54" fmla="*/ 1709420 w 4670"/>
                    <a:gd name="T55" fmla="*/ 1510665 h 3493"/>
                    <a:gd name="T56" fmla="*/ 1868170 w 4670"/>
                    <a:gd name="T57" fmla="*/ 1478915 h 3493"/>
                    <a:gd name="T58" fmla="*/ 1995170 w 4670"/>
                    <a:gd name="T59" fmla="*/ 1502410 h 3493"/>
                    <a:gd name="T60" fmla="*/ 2281555 w 4670"/>
                    <a:gd name="T61" fmla="*/ 1478915 h 3493"/>
                    <a:gd name="T62" fmla="*/ 2567940 w 4670"/>
                    <a:gd name="T63" fmla="*/ 1423035 h 3493"/>
                    <a:gd name="T64" fmla="*/ 2703195 w 4670"/>
                    <a:gd name="T65" fmla="*/ 1336040 h 3493"/>
                    <a:gd name="T66" fmla="*/ 2743200 w 4670"/>
                    <a:gd name="T67" fmla="*/ 1216660 h 3493"/>
                    <a:gd name="T68" fmla="*/ 2607945 w 4670"/>
                    <a:gd name="T69" fmla="*/ 962025 h 3493"/>
                    <a:gd name="T70" fmla="*/ 2933700 w 4670"/>
                    <a:gd name="T71" fmla="*/ 699770 h 3493"/>
                    <a:gd name="T72" fmla="*/ 2798445 w 4670"/>
                    <a:gd name="T73" fmla="*/ 381635 h 3493"/>
                    <a:gd name="T74" fmla="*/ 2965450 w 4670"/>
                    <a:gd name="T75" fmla="*/ 182880 h 3493"/>
                    <a:gd name="T76" fmla="*/ 2933700 w 4670"/>
                    <a:gd name="T77" fmla="*/ 55880 h 3493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0" t="0" r="r" b="b"/>
                  <a:pathLst>
                    <a:path w="4670" h="3493">
                      <a:moveTo>
                        <a:pt x="4620" y="88"/>
                      </a:moveTo>
                      <a:lnTo>
                        <a:pt x="4370" y="200"/>
                      </a:lnTo>
                      <a:lnTo>
                        <a:pt x="4269" y="0"/>
                      </a:lnTo>
                      <a:lnTo>
                        <a:pt x="3931" y="75"/>
                      </a:lnTo>
                      <a:lnTo>
                        <a:pt x="3618" y="150"/>
                      </a:lnTo>
                      <a:lnTo>
                        <a:pt x="3581" y="62"/>
                      </a:lnTo>
                      <a:lnTo>
                        <a:pt x="2992" y="238"/>
                      </a:lnTo>
                      <a:lnTo>
                        <a:pt x="2867" y="438"/>
                      </a:lnTo>
                      <a:lnTo>
                        <a:pt x="2516" y="601"/>
                      </a:lnTo>
                      <a:lnTo>
                        <a:pt x="2191" y="864"/>
                      </a:lnTo>
                      <a:lnTo>
                        <a:pt x="1803" y="1127"/>
                      </a:lnTo>
                      <a:lnTo>
                        <a:pt x="1389" y="1377"/>
                      </a:lnTo>
                      <a:lnTo>
                        <a:pt x="1214" y="1465"/>
                      </a:lnTo>
                      <a:lnTo>
                        <a:pt x="576" y="1765"/>
                      </a:lnTo>
                      <a:lnTo>
                        <a:pt x="425" y="2041"/>
                      </a:lnTo>
                      <a:lnTo>
                        <a:pt x="300" y="2141"/>
                      </a:lnTo>
                      <a:lnTo>
                        <a:pt x="0" y="3468"/>
                      </a:lnTo>
                      <a:lnTo>
                        <a:pt x="288" y="3493"/>
                      </a:lnTo>
                      <a:lnTo>
                        <a:pt x="939" y="3268"/>
                      </a:lnTo>
                      <a:lnTo>
                        <a:pt x="1214" y="3268"/>
                      </a:lnTo>
                      <a:lnTo>
                        <a:pt x="1314" y="3431"/>
                      </a:lnTo>
                      <a:lnTo>
                        <a:pt x="1615" y="3230"/>
                      </a:lnTo>
                      <a:lnTo>
                        <a:pt x="1790" y="2930"/>
                      </a:lnTo>
                      <a:lnTo>
                        <a:pt x="1452" y="2078"/>
                      </a:lnTo>
                      <a:lnTo>
                        <a:pt x="1790" y="1953"/>
                      </a:lnTo>
                      <a:lnTo>
                        <a:pt x="2103" y="2667"/>
                      </a:lnTo>
                      <a:lnTo>
                        <a:pt x="2466" y="2542"/>
                      </a:lnTo>
                      <a:lnTo>
                        <a:pt x="2692" y="2379"/>
                      </a:lnTo>
                      <a:lnTo>
                        <a:pt x="2942" y="2329"/>
                      </a:lnTo>
                      <a:lnTo>
                        <a:pt x="3142" y="2366"/>
                      </a:lnTo>
                      <a:lnTo>
                        <a:pt x="3593" y="2329"/>
                      </a:lnTo>
                      <a:lnTo>
                        <a:pt x="4044" y="2241"/>
                      </a:lnTo>
                      <a:lnTo>
                        <a:pt x="4257" y="2104"/>
                      </a:lnTo>
                      <a:lnTo>
                        <a:pt x="4320" y="1916"/>
                      </a:lnTo>
                      <a:lnTo>
                        <a:pt x="4107" y="1515"/>
                      </a:lnTo>
                      <a:lnTo>
                        <a:pt x="4620" y="1102"/>
                      </a:lnTo>
                      <a:lnTo>
                        <a:pt x="4407" y="601"/>
                      </a:lnTo>
                      <a:lnTo>
                        <a:pt x="4670" y="288"/>
                      </a:lnTo>
                      <a:lnTo>
                        <a:pt x="4620" y="88"/>
                      </a:lnTo>
                      <a:close/>
                    </a:path>
                  </a:pathLst>
                </a:custGeom>
                <a:solidFill>
                  <a:srgbClr val="FF0000">
                    <a:alpha val="20000"/>
                  </a:srgbClr>
                </a:solidFill>
                <a:ln w="9525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 sz="1350"/>
                </a:p>
              </p:txBody>
            </p:sp>
          </p:grpSp>
          <p:sp>
            <p:nvSpPr>
              <p:cNvPr id="75" name="CuadroTexto 74">
                <a:extLst>
                  <a:ext uri="{FF2B5EF4-FFF2-40B4-BE49-F238E27FC236}">
                    <a16:creationId xmlns:a16="http://schemas.microsoft.com/office/drawing/2014/main" id="{83F1C888-05FE-4B4E-9BF0-71F9ECFBA2D1}"/>
                  </a:ext>
                </a:extLst>
              </p:cNvPr>
              <p:cNvSpPr txBox="1"/>
              <p:nvPr/>
            </p:nvSpPr>
            <p:spPr>
              <a:xfrm>
                <a:off x="7542605" y="3465514"/>
                <a:ext cx="2204698" cy="1321982"/>
              </a:xfrm>
              <a:prstGeom prst="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algn="ctr"/>
                <a:r>
                  <a:rPr lang="es-CL" sz="1050" dirty="0"/>
                  <a:t>Sector regulado </a:t>
                </a:r>
              </a:p>
              <a:p>
                <a:pPr algn="ctr"/>
                <a:r>
                  <a:rPr lang="es-CL" sz="1050" dirty="0"/>
                  <a:t>10.158 Clientes</a:t>
                </a:r>
              </a:p>
              <a:p>
                <a:pPr algn="ctr"/>
                <a:r>
                  <a:rPr lang="es-CL" sz="1050" dirty="0"/>
                  <a:t>91% TK Los Peñones</a:t>
                </a:r>
              </a:p>
            </p:txBody>
          </p:sp>
        </p:grpSp>
        <p:sp>
          <p:nvSpPr>
            <p:cNvPr id="73" name="Rectángulo 72">
              <a:extLst>
                <a:ext uri="{FF2B5EF4-FFF2-40B4-BE49-F238E27FC236}">
                  <a16:creationId xmlns:a16="http://schemas.microsoft.com/office/drawing/2014/main" id="{3474CBC2-097E-4286-B05D-D4FB1777A8BF}"/>
                </a:ext>
              </a:extLst>
            </p:cNvPr>
            <p:cNvSpPr/>
            <p:nvPr/>
          </p:nvSpPr>
          <p:spPr bwMode="auto">
            <a:xfrm rot="19407250">
              <a:off x="4978046" y="4327726"/>
              <a:ext cx="203079" cy="148534"/>
            </a:xfrm>
            <a:prstGeom prst="rect">
              <a:avLst/>
            </a:prstGeom>
            <a:solidFill>
              <a:schemeClr val="tx1"/>
            </a:solidFill>
            <a:ln w="25400" cap="flat" cmpd="sng" algn="ctr">
              <a:solidFill>
                <a:srgbClr val="4F81BD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38100" dist="23000" dir="5400000" algn="ctr" rotWithShape="0">
                <a:srgbClr val="000000">
                  <a:alpha val="34999"/>
                </a:srgbClr>
              </a:outerShdw>
            </a:effectLst>
          </p:spPr>
          <p:txBody>
            <a:bodyPr vert="horz" wrap="square" lIns="34289" tIns="34289" rIns="34289" bIns="34289" numCol="1" rtlCol="0" anchor="ctr" anchorCtr="0" compatLnSpc="1">
              <a:prstTxWarp prst="textNoShape">
                <a:avLst/>
              </a:prstTxWarp>
            </a:bodyPr>
            <a:lstStyle/>
            <a:p>
              <a:pPr marL="341710" defTabSz="34171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s-CL" sz="1350"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endParaRPr>
            </a:p>
          </p:txBody>
        </p:sp>
      </p:grpSp>
      <p:sp>
        <p:nvSpPr>
          <p:cNvPr id="78" name="Rectángulo: esquinas redondeadas 77">
            <a:extLst>
              <a:ext uri="{FF2B5EF4-FFF2-40B4-BE49-F238E27FC236}">
                <a16:creationId xmlns:a16="http://schemas.microsoft.com/office/drawing/2014/main" id="{9CC0882D-213E-4865-8792-61B4C4310AE2}"/>
              </a:ext>
            </a:extLst>
          </p:cNvPr>
          <p:cNvSpPr/>
          <p:nvPr/>
        </p:nvSpPr>
        <p:spPr>
          <a:xfrm>
            <a:off x="8578065" y="2668830"/>
            <a:ext cx="3196039" cy="1508266"/>
          </a:xfrm>
          <a:prstGeom prst="roundRect">
            <a:avLst/>
          </a:prstGeom>
          <a:solidFill>
            <a:schemeClr val="accent1">
              <a:alpha val="7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350"/>
          </a:p>
        </p:txBody>
      </p:sp>
      <p:sp>
        <p:nvSpPr>
          <p:cNvPr id="79" name="CuadroTexto 78">
            <a:extLst>
              <a:ext uri="{FF2B5EF4-FFF2-40B4-BE49-F238E27FC236}">
                <a16:creationId xmlns:a16="http://schemas.microsoft.com/office/drawing/2014/main" id="{00320EB8-FB60-448C-8C25-C7499B046C1F}"/>
              </a:ext>
            </a:extLst>
          </p:cNvPr>
          <p:cNvSpPr txBox="1"/>
          <p:nvPr/>
        </p:nvSpPr>
        <p:spPr>
          <a:xfrm>
            <a:off x="8847435" y="2857033"/>
            <a:ext cx="271527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s-CL" sz="1200" dirty="0">
                <a:solidFill>
                  <a:schemeClr val="bg1"/>
                </a:solidFill>
              </a:rPr>
              <a:t>ERP Doble brazo 300 [mm]</a:t>
            </a:r>
          </a:p>
          <a:p>
            <a:pPr marL="214313" indent="-214313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s-CL" sz="1200" dirty="0" err="1">
                <a:solidFill>
                  <a:schemeClr val="bg1"/>
                </a:solidFill>
              </a:rPr>
              <a:t>Macromedidor</a:t>
            </a:r>
            <a:r>
              <a:rPr lang="es-CL" sz="1200" dirty="0">
                <a:solidFill>
                  <a:schemeClr val="bg1"/>
                </a:solidFill>
              </a:rPr>
              <a:t> en cámara independiente</a:t>
            </a:r>
          </a:p>
          <a:p>
            <a:pPr marL="214313" indent="-214313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s-CL" sz="1200" dirty="0">
                <a:solidFill>
                  <a:schemeClr val="bg1"/>
                </a:solidFill>
              </a:rPr>
              <a:t>Sistema </a:t>
            </a:r>
            <a:r>
              <a:rPr lang="es-CL" sz="1200" dirty="0" err="1">
                <a:solidFill>
                  <a:schemeClr val="bg1"/>
                </a:solidFill>
              </a:rPr>
              <a:t>multiconsigna</a:t>
            </a:r>
            <a:r>
              <a:rPr lang="es-CL" sz="1200" dirty="0">
                <a:solidFill>
                  <a:schemeClr val="bg1"/>
                </a:solidFill>
              </a:rPr>
              <a:t> Tipo I2O</a:t>
            </a:r>
          </a:p>
        </p:txBody>
      </p:sp>
    </p:spTree>
    <p:extLst>
      <p:ext uri="{BB962C8B-B14F-4D97-AF65-F5344CB8AC3E}">
        <p14:creationId xmlns:p14="http://schemas.microsoft.com/office/powerpoint/2010/main" val="23102661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74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14B95540-D5E7-4603-AAE4-7F5FD626DBCA}"/>
              </a:ext>
            </a:extLst>
          </p:cNvPr>
          <p:cNvSpPr txBox="1">
            <a:spLocks/>
          </p:cNvSpPr>
          <p:nvPr/>
        </p:nvSpPr>
        <p:spPr bwMode="auto">
          <a:xfrm>
            <a:off x="743584" y="968044"/>
            <a:ext cx="10536992" cy="512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228600" indent="-228600" algn="l" defTabSz="457200" rtl="0" eaLnBrk="0" fontAlgn="base" hangingPunct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ヒラギノ角ゴ Pro W3" charset="0"/>
                <a:cs typeface="ヒラギノ角ゴ Pro W3" charset="0"/>
              </a:defRPr>
            </a:lvl1pPr>
            <a:lvl2pPr marL="457200" indent="-228600" algn="l" defTabSz="457200" rtl="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1"/>
              </a:buClr>
              <a:buFont typeface="Calibri" panose="020F0502020204030204" pitchFamily="34" charset="0"/>
              <a:buChar char="−"/>
              <a:defRPr sz="1400" kern="1200">
                <a:solidFill>
                  <a:schemeClr val="tx1"/>
                </a:solidFill>
                <a:latin typeface="+mn-lt"/>
                <a:ea typeface="ヒラギノ角ゴ Pro W3" charset="0"/>
                <a:cs typeface="+mn-cs"/>
              </a:defRPr>
            </a:lvl2pPr>
            <a:lvl3pPr marL="685800" indent="-228600" algn="l" defTabSz="457200" rtl="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D50032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ヒラギノ角ゴ Pro W3" charset="0"/>
                <a:cs typeface="+mn-cs"/>
              </a:defRPr>
            </a:lvl3pPr>
            <a:lvl4pPr marL="749300" indent="-285750" algn="l" defTabSz="457200" rtl="0" eaLnBrk="0" fontAlgn="base" hangingPunct="0">
              <a:spcBef>
                <a:spcPts val="600"/>
              </a:spcBef>
              <a:spcAft>
                <a:spcPct val="0"/>
              </a:spcAft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ヒラギノ角ゴ Pro W3" charset="0"/>
                <a:cs typeface="+mn-cs"/>
              </a:defRPr>
            </a:lvl4pPr>
            <a:lvl5pPr marL="968375" indent="-285750" algn="l" defTabSz="457200" rtl="0" eaLnBrk="0" fontAlgn="base" hangingPunct="0">
              <a:spcBef>
                <a:spcPts val="600"/>
              </a:spcBef>
              <a:spcAft>
                <a:spcPct val="0"/>
              </a:spcAft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ヒラギノ角ゴ Pro W3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D50032"/>
              </a:buClr>
              <a:buNone/>
            </a:pPr>
            <a:r>
              <a:rPr lang="es-CL" b="1" dirty="0">
                <a:solidFill>
                  <a:srgbClr val="3E5E80"/>
                </a:solidFill>
              </a:rPr>
              <a:t>La evolución tecnológica de los últimos años pone a disposición de las empresas nuevas herramientas que le permiten dar respuesta a sus necesidades de optimización, en base a una mayor sistematización y automatización de la gestión operativa</a:t>
            </a:r>
            <a:endParaRPr lang="en-US" b="1" dirty="0">
              <a:solidFill>
                <a:srgbClr val="3E5E80"/>
              </a:solidFill>
              <a:latin typeface="Calibri"/>
            </a:endParaRPr>
          </a:p>
        </p:txBody>
      </p:sp>
      <p:cxnSp>
        <p:nvCxnSpPr>
          <p:cNvPr id="17" name="Straight Connector 13">
            <a:extLst>
              <a:ext uri="{FF2B5EF4-FFF2-40B4-BE49-F238E27FC236}">
                <a16:creationId xmlns:a16="http://schemas.microsoft.com/office/drawing/2014/main" id="{B6DD9276-25A5-4D92-A484-BF98BDDF4647}"/>
              </a:ext>
            </a:extLst>
          </p:cNvPr>
          <p:cNvCxnSpPr>
            <a:cxnSpLocks/>
          </p:cNvCxnSpPr>
          <p:nvPr/>
        </p:nvCxnSpPr>
        <p:spPr>
          <a:xfrm>
            <a:off x="361950" y="1453660"/>
            <a:ext cx="11278666" cy="0"/>
          </a:xfrm>
          <a:prstGeom prst="line">
            <a:avLst/>
          </a:prstGeom>
          <a:noFill/>
          <a:ln w="12700" cap="flat" cmpd="sng" algn="ctr">
            <a:solidFill>
              <a:srgbClr val="39335B"/>
            </a:solidFill>
            <a:prstDash val="solid"/>
          </a:ln>
          <a:effectLst/>
        </p:spPr>
      </p:cxnSp>
      <p:cxnSp>
        <p:nvCxnSpPr>
          <p:cNvPr id="24" name="Straight Connector 13">
            <a:extLst>
              <a:ext uri="{FF2B5EF4-FFF2-40B4-BE49-F238E27FC236}">
                <a16:creationId xmlns:a16="http://schemas.microsoft.com/office/drawing/2014/main" id="{715DB2E1-2B0E-493E-BFCF-687C520044E9}"/>
              </a:ext>
            </a:extLst>
          </p:cNvPr>
          <p:cNvCxnSpPr>
            <a:cxnSpLocks/>
          </p:cNvCxnSpPr>
          <p:nvPr/>
        </p:nvCxnSpPr>
        <p:spPr>
          <a:xfrm>
            <a:off x="361950" y="968044"/>
            <a:ext cx="11278666" cy="0"/>
          </a:xfrm>
          <a:prstGeom prst="line">
            <a:avLst/>
          </a:prstGeom>
          <a:noFill/>
          <a:ln w="12700" cap="flat" cmpd="sng" algn="ctr">
            <a:solidFill>
              <a:srgbClr val="39335B"/>
            </a:solidFill>
            <a:prstDash val="solid"/>
          </a:ln>
          <a:effectLst/>
        </p:spPr>
      </p:cxnSp>
      <p:sp>
        <p:nvSpPr>
          <p:cNvPr id="27" name="Title 5">
            <a:extLst>
              <a:ext uri="{FF2B5EF4-FFF2-40B4-BE49-F238E27FC236}">
                <a16:creationId xmlns:a16="http://schemas.microsoft.com/office/drawing/2014/main" id="{6F0536AC-1F70-43D9-A270-C60D69E468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1950" y="410013"/>
            <a:ext cx="8229600" cy="462093"/>
          </a:xfrm>
        </p:spPr>
        <p:txBody>
          <a:bodyPr>
            <a:normAutofit/>
          </a:bodyPr>
          <a:lstStyle/>
          <a:p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OPORTUNIDADES</a:t>
            </a: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6B9E28EC-199D-4428-A28C-7B0BD69B750A}"/>
              </a:ext>
            </a:extLst>
          </p:cNvPr>
          <p:cNvSpPr/>
          <p:nvPr/>
        </p:nvSpPr>
        <p:spPr>
          <a:xfrm>
            <a:off x="279536" y="5979018"/>
            <a:ext cx="11465088" cy="49244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s-CL" sz="1300" dirty="0">
                <a:solidFill>
                  <a:schemeClr val="tx1"/>
                </a:solidFill>
              </a:rPr>
              <a:t>Si bien existe un incremento de tecnologías, es necesario definir una estrategia para integrarlas de manera ordenada, coherente y sustentable, y con ello maximizar los beneficios a obtener. 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C6BCC2D1-4C60-4029-A648-E0E6E41B46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4658" y="3406376"/>
            <a:ext cx="3666424" cy="2417124"/>
          </a:xfrm>
          <a:prstGeom prst="rect">
            <a:avLst/>
          </a:prstGeom>
        </p:spPr>
      </p:pic>
      <p:sp>
        <p:nvSpPr>
          <p:cNvPr id="71" name="CuadroTexto 70">
            <a:extLst>
              <a:ext uri="{FF2B5EF4-FFF2-40B4-BE49-F238E27FC236}">
                <a16:creationId xmlns:a16="http://schemas.microsoft.com/office/drawing/2014/main" id="{D28BC48B-B20D-47C1-A35A-E601361B6327}"/>
              </a:ext>
            </a:extLst>
          </p:cNvPr>
          <p:cNvSpPr txBox="1"/>
          <p:nvPr/>
        </p:nvSpPr>
        <p:spPr>
          <a:xfrm>
            <a:off x="5889423" y="1500764"/>
            <a:ext cx="22468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sz="1200" b="1" dirty="0"/>
              <a:t>Desarrollo de componentes electrónicos</a:t>
            </a:r>
          </a:p>
        </p:txBody>
      </p:sp>
      <p:pic>
        <p:nvPicPr>
          <p:cNvPr id="74" name="Imagen 73">
            <a:extLst>
              <a:ext uri="{FF2B5EF4-FFF2-40B4-BE49-F238E27FC236}">
                <a16:creationId xmlns:a16="http://schemas.microsoft.com/office/drawing/2014/main" id="{EB4708CB-9FF9-4767-8779-7620670636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7095" y="1887115"/>
            <a:ext cx="1447800" cy="1304925"/>
          </a:xfrm>
          <a:prstGeom prst="rect">
            <a:avLst/>
          </a:prstGeom>
        </p:spPr>
      </p:pic>
      <p:grpSp>
        <p:nvGrpSpPr>
          <p:cNvPr id="75" name="Grupo 74">
            <a:extLst>
              <a:ext uri="{FF2B5EF4-FFF2-40B4-BE49-F238E27FC236}">
                <a16:creationId xmlns:a16="http://schemas.microsoft.com/office/drawing/2014/main" id="{9B2A0A8E-E8C9-46FC-BF6D-5ADC23125A8B}"/>
              </a:ext>
            </a:extLst>
          </p:cNvPr>
          <p:cNvGrpSpPr/>
          <p:nvPr/>
        </p:nvGrpSpPr>
        <p:grpSpPr>
          <a:xfrm>
            <a:off x="1579946" y="3187484"/>
            <a:ext cx="1274585" cy="1232982"/>
            <a:chOff x="2255471" y="2904175"/>
            <a:chExt cx="1274585" cy="1138713"/>
          </a:xfrm>
        </p:grpSpPr>
        <p:grpSp>
          <p:nvGrpSpPr>
            <p:cNvPr id="76" name="Grupo 75">
              <a:extLst>
                <a:ext uri="{FF2B5EF4-FFF2-40B4-BE49-F238E27FC236}">
                  <a16:creationId xmlns:a16="http://schemas.microsoft.com/office/drawing/2014/main" id="{E9ACDD6F-E388-4BF0-9209-C78C3CCB24D9}"/>
                </a:ext>
              </a:extLst>
            </p:cNvPr>
            <p:cNvGrpSpPr/>
            <p:nvPr/>
          </p:nvGrpSpPr>
          <p:grpSpPr>
            <a:xfrm>
              <a:off x="2409753" y="3078804"/>
              <a:ext cx="1008112" cy="782398"/>
              <a:chOff x="977410" y="1603786"/>
              <a:chExt cx="1066944" cy="826930"/>
            </a:xfrm>
          </p:grpSpPr>
          <p:pic>
            <p:nvPicPr>
              <p:cNvPr id="78" name="Imagen 77">
                <a:extLst>
                  <a:ext uri="{FF2B5EF4-FFF2-40B4-BE49-F238E27FC236}">
                    <a16:creationId xmlns:a16="http://schemas.microsoft.com/office/drawing/2014/main" id="{879F1A64-FC0B-4056-8D2E-3B170B5CE58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977410" y="1880888"/>
                <a:ext cx="559461" cy="182380"/>
              </a:xfrm>
              <a:prstGeom prst="rect">
                <a:avLst/>
              </a:prstGeom>
            </p:spPr>
          </p:pic>
          <p:pic>
            <p:nvPicPr>
              <p:cNvPr id="79" name="Imagen 78">
                <a:extLst>
                  <a:ext uri="{FF2B5EF4-FFF2-40B4-BE49-F238E27FC236}">
                    <a16:creationId xmlns:a16="http://schemas.microsoft.com/office/drawing/2014/main" id="{6B48B088-3B0F-4FF7-A411-D85C9FCB603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103141" y="1603786"/>
                <a:ext cx="547954" cy="220373"/>
              </a:xfrm>
              <a:prstGeom prst="rect">
                <a:avLst/>
              </a:prstGeom>
            </p:spPr>
          </p:pic>
          <p:pic>
            <p:nvPicPr>
              <p:cNvPr id="80" name="Imagen 79">
                <a:extLst>
                  <a:ext uri="{FF2B5EF4-FFF2-40B4-BE49-F238E27FC236}">
                    <a16:creationId xmlns:a16="http://schemas.microsoft.com/office/drawing/2014/main" id="{4FBD3A4E-76C5-449C-BD87-075CBFFE143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558579" y="1842357"/>
                <a:ext cx="485775" cy="210698"/>
              </a:xfrm>
              <a:prstGeom prst="rect">
                <a:avLst/>
              </a:prstGeom>
            </p:spPr>
          </p:pic>
          <p:pic>
            <p:nvPicPr>
              <p:cNvPr id="81" name="Imagen 80">
                <a:extLst>
                  <a:ext uri="{FF2B5EF4-FFF2-40B4-BE49-F238E27FC236}">
                    <a16:creationId xmlns:a16="http://schemas.microsoft.com/office/drawing/2014/main" id="{BE9F5D1F-C5A0-4271-A9BB-AC569D25A89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103141" y="2098138"/>
                <a:ext cx="383685" cy="249395"/>
              </a:xfrm>
              <a:prstGeom prst="rect">
                <a:avLst/>
              </a:prstGeom>
            </p:spPr>
          </p:pic>
          <p:pic>
            <p:nvPicPr>
              <p:cNvPr id="82" name="Imagen 81">
                <a:extLst>
                  <a:ext uri="{FF2B5EF4-FFF2-40B4-BE49-F238E27FC236}">
                    <a16:creationId xmlns:a16="http://schemas.microsoft.com/office/drawing/2014/main" id="{D5F6542A-2A7C-486B-832D-4A46CE7B6E0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548004" y="2069965"/>
                <a:ext cx="322777" cy="360751"/>
              </a:xfrm>
              <a:prstGeom prst="rect">
                <a:avLst/>
              </a:prstGeom>
            </p:spPr>
          </p:pic>
        </p:grpSp>
        <p:sp>
          <p:nvSpPr>
            <p:cNvPr id="77" name="Elipse 76">
              <a:extLst>
                <a:ext uri="{FF2B5EF4-FFF2-40B4-BE49-F238E27FC236}">
                  <a16:creationId xmlns:a16="http://schemas.microsoft.com/office/drawing/2014/main" id="{EA0BBB79-2F09-43E5-9824-C052E0308A56}"/>
                </a:ext>
              </a:extLst>
            </p:cNvPr>
            <p:cNvSpPr/>
            <p:nvPr/>
          </p:nvSpPr>
          <p:spPr>
            <a:xfrm>
              <a:off x="2255471" y="2904175"/>
              <a:ext cx="1274585" cy="1138713"/>
            </a:xfrm>
            <a:prstGeom prst="ellipse">
              <a:avLst/>
            </a:prstGeom>
            <a:noFill/>
            <a:ln w="25400"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  <p:grpSp>
        <p:nvGrpSpPr>
          <p:cNvPr id="83" name="Grupo 82">
            <a:extLst>
              <a:ext uri="{FF2B5EF4-FFF2-40B4-BE49-F238E27FC236}">
                <a16:creationId xmlns:a16="http://schemas.microsoft.com/office/drawing/2014/main" id="{82FDD824-EE5F-48D2-866D-41108E1D0290}"/>
              </a:ext>
            </a:extLst>
          </p:cNvPr>
          <p:cNvGrpSpPr/>
          <p:nvPr/>
        </p:nvGrpSpPr>
        <p:grpSpPr>
          <a:xfrm>
            <a:off x="3132996" y="2269354"/>
            <a:ext cx="1274585" cy="1232982"/>
            <a:chOff x="3322986" y="3185960"/>
            <a:chExt cx="1274585" cy="1232982"/>
          </a:xfrm>
        </p:grpSpPr>
        <p:pic>
          <p:nvPicPr>
            <p:cNvPr id="84" name="Imagen 83">
              <a:extLst>
                <a:ext uri="{FF2B5EF4-FFF2-40B4-BE49-F238E27FC236}">
                  <a16:creationId xmlns:a16="http://schemas.microsoft.com/office/drawing/2014/main" id="{F567E0A8-A0D1-4787-A4BE-3CD414C5360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3504797" y="3333331"/>
              <a:ext cx="971550" cy="904875"/>
            </a:xfrm>
            <a:prstGeom prst="rect">
              <a:avLst/>
            </a:prstGeom>
          </p:spPr>
        </p:pic>
        <p:sp>
          <p:nvSpPr>
            <p:cNvPr id="85" name="Elipse 84">
              <a:extLst>
                <a:ext uri="{FF2B5EF4-FFF2-40B4-BE49-F238E27FC236}">
                  <a16:creationId xmlns:a16="http://schemas.microsoft.com/office/drawing/2014/main" id="{E325C4D0-D078-46D6-AE52-0D555198B895}"/>
                </a:ext>
              </a:extLst>
            </p:cNvPr>
            <p:cNvSpPr/>
            <p:nvPr/>
          </p:nvSpPr>
          <p:spPr>
            <a:xfrm>
              <a:off x="3322986" y="3185960"/>
              <a:ext cx="1274585" cy="1232982"/>
            </a:xfrm>
            <a:prstGeom prst="ellipse">
              <a:avLst/>
            </a:prstGeom>
            <a:noFill/>
            <a:ln w="25400"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  <p:grpSp>
        <p:nvGrpSpPr>
          <p:cNvPr id="86" name="Grupo 85">
            <a:extLst>
              <a:ext uri="{FF2B5EF4-FFF2-40B4-BE49-F238E27FC236}">
                <a16:creationId xmlns:a16="http://schemas.microsoft.com/office/drawing/2014/main" id="{B806B5AB-2280-4F0B-A605-1C4BD4094E7E}"/>
              </a:ext>
            </a:extLst>
          </p:cNvPr>
          <p:cNvGrpSpPr/>
          <p:nvPr/>
        </p:nvGrpSpPr>
        <p:grpSpPr>
          <a:xfrm>
            <a:off x="6150721" y="1958496"/>
            <a:ext cx="1274585" cy="1232982"/>
            <a:chOff x="10063349" y="1831651"/>
            <a:chExt cx="1274585" cy="1232982"/>
          </a:xfrm>
        </p:grpSpPr>
        <p:pic>
          <p:nvPicPr>
            <p:cNvPr id="87" name="Imagen 86">
              <a:extLst>
                <a:ext uri="{FF2B5EF4-FFF2-40B4-BE49-F238E27FC236}">
                  <a16:creationId xmlns:a16="http://schemas.microsoft.com/office/drawing/2014/main" id="{A52B6A74-45D0-4861-9C2E-57244E3E067D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0175676" y="1952978"/>
              <a:ext cx="1104900" cy="962025"/>
            </a:xfrm>
            <a:prstGeom prst="rect">
              <a:avLst/>
            </a:prstGeom>
          </p:spPr>
        </p:pic>
        <p:sp>
          <p:nvSpPr>
            <p:cNvPr id="88" name="Elipse 87">
              <a:extLst>
                <a:ext uri="{FF2B5EF4-FFF2-40B4-BE49-F238E27FC236}">
                  <a16:creationId xmlns:a16="http://schemas.microsoft.com/office/drawing/2014/main" id="{59219F71-8D8F-4ADA-B59E-7AF11601C74C}"/>
                </a:ext>
              </a:extLst>
            </p:cNvPr>
            <p:cNvSpPr/>
            <p:nvPr/>
          </p:nvSpPr>
          <p:spPr>
            <a:xfrm>
              <a:off x="10063349" y="1831651"/>
              <a:ext cx="1274585" cy="1232982"/>
            </a:xfrm>
            <a:prstGeom prst="ellipse">
              <a:avLst/>
            </a:prstGeom>
            <a:noFill/>
            <a:ln w="25400"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  <p:grpSp>
        <p:nvGrpSpPr>
          <p:cNvPr id="89" name="Grupo 88">
            <a:extLst>
              <a:ext uri="{FF2B5EF4-FFF2-40B4-BE49-F238E27FC236}">
                <a16:creationId xmlns:a16="http://schemas.microsoft.com/office/drawing/2014/main" id="{957AEA20-1D6C-41BB-AC65-3153BA2ADFFB}"/>
              </a:ext>
            </a:extLst>
          </p:cNvPr>
          <p:cNvGrpSpPr/>
          <p:nvPr/>
        </p:nvGrpSpPr>
        <p:grpSpPr>
          <a:xfrm>
            <a:off x="7517444" y="2461314"/>
            <a:ext cx="1274585" cy="1232982"/>
            <a:chOff x="10063349" y="3185960"/>
            <a:chExt cx="1274585" cy="1232982"/>
          </a:xfrm>
        </p:grpSpPr>
        <p:pic>
          <p:nvPicPr>
            <p:cNvPr id="90" name="Imagen 89">
              <a:extLst>
                <a:ext uri="{FF2B5EF4-FFF2-40B4-BE49-F238E27FC236}">
                  <a16:creationId xmlns:a16="http://schemas.microsoft.com/office/drawing/2014/main" id="{DF894E28-FFE7-4BD5-9234-3833FA768471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10175676" y="3313269"/>
              <a:ext cx="1019175" cy="933450"/>
            </a:xfrm>
            <a:prstGeom prst="rect">
              <a:avLst/>
            </a:prstGeom>
          </p:spPr>
        </p:pic>
        <p:sp>
          <p:nvSpPr>
            <p:cNvPr id="91" name="Elipse 90">
              <a:extLst>
                <a:ext uri="{FF2B5EF4-FFF2-40B4-BE49-F238E27FC236}">
                  <a16:creationId xmlns:a16="http://schemas.microsoft.com/office/drawing/2014/main" id="{741BC5FF-1953-4589-AF01-F663FEB9A431}"/>
                </a:ext>
              </a:extLst>
            </p:cNvPr>
            <p:cNvSpPr/>
            <p:nvPr/>
          </p:nvSpPr>
          <p:spPr>
            <a:xfrm>
              <a:off x="10063349" y="3185960"/>
              <a:ext cx="1274585" cy="1232982"/>
            </a:xfrm>
            <a:prstGeom prst="ellipse">
              <a:avLst/>
            </a:prstGeom>
            <a:noFill/>
            <a:ln w="25400"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  <p:grpSp>
        <p:nvGrpSpPr>
          <p:cNvPr id="92" name="Grupo 91">
            <a:extLst>
              <a:ext uri="{FF2B5EF4-FFF2-40B4-BE49-F238E27FC236}">
                <a16:creationId xmlns:a16="http://schemas.microsoft.com/office/drawing/2014/main" id="{0DEA9BF4-F14A-4739-9118-351C65A00940}"/>
              </a:ext>
            </a:extLst>
          </p:cNvPr>
          <p:cNvGrpSpPr/>
          <p:nvPr/>
        </p:nvGrpSpPr>
        <p:grpSpPr>
          <a:xfrm>
            <a:off x="9009126" y="3376570"/>
            <a:ext cx="1274585" cy="1232982"/>
            <a:chOff x="8021700" y="4417766"/>
            <a:chExt cx="1274585" cy="1232982"/>
          </a:xfrm>
        </p:grpSpPr>
        <p:pic>
          <p:nvPicPr>
            <p:cNvPr id="93" name="Imagen 92">
              <a:extLst>
                <a:ext uri="{FF2B5EF4-FFF2-40B4-BE49-F238E27FC236}">
                  <a16:creationId xmlns:a16="http://schemas.microsoft.com/office/drawing/2014/main" id="{1972F1A1-D88A-47DE-8CC1-92B765B26560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8149404" y="4553004"/>
              <a:ext cx="1019175" cy="885825"/>
            </a:xfrm>
            <a:prstGeom prst="rect">
              <a:avLst/>
            </a:prstGeom>
          </p:spPr>
        </p:pic>
        <p:sp>
          <p:nvSpPr>
            <p:cNvPr id="94" name="Elipse 93">
              <a:extLst>
                <a:ext uri="{FF2B5EF4-FFF2-40B4-BE49-F238E27FC236}">
                  <a16:creationId xmlns:a16="http://schemas.microsoft.com/office/drawing/2014/main" id="{3E5A881A-0CC1-4236-A331-D871766F1022}"/>
                </a:ext>
              </a:extLst>
            </p:cNvPr>
            <p:cNvSpPr/>
            <p:nvPr/>
          </p:nvSpPr>
          <p:spPr>
            <a:xfrm>
              <a:off x="8021700" y="4417766"/>
              <a:ext cx="1274585" cy="1232982"/>
            </a:xfrm>
            <a:prstGeom prst="ellipse">
              <a:avLst/>
            </a:prstGeom>
            <a:noFill/>
            <a:ln w="25400"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  <p:cxnSp>
        <p:nvCxnSpPr>
          <p:cNvPr id="95" name="Conector recto 94">
            <a:extLst>
              <a:ext uri="{FF2B5EF4-FFF2-40B4-BE49-F238E27FC236}">
                <a16:creationId xmlns:a16="http://schemas.microsoft.com/office/drawing/2014/main" id="{528ABD6C-9A48-45D2-8F37-5703085BD63E}"/>
              </a:ext>
            </a:extLst>
          </p:cNvPr>
          <p:cNvCxnSpPr>
            <a:cxnSpLocks/>
          </p:cNvCxnSpPr>
          <p:nvPr/>
        </p:nvCxnSpPr>
        <p:spPr>
          <a:xfrm>
            <a:off x="2750877" y="4084181"/>
            <a:ext cx="2808318" cy="1503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Conector recto 95">
            <a:extLst>
              <a:ext uri="{FF2B5EF4-FFF2-40B4-BE49-F238E27FC236}">
                <a16:creationId xmlns:a16="http://schemas.microsoft.com/office/drawing/2014/main" id="{B99CFACE-0622-4AA5-B7D7-4BCFF448EEB4}"/>
              </a:ext>
            </a:extLst>
          </p:cNvPr>
          <p:cNvCxnSpPr>
            <a:cxnSpLocks/>
            <a:stCxn id="85" idx="5"/>
          </p:cNvCxnSpPr>
          <p:nvPr/>
        </p:nvCxnSpPr>
        <p:spPr>
          <a:xfrm>
            <a:off x="4220922" y="3321770"/>
            <a:ext cx="1377064" cy="66545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Conector recto 96">
            <a:extLst>
              <a:ext uri="{FF2B5EF4-FFF2-40B4-BE49-F238E27FC236}">
                <a16:creationId xmlns:a16="http://schemas.microsoft.com/office/drawing/2014/main" id="{F67E2662-1F51-42A0-99E6-C3FFF5F444DD}"/>
              </a:ext>
            </a:extLst>
          </p:cNvPr>
          <p:cNvCxnSpPr>
            <a:cxnSpLocks/>
          </p:cNvCxnSpPr>
          <p:nvPr/>
        </p:nvCxnSpPr>
        <p:spPr>
          <a:xfrm>
            <a:off x="5487374" y="3038621"/>
            <a:ext cx="402049" cy="62183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Conector recto 97">
            <a:extLst>
              <a:ext uri="{FF2B5EF4-FFF2-40B4-BE49-F238E27FC236}">
                <a16:creationId xmlns:a16="http://schemas.microsoft.com/office/drawing/2014/main" id="{D4A6BCA6-E444-4D14-8345-C403C67B7D11}"/>
              </a:ext>
            </a:extLst>
          </p:cNvPr>
          <p:cNvCxnSpPr>
            <a:cxnSpLocks/>
            <a:stCxn id="88" idx="3"/>
          </p:cNvCxnSpPr>
          <p:nvPr/>
        </p:nvCxnSpPr>
        <p:spPr>
          <a:xfrm flipH="1">
            <a:off x="6051972" y="3010912"/>
            <a:ext cx="285408" cy="696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Conector recto 98">
            <a:extLst>
              <a:ext uri="{FF2B5EF4-FFF2-40B4-BE49-F238E27FC236}">
                <a16:creationId xmlns:a16="http://schemas.microsoft.com/office/drawing/2014/main" id="{E60894BB-534F-49FB-B0DD-83EFC9CE0852}"/>
              </a:ext>
            </a:extLst>
          </p:cNvPr>
          <p:cNvCxnSpPr>
            <a:cxnSpLocks/>
            <a:stCxn id="91" idx="3"/>
          </p:cNvCxnSpPr>
          <p:nvPr/>
        </p:nvCxnSpPr>
        <p:spPr>
          <a:xfrm flipH="1">
            <a:off x="6404719" y="3513730"/>
            <a:ext cx="1299384" cy="55057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Conector recto 99">
            <a:extLst>
              <a:ext uri="{FF2B5EF4-FFF2-40B4-BE49-F238E27FC236}">
                <a16:creationId xmlns:a16="http://schemas.microsoft.com/office/drawing/2014/main" id="{98353683-FEB7-4594-A7E4-9579E7D241BC}"/>
              </a:ext>
            </a:extLst>
          </p:cNvPr>
          <p:cNvCxnSpPr>
            <a:cxnSpLocks/>
          </p:cNvCxnSpPr>
          <p:nvPr/>
        </p:nvCxnSpPr>
        <p:spPr>
          <a:xfrm flipV="1">
            <a:off x="6405576" y="4064301"/>
            <a:ext cx="2622393" cy="1702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CuadroTexto 100">
            <a:extLst>
              <a:ext uri="{FF2B5EF4-FFF2-40B4-BE49-F238E27FC236}">
                <a16:creationId xmlns:a16="http://schemas.microsoft.com/office/drawing/2014/main" id="{5E082C7C-D0E4-47EA-AA80-5BF16F864AA3}"/>
              </a:ext>
            </a:extLst>
          </p:cNvPr>
          <p:cNvSpPr txBox="1"/>
          <p:nvPr/>
        </p:nvSpPr>
        <p:spPr>
          <a:xfrm>
            <a:off x="974655" y="2668272"/>
            <a:ext cx="22468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sz="1200" b="1" dirty="0"/>
              <a:t>Nuevos métodos de comunicación</a:t>
            </a:r>
          </a:p>
        </p:txBody>
      </p:sp>
      <p:sp>
        <p:nvSpPr>
          <p:cNvPr id="102" name="CuadroTexto 101">
            <a:extLst>
              <a:ext uri="{FF2B5EF4-FFF2-40B4-BE49-F238E27FC236}">
                <a16:creationId xmlns:a16="http://schemas.microsoft.com/office/drawing/2014/main" id="{26A13D22-0458-45C9-B794-3730ACCD4AA5}"/>
              </a:ext>
            </a:extLst>
          </p:cNvPr>
          <p:cNvSpPr txBox="1"/>
          <p:nvPr/>
        </p:nvSpPr>
        <p:spPr>
          <a:xfrm>
            <a:off x="2537006" y="1965723"/>
            <a:ext cx="22468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sz="1200" b="1" dirty="0"/>
              <a:t>Internet de las Cosas</a:t>
            </a:r>
          </a:p>
        </p:txBody>
      </p:sp>
      <p:sp>
        <p:nvSpPr>
          <p:cNvPr id="103" name="CuadroTexto 102">
            <a:extLst>
              <a:ext uri="{FF2B5EF4-FFF2-40B4-BE49-F238E27FC236}">
                <a16:creationId xmlns:a16="http://schemas.microsoft.com/office/drawing/2014/main" id="{C9F283F8-B873-4E5D-8329-A0576AA408C1}"/>
              </a:ext>
            </a:extLst>
          </p:cNvPr>
          <p:cNvSpPr txBox="1"/>
          <p:nvPr/>
        </p:nvSpPr>
        <p:spPr>
          <a:xfrm>
            <a:off x="4157855" y="1566380"/>
            <a:ext cx="22468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sz="1200" b="1" dirty="0"/>
              <a:t>Autoeficiencia </a:t>
            </a:r>
          </a:p>
          <a:p>
            <a:pPr algn="ctr"/>
            <a:r>
              <a:rPr lang="es-CL" sz="1200" b="1" dirty="0"/>
              <a:t>Energética</a:t>
            </a:r>
          </a:p>
        </p:txBody>
      </p:sp>
      <p:sp>
        <p:nvSpPr>
          <p:cNvPr id="104" name="CuadroTexto 103">
            <a:extLst>
              <a:ext uri="{FF2B5EF4-FFF2-40B4-BE49-F238E27FC236}">
                <a16:creationId xmlns:a16="http://schemas.microsoft.com/office/drawing/2014/main" id="{B15F4199-30A0-424E-849A-C5D411199FEB}"/>
              </a:ext>
            </a:extLst>
          </p:cNvPr>
          <p:cNvSpPr txBox="1"/>
          <p:nvPr/>
        </p:nvSpPr>
        <p:spPr>
          <a:xfrm>
            <a:off x="8570461" y="2903952"/>
            <a:ext cx="22468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sz="1200" b="1" dirty="0"/>
              <a:t>Inteligencia </a:t>
            </a:r>
          </a:p>
          <a:p>
            <a:pPr algn="ctr"/>
            <a:r>
              <a:rPr lang="es-CL" sz="1200" b="1" dirty="0"/>
              <a:t>Artificial</a:t>
            </a:r>
          </a:p>
        </p:txBody>
      </p:sp>
      <p:sp>
        <p:nvSpPr>
          <p:cNvPr id="105" name="CuadroTexto 104">
            <a:extLst>
              <a:ext uri="{FF2B5EF4-FFF2-40B4-BE49-F238E27FC236}">
                <a16:creationId xmlns:a16="http://schemas.microsoft.com/office/drawing/2014/main" id="{6F536960-4C45-4EEF-81EC-395D7820704F}"/>
              </a:ext>
            </a:extLst>
          </p:cNvPr>
          <p:cNvSpPr txBox="1"/>
          <p:nvPr/>
        </p:nvSpPr>
        <p:spPr>
          <a:xfrm>
            <a:off x="7270311" y="2095366"/>
            <a:ext cx="22468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sz="1200" b="1" dirty="0"/>
              <a:t>Big Data</a:t>
            </a:r>
          </a:p>
        </p:txBody>
      </p:sp>
    </p:spTree>
    <p:extLst>
      <p:ext uri="{BB962C8B-B14F-4D97-AF65-F5344CB8AC3E}">
        <p14:creationId xmlns:p14="http://schemas.microsoft.com/office/powerpoint/2010/main" val="73846723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o 4">
            <a:extLst>
              <a:ext uri="{FF2B5EF4-FFF2-40B4-BE49-F238E27FC236}">
                <a16:creationId xmlns:a16="http://schemas.microsoft.com/office/drawing/2014/main" id="{C0AF0B21-9598-484C-B098-D5B513B144F8}"/>
              </a:ext>
            </a:extLst>
          </p:cNvPr>
          <p:cNvGrpSpPr/>
          <p:nvPr/>
        </p:nvGrpSpPr>
        <p:grpSpPr>
          <a:xfrm>
            <a:off x="0" y="10"/>
            <a:ext cx="12192000" cy="6857990"/>
            <a:chOff x="0" y="10"/>
            <a:chExt cx="12192000" cy="6857990"/>
          </a:xfrm>
        </p:grpSpPr>
        <p:pic>
          <p:nvPicPr>
            <p:cNvPr id="4" name="Imagen 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174"/>
            <a:stretch/>
          </p:blipFill>
          <p:spPr>
            <a:xfrm>
              <a:off x="20" y="10"/>
              <a:ext cx="12191980" cy="6857990"/>
            </a:xfrm>
            <a:prstGeom prst="rect">
              <a:avLst/>
            </a:prstGeom>
          </p:spPr>
        </p:pic>
        <p:pic>
          <p:nvPicPr>
            <p:cNvPr id="3" name="Imagen 2">
              <a:extLst>
                <a:ext uri="{FF2B5EF4-FFF2-40B4-BE49-F238E27FC236}">
                  <a16:creationId xmlns:a16="http://schemas.microsoft.com/office/drawing/2014/main" id="{87B5D9BE-495C-4468-A00B-C91B81093E0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332657"/>
              <a:ext cx="2711624" cy="6336704"/>
            </a:xfrm>
            <a:prstGeom prst="rect">
              <a:avLst/>
            </a:prstGeom>
            <a:solidFill>
              <a:srgbClr val="5AB9FA"/>
            </a:solidFill>
          </p:spPr>
        </p:pic>
      </p:grpSp>
      <p:sp>
        <p:nvSpPr>
          <p:cNvPr id="6" name="4 CuadroTexto">
            <a:extLst>
              <a:ext uri="{FF2B5EF4-FFF2-40B4-BE49-F238E27FC236}">
                <a16:creationId xmlns:a16="http://schemas.microsoft.com/office/drawing/2014/main" id="{FB3DB71E-D5EE-4E5A-9F02-5E0984C4E76C}"/>
              </a:ext>
            </a:extLst>
          </p:cNvPr>
          <p:cNvSpPr txBox="1">
            <a:spLocks noChangeArrowheads="1"/>
          </p:cNvSpPr>
          <p:nvPr/>
        </p:nvSpPr>
        <p:spPr>
          <a:xfrm>
            <a:off x="159150" y="926807"/>
            <a:ext cx="2393324" cy="1311067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_tradnl" altLang="es-CL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ACTIVIDADES</a:t>
            </a:r>
          </a:p>
          <a:p>
            <a:pPr algn="ctr"/>
            <a:br>
              <a:rPr lang="es-ES_tradnl" altLang="es-CL" sz="15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s-ES_tradnl" altLang="es-CL" sz="15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CAPA 2 y 3</a:t>
            </a:r>
          </a:p>
          <a:p>
            <a:pPr algn="ctr"/>
            <a:r>
              <a:rPr lang="es-ES_tradnl" altLang="es-CL" sz="15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MEDICIÓN, CONTROL y COMUNICACIÓN</a:t>
            </a:r>
            <a:br>
              <a:rPr lang="es-ES_tradnl" altLang="es-CL" sz="15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es-ES_tradnl" altLang="es-CL" sz="13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91D5AE1C-66D2-4F9B-AAA6-5D43517D91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36" y="2043481"/>
            <a:ext cx="2649188" cy="232258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FABCA206-5E90-42EE-A6A3-9168DC909B49}"/>
              </a:ext>
            </a:extLst>
          </p:cNvPr>
          <p:cNvSpPr/>
          <p:nvPr/>
        </p:nvSpPr>
        <p:spPr>
          <a:xfrm>
            <a:off x="211101" y="2589457"/>
            <a:ext cx="2219333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0" algn="just">
              <a:lnSpc>
                <a:spcPct val="90000"/>
              </a:lnSpc>
              <a:defRPr/>
            </a:pPr>
            <a:r>
              <a:rPr lang="es-CL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gestión de presión tiene una efectividad inmediata, al gestionar las presiones de salida de las fuentes de presión mediante equipos controladores. Además los equipos data </a:t>
            </a:r>
            <a:r>
              <a:rPr lang="es-CL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Logger</a:t>
            </a:r>
            <a:r>
              <a:rPr lang="es-CL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instalados en fuentes de presión mecánicas y puntos desfavorables de la  red permiten la generación de alarmas automatizadas y monitoreo en tiempo real.</a:t>
            </a:r>
          </a:p>
        </p:txBody>
      </p:sp>
      <p:grpSp>
        <p:nvGrpSpPr>
          <p:cNvPr id="49" name="Grupo 48">
            <a:extLst>
              <a:ext uri="{FF2B5EF4-FFF2-40B4-BE49-F238E27FC236}">
                <a16:creationId xmlns:a16="http://schemas.microsoft.com/office/drawing/2014/main" id="{CE01C886-FAD4-49CE-A05F-F8B83DD76AD5}"/>
              </a:ext>
            </a:extLst>
          </p:cNvPr>
          <p:cNvGrpSpPr/>
          <p:nvPr/>
        </p:nvGrpSpPr>
        <p:grpSpPr>
          <a:xfrm>
            <a:off x="3160346" y="1038879"/>
            <a:ext cx="8613758" cy="1309532"/>
            <a:chOff x="5638" y="1"/>
            <a:chExt cx="1857375" cy="696863"/>
          </a:xfrm>
          <a:solidFill>
            <a:schemeClr val="bg1"/>
          </a:solidFill>
        </p:grpSpPr>
        <p:sp>
          <p:nvSpPr>
            <p:cNvPr id="50" name="Rectángulo 49">
              <a:extLst>
                <a:ext uri="{FF2B5EF4-FFF2-40B4-BE49-F238E27FC236}">
                  <a16:creationId xmlns:a16="http://schemas.microsoft.com/office/drawing/2014/main" id="{1D1969CC-8244-4D25-8C5F-31DCD859455A}"/>
                </a:ext>
              </a:extLst>
            </p:cNvPr>
            <p:cNvSpPr/>
            <p:nvPr/>
          </p:nvSpPr>
          <p:spPr>
            <a:xfrm>
              <a:off x="5638" y="1"/>
              <a:ext cx="1857375" cy="696863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1" name="Rectángulo 50">
              <a:extLst>
                <a:ext uri="{FF2B5EF4-FFF2-40B4-BE49-F238E27FC236}">
                  <a16:creationId xmlns:a16="http://schemas.microsoft.com/office/drawing/2014/main" id="{56E601C7-7344-4472-AB0E-61075871F157}"/>
                </a:ext>
              </a:extLst>
            </p:cNvPr>
            <p:cNvSpPr/>
            <p:nvPr/>
          </p:nvSpPr>
          <p:spPr>
            <a:xfrm>
              <a:off x="12765" y="50700"/>
              <a:ext cx="368055" cy="626453"/>
            </a:xfrm>
            <a:prstGeom prst="rect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5128" tIns="77216" rIns="135128" bIns="77216" numCol="1" spcCol="1270" anchor="ctr" anchorCtr="0">
              <a:noAutofit/>
            </a:bodyPr>
            <a:lstStyle/>
            <a:p>
              <a:pPr lvl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CL" sz="2000" b="1" kern="1200" dirty="0">
                  <a:solidFill>
                    <a:srgbClr val="002060"/>
                  </a:solidFill>
                </a:rPr>
                <a:t>Control de Presiones</a:t>
              </a:r>
            </a:p>
          </p:txBody>
        </p:sp>
      </p:grpSp>
      <p:sp>
        <p:nvSpPr>
          <p:cNvPr id="52" name="Rectángulo 51">
            <a:extLst>
              <a:ext uri="{FF2B5EF4-FFF2-40B4-BE49-F238E27FC236}">
                <a16:creationId xmlns:a16="http://schemas.microsoft.com/office/drawing/2014/main" id="{542CEB6C-CA1B-4E89-ABA3-981A279A441A}"/>
              </a:ext>
            </a:extLst>
          </p:cNvPr>
          <p:cNvSpPr/>
          <p:nvPr/>
        </p:nvSpPr>
        <p:spPr>
          <a:xfrm>
            <a:off x="4933344" y="1187613"/>
            <a:ext cx="4143142" cy="1062227"/>
          </a:xfrm>
          <a:prstGeom prst="rect">
            <a:avLst/>
          </a:prstGeom>
          <a:solidFill>
            <a:schemeClr val="accent1">
              <a:tint val="40000"/>
              <a:hueOff val="0"/>
              <a:satOff val="0"/>
              <a:lumOff val="0"/>
              <a:alpha val="50000"/>
            </a:schemeClr>
          </a:solid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3" name="Rectángulo 52">
            <a:extLst>
              <a:ext uri="{FF2B5EF4-FFF2-40B4-BE49-F238E27FC236}">
                <a16:creationId xmlns:a16="http://schemas.microsoft.com/office/drawing/2014/main" id="{53C319B7-FCD9-430D-8878-789C140255F9}"/>
              </a:ext>
            </a:extLst>
          </p:cNvPr>
          <p:cNvSpPr/>
          <p:nvPr/>
        </p:nvSpPr>
        <p:spPr>
          <a:xfrm>
            <a:off x="4836657" y="1121799"/>
            <a:ext cx="4472301" cy="1213629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t" anchorCtr="0">
            <a:noAutofit/>
          </a:bodyPr>
          <a:lstStyle/>
          <a:p>
            <a:pPr marL="171450" lvl="1" indent="-171450" defTabSz="844550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CL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Gestión de presión en estaciones reductoras de presión y </a:t>
            </a:r>
            <a:r>
              <a:rPr lang="es-CL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Booster</a:t>
            </a:r>
            <a:r>
              <a:rPr lang="es-CL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  <a:p>
            <a:pPr marL="171450" lvl="1" indent="-171450" defTabSz="844550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CL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Mejora en la calidad del servicio respecto a las presiones mínimas y máximas.</a:t>
            </a:r>
          </a:p>
          <a:p>
            <a:pPr marL="171450" lvl="1" indent="-171450" defTabSz="844550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CL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Reducir caudal nocturno en distribución y probabilidad de roturas.</a:t>
            </a:r>
          </a:p>
          <a:p>
            <a:pPr marL="171450" lvl="1" indent="-171450" defTabSz="844550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CL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Normalización de presión aumentando vida útil de red.</a:t>
            </a:r>
          </a:p>
          <a:p>
            <a:pPr marL="171450" lvl="1" indent="-171450" defTabSz="844550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CL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Se incorporan obras de inversión por eficiencia para reducir la presión máxima de 70 a 50 </a:t>
            </a:r>
            <a:r>
              <a:rPr lang="es-CL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mca</a:t>
            </a:r>
            <a:r>
              <a:rPr lang="es-CL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s-CL" sz="1100" kern="1200" dirty="0"/>
          </a:p>
        </p:txBody>
      </p:sp>
      <p:sp>
        <p:nvSpPr>
          <p:cNvPr id="54" name="Rectángulo 53">
            <a:extLst>
              <a:ext uri="{FF2B5EF4-FFF2-40B4-BE49-F238E27FC236}">
                <a16:creationId xmlns:a16="http://schemas.microsoft.com/office/drawing/2014/main" id="{EAF51394-EC5E-4325-8717-2A82C2E66402}"/>
              </a:ext>
            </a:extLst>
          </p:cNvPr>
          <p:cNvSpPr/>
          <p:nvPr/>
        </p:nvSpPr>
        <p:spPr>
          <a:xfrm>
            <a:off x="9229346" y="639275"/>
            <a:ext cx="720080" cy="392868"/>
          </a:xfrm>
          <a:prstGeom prst="rect">
            <a:avLst/>
          </a:prstGeom>
          <a:solidFill>
            <a:srgbClr val="002060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CL" sz="900" kern="1200" dirty="0"/>
              <a:t>Estado Inicial</a:t>
            </a:r>
          </a:p>
        </p:txBody>
      </p:sp>
      <p:sp>
        <p:nvSpPr>
          <p:cNvPr id="55" name="Rectángulo 54">
            <a:extLst>
              <a:ext uri="{FF2B5EF4-FFF2-40B4-BE49-F238E27FC236}">
                <a16:creationId xmlns:a16="http://schemas.microsoft.com/office/drawing/2014/main" id="{915FF8B7-D357-418B-A455-5863BC6B6C0E}"/>
              </a:ext>
            </a:extLst>
          </p:cNvPr>
          <p:cNvSpPr/>
          <p:nvPr/>
        </p:nvSpPr>
        <p:spPr>
          <a:xfrm>
            <a:off x="10067229" y="639275"/>
            <a:ext cx="720080" cy="392868"/>
          </a:xfrm>
          <a:prstGeom prst="rect">
            <a:avLst/>
          </a:prstGeom>
          <a:solidFill>
            <a:srgbClr val="002060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CL" sz="900" kern="1200" dirty="0"/>
              <a:t>Estado Actual</a:t>
            </a:r>
          </a:p>
        </p:txBody>
      </p:sp>
      <p:sp>
        <p:nvSpPr>
          <p:cNvPr id="56" name="Rectángulo 55">
            <a:extLst>
              <a:ext uri="{FF2B5EF4-FFF2-40B4-BE49-F238E27FC236}">
                <a16:creationId xmlns:a16="http://schemas.microsoft.com/office/drawing/2014/main" id="{E8B845B4-2D7C-48E3-A4B7-56FE924CB9F5}"/>
              </a:ext>
            </a:extLst>
          </p:cNvPr>
          <p:cNvSpPr/>
          <p:nvPr/>
        </p:nvSpPr>
        <p:spPr>
          <a:xfrm>
            <a:off x="10901164" y="639927"/>
            <a:ext cx="720080" cy="392868"/>
          </a:xfrm>
          <a:prstGeom prst="rect">
            <a:avLst/>
          </a:prstGeom>
          <a:solidFill>
            <a:srgbClr val="002060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CL" sz="900" dirty="0"/>
              <a:t>Objetivo final</a:t>
            </a:r>
            <a:endParaRPr lang="es-CL" sz="900" kern="1200" dirty="0"/>
          </a:p>
        </p:txBody>
      </p:sp>
      <p:sp>
        <p:nvSpPr>
          <p:cNvPr id="62" name="Rectángulo 61">
            <a:extLst>
              <a:ext uri="{FF2B5EF4-FFF2-40B4-BE49-F238E27FC236}">
                <a16:creationId xmlns:a16="http://schemas.microsoft.com/office/drawing/2014/main" id="{8900E9F7-CD53-4CDF-968D-1BA74D71C93F}"/>
              </a:ext>
            </a:extLst>
          </p:cNvPr>
          <p:cNvSpPr/>
          <p:nvPr/>
        </p:nvSpPr>
        <p:spPr>
          <a:xfrm>
            <a:off x="9216892" y="1182407"/>
            <a:ext cx="744992" cy="1062227"/>
          </a:xfrm>
          <a:prstGeom prst="rect">
            <a:avLst/>
          </a:prstGeom>
          <a:solidFill>
            <a:schemeClr val="accent1">
              <a:tint val="40000"/>
              <a:hueOff val="0"/>
              <a:satOff val="0"/>
              <a:lumOff val="0"/>
              <a:alpha val="50000"/>
            </a:schemeClr>
          </a:solid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3" name="Rectángulo 62">
            <a:extLst>
              <a:ext uri="{FF2B5EF4-FFF2-40B4-BE49-F238E27FC236}">
                <a16:creationId xmlns:a16="http://schemas.microsoft.com/office/drawing/2014/main" id="{C80911B4-A212-4D97-BB10-B4D33F3D739F}"/>
              </a:ext>
            </a:extLst>
          </p:cNvPr>
          <p:cNvSpPr/>
          <p:nvPr/>
        </p:nvSpPr>
        <p:spPr>
          <a:xfrm>
            <a:off x="9257228" y="1338168"/>
            <a:ext cx="744996" cy="62085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ctr" anchorCtr="0">
            <a:noAutofit/>
          </a:bodyPr>
          <a:lstStyle/>
          <a:p>
            <a:pPr marL="171450" lvl="1" indent="-17145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s-CL" sz="1900" kern="1200" dirty="0"/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es-CL" dirty="0"/>
              <a:t>0</a:t>
            </a:r>
            <a:r>
              <a:rPr lang="es-CL" kern="1200" dirty="0"/>
              <a:t>%</a:t>
            </a:r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s-CL" kern="1200" dirty="0"/>
          </a:p>
        </p:txBody>
      </p:sp>
      <p:sp>
        <p:nvSpPr>
          <p:cNvPr id="64" name="Rectángulo 63">
            <a:extLst>
              <a:ext uri="{FF2B5EF4-FFF2-40B4-BE49-F238E27FC236}">
                <a16:creationId xmlns:a16="http://schemas.microsoft.com/office/drawing/2014/main" id="{8AD95948-169C-45A1-8630-20A08400CFE3}"/>
              </a:ext>
            </a:extLst>
          </p:cNvPr>
          <p:cNvSpPr/>
          <p:nvPr/>
        </p:nvSpPr>
        <p:spPr>
          <a:xfrm>
            <a:off x="10054775" y="1182407"/>
            <a:ext cx="744992" cy="1062227"/>
          </a:xfrm>
          <a:prstGeom prst="rect">
            <a:avLst/>
          </a:prstGeom>
          <a:solidFill>
            <a:schemeClr val="accent1">
              <a:tint val="40000"/>
              <a:hueOff val="0"/>
              <a:satOff val="0"/>
              <a:lumOff val="0"/>
              <a:alpha val="50000"/>
            </a:schemeClr>
          </a:solid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5" name="Rectángulo 64">
            <a:extLst>
              <a:ext uri="{FF2B5EF4-FFF2-40B4-BE49-F238E27FC236}">
                <a16:creationId xmlns:a16="http://schemas.microsoft.com/office/drawing/2014/main" id="{40673B1C-483F-4A69-87CD-604CDCF520AD}"/>
              </a:ext>
            </a:extLst>
          </p:cNvPr>
          <p:cNvSpPr/>
          <p:nvPr/>
        </p:nvSpPr>
        <p:spPr>
          <a:xfrm>
            <a:off x="10888710" y="1183059"/>
            <a:ext cx="744992" cy="1062227"/>
          </a:xfrm>
          <a:prstGeom prst="rect">
            <a:avLst/>
          </a:prstGeom>
          <a:solidFill>
            <a:schemeClr val="accent1">
              <a:tint val="40000"/>
              <a:hueOff val="0"/>
              <a:satOff val="0"/>
              <a:lumOff val="0"/>
              <a:alpha val="50000"/>
            </a:schemeClr>
          </a:solid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6" name="Rectángulo 65">
            <a:extLst>
              <a:ext uri="{FF2B5EF4-FFF2-40B4-BE49-F238E27FC236}">
                <a16:creationId xmlns:a16="http://schemas.microsoft.com/office/drawing/2014/main" id="{B5B98392-0762-4C61-9669-BC27C107360D}"/>
              </a:ext>
            </a:extLst>
          </p:cNvPr>
          <p:cNvSpPr/>
          <p:nvPr/>
        </p:nvSpPr>
        <p:spPr>
          <a:xfrm>
            <a:off x="9525208" y="1928166"/>
            <a:ext cx="1762447" cy="1812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CL" sz="700" b="1" kern="1200" dirty="0">
                <a:solidFill>
                  <a:srgbClr val="002060"/>
                </a:solidFill>
              </a:rPr>
              <a:t>% de Control</a:t>
            </a:r>
            <a:endParaRPr lang="es-CL" sz="600" b="1" dirty="0">
              <a:solidFill>
                <a:srgbClr val="002060"/>
              </a:solidFill>
            </a:endParaRPr>
          </a:p>
        </p:txBody>
      </p:sp>
      <p:sp>
        <p:nvSpPr>
          <p:cNvPr id="67" name="Rectángulo 66">
            <a:extLst>
              <a:ext uri="{FF2B5EF4-FFF2-40B4-BE49-F238E27FC236}">
                <a16:creationId xmlns:a16="http://schemas.microsoft.com/office/drawing/2014/main" id="{7D7122A1-C740-458E-9CC1-EF6902197BCD}"/>
              </a:ext>
            </a:extLst>
          </p:cNvPr>
          <p:cNvSpPr/>
          <p:nvPr/>
        </p:nvSpPr>
        <p:spPr>
          <a:xfrm>
            <a:off x="10095109" y="1338168"/>
            <a:ext cx="744997" cy="62085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ctr" anchorCtr="0">
            <a:noAutofit/>
          </a:bodyPr>
          <a:lstStyle/>
          <a:p>
            <a:pPr marL="171450" lvl="1" indent="-17145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s-CL" sz="1900" kern="1200" dirty="0"/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es-CL" dirty="0"/>
              <a:t>21</a:t>
            </a:r>
            <a:r>
              <a:rPr lang="es-CL" kern="1200" dirty="0"/>
              <a:t>%</a:t>
            </a:r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s-CL" kern="1200" dirty="0"/>
          </a:p>
        </p:txBody>
      </p:sp>
      <p:sp>
        <p:nvSpPr>
          <p:cNvPr id="68" name="Rectángulo 67">
            <a:extLst>
              <a:ext uri="{FF2B5EF4-FFF2-40B4-BE49-F238E27FC236}">
                <a16:creationId xmlns:a16="http://schemas.microsoft.com/office/drawing/2014/main" id="{99C52ACA-7574-4E4A-8350-7813D587D8C5}"/>
              </a:ext>
            </a:extLst>
          </p:cNvPr>
          <p:cNvSpPr/>
          <p:nvPr/>
        </p:nvSpPr>
        <p:spPr>
          <a:xfrm>
            <a:off x="10929046" y="1338168"/>
            <a:ext cx="744996" cy="62085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ctr" anchorCtr="0">
            <a:noAutofit/>
          </a:bodyPr>
          <a:lstStyle/>
          <a:p>
            <a:pPr marL="171450" lvl="1" indent="-17145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s-CL" sz="1900" kern="1200" dirty="0"/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es-CL" dirty="0"/>
              <a:t>30</a:t>
            </a:r>
            <a:r>
              <a:rPr lang="es-CL" kern="1200" dirty="0"/>
              <a:t>%</a:t>
            </a:r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s-CL" kern="1200" dirty="0"/>
          </a:p>
        </p:txBody>
      </p:sp>
      <p:pic>
        <p:nvPicPr>
          <p:cNvPr id="31" name="Imagen 30">
            <a:extLst>
              <a:ext uri="{FF2B5EF4-FFF2-40B4-BE49-F238E27FC236}">
                <a16:creationId xmlns:a16="http://schemas.microsoft.com/office/drawing/2014/main" id="{00CBB7BA-4012-49E6-A8F3-C116E5EFFA7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79958" y="4731915"/>
            <a:ext cx="3975458" cy="1598522"/>
          </a:xfrm>
          <a:prstGeom prst="rect">
            <a:avLst/>
          </a:prstGeom>
        </p:spPr>
      </p:pic>
      <p:sp>
        <p:nvSpPr>
          <p:cNvPr id="32" name="5 Rectángulo redondeado">
            <a:extLst>
              <a:ext uri="{FF2B5EF4-FFF2-40B4-BE49-F238E27FC236}">
                <a16:creationId xmlns:a16="http://schemas.microsoft.com/office/drawing/2014/main" id="{A0D4C6B5-4023-45FD-AD46-97012EF4542E}"/>
              </a:ext>
            </a:extLst>
          </p:cNvPr>
          <p:cNvSpPr/>
          <p:nvPr/>
        </p:nvSpPr>
        <p:spPr>
          <a:xfrm>
            <a:off x="2958561" y="2602208"/>
            <a:ext cx="8882954" cy="421914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s-CL" altLang="es-CL" sz="1270">
              <a:solidFill>
                <a:schemeClr val="accent1"/>
              </a:solidFill>
              <a:latin typeface="Century Gothic" panose="020B0502020202020204" pitchFamily="34" charset="0"/>
            </a:endParaRPr>
          </a:p>
          <a:p>
            <a:endParaRPr lang="es-CL" altLang="es-CL" sz="1270">
              <a:solidFill>
                <a:schemeClr val="accent1"/>
              </a:solidFill>
              <a:latin typeface="Century Gothic" panose="020B0502020202020204" pitchFamily="34" charset="0"/>
            </a:endParaRPr>
          </a:p>
          <a:p>
            <a:br>
              <a:rPr lang="es-CL" altLang="es-CL" sz="1270">
                <a:solidFill>
                  <a:schemeClr val="accent1"/>
                </a:solidFill>
                <a:latin typeface="Century Gothic" panose="020B0502020202020204" pitchFamily="34" charset="0"/>
              </a:rPr>
            </a:br>
            <a:endParaRPr lang="es-ES" sz="1270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sp>
        <p:nvSpPr>
          <p:cNvPr id="33" name="CuadroTexto 32">
            <a:extLst>
              <a:ext uri="{FF2B5EF4-FFF2-40B4-BE49-F238E27FC236}">
                <a16:creationId xmlns:a16="http://schemas.microsoft.com/office/drawing/2014/main" id="{752F3821-C7A1-4061-855A-312A85362AB2}"/>
              </a:ext>
            </a:extLst>
          </p:cNvPr>
          <p:cNvSpPr txBox="1"/>
          <p:nvPr/>
        </p:nvSpPr>
        <p:spPr>
          <a:xfrm>
            <a:off x="3628301" y="2152613"/>
            <a:ext cx="6929579" cy="343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L" sz="1633" b="1" dirty="0">
              <a:solidFill>
                <a:srgbClr val="00B0F0"/>
              </a:solidFill>
            </a:endParaRPr>
          </a:p>
        </p:txBody>
      </p:sp>
      <p:sp>
        <p:nvSpPr>
          <p:cNvPr id="34" name="CuadroTexto 33">
            <a:extLst>
              <a:ext uri="{FF2B5EF4-FFF2-40B4-BE49-F238E27FC236}">
                <a16:creationId xmlns:a16="http://schemas.microsoft.com/office/drawing/2014/main" id="{9AD5E658-78AC-45F4-8A53-F3F778E084AD}"/>
              </a:ext>
            </a:extLst>
          </p:cNvPr>
          <p:cNvSpPr txBox="1"/>
          <p:nvPr/>
        </p:nvSpPr>
        <p:spPr>
          <a:xfrm>
            <a:off x="2954870" y="4231824"/>
            <a:ext cx="4225634" cy="5949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br>
              <a:rPr lang="es-CL" sz="1633" b="1" dirty="0">
                <a:solidFill>
                  <a:srgbClr val="00B0F0"/>
                </a:solidFill>
              </a:rPr>
            </a:br>
            <a:r>
              <a:rPr lang="es-CL" sz="1633" b="1" dirty="0">
                <a:solidFill>
                  <a:srgbClr val="00B0F0"/>
                </a:solidFill>
              </a:rPr>
              <a:t>Gestión de presión continua por punto crítico</a:t>
            </a:r>
          </a:p>
        </p:txBody>
      </p:sp>
      <p:sp>
        <p:nvSpPr>
          <p:cNvPr id="35" name="CuadroTexto 34">
            <a:extLst>
              <a:ext uri="{FF2B5EF4-FFF2-40B4-BE49-F238E27FC236}">
                <a16:creationId xmlns:a16="http://schemas.microsoft.com/office/drawing/2014/main" id="{FBAF6D7B-BF41-4D24-9DA9-F700F7FF3F22}"/>
              </a:ext>
            </a:extLst>
          </p:cNvPr>
          <p:cNvSpPr txBox="1"/>
          <p:nvPr/>
        </p:nvSpPr>
        <p:spPr>
          <a:xfrm>
            <a:off x="7742072" y="4545246"/>
            <a:ext cx="4597509" cy="343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633" b="1" dirty="0">
                <a:solidFill>
                  <a:srgbClr val="00B0F0"/>
                </a:solidFill>
              </a:rPr>
              <a:t>Disminución de Pérdidas y % de Roturas</a:t>
            </a:r>
          </a:p>
        </p:txBody>
      </p:sp>
      <p:pic>
        <p:nvPicPr>
          <p:cNvPr id="37" name="Imagen 36">
            <a:extLst>
              <a:ext uri="{FF2B5EF4-FFF2-40B4-BE49-F238E27FC236}">
                <a16:creationId xmlns:a16="http://schemas.microsoft.com/office/drawing/2014/main" id="{1D6D52FA-3227-42B5-9ABE-988B6BADDD0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97040" y="2443203"/>
            <a:ext cx="4740246" cy="2092812"/>
          </a:xfrm>
          <a:prstGeom prst="rect">
            <a:avLst/>
          </a:prstGeom>
        </p:spPr>
      </p:pic>
      <p:pic>
        <p:nvPicPr>
          <p:cNvPr id="38" name="Imagen 37">
            <a:extLst>
              <a:ext uri="{FF2B5EF4-FFF2-40B4-BE49-F238E27FC236}">
                <a16:creationId xmlns:a16="http://schemas.microsoft.com/office/drawing/2014/main" id="{3B0EEA2F-4542-4936-8586-5878D319E08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54870" y="2431664"/>
            <a:ext cx="4342170" cy="2104351"/>
          </a:xfrm>
          <a:prstGeom prst="rect">
            <a:avLst/>
          </a:prstGeom>
        </p:spPr>
      </p:pic>
      <p:cxnSp>
        <p:nvCxnSpPr>
          <p:cNvPr id="39" name="Conector recto de flecha 38">
            <a:extLst>
              <a:ext uri="{FF2B5EF4-FFF2-40B4-BE49-F238E27FC236}">
                <a16:creationId xmlns:a16="http://schemas.microsoft.com/office/drawing/2014/main" id="{9082DEAB-15CA-44E7-B3B6-2077F5389C61}"/>
              </a:ext>
            </a:extLst>
          </p:cNvPr>
          <p:cNvCxnSpPr/>
          <p:nvPr/>
        </p:nvCxnSpPr>
        <p:spPr>
          <a:xfrm flipH="1" flipV="1">
            <a:off x="3690228" y="3357925"/>
            <a:ext cx="261270" cy="42411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ector recto de flecha 39">
            <a:extLst>
              <a:ext uri="{FF2B5EF4-FFF2-40B4-BE49-F238E27FC236}">
                <a16:creationId xmlns:a16="http://schemas.microsoft.com/office/drawing/2014/main" id="{865728E8-A5FD-4241-85FA-AD23F2BF54B2}"/>
              </a:ext>
            </a:extLst>
          </p:cNvPr>
          <p:cNvCxnSpPr/>
          <p:nvPr/>
        </p:nvCxnSpPr>
        <p:spPr>
          <a:xfrm flipV="1">
            <a:off x="3958737" y="3357925"/>
            <a:ext cx="188714" cy="42411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ector recto de flecha 40">
            <a:extLst>
              <a:ext uri="{FF2B5EF4-FFF2-40B4-BE49-F238E27FC236}">
                <a16:creationId xmlns:a16="http://schemas.microsoft.com/office/drawing/2014/main" id="{2C11A4C8-2CF1-4324-AA12-6F56C1E62CA7}"/>
              </a:ext>
            </a:extLst>
          </p:cNvPr>
          <p:cNvCxnSpPr/>
          <p:nvPr/>
        </p:nvCxnSpPr>
        <p:spPr>
          <a:xfrm flipV="1">
            <a:off x="3958737" y="3433816"/>
            <a:ext cx="711254" cy="34821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ector recto de flecha 41">
            <a:extLst>
              <a:ext uri="{FF2B5EF4-FFF2-40B4-BE49-F238E27FC236}">
                <a16:creationId xmlns:a16="http://schemas.microsoft.com/office/drawing/2014/main" id="{D47A57F7-94C3-4FD2-AF14-A8E0B6AC89AF}"/>
              </a:ext>
            </a:extLst>
          </p:cNvPr>
          <p:cNvCxnSpPr/>
          <p:nvPr/>
        </p:nvCxnSpPr>
        <p:spPr>
          <a:xfrm flipH="1" flipV="1">
            <a:off x="5649753" y="3357924"/>
            <a:ext cx="261270" cy="32896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ector recto de flecha 42">
            <a:extLst>
              <a:ext uri="{FF2B5EF4-FFF2-40B4-BE49-F238E27FC236}">
                <a16:creationId xmlns:a16="http://schemas.microsoft.com/office/drawing/2014/main" id="{27C409E7-72EE-4855-ADFC-F1929500E75A}"/>
              </a:ext>
            </a:extLst>
          </p:cNvPr>
          <p:cNvCxnSpPr/>
          <p:nvPr/>
        </p:nvCxnSpPr>
        <p:spPr>
          <a:xfrm flipV="1">
            <a:off x="5911023" y="3229665"/>
            <a:ext cx="353425" cy="45722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ector recto de flecha 43">
            <a:extLst>
              <a:ext uri="{FF2B5EF4-FFF2-40B4-BE49-F238E27FC236}">
                <a16:creationId xmlns:a16="http://schemas.microsoft.com/office/drawing/2014/main" id="{EB7E8217-2790-4B80-813C-041C3148ACB2}"/>
              </a:ext>
            </a:extLst>
          </p:cNvPr>
          <p:cNvCxnSpPr/>
          <p:nvPr/>
        </p:nvCxnSpPr>
        <p:spPr>
          <a:xfrm flipV="1">
            <a:off x="5911023" y="3229665"/>
            <a:ext cx="849127" cy="45722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CuadroTexto 44">
            <a:extLst>
              <a:ext uri="{FF2B5EF4-FFF2-40B4-BE49-F238E27FC236}">
                <a16:creationId xmlns:a16="http://schemas.microsoft.com/office/drawing/2014/main" id="{E1CD296F-D718-4E59-AC57-418BEC4CA5D3}"/>
              </a:ext>
            </a:extLst>
          </p:cNvPr>
          <p:cNvSpPr txBox="1"/>
          <p:nvPr/>
        </p:nvSpPr>
        <p:spPr>
          <a:xfrm>
            <a:off x="3442540" y="3737312"/>
            <a:ext cx="1340432" cy="2388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sz="952" b="1" dirty="0" err="1"/>
              <a:t>P.A.Abajo</a:t>
            </a:r>
            <a:r>
              <a:rPr lang="es-CL" sz="726" b="1" dirty="0" err="1"/>
              <a:t>min</a:t>
            </a:r>
            <a:r>
              <a:rPr lang="es-CL" sz="952" b="1" dirty="0"/>
              <a:t> : </a:t>
            </a:r>
            <a:r>
              <a:rPr lang="es-CL" sz="952" dirty="0"/>
              <a:t>17 </a:t>
            </a:r>
            <a:r>
              <a:rPr lang="es-CL" sz="952" dirty="0" err="1"/>
              <a:t>m.c.a</a:t>
            </a:r>
            <a:endParaRPr lang="es-CL" sz="952" dirty="0"/>
          </a:p>
        </p:txBody>
      </p:sp>
      <p:sp>
        <p:nvSpPr>
          <p:cNvPr id="46" name="CuadroTexto 45">
            <a:extLst>
              <a:ext uri="{FF2B5EF4-FFF2-40B4-BE49-F238E27FC236}">
                <a16:creationId xmlns:a16="http://schemas.microsoft.com/office/drawing/2014/main" id="{36598A1A-9DE0-4E07-AE17-651CC41AEFDF}"/>
              </a:ext>
            </a:extLst>
          </p:cNvPr>
          <p:cNvSpPr txBox="1"/>
          <p:nvPr/>
        </p:nvSpPr>
        <p:spPr>
          <a:xfrm>
            <a:off x="5199643" y="3743362"/>
            <a:ext cx="1564852" cy="2388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sz="952" b="1" dirty="0" err="1"/>
              <a:t>P.A.Abajo</a:t>
            </a:r>
            <a:r>
              <a:rPr lang="es-CL" sz="726" b="1" dirty="0" err="1"/>
              <a:t>mejorada</a:t>
            </a:r>
            <a:r>
              <a:rPr lang="es-CL" sz="952" b="1" dirty="0"/>
              <a:t> : </a:t>
            </a:r>
            <a:r>
              <a:rPr lang="es-CL" sz="952" dirty="0"/>
              <a:t>22 </a:t>
            </a:r>
            <a:r>
              <a:rPr lang="es-CL" sz="952" dirty="0" err="1"/>
              <a:t>m.c.a</a:t>
            </a:r>
            <a:endParaRPr lang="es-CL" sz="952" dirty="0"/>
          </a:p>
        </p:txBody>
      </p:sp>
      <p:cxnSp>
        <p:nvCxnSpPr>
          <p:cNvPr id="47" name="Conector recto 46">
            <a:extLst>
              <a:ext uri="{FF2B5EF4-FFF2-40B4-BE49-F238E27FC236}">
                <a16:creationId xmlns:a16="http://schemas.microsoft.com/office/drawing/2014/main" id="{4E7F2738-3B60-461D-9B2A-5A31C897A2DA}"/>
              </a:ext>
            </a:extLst>
          </p:cNvPr>
          <p:cNvCxnSpPr/>
          <p:nvPr/>
        </p:nvCxnSpPr>
        <p:spPr>
          <a:xfrm flipH="1">
            <a:off x="7931900" y="3826544"/>
            <a:ext cx="182889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onector recto de flecha 47">
            <a:extLst>
              <a:ext uri="{FF2B5EF4-FFF2-40B4-BE49-F238E27FC236}">
                <a16:creationId xmlns:a16="http://schemas.microsoft.com/office/drawing/2014/main" id="{C9AA67A8-2D01-4A82-87DF-0CFFEEADB8B8}"/>
              </a:ext>
            </a:extLst>
          </p:cNvPr>
          <p:cNvCxnSpPr/>
          <p:nvPr/>
        </p:nvCxnSpPr>
        <p:spPr>
          <a:xfrm flipV="1">
            <a:off x="9760791" y="3653152"/>
            <a:ext cx="1894207" cy="167333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CuadroTexto 56">
            <a:extLst>
              <a:ext uri="{FF2B5EF4-FFF2-40B4-BE49-F238E27FC236}">
                <a16:creationId xmlns:a16="http://schemas.microsoft.com/office/drawing/2014/main" id="{2BEB9104-C04B-44C6-AA7B-0751D69AA9A2}"/>
              </a:ext>
            </a:extLst>
          </p:cNvPr>
          <p:cNvSpPr txBox="1"/>
          <p:nvPr/>
        </p:nvSpPr>
        <p:spPr>
          <a:xfrm>
            <a:off x="8030211" y="3813106"/>
            <a:ext cx="1309974" cy="2388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sz="952" b="1" dirty="0"/>
              <a:t>PCP Mínima : </a:t>
            </a:r>
            <a:r>
              <a:rPr lang="es-CL" sz="952" dirty="0"/>
              <a:t>15 </a:t>
            </a:r>
            <a:r>
              <a:rPr lang="es-CL" sz="952" dirty="0" err="1"/>
              <a:t>m.c.a</a:t>
            </a:r>
            <a:endParaRPr lang="es-CL" sz="952" dirty="0"/>
          </a:p>
        </p:txBody>
      </p:sp>
      <p:sp>
        <p:nvSpPr>
          <p:cNvPr id="60" name="CuadroTexto 59">
            <a:extLst>
              <a:ext uri="{FF2B5EF4-FFF2-40B4-BE49-F238E27FC236}">
                <a16:creationId xmlns:a16="http://schemas.microsoft.com/office/drawing/2014/main" id="{2388E42A-F4F5-4088-9FBF-D42B1DB36E80}"/>
              </a:ext>
            </a:extLst>
          </p:cNvPr>
          <p:cNvSpPr txBox="1"/>
          <p:nvPr/>
        </p:nvSpPr>
        <p:spPr>
          <a:xfrm>
            <a:off x="10002570" y="3807834"/>
            <a:ext cx="1309974" cy="2388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sz="952" b="1" dirty="0"/>
              <a:t>PCP Mínima : </a:t>
            </a:r>
            <a:r>
              <a:rPr lang="es-CL" sz="952" dirty="0"/>
              <a:t>20 </a:t>
            </a:r>
            <a:r>
              <a:rPr lang="es-CL" sz="952" dirty="0" err="1"/>
              <a:t>m.c.a</a:t>
            </a:r>
            <a:endParaRPr lang="es-CL" sz="952" dirty="0"/>
          </a:p>
        </p:txBody>
      </p:sp>
      <p:pic>
        <p:nvPicPr>
          <p:cNvPr id="61" name="Imagen 60">
            <a:extLst>
              <a:ext uri="{FF2B5EF4-FFF2-40B4-BE49-F238E27FC236}">
                <a16:creationId xmlns:a16="http://schemas.microsoft.com/office/drawing/2014/main" id="{A11A7D52-DA2D-4341-9955-90DF7D5AF99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413326" y="4782986"/>
            <a:ext cx="4677222" cy="1949645"/>
          </a:xfrm>
          <a:prstGeom prst="rect">
            <a:avLst/>
          </a:prstGeom>
          <a:ln w="22225">
            <a:noFill/>
          </a:ln>
        </p:spPr>
      </p:pic>
      <p:pic>
        <p:nvPicPr>
          <p:cNvPr id="69" name="Imagen 68">
            <a:extLst>
              <a:ext uri="{FF2B5EF4-FFF2-40B4-BE49-F238E27FC236}">
                <a16:creationId xmlns:a16="http://schemas.microsoft.com/office/drawing/2014/main" id="{B527411B-4D43-4C5A-B504-4A2B93FAB81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634856" y="5929058"/>
            <a:ext cx="2574219" cy="803574"/>
          </a:xfrm>
          <a:prstGeom prst="rect">
            <a:avLst/>
          </a:prstGeom>
          <a:ln w="15875">
            <a:solidFill>
              <a:schemeClr val="accent1"/>
            </a:solidFill>
          </a:ln>
        </p:spPr>
      </p:pic>
      <p:cxnSp>
        <p:nvCxnSpPr>
          <p:cNvPr id="70" name="Conector recto de flecha 69">
            <a:extLst>
              <a:ext uri="{FF2B5EF4-FFF2-40B4-BE49-F238E27FC236}">
                <a16:creationId xmlns:a16="http://schemas.microsoft.com/office/drawing/2014/main" id="{EE4F1A54-F7A7-4DBD-9476-DD4E8C50AB6C}"/>
              </a:ext>
            </a:extLst>
          </p:cNvPr>
          <p:cNvCxnSpPr/>
          <p:nvPr/>
        </p:nvCxnSpPr>
        <p:spPr>
          <a:xfrm>
            <a:off x="4197078" y="5929057"/>
            <a:ext cx="391905" cy="257948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CuadroTexto 70">
            <a:extLst>
              <a:ext uri="{FF2B5EF4-FFF2-40B4-BE49-F238E27FC236}">
                <a16:creationId xmlns:a16="http://schemas.microsoft.com/office/drawing/2014/main" id="{CBEDF910-6F8C-45A2-8088-8F8B9486F18F}"/>
              </a:ext>
            </a:extLst>
          </p:cNvPr>
          <p:cNvSpPr txBox="1"/>
          <p:nvPr/>
        </p:nvSpPr>
        <p:spPr>
          <a:xfrm>
            <a:off x="4728200" y="6333138"/>
            <a:ext cx="942887" cy="3157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L" sz="726" dirty="0"/>
              <a:t>Punto Crítico Noche</a:t>
            </a:r>
          </a:p>
          <a:p>
            <a:pPr algn="ctr"/>
            <a:r>
              <a:rPr lang="es-CL" sz="726" dirty="0"/>
              <a:t> 15 </a:t>
            </a:r>
            <a:r>
              <a:rPr lang="es-CL" sz="726" dirty="0" err="1"/>
              <a:t>m.c.a</a:t>
            </a:r>
            <a:endParaRPr lang="es-CL" sz="726" dirty="0"/>
          </a:p>
        </p:txBody>
      </p:sp>
      <p:sp>
        <p:nvSpPr>
          <p:cNvPr id="72" name="Abrir llave 71">
            <a:extLst>
              <a:ext uri="{FF2B5EF4-FFF2-40B4-BE49-F238E27FC236}">
                <a16:creationId xmlns:a16="http://schemas.microsoft.com/office/drawing/2014/main" id="{45327C5F-920C-44B3-A880-E8BF3E5973F9}"/>
              </a:ext>
            </a:extLst>
          </p:cNvPr>
          <p:cNvSpPr/>
          <p:nvPr/>
        </p:nvSpPr>
        <p:spPr>
          <a:xfrm rot="-5400000">
            <a:off x="5129887" y="5966186"/>
            <a:ext cx="75864" cy="658041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L" sz="1633"/>
          </a:p>
        </p:txBody>
      </p:sp>
      <p:sp>
        <p:nvSpPr>
          <p:cNvPr id="73" name="Abrir llave 72">
            <a:extLst>
              <a:ext uri="{FF2B5EF4-FFF2-40B4-BE49-F238E27FC236}">
                <a16:creationId xmlns:a16="http://schemas.microsoft.com/office/drawing/2014/main" id="{8615F1F9-0457-46E3-92AA-9296CA952AED}"/>
              </a:ext>
            </a:extLst>
          </p:cNvPr>
          <p:cNvSpPr/>
          <p:nvPr/>
        </p:nvSpPr>
        <p:spPr>
          <a:xfrm rot="-5400000">
            <a:off x="6111122" y="5538885"/>
            <a:ext cx="70007" cy="1201863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L" sz="1633"/>
          </a:p>
        </p:txBody>
      </p:sp>
      <p:sp>
        <p:nvSpPr>
          <p:cNvPr id="74" name="CuadroTexto 73">
            <a:extLst>
              <a:ext uri="{FF2B5EF4-FFF2-40B4-BE49-F238E27FC236}">
                <a16:creationId xmlns:a16="http://schemas.microsoft.com/office/drawing/2014/main" id="{3613842F-63DB-49D4-8B65-A089A72F5A69}"/>
              </a:ext>
            </a:extLst>
          </p:cNvPr>
          <p:cNvSpPr txBox="1"/>
          <p:nvPr/>
        </p:nvSpPr>
        <p:spPr>
          <a:xfrm>
            <a:off x="5719532" y="6230093"/>
            <a:ext cx="821059" cy="3157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L" sz="726" dirty="0"/>
              <a:t>Punto Crítico Día</a:t>
            </a:r>
          </a:p>
          <a:p>
            <a:pPr algn="ctr"/>
            <a:r>
              <a:rPr lang="es-CL" sz="726" dirty="0"/>
              <a:t> 20 </a:t>
            </a:r>
            <a:r>
              <a:rPr lang="es-CL" sz="726" dirty="0" err="1"/>
              <a:t>m.c.a</a:t>
            </a:r>
            <a:endParaRPr lang="es-CL" sz="726" dirty="0"/>
          </a:p>
        </p:txBody>
      </p:sp>
      <p:sp>
        <p:nvSpPr>
          <p:cNvPr id="36" name="CuadroTexto 35">
            <a:extLst>
              <a:ext uri="{FF2B5EF4-FFF2-40B4-BE49-F238E27FC236}">
                <a16:creationId xmlns:a16="http://schemas.microsoft.com/office/drawing/2014/main" id="{8DB1FB47-451D-4690-8A75-3BC114069203}"/>
              </a:ext>
            </a:extLst>
          </p:cNvPr>
          <p:cNvSpPr txBox="1"/>
          <p:nvPr/>
        </p:nvSpPr>
        <p:spPr>
          <a:xfrm>
            <a:off x="3195936" y="2080646"/>
            <a:ext cx="9008985" cy="5949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br>
              <a:rPr lang="es-CL" sz="1633" b="1" dirty="0">
                <a:solidFill>
                  <a:srgbClr val="00B0F0"/>
                </a:solidFill>
              </a:rPr>
            </a:br>
            <a:r>
              <a:rPr lang="es-CL" sz="1633" b="1" dirty="0">
                <a:solidFill>
                  <a:srgbClr val="00B0F0"/>
                </a:solidFill>
              </a:rPr>
              <a:t>Aumento de la presión diurna, eliminando la pérdida de carga residual de la VRP </a:t>
            </a:r>
          </a:p>
        </p:txBody>
      </p:sp>
    </p:spTree>
    <p:extLst>
      <p:ext uri="{BB962C8B-B14F-4D97-AF65-F5344CB8AC3E}">
        <p14:creationId xmlns:p14="http://schemas.microsoft.com/office/powerpoint/2010/main" val="189621001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o 4">
            <a:extLst>
              <a:ext uri="{FF2B5EF4-FFF2-40B4-BE49-F238E27FC236}">
                <a16:creationId xmlns:a16="http://schemas.microsoft.com/office/drawing/2014/main" id="{C0AF0B21-9598-484C-B098-D5B513B144F8}"/>
              </a:ext>
            </a:extLst>
          </p:cNvPr>
          <p:cNvGrpSpPr/>
          <p:nvPr/>
        </p:nvGrpSpPr>
        <p:grpSpPr>
          <a:xfrm>
            <a:off x="0" y="10"/>
            <a:ext cx="12192000" cy="6857990"/>
            <a:chOff x="0" y="10"/>
            <a:chExt cx="12192000" cy="6857990"/>
          </a:xfrm>
        </p:grpSpPr>
        <p:pic>
          <p:nvPicPr>
            <p:cNvPr id="4" name="Imagen 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174"/>
            <a:stretch/>
          </p:blipFill>
          <p:spPr>
            <a:xfrm>
              <a:off x="20" y="10"/>
              <a:ext cx="12191980" cy="6857990"/>
            </a:xfrm>
            <a:prstGeom prst="rect">
              <a:avLst/>
            </a:prstGeom>
          </p:spPr>
        </p:pic>
        <p:pic>
          <p:nvPicPr>
            <p:cNvPr id="3" name="Imagen 2">
              <a:extLst>
                <a:ext uri="{FF2B5EF4-FFF2-40B4-BE49-F238E27FC236}">
                  <a16:creationId xmlns:a16="http://schemas.microsoft.com/office/drawing/2014/main" id="{87B5D9BE-495C-4468-A00B-C91B81093E0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332657"/>
              <a:ext cx="2711624" cy="6336704"/>
            </a:xfrm>
            <a:prstGeom prst="rect">
              <a:avLst/>
            </a:prstGeom>
            <a:solidFill>
              <a:srgbClr val="5AB9FA"/>
            </a:solidFill>
          </p:spPr>
        </p:pic>
      </p:grpSp>
      <p:sp>
        <p:nvSpPr>
          <p:cNvPr id="6" name="4 CuadroTexto">
            <a:extLst>
              <a:ext uri="{FF2B5EF4-FFF2-40B4-BE49-F238E27FC236}">
                <a16:creationId xmlns:a16="http://schemas.microsoft.com/office/drawing/2014/main" id="{FB3DB71E-D5EE-4E5A-9F02-5E0984C4E76C}"/>
              </a:ext>
            </a:extLst>
          </p:cNvPr>
          <p:cNvSpPr txBox="1">
            <a:spLocks noChangeArrowheads="1"/>
          </p:cNvSpPr>
          <p:nvPr/>
        </p:nvSpPr>
        <p:spPr>
          <a:xfrm>
            <a:off x="159150" y="926807"/>
            <a:ext cx="2393324" cy="1311067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_tradnl" altLang="es-CL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ACTIVIDADES</a:t>
            </a:r>
          </a:p>
          <a:p>
            <a:pPr algn="ctr"/>
            <a:br>
              <a:rPr lang="es-ES_tradnl" altLang="es-CL" sz="15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s-ES_tradnl" altLang="es-CL" sz="15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CAPA 4</a:t>
            </a:r>
          </a:p>
          <a:p>
            <a:pPr algn="ctr"/>
            <a:r>
              <a:rPr lang="es-ES_tradnl" altLang="es-CL" sz="15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VISUALIZACIÓN Y GESTIÓN DE DATOS</a:t>
            </a:r>
            <a:br>
              <a:rPr lang="es-ES_tradnl" altLang="es-CL" sz="15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es-ES_tradnl" altLang="es-CL" sz="13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91D5AE1C-66D2-4F9B-AAA6-5D43517D91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36" y="2043481"/>
            <a:ext cx="2649188" cy="232258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FABCA206-5E90-42EE-A6A3-9168DC909B49}"/>
              </a:ext>
            </a:extLst>
          </p:cNvPr>
          <p:cNvSpPr/>
          <p:nvPr/>
        </p:nvSpPr>
        <p:spPr>
          <a:xfrm>
            <a:off x="211101" y="2589457"/>
            <a:ext cx="2219333" cy="3970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0" algn="just">
              <a:lnSpc>
                <a:spcPct val="90000"/>
              </a:lnSpc>
              <a:defRPr/>
            </a:pPr>
            <a:r>
              <a:rPr lang="es-CL" sz="1100" dirty="0">
                <a:solidFill>
                  <a:schemeClr val="bg1"/>
                </a:solidFill>
                <a:latin typeface="Calibri" panose="020F0502020204030204"/>
                <a:ea typeface="+mn-ea"/>
                <a:cs typeface="+mn-cs"/>
              </a:rPr>
              <a:t>MODELOS DE VISUALIZACIÓN INTERACTIVOS (MVI)</a:t>
            </a:r>
            <a:endParaRPr lang="es-CL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7" name="Grupo 46">
            <a:extLst>
              <a:ext uri="{FF2B5EF4-FFF2-40B4-BE49-F238E27FC236}">
                <a16:creationId xmlns:a16="http://schemas.microsoft.com/office/drawing/2014/main" id="{9B5889B3-E2BC-41BA-9D29-3AF2DB807B52}"/>
              </a:ext>
            </a:extLst>
          </p:cNvPr>
          <p:cNvGrpSpPr/>
          <p:nvPr/>
        </p:nvGrpSpPr>
        <p:grpSpPr>
          <a:xfrm>
            <a:off x="3071664" y="1124744"/>
            <a:ext cx="8613758" cy="1309532"/>
            <a:chOff x="5638" y="1"/>
            <a:chExt cx="1857375" cy="696863"/>
          </a:xfrm>
          <a:solidFill>
            <a:schemeClr val="bg1"/>
          </a:solidFill>
        </p:grpSpPr>
        <p:sp>
          <p:nvSpPr>
            <p:cNvPr id="48" name="Rectángulo 47">
              <a:extLst>
                <a:ext uri="{FF2B5EF4-FFF2-40B4-BE49-F238E27FC236}">
                  <a16:creationId xmlns:a16="http://schemas.microsoft.com/office/drawing/2014/main" id="{D6D706D4-2488-4B0B-8A44-7F09CE0F80EF}"/>
                </a:ext>
              </a:extLst>
            </p:cNvPr>
            <p:cNvSpPr/>
            <p:nvPr/>
          </p:nvSpPr>
          <p:spPr>
            <a:xfrm>
              <a:off x="5638" y="1"/>
              <a:ext cx="1857375" cy="696863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9" name="Rectángulo 48">
              <a:extLst>
                <a:ext uri="{FF2B5EF4-FFF2-40B4-BE49-F238E27FC236}">
                  <a16:creationId xmlns:a16="http://schemas.microsoft.com/office/drawing/2014/main" id="{7D5B0106-69D9-4F8E-BBC3-5A250D971852}"/>
                </a:ext>
              </a:extLst>
            </p:cNvPr>
            <p:cNvSpPr/>
            <p:nvPr/>
          </p:nvSpPr>
          <p:spPr>
            <a:xfrm>
              <a:off x="5638" y="45782"/>
              <a:ext cx="388175" cy="626453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5128" tIns="77216" rIns="135128" bIns="77216" numCol="1" spcCol="1270" anchor="ctr" anchorCtr="0">
              <a:noAutofit/>
            </a:bodyPr>
            <a:lstStyle/>
            <a:p>
              <a:pPr lvl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CL" b="1" kern="1200" dirty="0">
                  <a:solidFill>
                    <a:srgbClr val="002060"/>
                  </a:solidFill>
                </a:rPr>
                <a:t>MVI</a:t>
              </a:r>
            </a:p>
          </p:txBody>
        </p:sp>
      </p:grpSp>
      <p:sp>
        <p:nvSpPr>
          <p:cNvPr id="50" name="Rectángulo 49">
            <a:extLst>
              <a:ext uri="{FF2B5EF4-FFF2-40B4-BE49-F238E27FC236}">
                <a16:creationId xmlns:a16="http://schemas.microsoft.com/office/drawing/2014/main" id="{3B545245-487C-479C-B1B9-181B919F6C37}"/>
              </a:ext>
            </a:extLst>
          </p:cNvPr>
          <p:cNvSpPr/>
          <p:nvPr/>
        </p:nvSpPr>
        <p:spPr>
          <a:xfrm>
            <a:off x="4844662" y="1273478"/>
            <a:ext cx="4143142" cy="1062227"/>
          </a:xfrm>
          <a:prstGeom prst="rect">
            <a:avLst/>
          </a:prstGeom>
          <a:solidFill>
            <a:schemeClr val="accent1">
              <a:tint val="40000"/>
              <a:hueOff val="0"/>
              <a:satOff val="0"/>
              <a:lumOff val="0"/>
              <a:alpha val="50000"/>
            </a:schemeClr>
          </a:solid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1" name="Rectángulo 50">
            <a:extLst>
              <a:ext uri="{FF2B5EF4-FFF2-40B4-BE49-F238E27FC236}">
                <a16:creationId xmlns:a16="http://schemas.microsoft.com/office/drawing/2014/main" id="{28052A9A-0C50-4AD2-8852-57213F1CBB32}"/>
              </a:ext>
            </a:extLst>
          </p:cNvPr>
          <p:cNvSpPr/>
          <p:nvPr/>
        </p:nvSpPr>
        <p:spPr>
          <a:xfrm>
            <a:off x="4844658" y="1273480"/>
            <a:ext cx="4143146" cy="98444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t" anchorCtr="0">
            <a:noAutofit/>
          </a:bodyPr>
          <a:lstStyle/>
          <a:p>
            <a:pPr marL="171450" lvl="1" indent="-171450" defTabSz="844550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CL" sz="1100" dirty="0"/>
              <a:t>Los modelos de visualización interactivos (MVI) transforman los datos en información, permitiendo tomar decisiones de manera oportuna para hacer más eficiente los procesos.</a:t>
            </a:r>
          </a:p>
          <a:p>
            <a:pPr marL="171450" lvl="1" indent="-171450" defTabSz="844550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endParaRPr lang="es-CL" sz="1100" dirty="0"/>
          </a:p>
          <a:p>
            <a:pPr marL="171450" lvl="1" indent="-171450" defTabSz="844550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CL" sz="1100" dirty="0"/>
              <a:t>Además del análisis de información, permite llevar el control de indicadores clave para el Modelo</a:t>
            </a:r>
            <a:endParaRPr lang="es-CL" sz="1100" kern="1200" dirty="0"/>
          </a:p>
        </p:txBody>
      </p:sp>
      <p:sp>
        <p:nvSpPr>
          <p:cNvPr id="72" name="Rectángulo 71">
            <a:extLst>
              <a:ext uri="{FF2B5EF4-FFF2-40B4-BE49-F238E27FC236}">
                <a16:creationId xmlns:a16="http://schemas.microsoft.com/office/drawing/2014/main" id="{45C95FB5-4758-4E23-9760-681F92900075}"/>
              </a:ext>
            </a:extLst>
          </p:cNvPr>
          <p:cNvSpPr/>
          <p:nvPr/>
        </p:nvSpPr>
        <p:spPr>
          <a:xfrm>
            <a:off x="9140664" y="725140"/>
            <a:ext cx="720080" cy="392868"/>
          </a:xfrm>
          <a:prstGeom prst="rect">
            <a:avLst/>
          </a:prstGeom>
          <a:solidFill>
            <a:srgbClr val="002060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CL" sz="900" kern="1200" dirty="0"/>
              <a:t>Estado Inicial</a:t>
            </a:r>
          </a:p>
        </p:txBody>
      </p:sp>
      <p:sp>
        <p:nvSpPr>
          <p:cNvPr id="73" name="Rectángulo 72">
            <a:extLst>
              <a:ext uri="{FF2B5EF4-FFF2-40B4-BE49-F238E27FC236}">
                <a16:creationId xmlns:a16="http://schemas.microsoft.com/office/drawing/2014/main" id="{C821F7C5-32BF-4202-BBEC-74FE26604B93}"/>
              </a:ext>
            </a:extLst>
          </p:cNvPr>
          <p:cNvSpPr/>
          <p:nvPr/>
        </p:nvSpPr>
        <p:spPr>
          <a:xfrm>
            <a:off x="9128210" y="1268272"/>
            <a:ext cx="744992" cy="1062227"/>
          </a:xfrm>
          <a:prstGeom prst="rect">
            <a:avLst/>
          </a:prstGeom>
          <a:solidFill>
            <a:schemeClr val="accent1">
              <a:tint val="40000"/>
              <a:hueOff val="0"/>
              <a:satOff val="0"/>
              <a:lumOff val="0"/>
              <a:alpha val="50000"/>
            </a:schemeClr>
          </a:solid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74" name="Rectángulo 73">
            <a:extLst>
              <a:ext uri="{FF2B5EF4-FFF2-40B4-BE49-F238E27FC236}">
                <a16:creationId xmlns:a16="http://schemas.microsoft.com/office/drawing/2014/main" id="{26A9AE66-1631-4B89-B3EC-EB372BF9D1AC}"/>
              </a:ext>
            </a:extLst>
          </p:cNvPr>
          <p:cNvSpPr/>
          <p:nvPr/>
        </p:nvSpPr>
        <p:spPr>
          <a:xfrm>
            <a:off x="9128206" y="1268274"/>
            <a:ext cx="744996" cy="98444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ctr" anchorCtr="0">
            <a:noAutofit/>
          </a:bodyPr>
          <a:lstStyle/>
          <a:p>
            <a:pPr marL="171450" lvl="1" indent="-17145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s-CL" sz="1900" kern="1200" dirty="0"/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es-CL" dirty="0"/>
              <a:t>0   </a:t>
            </a:r>
            <a:r>
              <a:rPr lang="es-CL" kern="1200" dirty="0"/>
              <a:t>%</a:t>
            </a:r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s-CL" kern="1200" dirty="0"/>
          </a:p>
        </p:txBody>
      </p:sp>
      <p:sp>
        <p:nvSpPr>
          <p:cNvPr id="75" name="Rectángulo 74">
            <a:extLst>
              <a:ext uri="{FF2B5EF4-FFF2-40B4-BE49-F238E27FC236}">
                <a16:creationId xmlns:a16="http://schemas.microsoft.com/office/drawing/2014/main" id="{25DE9352-75D1-484F-85FA-19A6E1A057BC}"/>
              </a:ext>
            </a:extLst>
          </p:cNvPr>
          <p:cNvSpPr/>
          <p:nvPr/>
        </p:nvSpPr>
        <p:spPr>
          <a:xfrm>
            <a:off x="9978547" y="725140"/>
            <a:ext cx="720080" cy="392868"/>
          </a:xfrm>
          <a:prstGeom prst="rect">
            <a:avLst/>
          </a:prstGeom>
          <a:solidFill>
            <a:srgbClr val="002060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CL" sz="900" kern="1200" dirty="0"/>
              <a:t>Estado Actual</a:t>
            </a:r>
          </a:p>
        </p:txBody>
      </p:sp>
      <p:sp>
        <p:nvSpPr>
          <p:cNvPr id="76" name="Rectángulo 75">
            <a:extLst>
              <a:ext uri="{FF2B5EF4-FFF2-40B4-BE49-F238E27FC236}">
                <a16:creationId xmlns:a16="http://schemas.microsoft.com/office/drawing/2014/main" id="{1EB631E9-D8E7-4D9C-BECD-4D0A621DA71A}"/>
              </a:ext>
            </a:extLst>
          </p:cNvPr>
          <p:cNvSpPr/>
          <p:nvPr/>
        </p:nvSpPr>
        <p:spPr>
          <a:xfrm>
            <a:off x="9966093" y="1268272"/>
            <a:ext cx="744992" cy="1062227"/>
          </a:xfrm>
          <a:prstGeom prst="rect">
            <a:avLst/>
          </a:prstGeom>
          <a:solidFill>
            <a:schemeClr val="accent1">
              <a:tint val="40000"/>
              <a:hueOff val="0"/>
              <a:satOff val="0"/>
              <a:lumOff val="0"/>
              <a:alpha val="50000"/>
            </a:schemeClr>
          </a:solid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77" name="Rectángulo 76">
            <a:extLst>
              <a:ext uri="{FF2B5EF4-FFF2-40B4-BE49-F238E27FC236}">
                <a16:creationId xmlns:a16="http://schemas.microsoft.com/office/drawing/2014/main" id="{EEE6B76C-393E-4DC2-A6FD-0B13138799CE}"/>
              </a:ext>
            </a:extLst>
          </p:cNvPr>
          <p:cNvSpPr/>
          <p:nvPr/>
        </p:nvSpPr>
        <p:spPr>
          <a:xfrm>
            <a:off x="10812482" y="725792"/>
            <a:ext cx="720080" cy="392868"/>
          </a:xfrm>
          <a:prstGeom prst="rect">
            <a:avLst/>
          </a:prstGeom>
          <a:solidFill>
            <a:srgbClr val="002060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CL" sz="900" dirty="0"/>
              <a:t>Objetivo final</a:t>
            </a:r>
            <a:endParaRPr lang="es-CL" sz="900" kern="1200" dirty="0"/>
          </a:p>
        </p:txBody>
      </p:sp>
      <p:sp>
        <p:nvSpPr>
          <p:cNvPr id="78" name="Rectángulo 77">
            <a:extLst>
              <a:ext uri="{FF2B5EF4-FFF2-40B4-BE49-F238E27FC236}">
                <a16:creationId xmlns:a16="http://schemas.microsoft.com/office/drawing/2014/main" id="{F58DAD5E-C8AE-4015-BC78-257D9AAD29A9}"/>
              </a:ext>
            </a:extLst>
          </p:cNvPr>
          <p:cNvSpPr/>
          <p:nvPr/>
        </p:nvSpPr>
        <p:spPr>
          <a:xfrm>
            <a:off x="10800028" y="1268924"/>
            <a:ext cx="744992" cy="1062227"/>
          </a:xfrm>
          <a:prstGeom prst="rect">
            <a:avLst/>
          </a:prstGeom>
          <a:solidFill>
            <a:schemeClr val="accent1">
              <a:tint val="40000"/>
              <a:hueOff val="0"/>
              <a:satOff val="0"/>
              <a:lumOff val="0"/>
              <a:alpha val="50000"/>
            </a:schemeClr>
          </a:solid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79" name="Rectángulo 78">
            <a:extLst>
              <a:ext uri="{FF2B5EF4-FFF2-40B4-BE49-F238E27FC236}">
                <a16:creationId xmlns:a16="http://schemas.microsoft.com/office/drawing/2014/main" id="{144A3527-9B6B-4DBB-A3DC-D89961D2994A}"/>
              </a:ext>
            </a:extLst>
          </p:cNvPr>
          <p:cNvSpPr/>
          <p:nvPr/>
        </p:nvSpPr>
        <p:spPr>
          <a:xfrm>
            <a:off x="9457363" y="2149077"/>
            <a:ext cx="1762447" cy="1812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Aft>
                <a:spcPct val="35000"/>
              </a:spcAft>
            </a:pPr>
            <a:r>
              <a:rPr lang="es-CL" sz="700" b="1" dirty="0">
                <a:solidFill>
                  <a:srgbClr val="002060"/>
                </a:solidFill>
              </a:rPr>
              <a:t>% de control</a:t>
            </a:r>
          </a:p>
        </p:txBody>
      </p:sp>
      <p:sp>
        <p:nvSpPr>
          <p:cNvPr id="80" name="Rectángulo 79">
            <a:extLst>
              <a:ext uri="{FF2B5EF4-FFF2-40B4-BE49-F238E27FC236}">
                <a16:creationId xmlns:a16="http://schemas.microsoft.com/office/drawing/2014/main" id="{AA08E57B-C0D1-480B-8034-8395AF6A1229}"/>
              </a:ext>
            </a:extLst>
          </p:cNvPr>
          <p:cNvSpPr/>
          <p:nvPr/>
        </p:nvSpPr>
        <p:spPr>
          <a:xfrm>
            <a:off x="9966088" y="1268274"/>
            <a:ext cx="744996" cy="98444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ctr" anchorCtr="0">
            <a:noAutofit/>
          </a:bodyPr>
          <a:lstStyle/>
          <a:p>
            <a:pPr marL="171450" lvl="1" indent="-17145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s-CL" sz="1900" kern="1200" dirty="0"/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es-CL" b="1" dirty="0">
                <a:solidFill>
                  <a:schemeClr val="tx1"/>
                </a:solidFill>
              </a:rPr>
              <a:t>60   </a:t>
            </a:r>
            <a:r>
              <a:rPr lang="es-CL" b="1" kern="1200" dirty="0">
                <a:solidFill>
                  <a:schemeClr val="tx1"/>
                </a:solidFill>
              </a:rPr>
              <a:t>%</a:t>
            </a:r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s-CL" kern="1200" dirty="0"/>
          </a:p>
        </p:txBody>
      </p:sp>
      <p:sp>
        <p:nvSpPr>
          <p:cNvPr id="81" name="Rectángulo 80">
            <a:extLst>
              <a:ext uri="{FF2B5EF4-FFF2-40B4-BE49-F238E27FC236}">
                <a16:creationId xmlns:a16="http://schemas.microsoft.com/office/drawing/2014/main" id="{EA203F92-4E3A-47F2-9769-123E1D922D37}"/>
              </a:ext>
            </a:extLst>
          </p:cNvPr>
          <p:cNvSpPr/>
          <p:nvPr/>
        </p:nvSpPr>
        <p:spPr>
          <a:xfrm>
            <a:off x="10800024" y="1268274"/>
            <a:ext cx="744996" cy="98444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ctr" anchorCtr="0">
            <a:noAutofit/>
          </a:bodyPr>
          <a:lstStyle/>
          <a:p>
            <a:pPr marL="171450" lvl="1" indent="-17145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s-CL" sz="1900" kern="1200" dirty="0"/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es-CL" b="1" dirty="0">
                <a:solidFill>
                  <a:schemeClr val="tx1"/>
                </a:solidFill>
              </a:rPr>
              <a:t>100</a:t>
            </a:r>
            <a:r>
              <a:rPr lang="es-CL" b="1" kern="1200" dirty="0">
                <a:solidFill>
                  <a:schemeClr val="tx1"/>
                </a:solidFill>
              </a:rPr>
              <a:t>%</a:t>
            </a:r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s-CL" kern="1200" dirty="0"/>
          </a:p>
        </p:txBody>
      </p:sp>
      <p:sp>
        <p:nvSpPr>
          <p:cNvPr id="82" name="Pentágono 17">
            <a:extLst>
              <a:ext uri="{FF2B5EF4-FFF2-40B4-BE49-F238E27FC236}">
                <a16:creationId xmlns:a16="http://schemas.microsoft.com/office/drawing/2014/main" id="{CEF52EB8-3BB2-466F-839B-0E4AD418B3DF}"/>
              </a:ext>
            </a:extLst>
          </p:cNvPr>
          <p:cNvSpPr/>
          <p:nvPr/>
        </p:nvSpPr>
        <p:spPr>
          <a:xfrm>
            <a:off x="3071664" y="5204632"/>
            <a:ext cx="8613758" cy="1171140"/>
          </a:xfrm>
          <a:prstGeom prst="homePlate">
            <a:avLst/>
          </a:prstGeom>
          <a:solidFill>
            <a:srgbClr val="002060"/>
          </a:solidFill>
          <a:ln>
            <a:solidFill>
              <a:schemeClr val="bg1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83" name="Rectángulo 82">
            <a:extLst>
              <a:ext uri="{FF2B5EF4-FFF2-40B4-BE49-F238E27FC236}">
                <a16:creationId xmlns:a16="http://schemas.microsoft.com/office/drawing/2014/main" id="{A62C870F-59D8-4A49-BDBC-D863122B483A}"/>
              </a:ext>
            </a:extLst>
          </p:cNvPr>
          <p:cNvSpPr/>
          <p:nvPr/>
        </p:nvSpPr>
        <p:spPr>
          <a:xfrm>
            <a:off x="3229960" y="5331371"/>
            <a:ext cx="8297165" cy="1013736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t" anchorCtr="0">
            <a:noAutofit/>
          </a:bodyPr>
          <a:lstStyle/>
          <a:p>
            <a:pPr marL="171450" lvl="1" indent="-171450" defTabSz="844550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CL" sz="1400" kern="1200" dirty="0">
                <a:solidFill>
                  <a:schemeClr val="bg1"/>
                </a:solidFill>
              </a:rPr>
              <a:t>Apuntar al análisis predictivo permite complementar </a:t>
            </a:r>
            <a:r>
              <a:rPr lang="es-CL" sz="1400" dirty="0">
                <a:solidFill>
                  <a:schemeClr val="bg1"/>
                </a:solidFill>
              </a:rPr>
              <a:t>la gestión </a:t>
            </a:r>
            <a:r>
              <a:rPr lang="es-CL" sz="1400" kern="1200" dirty="0">
                <a:solidFill>
                  <a:schemeClr val="bg1"/>
                </a:solidFill>
              </a:rPr>
              <a:t>preventiv</a:t>
            </a:r>
            <a:r>
              <a:rPr lang="es-CL" sz="1400" dirty="0">
                <a:solidFill>
                  <a:schemeClr val="bg1"/>
                </a:solidFill>
              </a:rPr>
              <a:t>a</a:t>
            </a:r>
          </a:p>
          <a:p>
            <a:pPr marL="171450" lvl="1" indent="-171450" defTabSz="844550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CL" sz="1400" kern="1200" dirty="0">
                <a:solidFill>
                  <a:schemeClr val="bg1"/>
                </a:solidFill>
              </a:rPr>
              <a:t>Toma oportuna de decisiones</a:t>
            </a:r>
          </a:p>
          <a:p>
            <a:pPr marL="171450" lvl="1" indent="-171450" defTabSz="844550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CL" sz="1400" dirty="0">
                <a:solidFill>
                  <a:schemeClr val="bg1"/>
                </a:solidFill>
              </a:rPr>
              <a:t>Corrección de los datos ingresados.</a:t>
            </a:r>
            <a:endParaRPr lang="es-CL" sz="1400" kern="1200" dirty="0">
              <a:solidFill>
                <a:schemeClr val="bg1"/>
              </a:solidFill>
            </a:endParaRPr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s-CL" sz="1400" kern="1200" dirty="0">
              <a:solidFill>
                <a:schemeClr val="bg1"/>
              </a:solidFill>
            </a:endParaRPr>
          </a:p>
        </p:txBody>
      </p:sp>
      <p:sp>
        <p:nvSpPr>
          <p:cNvPr id="85" name="Rectángulo 84">
            <a:extLst>
              <a:ext uri="{FF2B5EF4-FFF2-40B4-BE49-F238E27FC236}">
                <a16:creationId xmlns:a16="http://schemas.microsoft.com/office/drawing/2014/main" id="{CE69CF3B-D42D-44B7-9555-FE6D0A92261E}"/>
              </a:ext>
            </a:extLst>
          </p:cNvPr>
          <p:cNvSpPr/>
          <p:nvPr/>
        </p:nvSpPr>
        <p:spPr>
          <a:xfrm>
            <a:off x="7410525" y="2812838"/>
            <a:ext cx="4180357" cy="92843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t" anchorCtr="0">
            <a:noAutofit/>
          </a:bodyPr>
          <a:lstStyle/>
          <a:p>
            <a:pPr marL="171450" lvl="1" indent="-171450" algn="just">
              <a:buFont typeface="Wingdings" panose="05000000000000000000" pitchFamily="2" charset="2"/>
              <a:buChar char="ü"/>
            </a:pPr>
            <a:r>
              <a:rPr lang="es-CL" sz="1100" dirty="0">
                <a:solidFill>
                  <a:srgbClr val="002060"/>
                </a:solidFill>
                <a:latin typeface="+mj-lt"/>
              </a:rPr>
              <a:t>Hoy en día es posible realizar análisis espaciales y temporales de los eventos que permiten conocer de manera más exacta los motivos que produjeron los eventos y definir una solución adecuada para mitigarlos. Esta herramienta permite ver el histórico de eventos que aporta más antecedentes a los análisis.</a:t>
            </a:r>
          </a:p>
          <a:p>
            <a:pPr marL="171450" lvl="1" indent="-171450" algn="just">
              <a:buFont typeface="Wingdings" panose="05000000000000000000" pitchFamily="2" charset="2"/>
              <a:buChar char="ü"/>
            </a:pPr>
            <a:endParaRPr lang="es-CL" sz="1100" dirty="0">
              <a:solidFill>
                <a:srgbClr val="002060"/>
              </a:solidFill>
              <a:latin typeface="+mj-lt"/>
            </a:endParaRPr>
          </a:p>
          <a:p>
            <a:pPr marL="171450" lvl="1" indent="-171450" algn="just">
              <a:buFont typeface="Wingdings" panose="05000000000000000000" pitchFamily="2" charset="2"/>
              <a:buChar char="ü"/>
            </a:pPr>
            <a:r>
              <a:rPr lang="es-CL" sz="1100" dirty="0">
                <a:solidFill>
                  <a:srgbClr val="002060"/>
                </a:solidFill>
                <a:latin typeface="+mj-lt"/>
              </a:rPr>
              <a:t>Permite realizar control y seguimiento de indicadores, además de la accesibilidad a la información, hacen que esta herramienta sea transversal a toda la compañía, entregando distintos niveles de visualización para cada área. </a:t>
            </a:r>
          </a:p>
          <a:p>
            <a:pPr marL="171450" lvl="1" indent="-171450" algn="just">
              <a:buFont typeface="Wingdings" panose="05000000000000000000" pitchFamily="2" charset="2"/>
              <a:buChar char="ü"/>
            </a:pPr>
            <a:endParaRPr lang="es-CL" sz="1100" dirty="0">
              <a:solidFill>
                <a:srgbClr val="002060"/>
              </a:solidFill>
              <a:latin typeface="+mj-lt"/>
            </a:endParaRPr>
          </a:p>
          <a:p>
            <a:pPr marL="171450" lvl="1" indent="-171450" algn="just">
              <a:buFont typeface="Wingdings" panose="05000000000000000000" pitchFamily="2" charset="2"/>
              <a:buChar char="ü"/>
            </a:pPr>
            <a:r>
              <a:rPr lang="es-CL" sz="1100" dirty="0">
                <a:solidFill>
                  <a:srgbClr val="002060"/>
                </a:solidFill>
                <a:latin typeface="+mj-lt"/>
              </a:rPr>
              <a:t>Herramientas fundamentales para la implementación del protocolo de cortes reiterados</a:t>
            </a:r>
          </a:p>
          <a:p>
            <a:pPr marL="171450" lvl="1" indent="-171450" algn="just">
              <a:buFont typeface="Wingdings" panose="05000000000000000000" pitchFamily="2" charset="2"/>
              <a:buChar char="ü"/>
            </a:pPr>
            <a:endParaRPr lang="es-CL" sz="1000" dirty="0">
              <a:solidFill>
                <a:srgbClr val="002060"/>
              </a:solidFill>
              <a:latin typeface="+mj-lt"/>
            </a:endParaRPr>
          </a:p>
          <a:p>
            <a:pPr marL="171450" lvl="1" indent="-171450" algn="just">
              <a:buFont typeface="Wingdings" panose="05000000000000000000" pitchFamily="2" charset="2"/>
              <a:buChar char="ü"/>
            </a:pPr>
            <a:endParaRPr lang="es-CL" sz="1000" dirty="0">
              <a:solidFill>
                <a:srgbClr val="002060"/>
              </a:solidFill>
              <a:latin typeface="+mj-lt"/>
            </a:endParaRPr>
          </a:p>
          <a:p>
            <a:pPr marL="171450" lvl="1" indent="-171450" algn="just">
              <a:buFont typeface="Wingdings" panose="05000000000000000000" pitchFamily="2" charset="2"/>
              <a:buChar char="ü"/>
            </a:pPr>
            <a:endParaRPr lang="es-CL" sz="1000" dirty="0">
              <a:solidFill>
                <a:srgbClr val="002060"/>
              </a:solidFill>
              <a:latin typeface="+mj-lt"/>
            </a:endParaRPr>
          </a:p>
          <a:p>
            <a:pPr marL="171450" lvl="1" indent="-171450" algn="just">
              <a:buFont typeface="Wingdings" panose="05000000000000000000" pitchFamily="2" charset="2"/>
              <a:buChar char="ü"/>
            </a:pPr>
            <a:endParaRPr lang="es-CL" sz="1000" dirty="0">
              <a:solidFill>
                <a:srgbClr val="002060"/>
              </a:solidFill>
              <a:latin typeface="+mj-lt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EF0AF722-0344-4BC9-947C-C6B0E472126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85866" y="2674434"/>
            <a:ext cx="4107788" cy="235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92088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o 4">
            <a:extLst>
              <a:ext uri="{FF2B5EF4-FFF2-40B4-BE49-F238E27FC236}">
                <a16:creationId xmlns:a16="http://schemas.microsoft.com/office/drawing/2014/main" id="{C0AF0B21-9598-484C-B098-D5B513B144F8}"/>
              </a:ext>
            </a:extLst>
          </p:cNvPr>
          <p:cNvGrpSpPr/>
          <p:nvPr/>
        </p:nvGrpSpPr>
        <p:grpSpPr>
          <a:xfrm>
            <a:off x="0" y="10"/>
            <a:ext cx="12192000" cy="6857990"/>
            <a:chOff x="0" y="10"/>
            <a:chExt cx="12192000" cy="6857990"/>
          </a:xfrm>
        </p:grpSpPr>
        <p:pic>
          <p:nvPicPr>
            <p:cNvPr id="4" name="Imagen 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174"/>
            <a:stretch/>
          </p:blipFill>
          <p:spPr>
            <a:xfrm>
              <a:off x="20" y="10"/>
              <a:ext cx="12191980" cy="6857990"/>
            </a:xfrm>
            <a:prstGeom prst="rect">
              <a:avLst/>
            </a:prstGeom>
          </p:spPr>
        </p:pic>
        <p:pic>
          <p:nvPicPr>
            <p:cNvPr id="3" name="Imagen 2">
              <a:extLst>
                <a:ext uri="{FF2B5EF4-FFF2-40B4-BE49-F238E27FC236}">
                  <a16:creationId xmlns:a16="http://schemas.microsoft.com/office/drawing/2014/main" id="{87B5D9BE-495C-4468-A00B-C91B81093E0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332657"/>
              <a:ext cx="2711624" cy="6336704"/>
            </a:xfrm>
            <a:prstGeom prst="rect">
              <a:avLst/>
            </a:prstGeom>
            <a:solidFill>
              <a:srgbClr val="5AB9FA"/>
            </a:solidFill>
          </p:spPr>
        </p:pic>
      </p:grpSp>
      <p:sp>
        <p:nvSpPr>
          <p:cNvPr id="6" name="4 CuadroTexto">
            <a:extLst>
              <a:ext uri="{FF2B5EF4-FFF2-40B4-BE49-F238E27FC236}">
                <a16:creationId xmlns:a16="http://schemas.microsoft.com/office/drawing/2014/main" id="{FB3DB71E-D5EE-4E5A-9F02-5E0984C4E76C}"/>
              </a:ext>
            </a:extLst>
          </p:cNvPr>
          <p:cNvSpPr txBox="1">
            <a:spLocks noChangeArrowheads="1"/>
          </p:cNvSpPr>
          <p:nvPr/>
        </p:nvSpPr>
        <p:spPr>
          <a:xfrm>
            <a:off x="159150" y="926807"/>
            <a:ext cx="2393324" cy="1311067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_tradnl" altLang="es-CL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ACTIVIDADES</a:t>
            </a:r>
          </a:p>
          <a:p>
            <a:pPr algn="ctr"/>
            <a:br>
              <a:rPr lang="es-ES_tradnl" altLang="es-CL" sz="15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s-ES_tradnl" altLang="es-CL" sz="15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CAPA 5</a:t>
            </a:r>
          </a:p>
          <a:p>
            <a:pPr algn="ctr"/>
            <a:r>
              <a:rPr lang="es-ES_tradnl" altLang="es-CL" sz="15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FUSIÓN Y ANÁLISIS DE DATOS</a:t>
            </a:r>
            <a:br>
              <a:rPr lang="es-ES_tradnl" altLang="es-CL" sz="15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es-ES_tradnl" altLang="es-CL" sz="13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91D5AE1C-66D2-4F9B-AAA6-5D43517D91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36" y="2043481"/>
            <a:ext cx="2649188" cy="232258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FABCA206-5E90-42EE-A6A3-9168DC909B49}"/>
              </a:ext>
            </a:extLst>
          </p:cNvPr>
          <p:cNvSpPr/>
          <p:nvPr/>
        </p:nvSpPr>
        <p:spPr>
          <a:xfrm>
            <a:off x="211101" y="2589457"/>
            <a:ext cx="221933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0" algn="just">
              <a:lnSpc>
                <a:spcPct val="90000"/>
              </a:lnSpc>
              <a:defRPr/>
            </a:pPr>
            <a:r>
              <a:rPr lang="es-CL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Una herramienta Inteligente nos permitirá trabajar en la  mejora continua en la gestión de redes y la gestión activa de fugas  a través de alertas en tiempo real que permitan transformar estos datos en conocimiento.</a:t>
            </a:r>
          </a:p>
        </p:txBody>
      </p:sp>
      <p:grpSp>
        <p:nvGrpSpPr>
          <p:cNvPr id="88" name="Grupo 87">
            <a:extLst>
              <a:ext uri="{FF2B5EF4-FFF2-40B4-BE49-F238E27FC236}">
                <a16:creationId xmlns:a16="http://schemas.microsoft.com/office/drawing/2014/main" id="{A0B3CC41-8E19-4FAC-885C-061815218180}"/>
              </a:ext>
            </a:extLst>
          </p:cNvPr>
          <p:cNvGrpSpPr/>
          <p:nvPr/>
        </p:nvGrpSpPr>
        <p:grpSpPr>
          <a:xfrm>
            <a:off x="3052435" y="966207"/>
            <a:ext cx="8613758" cy="1309532"/>
            <a:chOff x="5638" y="1"/>
            <a:chExt cx="1857375" cy="696863"/>
          </a:xfrm>
          <a:solidFill>
            <a:schemeClr val="bg1"/>
          </a:solidFill>
        </p:grpSpPr>
        <p:sp>
          <p:nvSpPr>
            <p:cNvPr id="89" name="Rectángulo 88">
              <a:extLst>
                <a:ext uri="{FF2B5EF4-FFF2-40B4-BE49-F238E27FC236}">
                  <a16:creationId xmlns:a16="http://schemas.microsoft.com/office/drawing/2014/main" id="{935A63FB-43E2-45F7-B0AE-78361ED1EC90}"/>
                </a:ext>
              </a:extLst>
            </p:cNvPr>
            <p:cNvSpPr/>
            <p:nvPr/>
          </p:nvSpPr>
          <p:spPr>
            <a:xfrm>
              <a:off x="5638" y="1"/>
              <a:ext cx="1857375" cy="696863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0" name="Rectángulo 89">
              <a:extLst>
                <a:ext uri="{FF2B5EF4-FFF2-40B4-BE49-F238E27FC236}">
                  <a16:creationId xmlns:a16="http://schemas.microsoft.com/office/drawing/2014/main" id="{4B5DC43F-906C-47DB-97D6-829EABB6A1D7}"/>
                </a:ext>
              </a:extLst>
            </p:cNvPr>
            <p:cNvSpPr/>
            <p:nvPr/>
          </p:nvSpPr>
          <p:spPr>
            <a:xfrm>
              <a:off x="5638" y="45782"/>
              <a:ext cx="388175" cy="626453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5128" tIns="77216" rIns="135128" bIns="77216" numCol="1" spcCol="1270" anchor="ctr" anchorCtr="0">
              <a:noAutofit/>
            </a:bodyPr>
            <a:lstStyle/>
            <a:p>
              <a:pPr lvl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CL" b="1" dirty="0">
                  <a:solidFill>
                    <a:srgbClr val="002060"/>
                  </a:solidFill>
                </a:rPr>
                <a:t>Herramientas inteligentes de análisis</a:t>
              </a:r>
              <a:endParaRPr lang="es-CL" b="1" kern="1200" dirty="0">
                <a:solidFill>
                  <a:srgbClr val="002060"/>
                </a:solidFill>
              </a:endParaRPr>
            </a:p>
          </p:txBody>
        </p:sp>
      </p:grpSp>
      <p:sp>
        <p:nvSpPr>
          <p:cNvPr id="91" name="Rectángulo 90">
            <a:extLst>
              <a:ext uri="{FF2B5EF4-FFF2-40B4-BE49-F238E27FC236}">
                <a16:creationId xmlns:a16="http://schemas.microsoft.com/office/drawing/2014/main" id="{4AFF2A02-E483-4560-ACA2-4F19F2550D75}"/>
              </a:ext>
            </a:extLst>
          </p:cNvPr>
          <p:cNvSpPr/>
          <p:nvPr/>
        </p:nvSpPr>
        <p:spPr>
          <a:xfrm>
            <a:off x="4825433" y="1114941"/>
            <a:ext cx="4143142" cy="1062227"/>
          </a:xfrm>
          <a:prstGeom prst="rect">
            <a:avLst/>
          </a:prstGeom>
          <a:solidFill>
            <a:schemeClr val="accent1">
              <a:tint val="40000"/>
              <a:hueOff val="0"/>
              <a:satOff val="0"/>
              <a:lumOff val="0"/>
              <a:alpha val="50000"/>
            </a:schemeClr>
          </a:solid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2" name="Rectángulo 91">
            <a:extLst>
              <a:ext uri="{FF2B5EF4-FFF2-40B4-BE49-F238E27FC236}">
                <a16:creationId xmlns:a16="http://schemas.microsoft.com/office/drawing/2014/main" id="{890A3788-C96F-4961-82A0-CCB4E70916E4}"/>
              </a:ext>
            </a:extLst>
          </p:cNvPr>
          <p:cNvSpPr/>
          <p:nvPr/>
        </p:nvSpPr>
        <p:spPr>
          <a:xfrm>
            <a:off x="4825429" y="1114943"/>
            <a:ext cx="4190658" cy="98444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t" anchorCtr="0">
            <a:noAutofit/>
          </a:bodyPr>
          <a:lstStyle/>
          <a:p>
            <a:pPr marL="171450" lvl="1" indent="-171450" algn="just" defTabSz="844550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CL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Procesar una gran cantidad de datos para disponer de una visión integral de la red, detectar en forma automática eventos en tiempo real, mejorar la operación y planificación diaria en base a inteligencia artificial y la predicción de eventos.</a:t>
            </a:r>
          </a:p>
        </p:txBody>
      </p:sp>
      <p:sp>
        <p:nvSpPr>
          <p:cNvPr id="93" name="Rectángulo 92">
            <a:extLst>
              <a:ext uri="{FF2B5EF4-FFF2-40B4-BE49-F238E27FC236}">
                <a16:creationId xmlns:a16="http://schemas.microsoft.com/office/drawing/2014/main" id="{F36DAE96-0401-4C4A-8337-94879AE12745}"/>
              </a:ext>
            </a:extLst>
          </p:cNvPr>
          <p:cNvSpPr/>
          <p:nvPr/>
        </p:nvSpPr>
        <p:spPr>
          <a:xfrm>
            <a:off x="9121435" y="566603"/>
            <a:ext cx="720080" cy="392868"/>
          </a:xfrm>
          <a:prstGeom prst="rect">
            <a:avLst/>
          </a:prstGeom>
          <a:solidFill>
            <a:srgbClr val="002060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CL" sz="900" kern="1200" dirty="0"/>
              <a:t>Estado Inicial</a:t>
            </a:r>
          </a:p>
        </p:txBody>
      </p:sp>
      <p:sp>
        <p:nvSpPr>
          <p:cNvPr id="94" name="Rectángulo 93">
            <a:extLst>
              <a:ext uri="{FF2B5EF4-FFF2-40B4-BE49-F238E27FC236}">
                <a16:creationId xmlns:a16="http://schemas.microsoft.com/office/drawing/2014/main" id="{BE5135A9-D777-4FBB-B381-F3E6B91082AC}"/>
              </a:ext>
            </a:extLst>
          </p:cNvPr>
          <p:cNvSpPr/>
          <p:nvPr/>
        </p:nvSpPr>
        <p:spPr>
          <a:xfrm>
            <a:off x="9108981" y="1109735"/>
            <a:ext cx="744992" cy="1062227"/>
          </a:xfrm>
          <a:prstGeom prst="rect">
            <a:avLst/>
          </a:prstGeom>
          <a:solidFill>
            <a:schemeClr val="accent1">
              <a:tint val="40000"/>
              <a:hueOff val="0"/>
              <a:satOff val="0"/>
              <a:lumOff val="0"/>
              <a:alpha val="50000"/>
            </a:schemeClr>
          </a:solid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5" name="Rectángulo 94">
            <a:extLst>
              <a:ext uri="{FF2B5EF4-FFF2-40B4-BE49-F238E27FC236}">
                <a16:creationId xmlns:a16="http://schemas.microsoft.com/office/drawing/2014/main" id="{07E76E61-42B2-4580-8838-42E6961226A7}"/>
              </a:ext>
            </a:extLst>
          </p:cNvPr>
          <p:cNvSpPr/>
          <p:nvPr/>
        </p:nvSpPr>
        <p:spPr>
          <a:xfrm>
            <a:off x="9108977" y="1109737"/>
            <a:ext cx="744996" cy="98444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ctr" anchorCtr="0">
            <a:noAutofit/>
          </a:bodyPr>
          <a:lstStyle/>
          <a:p>
            <a:pPr marL="171450" lvl="1" indent="-17145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s-CL" sz="1900" kern="1200" dirty="0"/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es-CL" dirty="0"/>
              <a:t>0</a:t>
            </a:r>
            <a:r>
              <a:rPr lang="es-CL" kern="1200" dirty="0"/>
              <a:t>%</a:t>
            </a:r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s-CL" kern="1200" dirty="0"/>
          </a:p>
        </p:txBody>
      </p:sp>
      <p:sp>
        <p:nvSpPr>
          <p:cNvPr id="96" name="Rectángulo 95">
            <a:extLst>
              <a:ext uri="{FF2B5EF4-FFF2-40B4-BE49-F238E27FC236}">
                <a16:creationId xmlns:a16="http://schemas.microsoft.com/office/drawing/2014/main" id="{58C71D06-B15D-4785-A880-611CFAD767FE}"/>
              </a:ext>
            </a:extLst>
          </p:cNvPr>
          <p:cNvSpPr/>
          <p:nvPr/>
        </p:nvSpPr>
        <p:spPr>
          <a:xfrm>
            <a:off x="9959318" y="566603"/>
            <a:ext cx="720080" cy="392868"/>
          </a:xfrm>
          <a:prstGeom prst="rect">
            <a:avLst/>
          </a:prstGeom>
          <a:solidFill>
            <a:srgbClr val="002060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CL" sz="900" kern="1200" dirty="0"/>
              <a:t>Estado Actual</a:t>
            </a:r>
          </a:p>
        </p:txBody>
      </p:sp>
      <p:sp>
        <p:nvSpPr>
          <p:cNvPr id="97" name="Rectángulo 96">
            <a:extLst>
              <a:ext uri="{FF2B5EF4-FFF2-40B4-BE49-F238E27FC236}">
                <a16:creationId xmlns:a16="http://schemas.microsoft.com/office/drawing/2014/main" id="{55647481-0C8C-4FAE-BE37-3F38995A5742}"/>
              </a:ext>
            </a:extLst>
          </p:cNvPr>
          <p:cNvSpPr/>
          <p:nvPr/>
        </p:nvSpPr>
        <p:spPr>
          <a:xfrm>
            <a:off x="9946864" y="1109735"/>
            <a:ext cx="744992" cy="1062227"/>
          </a:xfrm>
          <a:prstGeom prst="rect">
            <a:avLst/>
          </a:prstGeom>
          <a:solidFill>
            <a:schemeClr val="accent1">
              <a:tint val="40000"/>
              <a:hueOff val="0"/>
              <a:satOff val="0"/>
              <a:lumOff val="0"/>
              <a:alpha val="50000"/>
            </a:schemeClr>
          </a:solid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8" name="Rectángulo 97">
            <a:extLst>
              <a:ext uri="{FF2B5EF4-FFF2-40B4-BE49-F238E27FC236}">
                <a16:creationId xmlns:a16="http://schemas.microsoft.com/office/drawing/2014/main" id="{4D874DE1-1660-4458-895C-850B314E22CB}"/>
              </a:ext>
            </a:extLst>
          </p:cNvPr>
          <p:cNvSpPr/>
          <p:nvPr/>
        </p:nvSpPr>
        <p:spPr>
          <a:xfrm>
            <a:off x="10793253" y="567255"/>
            <a:ext cx="720080" cy="392868"/>
          </a:xfrm>
          <a:prstGeom prst="rect">
            <a:avLst/>
          </a:prstGeom>
          <a:solidFill>
            <a:srgbClr val="002060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CL" sz="900" dirty="0"/>
              <a:t>Objetivo final</a:t>
            </a:r>
            <a:endParaRPr lang="es-CL" sz="900" kern="1200" dirty="0"/>
          </a:p>
        </p:txBody>
      </p:sp>
      <p:sp>
        <p:nvSpPr>
          <p:cNvPr id="99" name="Rectángulo 98">
            <a:extLst>
              <a:ext uri="{FF2B5EF4-FFF2-40B4-BE49-F238E27FC236}">
                <a16:creationId xmlns:a16="http://schemas.microsoft.com/office/drawing/2014/main" id="{4C84B56E-A3B2-4DB6-86AD-E906C1E7CAF9}"/>
              </a:ext>
            </a:extLst>
          </p:cNvPr>
          <p:cNvSpPr/>
          <p:nvPr/>
        </p:nvSpPr>
        <p:spPr>
          <a:xfrm>
            <a:off x="10780799" y="1110387"/>
            <a:ext cx="744992" cy="1062227"/>
          </a:xfrm>
          <a:prstGeom prst="rect">
            <a:avLst/>
          </a:prstGeom>
          <a:solidFill>
            <a:schemeClr val="accent1">
              <a:tint val="40000"/>
              <a:hueOff val="0"/>
              <a:satOff val="0"/>
              <a:lumOff val="0"/>
              <a:alpha val="50000"/>
            </a:schemeClr>
          </a:solid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00" name="Rectángulo 99">
            <a:extLst>
              <a:ext uri="{FF2B5EF4-FFF2-40B4-BE49-F238E27FC236}">
                <a16:creationId xmlns:a16="http://schemas.microsoft.com/office/drawing/2014/main" id="{25B567A2-C749-44D4-97CA-7350A8DD5128}"/>
              </a:ext>
            </a:extLst>
          </p:cNvPr>
          <p:cNvSpPr/>
          <p:nvPr/>
        </p:nvSpPr>
        <p:spPr>
          <a:xfrm>
            <a:off x="9438134" y="1990540"/>
            <a:ext cx="1762447" cy="1812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Aft>
                <a:spcPct val="35000"/>
              </a:spcAft>
            </a:pPr>
            <a:r>
              <a:rPr lang="es-CL" sz="700" b="1" dirty="0">
                <a:solidFill>
                  <a:srgbClr val="002060"/>
                </a:solidFill>
              </a:rPr>
              <a:t>AVANCE IMPLEMENTACIÓN SMART WATER</a:t>
            </a:r>
          </a:p>
        </p:txBody>
      </p:sp>
      <p:sp>
        <p:nvSpPr>
          <p:cNvPr id="101" name="Rectángulo 100">
            <a:extLst>
              <a:ext uri="{FF2B5EF4-FFF2-40B4-BE49-F238E27FC236}">
                <a16:creationId xmlns:a16="http://schemas.microsoft.com/office/drawing/2014/main" id="{B00BB388-E7AA-41C5-B697-C29995ECD3C4}"/>
              </a:ext>
            </a:extLst>
          </p:cNvPr>
          <p:cNvSpPr/>
          <p:nvPr/>
        </p:nvSpPr>
        <p:spPr>
          <a:xfrm>
            <a:off x="9946858" y="1109737"/>
            <a:ext cx="860551" cy="98444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ctr" anchorCtr="0">
            <a:noAutofit/>
          </a:bodyPr>
          <a:lstStyle/>
          <a:p>
            <a:pPr marL="171450" lvl="1" indent="-17145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s-CL" sz="1900" kern="1200" dirty="0"/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es-CL" kern="1200" dirty="0"/>
              <a:t>64%</a:t>
            </a:r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s-CL" kern="1200" dirty="0"/>
          </a:p>
        </p:txBody>
      </p:sp>
      <p:sp>
        <p:nvSpPr>
          <p:cNvPr id="102" name="Rectángulo 101">
            <a:extLst>
              <a:ext uri="{FF2B5EF4-FFF2-40B4-BE49-F238E27FC236}">
                <a16:creationId xmlns:a16="http://schemas.microsoft.com/office/drawing/2014/main" id="{742E4E06-F641-482A-8BD3-4F912BE9430F}"/>
              </a:ext>
            </a:extLst>
          </p:cNvPr>
          <p:cNvSpPr/>
          <p:nvPr/>
        </p:nvSpPr>
        <p:spPr>
          <a:xfrm>
            <a:off x="10780795" y="1109737"/>
            <a:ext cx="885398" cy="98444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ctr" anchorCtr="0">
            <a:noAutofit/>
          </a:bodyPr>
          <a:lstStyle/>
          <a:p>
            <a:pPr marL="171450" lvl="1" indent="-17145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s-CL" sz="1900" kern="1200" dirty="0"/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es-CL" dirty="0"/>
              <a:t>100%</a:t>
            </a:r>
            <a:endParaRPr lang="es-CL" kern="1200" dirty="0"/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s-CL" kern="1200" dirty="0"/>
          </a:p>
        </p:txBody>
      </p:sp>
      <p:sp>
        <p:nvSpPr>
          <p:cNvPr id="104" name="Rectángulo 103">
            <a:extLst>
              <a:ext uri="{FF2B5EF4-FFF2-40B4-BE49-F238E27FC236}">
                <a16:creationId xmlns:a16="http://schemas.microsoft.com/office/drawing/2014/main" id="{4741BCDF-D2A3-48FD-89B6-E22DB46551C0}"/>
              </a:ext>
            </a:extLst>
          </p:cNvPr>
          <p:cNvSpPr/>
          <p:nvPr/>
        </p:nvSpPr>
        <p:spPr>
          <a:xfrm>
            <a:off x="3186869" y="5470011"/>
            <a:ext cx="5934566" cy="528762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t" anchorCtr="0">
            <a:noAutofit/>
          </a:bodyPr>
          <a:lstStyle/>
          <a:p>
            <a:pPr marL="171450" lvl="1" indent="-171450" defTabSz="844550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CL" sz="1100" dirty="0">
                <a:solidFill>
                  <a:schemeClr val="bg1"/>
                </a:solidFill>
              </a:rPr>
              <a:t>Existen en el mercado una serie de herramientas, varias de las cuales se han evaluado preliminarmente respecto a sus potencialidades, aplicabilidad y costos. </a:t>
            </a:r>
          </a:p>
          <a:p>
            <a:pPr marL="0" lvl="1" defTabSz="844550">
              <a:lnSpc>
                <a:spcPct val="90000"/>
              </a:lnSpc>
              <a:spcAft>
                <a:spcPct val="15000"/>
              </a:spcAft>
            </a:pPr>
            <a:endParaRPr lang="es-CL" sz="1100" dirty="0">
              <a:solidFill>
                <a:schemeClr val="bg1"/>
              </a:solidFill>
            </a:endParaRPr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s-CL" sz="1100" kern="1200" dirty="0">
              <a:solidFill>
                <a:schemeClr val="bg1"/>
              </a:solidFill>
            </a:endParaRPr>
          </a:p>
        </p:txBody>
      </p:sp>
      <p:sp>
        <p:nvSpPr>
          <p:cNvPr id="105" name="Rectángulo 104">
            <a:extLst>
              <a:ext uri="{FF2B5EF4-FFF2-40B4-BE49-F238E27FC236}">
                <a16:creationId xmlns:a16="http://schemas.microsoft.com/office/drawing/2014/main" id="{AB4021D1-6738-4081-85A2-BDC05E1054E8}"/>
              </a:ext>
            </a:extLst>
          </p:cNvPr>
          <p:cNvSpPr/>
          <p:nvPr/>
        </p:nvSpPr>
        <p:spPr>
          <a:xfrm>
            <a:off x="3051078" y="2978506"/>
            <a:ext cx="1398588" cy="241348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marL="285750" indent="-285750" algn="just">
              <a:spcBef>
                <a:spcPts val="700"/>
              </a:spcBef>
              <a:buFont typeface="Wingdings" panose="05000000000000000000" pitchFamily="2" charset="2"/>
              <a:buChar char="§"/>
              <a:defRPr/>
            </a:pPr>
            <a:r>
              <a:rPr lang="es-CL" sz="1000" dirty="0">
                <a:solidFill>
                  <a:schemeClr val="bg1"/>
                </a:solidFill>
                <a:latin typeface="Calibri" panose="020F0502020204030204" pitchFamily="34" charset="0"/>
              </a:rPr>
              <a:t>SCADA</a:t>
            </a:r>
          </a:p>
          <a:p>
            <a:pPr marL="285750" indent="-285750" algn="just">
              <a:spcBef>
                <a:spcPts val="700"/>
              </a:spcBef>
              <a:buFont typeface="Wingdings" panose="05000000000000000000" pitchFamily="2" charset="2"/>
              <a:buChar char="§"/>
              <a:defRPr/>
            </a:pPr>
            <a:r>
              <a:rPr lang="es-CL" sz="1000" dirty="0">
                <a:solidFill>
                  <a:schemeClr val="bg1"/>
                </a:solidFill>
                <a:latin typeface="Calibri" panose="020F0502020204030204" pitchFamily="34" charset="0"/>
              </a:rPr>
              <a:t>Modelo Hidráulico</a:t>
            </a:r>
          </a:p>
          <a:p>
            <a:pPr marL="285750" indent="-285750" algn="just">
              <a:spcBef>
                <a:spcPts val="700"/>
              </a:spcBef>
              <a:buFont typeface="Wingdings" panose="05000000000000000000" pitchFamily="2" charset="2"/>
              <a:buChar char="§"/>
              <a:defRPr/>
            </a:pPr>
            <a:r>
              <a:rPr lang="es-CL" sz="1000" dirty="0">
                <a:solidFill>
                  <a:schemeClr val="bg1"/>
                </a:solidFill>
                <a:latin typeface="Calibri" panose="020F0502020204030204" pitchFamily="34" charset="0"/>
              </a:rPr>
              <a:t>Sistema Geográfico</a:t>
            </a:r>
          </a:p>
          <a:p>
            <a:pPr marL="285750" indent="-285750" algn="just">
              <a:spcBef>
                <a:spcPts val="700"/>
              </a:spcBef>
              <a:buFont typeface="Wingdings" panose="05000000000000000000" pitchFamily="2" charset="2"/>
              <a:buChar char="§"/>
              <a:defRPr/>
            </a:pPr>
            <a:r>
              <a:rPr lang="es-CL" sz="1000" dirty="0">
                <a:solidFill>
                  <a:schemeClr val="bg1"/>
                </a:solidFill>
                <a:latin typeface="Calibri" panose="020F0502020204030204" pitchFamily="34" charset="0"/>
              </a:rPr>
              <a:t>Tele-lectura</a:t>
            </a:r>
          </a:p>
          <a:p>
            <a:pPr marL="285750" indent="-285750" algn="just">
              <a:spcBef>
                <a:spcPts val="700"/>
              </a:spcBef>
              <a:buFont typeface="Wingdings" panose="05000000000000000000" pitchFamily="2" charset="2"/>
              <a:buChar char="§"/>
              <a:defRPr/>
            </a:pPr>
            <a:r>
              <a:rPr lang="es-CL" sz="1000" dirty="0">
                <a:solidFill>
                  <a:schemeClr val="bg1"/>
                </a:solidFill>
                <a:latin typeface="Calibri" panose="020F0502020204030204" pitchFamily="34" charset="0"/>
              </a:rPr>
              <a:t>Datos históricos</a:t>
            </a:r>
          </a:p>
          <a:p>
            <a:pPr marL="285750" indent="-285750" algn="just">
              <a:spcBef>
                <a:spcPts val="700"/>
              </a:spcBef>
              <a:buFont typeface="Wingdings" panose="05000000000000000000" pitchFamily="2" charset="2"/>
              <a:buChar char="§"/>
              <a:defRPr/>
            </a:pPr>
            <a:r>
              <a:rPr lang="es-CL" sz="1000" dirty="0">
                <a:solidFill>
                  <a:schemeClr val="bg1"/>
                </a:solidFill>
                <a:latin typeface="Calibri" panose="020F0502020204030204" pitchFamily="34" charset="0"/>
              </a:rPr>
              <a:t>MVI - </a:t>
            </a:r>
            <a:r>
              <a:rPr lang="es-CL" sz="1000" dirty="0" err="1">
                <a:solidFill>
                  <a:schemeClr val="bg1"/>
                </a:solidFill>
                <a:latin typeface="Calibri" panose="020F0502020204030204" pitchFamily="34" charset="0"/>
              </a:rPr>
              <a:t>Power</a:t>
            </a:r>
            <a:r>
              <a:rPr lang="es-CL" sz="1000" dirty="0">
                <a:solidFill>
                  <a:schemeClr val="bg1"/>
                </a:solidFill>
                <a:latin typeface="Calibri" panose="020F0502020204030204" pitchFamily="34" charset="0"/>
              </a:rPr>
              <a:t> BI</a:t>
            </a:r>
          </a:p>
          <a:p>
            <a:pPr marL="285750" indent="-285750" algn="just">
              <a:spcBef>
                <a:spcPts val="700"/>
              </a:spcBef>
              <a:buFont typeface="Wingdings" panose="05000000000000000000" pitchFamily="2" charset="2"/>
              <a:buChar char="§"/>
              <a:defRPr/>
            </a:pPr>
            <a:r>
              <a:rPr lang="es-CL" sz="1000" dirty="0">
                <a:solidFill>
                  <a:schemeClr val="bg1"/>
                </a:solidFill>
                <a:latin typeface="Calibri" panose="020F0502020204030204" pitchFamily="34" charset="0"/>
              </a:rPr>
              <a:t>Órdenes Trabajo</a:t>
            </a:r>
          </a:p>
          <a:p>
            <a:pPr marL="285750" indent="-285750" algn="just">
              <a:spcBef>
                <a:spcPts val="700"/>
              </a:spcBef>
              <a:buFont typeface="Wingdings" panose="05000000000000000000" pitchFamily="2" charset="2"/>
              <a:buChar char="§"/>
              <a:defRPr/>
            </a:pPr>
            <a:r>
              <a:rPr lang="es-CL" sz="1000" dirty="0">
                <a:solidFill>
                  <a:schemeClr val="bg1"/>
                </a:solidFill>
                <a:latin typeface="Calibri" panose="020F0502020204030204" pitchFamily="34" charset="0"/>
              </a:rPr>
              <a:t>Información Comercial</a:t>
            </a:r>
          </a:p>
        </p:txBody>
      </p:sp>
      <p:pic>
        <p:nvPicPr>
          <p:cNvPr id="106" name="Imagen 4">
            <a:extLst>
              <a:ext uri="{FF2B5EF4-FFF2-40B4-BE49-F238E27FC236}">
                <a16:creationId xmlns:a16="http://schemas.microsoft.com/office/drawing/2014/main" id="{7ECE941E-E302-43AE-9101-11EED367F3A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5753" y="3377049"/>
            <a:ext cx="768350" cy="15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" name="Imagen 5">
            <a:extLst>
              <a:ext uri="{FF2B5EF4-FFF2-40B4-BE49-F238E27FC236}">
                <a16:creationId xmlns:a16="http://schemas.microsoft.com/office/drawing/2014/main" id="{AB4785CB-7DF6-4EE5-AC9F-1F1F810FF7C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3278" y="3643759"/>
            <a:ext cx="638175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8" name="Imagen 8">
            <a:extLst>
              <a:ext uri="{FF2B5EF4-FFF2-40B4-BE49-F238E27FC236}">
                <a16:creationId xmlns:a16="http://schemas.microsoft.com/office/drawing/2014/main" id="{9922E0A8-B9ED-4437-B2E1-C5FFA6F0CE4B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6745" y="3031525"/>
            <a:ext cx="7493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9" name="Picture 7" descr="http://vogtland.ws/ufinapp/wp-content/uploads/2015/06/sap-pm.png">
            <a:extLst>
              <a:ext uri="{FF2B5EF4-FFF2-40B4-BE49-F238E27FC236}">
                <a16:creationId xmlns:a16="http://schemas.microsoft.com/office/drawing/2014/main" id="{B4758403-40A0-4159-9D49-A87BEA341A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271" y="4790397"/>
            <a:ext cx="509587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0" name="Imagen 11">
            <a:extLst>
              <a:ext uri="{FF2B5EF4-FFF2-40B4-BE49-F238E27FC236}">
                <a16:creationId xmlns:a16="http://schemas.microsoft.com/office/drawing/2014/main" id="{F9BE053E-8ACF-4CA9-BCC8-493236FC31B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271" y="5092733"/>
            <a:ext cx="331788" cy="319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1" name="Imagen 13">
            <a:extLst>
              <a:ext uri="{FF2B5EF4-FFF2-40B4-BE49-F238E27FC236}">
                <a16:creationId xmlns:a16="http://schemas.microsoft.com/office/drawing/2014/main" id="{F75F88B0-C600-4375-9073-338CEA08377A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1713" y="4226635"/>
            <a:ext cx="742950" cy="24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" name="Imagen 1">
            <a:extLst>
              <a:ext uri="{FF2B5EF4-FFF2-40B4-BE49-F238E27FC236}">
                <a16:creationId xmlns:a16="http://schemas.microsoft.com/office/drawing/2014/main" id="{27243591-B087-497C-A558-6E12DBEB6626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3F7FA"/>
              </a:clrFrom>
              <a:clrTo>
                <a:srgbClr val="F3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3744" y="3985958"/>
            <a:ext cx="692150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3" name="Imagen 16">
            <a:extLst>
              <a:ext uri="{FF2B5EF4-FFF2-40B4-BE49-F238E27FC236}">
                <a16:creationId xmlns:a16="http://schemas.microsoft.com/office/drawing/2014/main" id="{6019CB99-CD84-4A26-969F-2E3787E50E7D}"/>
              </a:ext>
            </a:extLst>
          </p:cNvPr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6916" y="4058385"/>
            <a:ext cx="315034" cy="508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4" name="Rectángulo 22">
            <a:extLst>
              <a:ext uri="{FF2B5EF4-FFF2-40B4-BE49-F238E27FC236}">
                <a16:creationId xmlns:a16="http://schemas.microsoft.com/office/drawing/2014/main" id="{D7AABA01-9205-415B-8113-2B57076FEB46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4704278" y="4125799"/>
            <a:ext cx="1978025" cy="215900"/>
          </a:xfrm>
          <a:prstGeom prst="rect">
            <a:avLst/>
          </a:prstGeom>
          <a:solidFill>
            <a:srgbClr val="339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s-CL" altLang="es-CL" sz="800" dirty="0">
                <a:solidFill>
                  <a:schemeClr val="bg1"/>
                </a:solidFill>
              </a:rPr>
              <a:t>SOFTWARE SMART WATER</a:t>
            </a:r>
          </a:p>
        </p:txBody>
      </p:sp>
      <p:pic>
        <p:nvPicPr>
          <p:cNvPr id="115" name="Imagen 114">
            <a:extLst>
              <a:ext uri="{FF2B5EF4-FFF2-40B4-BE49-F238E27FC236}">
                <a16:creationId xmlns:a16="http://schemas.microsoft.com/office/drawing/2014/main" id="{0B003ECA-79CE-492D-BA6C-B786157DA927}"/>
              </a:ext>
            </a:extLst>
          </p:cNvPr>
          <p:cNvPicPr>
            <a:picLocks noChangeAspect="1"/>
          </p:cNvPicPr>
          <p:nvPr/>
        </p:nvPicPr>
        <p:blipFill>
          <a:blip r:embed="rId13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482036" y="4525813"/>
            <a:ext cx="675566" cy="202842"/>
          </a:xfrm>
          <a:prstGeom prst="rect">
            <a:avLst/>
          </a:prstGeom>
        </p:spPr>
      </p:pic>
      <p:sp>
        <p:nvSpPr>
          <p:cNvPr id="116" name="Rectángulo 115">
            <a:extLst>
              <a:ext uri="{FF2B5EF4-FFF2-40B4-BE49-F238E27FC236}">
                <a16:creationId xmlns:a16="http://schemas.microsoft.com/office/drawing/2014/main" id="{F2AB1309-94CE-4113-A61F-0C8501AA167A}"/>
              </a:ext>
            </a:extLst>
          </p:cNvPr>
          <p:cNvSpPr/>
          <p:nvPr/>
        </p:nvSpPr>
        <p:spPr>
          <a:xfrm>
            <a:off x="6365498" y="2237803"/>
            <a:ext cx="5357451" cy="92843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t" anchorCtr="0">
            <a:noAutofit/>
          </a:bodyPr>
          <a:lstStyle/>
          <a:p>
            <a:pPr marL="171450" lvl="1" indent="-171450" algn="just">
              <a:buFont typeface="Wingdings" panose="05000000000000000000" pitchFamily="2" charset="2"/>
              <a:buChar char="ü"/>
            </a:pPr>
            <a:r>
              <a:rPr lang="es-CL" sz="1000" dirty="0">
                <a:solidFill>
                  <a:srgbClr val="002060"/>
                </a:solidFill>
                <a:latin typeface="+mj-lt"/>
              </a:rPr>
              <a:t>Se ha evaluado 9 herramientas, de las cuales se profundizó en las 5 que presentan mayores potencialidades y una mejor relación costo/beneficio: TaKaDu, Visenti, LeakFinder, INFOSAN y Watener. De éstas se seleccionaron 3 para realizar los pilotos.</a:t>
            </a:r>
          </a:p>
          <a:p>
            <a:pPr marL="171450" lvl="1" indent="-171450" algn="just">
              <a:buFont typeface="Wingdings" panose="05000000000000000000" pitchFamily="2" charset="2"/>
              <a:buChar char="ü"/>
            </a:pPr>
            <a:endParaRPr lang="es-CL" sz="100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118" name="Rectángulo 117">
            <a:extLst>
              <a:ext uri="{FF2B5EF4-FFF2-40B4-BE49-F238E27FC236}">
                <a16:creationId xmlns:a16="http://schemas.microsoft.com/office/drawing/2014/main" id="{806E685B-5151-47A6-B226-4C73C0847EFE}"/>
              </a:ext>
            </a:extLst>
          </p:cNvPr>
          <p:cNvSpPr/>
          <p:nvPr/>
        </p:nvSpPr>
        <p:spPr>
          <a:xfrm>
            <a:off x="2930821" y="2226131"/>
            <a:ext cx="3275527" cy="92843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t" anchorCtr="0">
            <a:noAutofit/>
          </a:bodyPr>
          <a:lstStyle/>
          <a:p>
            <a:pPr marL="171450" lvl="1" indent="-171450" algn="just">
              <a:buFont typeface="Wingdings" panose="05000000000000000000" pitchFamily="2" charset="2"/>
              <a:buChar char="ü"/>
            </a:pPr>
            <a:r>
              <a:rPr lang="es-CL" sz="1000" dirty="0">
                <a:solidFill>
                  <a:srgbClr val="002060"/>
                </a:solidFill>
                <a:latin typeface="+mj-lt"/>
              </a:rPr>
              <a:t>La herramienta necesita un conjunto integrado de sistemas de información para generar mediante algoritmos matemáticos y estadísticos una visión integral del "comportamiento esperado de la red".</a:t>
            </a:r>
          </a:p>
        </p:txBody>
      </p:sp>
      <p:grpSp>
        <p:nvGrpSpPr>
          <p:cNvPr id="119" name="Grupo 118">
            <a:extLst>
              <a:ext uri="{FF2B5EF4-FFF2-40B4-BE49-F238E27FC236}">
                <a16:creationId xmlns:a16="http://schemas.microsoft.com/office/drawing/2014/main" id="{FFDF7CF7-1CB3-4F92-88C9-F787605B5FED}"/>
              </a:ext>
            </a:extLst>
          </p:cNvPr>
          <p:cNvGrpSpPr/>
          <p:nvPr/>
        </p:nvGrpSpPr>
        <p:grpSpPr>
          <a:xfrm>
            <a:off x="5946021" y="3203528"/>
            <a:ext cx="5720172" cy="1889205"/>
            <a:chOff x="3476475" y="3324107"/>
            <a:chExt cx="6247778" cy="1784643"/>
          </a:xfrm>
        </p:grpSpPr>
        <p:pic>
          <p:nvPicPr>
            <p:cNvPr id="120" name="Picture 6" descr="http://static.wixstatic.com/media/ea34fd_eeb26585ef3747459c7f072b7cdae1bf.png">
              <a:extLst>
                <a:ext uri="{FF2B5EF4-FFF2-40B4-BE49-F238E27FC236}">
                  <a16:creationId xmlns:a16="http://schemas.microsoft.com/office/drawing/2014/main" id="{50047E02-2DE3-4BBF-B815-28416F7A512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76475" y="4215430"/>
              <a:ext cx="1111601" cy="3756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2" name="Imagen 4">
              <a:extLst>
                <a:ext uri="{FF2B5EF4-FFF2-40B4-BE49-F238E27FC236}">
                  <a16:creationId xmlns:a16="http://schemas.microsoft.com/office/drawing/2014/main" id="{2FB1E5F9-DAEB-4776-B4A9-067AA57F22B5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12973" y="3745705"/>
              <a:ext cx="1131978" cy="4005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aphicFrame>
          <p:nvGraphicFramePr>
            <p:cNvPr id="123" name="Diagrama 122">
              <a:extLst>
                <a:ext uri="{FF2B5EF4-FFF2-40B4-BE49-F238E27FC236}">
                  <a16:creationId xmlns:a16="http://schemas.microsoft.com/office/drawing/2014/main" id="{C46C6FE6-9624-47CF-9E41-014DDE766F6B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132003426"/>
                </p:ext>
              </p:extLst>
            </p:nvPr>
          </p:nvGraphicFramePr>
          <p:xfrm>
            <a:off x="4815326" y="3324107"/>
            <a:ext cx="933180" cy="1768161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6" r:lo="rId17" r:qs="rId18" r:cs="rId19"/>
            </a:graphicData>
          </a:graphic>
        </p:graphicFrame>
        <p:graphicFrame>
          <p:nvGraphicFramePr>
            <p:cNvPr id="124" name="Diagrama 123">
              <a:extLst>
                <a:ext uri="{FF2B5EF4-FFF2-40B4-BE49-F238E27FC236}">
                  <a16:creationId xmlns:a16="http://schemas.microsoft.com/office/drawing/2014/main" id="{70D459FB-A02E-45D7-8178-7F174A9CCE8E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24419302"/>
                </p:ext>
              </p:extLst>
            </p:nvPr>
          </p:nvGraphicFramePr>
          <p:xfrm>
            <a:off x="5868570" y="3324107"/>
            <a:ext cx="1210115" cy="1765718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1" r:lo="rId22" r:qs="rId23" r:cs="rId24"/>
            </a:graphicData>
          </a:graphic>
        </p:graphicFrame>
        <p:graphicFrame>
          <p:nvGraphicFramePr>
            <p:cNvPr id="125" name="Diagrama 124">
              <a:extLst>
                <a:ext uri="{FF2B5EF4-FFF2-40B4-BE49-F238E27FC236}">
                  <a16:creationId xmlns:a16="http://schemas.microsoft.com/office/drawing/2014/main" id="{4FC9F295-84D8-41D4-A174-547E7373909D}"/>
                </a:ext>
              </a:extLst>
            </p:cNvPr>
            <p:cNvGraphicFramePr/>
            <p:nvPr>
              <p:extLst/>
            </p:nvPr>
          </p:nvGraphicFramePr>
          <p:xfrm>
            <a:off x="7120978" y="3324108"/>
            <a:ext cx="2603275" cy="1784642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6" r:lo="rId27" r:qs="rId28" r:cs="rId29"/>
            </a:graphicData>
          </a:graphic>
        </p:graphicFrame>
      </p:grpSp>
      <p:pic>
        <p:nvPicPr>
          <p:cNvPr id="126" name="Imagen 125">
            <a:extLst>
              <a:ext uri="{FF2B5EF4-FFF2-40B4-BE49-F238E27FC236}">
                <a16:creationId xmlns:a16="http://schemas.microsoft.com/office/drawing/2014/main" id="{3D118FEA-F815-48E3-8789-B0B2C12590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4520" y="4678011"/>
            <a:ext cx="1190313" cy="307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67D10C9B-6D1B-4558-A705-4813CE1348FB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8610685" y="5165031"/>
            <a:ext cx="3041297" cy="1404655"/>
          </a:xfrm>
          <a:prstGeom prst="rect">
            <a:avLst/>
          </a:prstGeom>
        </p:spPr>
      </p:pic>
      <p:pic>
        <p:nvPicPr>
          <p:cNvPr id="130" name="Imagen 129" descr="Imagen que contiene texto, mapa&#10;&#10;Descripción generada con confianza muy alta">
            <a:extLst>
              <a:ext uri="{FF2B5EF4-FFF2-40B4-BE49-F238E27FC236}">
                <a16:creationId xmlns:a16="http://schemas.microsoft.com/office/drawing/2014/main" id="{57EAB09D-EEB0-41FD-88A6-DEB73296ECB4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8407" y="5167617"/>
            <a:ext cx="3140309" cy="1423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498711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o 4">
            <a:extLst>
              <a:ext uri="{FF2B5EF4-FFF2-40B4-BE49-F238E27FC236}">
                <a16:creationId xmlns:a16="http://schemas.microsoft.com/office/drawing/2014/main" id="{C0AF0B21-9598-484C-B098-D5B513B144F8}"/>
              </a:ext>
            </a:extLst>
          </p:cNvPr>
          <p:cNvGrpSpPr/>
          <p:nvPr/>
        </p:nvGrpSpPr>
        <p:grpSpPr>
          <a:xfrm>
            <a:off x="0" y="10"/>
            <a:ext cx="12192000" cy="6857990"/>
            <a:chOff x="0" y="10"/>
            <a:chExt cx="12192000" cy="6857990"/>
          </a:xfrm>
        </p:grpSpPr>
        <p:pic>
          <p:nvPicPr>
            <p:cNvPr id="4" name="Imagen 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174"/>
            <a:stretch/>
          </p:blipFill>
          <p:spPr>
            <a:xfrm>
              <a:off x="20" y="10"/>
              <a:ext cx="12191980" cy="6857990"/>
            </a:xfrm>
            <a:prstGeom prst="rect">
              <a:avLst/>
            </a:prstGeom>
          </p:spPr>
        </p:pic>
        <p:pic>
          <p:nvPicPr>
            <p:cNvPr id="3" name="Imagen 2">
              <a:extLst>
                <a:ext uri="{FF2B5EF4-FFF2-40B4-BE49-F238E27FC236}">
                  <a16:creationId xmlns:a16="http://schemas.microsoft.com/office/drawing/2014/main" id="{87B5D9BE-495C-4468-A00B-C91B81093E0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332657"/>
              <a:ext cx="2711624" cy="6336704"/>
            </a:xfrm>
            <a:prstGeom prst="rect">
              <a:avLst/>
            </a:prstGeom>
            <a:solidFill>
              <a:srgbClr val="5AB9FA"/>
            </a:solidFill>
          </p:spPr>
        </p:pic>
      </p:grpSp>
      <p:sp>
        <p:nvSpPr>
          <p:cNvPr id="6" name="4 CuadroTexto">
            <a:extLst>
              <a:ext uri="{FF2B5EF4-FFF2-40B4-BE49-F238E27FC236}">
                <a16:creationId xmlns:a16="http://schemas.microsoft.com/office/drawing/2014/main" id="{FB3DB71E-D5EE-4E5A-9F02-5E0984C4E76C}"/>
              </a:ext>
            </a:extLst>
          </p:cNvPr>
          <p:cNvSpPr txBox="1">
            <a:spLocks noChangeArrowheads="1"/>
          </p:cNvSpPr>
          <p:nvPr/>
        </p:nvSpPr>
        <p:spPr>
          <a:xfrm>
            <a:off x="159150" y="926807"/>
            <a:ext cx="2393324" cy="1311067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_tradnl" altLang="es-CL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ACTIVIDADES</a:t>
            </a:r>
          </a:p>
          <a:p>
            <a:pPr algn="ctr"/>
            <a:br>
              <a:rPr lang="es-ES_tradnl" altLang="es-CL" sz="15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s-ES_tradnl" altLang="es-CL" sz="15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CAPA 5</a:t>
            </a:r>
          </a:p>
          <a:p>
            <a:pPr algn="ctr"/>
            <a:r>
              <a:rPr lang="es-ES_tradnl" altLang="es-CL" sz="15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FUSIÓN Y ANÁLISIS DE DATOS</a:t>
            </a:r>
            <a:br>
              <a:rPr lang="es-ES_tradnl" altLang="es-CL" sz="15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es-ES_tradnl" altLang="es-CL" sz="13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91D5AE1C-66D2-4F9B-AAA6-5D43517D91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36" y="2043481"/>
            <a:ext cx="2649188" cy="232258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FABCA206-5E90-42EE-A6A3-9168DC909B49}"/>
              </a:ext>
            </a:extLst>
          </p:cNvPr>
          <p:cNvSpPr/>
          <p:nvPr/>
        </p:nvSpPr>
        <p:spPr>
          <a:xfrm>
            <a:off x="211101" y="2589457"/>
            <a:ext cx="221933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0" algn="just">
              <a:lnSpc>
                <a:spcPct val="90000"/>
              </a:lnSpc>
              <a:defRPr/>
            </a:pPr>
            <a:r>
              <a:rPr lang="es-CL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Una herramienta Inteligente nos permitirá trabajar en la  mejora continua en la gestión de redes y la gestión activa de fugas  a través de alertas en tiempo real que permitan transformar estos datos en conocimiento.</a:t>
            </a:r>
          </a:p>
        </p:txBody>
      </p:sp>
      <p:grpSp>
        <p:nvGrpSpPr>
          <p:cNvPr id="88" name="Grupo 87">
            <a:extLst>
              <a:ext uri="{FF2B5EF4-FFF2-40B4-BE49-F238E27FC236}">
                <a16:creationId xmlns:a16="http://schemas.microsoft.com/office/drawing/2014/main" id="{A0B3CC41-8E19-4FAC-885C-061815218180}"/>
              </a:ext>
            </a:extLst>
          </p:cNvPr>
          <p:cNvGrpSpPr/>
          <p:nvPr/>
        </p:nvGrpSpPr>
        <p:grpSpPr>
          <a:xfrm>
            <a:off x="3052435" y="966207"/>
            <a:ext cx="8613758" cy="1309532"/>
            <a:chOff x="5638" y="1"/>
            <a:chExt cx="1857375" cy="696863"/>
          </a:xfrm>
          <a:solidFill>
            <a:schemeClr val="bg1"/>
          </a:solidFill>
        </p:grpSpPr>
        <p:sp>
          <p:nvSpPr>
            <p:cNvPr id="89" name="Rectángulo 88">
              <a:extLst>
                <a:ext uri="{FF2B5EF4-FFF2-40B4-BE49-F238E27FC236}">
                  <a16:creationId xmlns:a16="http://schemas.microsoft.com/office/drawing/2014/main" id="{935A63FB-43E2-45F7-B0AE-78361ED1EC90}"/>
                </a:ext>
              </a:extLst>
            </p:cNvPr>
            <p:cNvSpPr/>
            <p:nvPr/>
          </p:nvSpPr>
          <p:spPr>
            <a:xfrm>
              <a:off x="5638" y="1"/>
              <a:ext cx="1857375" cy="696863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0" name="Rectángulo 89">
              <a:extLst>
                <a:ext uri="{FF2B5EF4-FFF2-40B4-BE49-F238E27FC236}">
                  <a16:creationId xmlns:a16="http://schemas.microsoft.com/office/drawing/2014/main" id="{4B5DC43F-906C-47DB-97D6-829EABB6A1D7}"/>
                </a:ext>
              </a:extLst>
            </p:cNvPr>
            <p:cNvSpPr/>
            <p:nvPr/>
          </p:nvSpPr>
          <p:spPr>
            <a:xfrm>
              <a:off x="5638" y="45782"/>
              <a:ext cx="388175" cy="626453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5128" tIns="77216" rIns="135128" bIns="77216" numCol="1" spcCol="1270" anchor="ctr" anchorCtr="0">
              <a:noAutofit/>
            </a:bodyPr>
            <a:lstStyle/>
            <a:p>
              <a:pPr lvl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CL" b="1" dirty="0">
                  <a:solidFill>
                    <a:srgbClr val="002060"/>
                  </a:solidFill>
                </a:rPr>
                <a:t>Herramientas inteligentes de análisis</a:t>
              </a:r>
              <a:endParaRPr lang="es-CL" b="1" kern="1200" dirty="0">
                <a:solidFill>
                  <a:srgbClr val="002060"/>
                </a:solidFill>
              </a:endParaRPr>
            </a:p>
          </p:txBody>
        </p:sp>
      </p:grpSp>
      <p:sp>
        <p:nvSpPr>
          <p:cNvPr id="91" name="Rectángulo 90">
            <a:extLst>
              <a:ext uri="{FF2B5EF4-FFF2-40B4-BE49-F238E27FC236}">
                <a16:creationId xmlns:a16="http://schemas.microsoft.com/office/drawing/2014/main" id="{4AFF2A02-E483-4560-ACA2-4F19F2550D75}"/>
              </a:ext>
            </a:extLst>
          </p:cNvPr>
          <p:cNvSpPr/>
          <p:nvPr/>
        </p:nvSpPr>
        <p:spPr>
          <a:xfrm>
            <a:off x="4825433" y="1114941"/>
            <a:ext cx="4143142" cy="1062227"/>
          </a:xfrm>
          <a:prstGeom prst="rect">
            <a:avLst/>
          </a:prstGeom>
          <a:solidFill>
            <a:schemeClr val="accent1">
              <a:tint val="40000"/>
              <a:hueOff val="0"/>
              <a:satOff val="0"/>
              <a:lumOff val="0"/>
              <a:alpha val="50000"/>
            </a:schemeClr>
          </a:solid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2" name="Rectángulo 91">
            <a:extLst>
              <a:ext uri="{FF2B5EF4-FFF2-40B4-BE49-F238E27FC236}">
                <a16:creationId xmlns:a16="http://schemas.microsoft.com/office/drawing/2014/main" id="{890A3788-C96F-4961-82A0-CCB4E70916E4}"/>
              </a:ext>
            </a:extLst>
          </p:cNvPr>
          <p:cNvSpPr/>
          <p:nvPr/>
        </p:nvSpPr>
        <p:spPr>
          <a:xfrm>
            <a:off x="4825429" y="1114943"/>
            <a:ext cx="4190658" cy="98444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t" anchorCtr="0">
            <a:noAutofit/>
          </a:bodyPr>
          <a:lstStyle/>
          <a:p>
            <a:pPr marL="171450" lvl="1" indent="-171450" algn="just" defTabSz="844550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CL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Procesar una gran cantidad de datos para disponer de una visión integral de la red, detectar en forma automática eventos en tiempo real, mejorar la operación y planificación diaria en base a inteligencia artificial y la predicción de eventos.</a:t>
            </a:r>
          </a:p>
        </p:txBody>
      </p:sp>
      <p:sp>
        <p:nvSpPr>
          <p:cNvPr id="93" name="Rectángulo 92">
            <a:extLst>
              <a:ext uri="{FF2B5EF4-FFF2-40B4-BE49-F238E27FC236}">
                <a16:creationId xmlns:a16="http://schemas.microsoft.com/office/drawing/2014/main" id="{F36DAE96-0401-4C4A-8337-94879AE12745}"/>
              </a:ext>
            </a:extLst>
          </p:cNvPr>
          <p:cNvSpPr/>
          <p:nvPr/>
        </p:nvSpPr>
        <p:spPr>
          <a:xfrm>
            <a:off x="9121435" y="566603"/>
            <a:ext cx="720080" cy="392868"/>
          </a:xfrm>
          <a:prstGeom prst="rect">
            <a:avLst/>
          </a:prstGeom>
          <a:solidFill>
            <a:srgbClr val="002060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CL" sz="900" kern="1200" dirty="0"/>
              <a:t>Estado Inicial</a:t>
            </a:r>
          </a:p>
        </p:txBody>
      </p:sp>
      <p:sp>
        <p:nvSpPr>
          <p:cNvPr id="94" name="Rectángulo 93">
            <a:extLst>
              <a:ext uri="{FF2B5EF4-FFF2-40B4-BE49-F238E27FC236}">
                <a16:creationId xmlns:a16="http://schemas.microsoft.com/office/drawing/2014/main" id="{BE5135A9-D777-4FBB-B381-F3E6B91082AC}"/>
              </a:ext>
            </a:extLst>
          </p:cNvPr>
          <p:cNvSpPr/>
          <p:nvPr/>
        </p:nvSpPr>
        <p:spPr>
          <a:xfrm>
            <a:off x="9108981" y="1109735"/>
            <a:ext cx="744992" cy="1062227"/>
          </a:xfrm>
          <a:prstGeom prst="rect">
            <a:avLst/>
          </a:prstGeom>
          <a:solidFill>
            <a:schemeClr val="accent1">
              <a:tint val="40000"/>
              <a:hueOff val="0"/>
              <a:satOff val="0"/>
              <a:lumOff val="0"/>
              <a:alpha val="50000"/>
            </a:schemeClr>
          </a:solid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5" name="Rectángulo 94">
            <a:extLst>
              <a:ext uri="{FF2B5EF4-FFF2-40B4-BE49-F238E27FC236}">
                <a16:creationId xmlns:a16="http://schemas.microsoft.com/office/drawing/2014/main" id="{07E76E61-42B2-4580-8838-42E6961226A7}"/>
              </a:ext>
            </a:extLst>
          </p:cNvPr>
          <p:cNvSpPr/>
          <p:nvPr/>
        </p:nvSpPr>
        <p:spPr>
          <a:xfrm>
            <a:off x="9108977" y="1109737"/>
            <a:ext cx="744996" cy="98444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ctr" anchorCtr="0">
            <a:noAutofit/>
          </a:bodyPr>
          <a:lstStyle/>
          <a:p>
            <a:pPr marL="171450" lvl="1" indent="-17145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s-CL" sz="1900" kern="1200" dirty="0"/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es-CL" dirty="0"/>
              <a:t>0</a:t>
            </a:r>
            <a:r>
              <a:rPr lang="es-CL" kern="1200" dirty="0"/>
              <a:t>%</a:t>
            </a:r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s-CL" kern="1200" dirty="0"/>
          </a:p>
        </p:txBody>
      </p:sp>
      <p:sp>
        <p:nvSpPr>
          <p:cNvPr id="96" name="Rectángulo 95">
            <a:extLst>
              <a:ext uri="{FF2B5EF4-FFF2-40B4-BE49-F238E27FC236}">
                <a16:creationId xmlns:a16="http://schemas.microsoft.com/office/drawing/2014/main" id="{58C71D06-B15D-4785-A880-611CFAD767FE}"/>
              </a:ext>
            </a:extLst>
          </p:cNvPr>
          <p:cNvSpPr/>
          <p:nvPr/>
        </p:nvSpPr>
        <p:spPr>
          <a:xfrm>
            <a:off x="9959318" y="566603"/>
            <a:ext cx="720080" cy="392868"/>
          </a:xfrm>
          <a:prstGeom prst="rect">
            <a:avLst/>
          </a:prstGeom>
          <a:solidFill>
            <a:srgbClr val="002060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CL" sz="900" kern="1200" dirty="0"/>
              <a:t>Estado Actual</a:t>
            </a:r>
          </a:p>
        </p:txBody>
      </p:sp>
      <p:sp>
        <p:nvSpPr>
          <p:cNvPr id="97" name="Rectángulo 96">
            <a:extLst>
              <a:ext uri="{FF2B5EF4-FFF2-40B4-BE49-F238E27FC236}">
                <a16:creationId xmlns:a16="http://schemas.microsoft.com/office/drawing/2014/main" id="{55647481-0C8C-4FAE-BE37-3F38995A5742}"/>
              </a:ext>
            </a:extLst>
          </p:cNvPr>
          <p:cNvSpPr/>
          <p:nvPr/>
        </p:nvSpPr>
        <p:spPr>
          <a:xfrm>
            <a:off x="9946864" y="1109735"/>
            <a:ext cx="744992" cy="1062227"/>
          </a:xfrm>
          <a:prstGeom prst="rect">
            <a:avLst/>
          </a:prstGeom>
          <a:solidFill>
            <a:schemeClr val="accent1">
              <a:tint val="40000"/>
              <a:hueOff val="0"/>
              <a:satOff val="0"/>
              <a:lumOff val="0"/>
              <a:alpha val="50000"/>
            </a:schemeClr>
          </a:solid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8" name="Rectángulo 97">
            <a:extLst>
              <a:ext uri="{FF2B5EF4-FFF2-40B4-BE49-F238E27FC236}">
                <a16:creationId xmlns:a16="http://schemas.microsoft.com/office/drawing/2014/main" id="{4D874DE1-1660-4458-895C-850B314E22CB}"/>
              </a:ext>
            </a:extLst>
          </p:cNvPr>
          <p:cNvSpPr/>
          <p:nvPr/>
        </p:nvSpPr>
        <p:spPr>
          <a:xfrm>
            <a:off x="10793253" y="567255"/>
            <a:ext cx="720080" cy="392868"/>
          </a:xfrm>
          <a:prstGeom prst="rect">
            <a:avLst/>
          </a:prstGeom>
          <a:solidFill>
            <a:srgbClr val="002060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CL" sz="900" dirty="0"/>
              <a:t>Objetivo final</a:t>
            </a:r>
            <a:endParaRPr lang="es-CL" sz="900" kern="1200" dirty="0"/>
          </a:p>
        </p:txBody>
      </p:sp>
      <p:sp>
        <p:nvSpPr>
          <p:cNvPr id="99" name="Rectángulo 98">
            <a:extLst>
              <a:ext uri="{FF2B5EF4-FFF2-40B4-BE49-F238E27FC236}">
                <a16:creationId xmlns:a16="http://schemas.microsoft.com/office/drawing/2014/main" id="{4C84B56E-A3B2-4DB6-86AD-E906C1E7CAF9}"/>
              </a:ext>
            </a:extLst>
          </p:cNvPr>
          <p:cNvSpPr/>
          <p:nvPr/>
        </p:nvSpPr>
        <p:spPr>
          <a:xfrm>
            <a:off x="10780799" y="1110387"/>
            <a:ext cx="744992" cy="1062227"/>
          </a:xfrm>
          <a:prstGeom prst="rect">
            <a:avLst/>
          </a:prstGeom>
          <a:solidFill>
            <a:schemeClr val="accent1">
              <a:tint val="40000"/>
              <a:hueOff val="0"/>
              <a:satOff val="0"/>
              <a:lumOff val="0"/>
              <a:alpha val="50000"/>
            </a:schemeClr>
          </a:solid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00" name="Rectángulo 99">
            <a:extLst>
              <a:ext uri="{FF2B5EF4-FFF2-40B4-BE49-F238E27FC236}">
                <a16:creationId xmlns:a16="http://schemas.microsoft.com/office/drawing/2014/main" id="{25B567A2-C749-44D4-97CA-7350A8DD5128}"/>
              </a:ext>
            </a:extLst>
          </p:cNvPr>
          <p:cNvSpPr/>
          <p:nvPr/>
        </p:nvSpPr>
        <p:spPr>
          <a:xfrm>
            <a:off x="9438134" y="1990540"/>
            <a:ext cx="1762447" cy="1812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Aft>
                <a:spcPct val="35000"/>
              </a:spcAft>
            </a:pPr>
            <a:r>
              <a:rPr lang="es-CL" sz="700" b="1" dirty="0">
                <a:solidFill>
                  <a:srgbClr val="002060"/>
                </a:solidFill>
              </a:rPr>
              <a:t>AVANCE IMPLEMENTACIÓN SMART WATER</a:t>
            </a:r>
          </a:p>
        </p:txBody>
      </p:sp>
      <p:sp>
        <p:nvSpPr>
          <p:cNvPr id="101" name="Rectángulo 100">
            <a:extLst>
              <a:ext uri="{FF2B5EF4-FFF2-40B4-BE49-F238E27FC236}">
                <a16:creationId xmlns:a16="http://schemas.microsoft.com/office/drawing/2014/main" id="{B00BB388-E7AA-41C5-B697-C29995ECD3C4}"/>
              </a:ext>
            </a:extLst>
          </p:cNvPr>
          <p:cNvSpPr/>
          <p:nvPr/>
        </p:nvSpPr>
        <p:spPr>
          <a:xfrm>
            <a:off x="9946858" y="1109737"/>
            <a:ext cx="860551" cy="98444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ctr" anchorCtr="0">
            <a:noAutofit/>
          </a:bodyPr>
          <a:lstStyle/>
          <a:p>
            <a:pPr marL="171450" lvl="1" indent="-17145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s-CL" sz="1900" kern="1200" dirty="0"/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es-CL" kern="1200" dirty="0"/>
              <a:t>64%</a:t>
            </a:r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s-CL" kern="1200" dirty="0"/>
          </a:p>
        </p:txBody>
      </p:sp>
      <p:sp>
        <p:nvSpPr>
          <p:cNvPr id="102" name="Rectángulo 101">
            <a:extLst>
              <a:ext uri="{FF2B5EF4-FFF2-40B4-BE49-F238E27FC236}">
                <a16:creationId xmlns:a16="http://schemas.microsoft.com/office/drawing/2014/main" id="{742E4E06-F641-482A-8BD3-4F912BE9430F}"/>
              </a:ext>
            </a:extLst>
          </p:cNvPr>
          <p:cNvSpPr/>
          <p:nvPr/>
        </p:nvSpPr>
        <p:spPr>
          <a:xfrm>
            <a:off x="10780795" y="1109737"/>
            <a:ext cx="885398" cy="98444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ctr" anchorCtr="0">
            <a:noAutofit/>
          </a:bodyPr>
          <a:lstStyle/>
          <a:p>
            <a:pPr marL="171450" lvl="1" indent="-17145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s-CL" sz="1900" kern="1200" dirty="0"/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es-CL" dirty="0"/>
              <a:t>100%</a:t>
            </a:r>
            <a:endParaRPr lang="es-CL" kern="1200" dirty="0"/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s-CL" kern="1200" dirty="0"/>
          </a:p>
        </p:txBody>
      </p:sp>
      <p:pic>
        <p:nvPicPr>
          <p:cNvPr id="46" name="Imagen 45">
            <a:extLst>
              <a:ext uri="{FF2B5EF4-FFF2-40B4-BE49-F238E27FC236}">
                <a16:creationId xmlns:a16="http://schemas.microsoft.com/office/drawing/2014/main" id="{0D20D845-E865-4D53-B257-AE09BBD1FC0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60433" y="2514280"/>
            <a:ext cx="8452900" cy="3771981"/>
          </a:xfrm>
          <a:prstGeom prst="rect">
            <a:avLst/>
          </a:prstGeom>
        </p:spPr>
      </p:pic>
      <p:pic>
        <p:nvPicPr>
          <p:cNvPr id="47" name="Imagen 46">
            <a:extLst>
              <a:ext uri="{FF2B5EF4-FFF2-40B4-BE49-F238E27FC236}">
                <a16:creationId xmlns:a16="http://schemas.microsoft.com/office/drawing/2014/main" id="{951457F6-D918-4C49-AFAE-139D739A187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59318" y="2514280"/>
            <a:ext cx="2002094" cy="3762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16482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o 4">
            <a:extLst>
              <a:ext uri="{FF2B5EF4-FFF2-40B4-BE49-F238E27FC236}">
                <a16:creationId xmlns:a16="http://schemas.microsoft.com/office/drawing/2014/main" id="{C0AF0B21-9598-484C-B098-D5B513B144F8}"/>
              </a:ext>
            </a:extLst>
          </p:cNvPr>
          <p:cNvGrpSpPr/>
          <p:nvPr/>
        </p:nvGrpSpPr>
        <p:grpSpPr>
          <a:xfrm>
            <a:off x="0" y="10"/>
            <a:ext cx="12192000" cy="6857990"/>
            <a:chOff x="0" y="10"/>
            <a:chExt cx="12192000" cy="6857990"/>
          </a:xfrm>
        </p:grpSpPr>
        <p:pic>
          <p:nvPicPr>
            <p:cNvPr id="4" name="Imagen 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174"/>
            <a:stretch/>
          </p:blipFill>
          <p:spPr>
            <a:xfrm>
              <a:off x="20" y="10"/>
              <a:ext cx="12191980" cy="6857990"/>
            </a:xfrm>
            <a:prstGeom prst="rect">
              <a:avLst/>
            </a:prstGeom>
          </p:spPr>
        </p:pic>
        <p:pic>
          <p:nvPicPr>
            <p:cNvPr id="3" name="Imagen 2">
              <a:extLst>
                <a:ext uri="{FF2B5EF4-FFF2-40B4-BE49-F238E27FC236}">
                  <a16:creationId xmlns:a16="http://schemas.microsoft.com/office/drawing/2014/main" id="{87B5D9BE-495C-4468-A00B-C91B81093E0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332657"/>
              <a:ext cx="2711624" cy="6336704"/>
            </a:xfrm>
            <a:prstGeom prst="rect">
              <a:avLst/>
            </a:prstGeom>
            <a:solidFill>
              <a:srgbClr val="5AB9FA"/>
            </a:solidFill>
          </p:spPr>
        </p:pic>
      </p:grpSp>
      <p:sp>
        <p:nvSpPr>
          <p:cNvPr id="6" name="4 CuadroTexto">
            <a:extLst>
              <a:ext uri="{FF2B5EF4-FFF2-40B4-BE49-F238E27FC236}">
                <a16:creationId xmlns:a16="http://schemas.microsoft.com/office/drawing/2014/main" id="{FB3DB71E-D5EE-4E5A-9F02-5E0984C4E76C}"/>
              </a:ext>
            </a:extLst>
          </p:cNvPr>
          <p:cNvSpPr txBox="1">
            <a:spLocks noChangeArrowheads="1"/>
          </p:cNvSpPr>
          <p:nvPr/>
        </p:nvSpPr>
        <p:spPr>
          <a:xfrm>
            <a:off x="159150" y="926807"/>
            <a:ext cx="2393324" cy="1311067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_tradnl" altLang="es-CL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ACTIVIDADES</a:t>
            </a:r>
          </a:p>
          <a:p>
            <a:pPr algn="ctr"/>
            <a:br>
              <a:rPr lang="es-ES_tradnl" altLang="es-CL" sz="15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s-ES_tradnl" altLang="es-CL" sz="15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CAPA 5</a:t>
            </a:r>
          </a:p>
          <a:p>
            <a:pPr algn="ctr"/>
            <a:r>
              <a:rPr lang="es-ES_tradnl" altLang="es-CL" sz="15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FUSIÓN Y ANÁLISIS DE DATOS</a:t>
            </a:r>
            <a:br>
              <a:rPr lang="es-ES_tradnl" altLang="es-CL" sz="15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es-ES_tradnl" altLang="es-CL" sz="13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91D5AE1C-66D2-4F9B-AAA6-5D43517D91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36" y="2043481"/>
            <a:ext cx="2649188" cy="232258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FABCA206-5E90-42EE-A6A3-9168DC909B49}"/>
              </a:ext>
            </a:extLst>
          </p:cNvPr>
          <p:cNvSpPr/>
          <p:nvPr/>
        </p:nvSpPr>
        <p:spPr>
          <a:xfrm>
            <a:off x="211101" y="2589457"/>
            <a:ext cx="221933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0" algn="just">
              <a:lnSpc>
                <a:spcPct val="90000"/>
              </a:lnSpc>
              <a:defRPr/>
            </a:pPr>
            <a:r>
              <a:rPr lang="es-CL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Una herramienta Inteligente nos permitirá trabajar en la  mejora continua en la gestión de redes y la gestión activa de fugas  a través de alertas en tiempo real que permitan transformar estos datos en conocimiento.</a:t>
            </a:r>
          </a:p>
        </p:txBody>
      </p:sp>
      <p:grpSp>
        <p:nvGrpSpPr>
          <p:cNvPr id="88" name="Grupo 87">
            <a:extLst>
              <a:ext uri="{FF2B5EF4-FFF2-40B4-BE49-F238E27FC236}">
                <a16:creationId xmlns:a16="http://schemas.microsoft.com/office/drawing/2014/main" id="{A0B3CC41-8E19-4FAC-885C-061815218180}"/>
              </a:ext>
            </a:extLst>
          </p:cNvPr>
          <p:cNvGrpSpPr/>
          <p:nvPr/>
        </p:nvGrpSpPr>
        <p:grpSpPr>
          <a:xfrm>
            <a:off x="3052435" y="966207"/>
            <a:ext cx="8613758" cy="1309532"/>
            <a:chOff x="5638" y="1"/>
            <a:chExt cx="1857375" cy="696863"/>
          </a:xfrm>
          <a:solidFill>
            <a:schemeClr val="bg1"/>
          </a:solidFill>
        </p:grpSpPr>
        <p:sp>
          <p:nvSpPr>
            <p:cNvPr id="89" name="Rectángulo 88">
              <a:extLst>
                <a:ext uri="{FF2B5EF4-FFF2-40B4-BE49-F238E27FC236}">
                  <a16:creationId xmlns:a16="http://schemas.microsoft.com/office/drawing/2014/main" id="{935A63FB-43E2-45F7-B0AE-78361ED1EC90}"/>
                </a:ext>
              </a:extLst>
            </p:cNvPr>
            <p:cNvSpPr/>
            <p:nvPr/>
          </p:nvSpPr>
          <p:spPr>
            <a:xfrm>
              <a:off x="5638" y="1"/>
              <a:ext cx="1857375" cy="696863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0" name="Rectángulo 89">
              <a:extLst>
                <a:ext uri="{FF2B5EF4-FFF2-40B4-BE49-F238E27FC236}">
                  <a16:creationId xmlns:a16="http://schemas.microsoft.com/office/drawing/2014/main" id="{4B5DC43F-906C-47DB-97D6-829EABB6A1D7}"/>
                </a:ext>
              </a:extLst>
            </p:cNvPr>
            <p:cNvSpPr/>
            <p:nvPr/>
          </p:nvSpPr>
          <p:spPr>
            <a:xfrm>
              <a:off x="5638" y="45782"/>
              <a:ext cx="388175" cy="626453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5128" tIns="77216" rIns="135128" bIns="77216" numCol="1" spcCol="1270" anchor="ctr" anchorCtr="0">
              <a:noAutofit/>
            </a:bodyPr>
            <a:lstStyle/>
            <a:p>
              <a:pPr lvl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CL" b="1" dirty="0">
                  <a:solidFill>
                    <a:srgbClr val="002060"/>
                  </a:solidFill>
                </a:rPr>
                <a:t>Herramientas inteligentes de análisis</a:t>
              </a:r>
              <a:endParaRPr lang="es-CL" b="1" kern="1200" dirty="0">
                <a:solidFill>
                  <a:srgbClr val="002060"/>
                </a:solidFill>
              </a:endParaRPr>
            </a:p>
          </p:txBody>
        </p:sp>
      </p:grpSp>
      <p:sp>
        <p:nvSpPr>
          <p:cNvPr id="91" name="Rectángulo 90">
            <a:extLst>
              <a:ext uri="{FF2B5EF4-FFF2-40B4-BE49-F238E27FC236}">
                <a16:creationId xmlns:a16="http://schemas.microsoft.com/office/drawing/2014/main" id="{4AFF2A02-E483-4560-ACA2-4F19F2550D75}"/>
              </a:ext>
            </a:extLst>
          </p:cNvPr>
          <p:cNvSpPr/>
          <p:nvPr/>
        </p:nvSpPr>
        <p:spPr>
          <a:xfrm>
            <a:off x="4825433" y="1114941"/>
            <a:ext cx="4143142" cy="1062227"/>
          </a:xfrm>
          <a:prstGeom prst="rect">
            <a:avLst/>
          </a:prstGeom>
          <a:solidFill>
            <a:schemeClr val="accent1">
              <a:tint val="40000"/>
              <a:hueOff val="0"/>
              <a:satOff val="0"/>
              <a:lumOff val="0"/>
              <a:alpha val="50000"/>
            </a:schemeClr>
          </a:solid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2" name="Rectángulo 91">
            <a:extLst>
              <a:ext uri="{FF2B5EF4-FFF2-40B4-BE49-F238E27FC236}">
                <a16:creationId xmlns:a16="http://schemas.microsoft.com/office/drawing/2014/main" id="{890A3788-C96F-4961-82A0-CCB4E70916E4}"/>
              </a:ext>
            </a:extLst>
          </p:cNvPr>
          <p:cNvSpPr/>
          <p:nvPr/>
        </p:nvSpPr>
        <p:spPr>
          <a:xfrm>
            <a:off x="4825429" y="1114943"/>
            <a:ext cx="4190658" cy="98444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t" anchorCtr="0">
            <a:noAutofit/>
          </a:bodyPr>
          <a:lstStyle/>
          <a:p>
            <a:pPr marL="171450" lvl="1" indent="-171450" algn="just" defTabSz="844550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CL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Procesar una gran cantidad de datos para disponer de una visión integral de la red, detectar en forma automática eventos en tiempo real, mejorar la operación y planificación diaria en base a inteligencia artificial y la predicción de eventos.</a:t>
            </a:r>
          </a:p>
        </p:txBody>
      </p:sp>
      <p:sp>
        <p:nvSpPr>
          <p:cNvPr id="93" name="Rectángulo 92">
            <a:extLst>
              <a:ext uri="{FF2B5EF4-FFF2-40B4-BE49-F238E27FC236}">
                <a16:creationId xmlns:a16="http://schemas.microsoft.com/office/drawing/2014/main" id="{F36DAE96-0401-4C4A-8337-94879AE12745}"/>
              </a:ext>
            </a:extLst>
          </p:cNvPr>
          <p:cNvSpPr/>
          <p:nvPr/>
        </p:nvSpPr>
        <p:spPr>
          <a:xfrm>
            <a:off x="9121435" y="566603"/>
            <a:ext cx="720080" cy="392868"/>
          </a:xfrm>
          <a:prstGeom prst="rect">
            <a:avLst/>
          </a:prstGeom>
          <a:solidFill>
            <a:srgbClr val="002060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CL" sz="900" kern="1200" dirty="0"/>
              <a:t>Estado Inicial</a:t>
            </a:r>
          </a:p>
        </p:txBody>
      </p:sp>
      <p:sp>
        <p:nvSpPr>
          <p:cNvPr id="94" name="Rectángulo 93">
            <a:extLst>
              <a:ext uri="{FF2B5EF4-FFF2-40B4-BE49-F238E27FC236}">
                <a16:creationId xmlns:a16="http://schemas.microsoft.com/office/drawing/2014/main" id="{BE5135A9-D777-4FBB-B381-F3E6B91082AC}"/>
              </a:ext>
            </a:extLst>
          </p:cNvPr>
          <p:cNvSpPr/>
          <p:nvPr/>
        </p:nvSpPr>
        <p:spPr>
          <a:xfrm>
            <a:off x="9108981" y="1109735"/>
            <a:ext cx="744992" cy="1062227"/>
          </a:xfrm>
          <a:prstGeom prst="rect">
            <a:avLst/>
          </a:prstGeom>
          <a:solidFill>
            <a:schemeClr val="accent1">
              <a:tint val="40000"/>
              <a:hueOff val="0"/>
              <a:satOff val="0"/>
              <a:lumOff val="0"/>
              <a:alpha val="50000"/>
            </a:schemeClr>
          </a:solid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5" name="Rectángulo 94">
            <a:extLst>
              <a:ext uri="{FF2B5EF4-FFF2-40B4-BE49-F238E27FC236}">
                <a16:creationId xmlns:a16="http://schemas.microsoft.com/office/drawing/2014/main" id="{07E76E61-42B2-4580-8838-42E6961226A7}"/>
              </a:ext>
            </a:extLst>
          </p:cNvPr>
          <p:cNvSpPr/>
          <p:nvPr/>
        </p:nvSpPr>
        <p:spPr>
          <a:xfrm>
            <a:off x="9108977" y="1109737"/>
            <a:ext cx="744996" cy="98444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ctr" anchorCtr="0">
            <a:noAutofit/>
          </a:bodyPr>
          <a:lstStyle/>
          <a:p>
            <a:pPr marL="171450" lvl="1" indent="-17145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s-CL" sz="1900" kern="1200" dirty="0"/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es-CL" dirty="0"/>
              <a:t>0</a:t>
            </a:r>
            <a:r>
              <a:rPr lang="es-CL" kern="1200" dirty="0"/>
              <a:t>%</a:t>
            </a:r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s-CL" kern="1200" dirty="0"/>
          </a:p>
        </p:txBody>
      </p:sp>
      <p:sp>
        <p:nvSpPr>
          <p:cNvPr id="96" name="Rectángulo 95">
            <a:extLst>
              <a:ext uri="{FF2B5EF4-FFF2-40B4-BE49-F238E27FC236}">
                <a16:creationId xmlns:a16="http://schemas.microsoft.com/office/drawing/2014/main" id="{58C71D06-B15D-4785-A880-611CFAD767FE}"/>
              </a:ext>
            </a:extLst>
          </p:cNvPr>
          <p:cNvSpPr/>
          <p:nvPr/>
        </p:nvSpPr>
        <p:spPr>
          <a:xfrm>
            <a:off x="9959318" y="566603"/>
            <a:ext cx="720080" cy="392868"/>
          </a:xfrm>
          <a:prstGeom prst="rect">
            <a:avLst/>
          </a:prstGeom>
          <a:solidFill>
            <a:srgbClr val="002060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CL" sz="900" kern="1200" dirty="0"/>
              <a:t>Estado Actual</a:t>
            </a:r>
          </a:p>
        </p:txBody>
      </p:sp>
      <p:sp>
        <p:nvSpPr>
          <p:cNvPr id="97" name="Rectángulo 96">
            <a:extLst>
              <a:ext uri="{FF2B5EF4-FFF2-40B4-BE49-F238E27FC236}">
                <a16:creationId xmlns:a16="http://schemas.microsoft.com/office/drawing/2014/main" id="{55647481-0C8C-4FAE-BE37-3F38995A5742}"/>
              </a:ext>
            </a:extLst>
          </p:cNvPr>
          <p:cNvSpPr/>
          <p:nvPr/>
        </p:nvSpPr>
        <p:spPr>
          <a:xfrm>
            <a:off x="9946864" y="1109735"/>
            <a:ext cx="744992" cy="1062227"/>
          </a:xfrm>
          <a:prstGeom prst="rect">
            <a:avLst/>
          </a:prstGeom>
          <a:solidFill>
            <a:schemeClr val="accent1">
              <a:tint val="40000"/>
              <a:hueOff val="0"/>
              <a:satOff val="0"/>
              <a:lumOff val="0"/>
              <a:alpha val="50000"/>
            </a:schemeClr>
          </a:solid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8" name="Rectángulo 97">
            <a:extLst>
              <a:ext uri="{FF2B5EF4-FFF2-40B4-BE49-F238E27FC236}">
                <a16:creationId xmlns:a16="http://schemas.microsoft.com/office/drawing/2014/main" id="{4D874DE1-1660-4458-895C-850B314E22CB}"/>
              </a:ext>
            </a:extLst>
          </p:cNvPr>
          <p:cNvSpPr/>
          <p:nvPr/>
        </p:nvSpPr>
        <p:spPr>
          <a:xfrm>
            <a:off x="10793253" y="567255"/>
            <a:ext cx="720080" cy="392868"/>
          </a:xfrm>
          <a:prstGeom prst="rect">
            <a:avLst/>
          </a:prstGeom>
          <a:solidFill>
            <a:srgbClr val="002060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CL" sz="900" dirty="0"/>
              <a:t>Objetivo final</a:t>
            </a:r>
            <a:endParaRPr lang="es-CL" sz="900" kern="1200" dirty="0"/>
          </a:p>
        </p:txBody>
      </p:sp>
      <p:sp>
        <p:nvSpPr>
          <p:cNvPr id="99" name="Rectángulo 98">
            <a:extLst>
              <a:ext uri="{FF2B5EF4-FFF2-40B4-BE49-F238E27FC236}">
                <a16:creationId xmlns:a16="http://schemas.microsoft.com/office/drawing/2014/main" id="{4C84B56E-A3B2-4DB6-86AD-E906C1E7CAF9}"/>
              </a:ext>
            </a:extLst>
          </p:cNvPr>
          <p:cNvSpPr/>
          <p:nvPr/>
        </p:nvSpPr>
        <p:spPr>
          <a:xfrm>
            <a:off x="10780799" y="1110387"/>
            <a:ext cx="744992" cy="1062227"/>
          </a:xfrm>
          <a:prstGeom prst="rect">
            <a:avLst/>
          </a:prstGeom>
          <a:solidFill>
            <a:schemeClr val="accent1">
              <a:tint val="40000"/>
              <a:hueOff val="0"/>
              <a:satOff val="0"/>
              <a:lumOff val="0"/>
              <a:alpha val="50000"/>
            </a:schemeClr>
          </a:solid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00" name="Rectángulo 99">
            <a:extLst>
              <a:ext uri="{FF2B5EF4-FFF2-40B4-BE49-F238E27FC236}">
                <a16:creationId xmlns:a16="http://schemas.microsoft.com/office/drawing/2014/main" id="{25B567A2-C749-44D4-97CA-7350A8DD5128}"/>
              </a:ext>
            </a:extLst>
          </p:cNvPr>
          <p:cNvSpPr/>
          <p:nvPr/>
        </p:nvSpPr>
        <p:spPr>
          <a:xfrm>
            <a:off x="9438134" y="1990540"/>
            <a:ext cx="1762447" cy="1812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Aft>
                <a:spcPct val="35000"/>
              </a:spcAft>
            </a:pPr>
            <a:r>
              <a:rPr lang="es-CL" sz="700" b="1" dirty="0">
                <a:solidFill>
                  <a:srgbClr val="002060"/>
                </a:solidFill>
              </a:rPr>
              <a:t>AVANCE IMPLEMENTACIÓN SMART WATER</a:t>
            </a:r>
          </a:p>
        </p:txBody>
      </p:sp>
      <p:sp>
        <p:nvSpPr>
          <p:cNvPr id="101" name="Rectángulo 100">
            <a:extLst>
              <a:ext uri="{FF2B5EF4-FFF2-40B4-BE49-F238E27FC236}">
                <a16:creationId xmlns:a16="http://schemas.microsoft.com/office/drawing/2014/main" id="{B00BB388-E7AA-41C5-B697-C29995ECD3C4}"/>
              </a:ext>
            </a:extLst>
          </p:cNvPr>
          <p:cNvSpPr/>
          <p:nvPr/>
        </p:nvSpPr>
        <p:spPr>
          <a:xfrm>
            <a:off x="9946858" y="1109737"/>
            <a:ext cx="860551" cy="98444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ctr" anchorCtr="0">
            <a:noAutofit/>
          </a:bodyPr>
          <a:lstStyle/>
          <a:p>
            <a:pPr marL="171450" lvl="1" indent="-17145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s-CL" sz="1900" kern="1200" dirty="0"/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es-CL" kern="1200" dirty="0"/>
              <a:t>64%</a:t>
            </a:r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s-CL" kern="1200" dirty="0"/>
          </a:p>
        </p:txBody>
      </p:sp>
      <p:sp>
        <p:nvSpPr>
          <p:cNvPr id="102" name="Rectángulo 101">
            <a:extLst>
              <a:ext uri="{FF2B5EF4-FFF2-40B4-BE49-F238E27FC236}">
                <a16:creationId xmlns:a16="http://schemas.microsoft.com/office/drawing/2014/main" id="{742E4E06-F641-482A-8BD3-4F912BE9430F}"/>
              </a:ext>
            </a:extLst>
          </p:cNvPr>
          <p:cNvSpPr/>
          <p:nvPr/>
        </p:nvSpPr>
        <p:spPr>
          <a:xfrm>
            <a:off x="10780795" y="1109737"/>
            <a:ext cx="885398" cy="98444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ctr" anchorCtr="0">
            <a:noAutofit/>
          </a:bodyPr>
          <a:lstStyle/>
          <a:p>
            <a:pPr marL="171450" lvl="1" indent="-17145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s-CL" sz="1900" kern="1200" dirty="0"/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es-CL" dirty="0"/>
              <a:t>100%</a:t>
            </a:r>
            <a:endParaRPr lang="es-CL" kern="1200" dirty="0"/>
          </a:p>
          <a:p>
            <a:pPr marL="0" lvl="1" indent="0" algn="ctr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s-CL" kern="1200" dirty="0"/>
          </a:p>
        </p:txBody>
      </p:sp>
      <p:pic>
        <p:nvPicPr>
          <p:cNvPr id="25" name="Imagen 24">
            <a:extLst>
              <a:ext uri="{FF2B5EF4-FFF2-40B4-BE49-F238E27FC236}">
                <a16:creationId xmlns:a16="http://schemas.microsoft.com/office/drawing/2014/main" id="{C8899C69-A0F8-43FE-B604-EB555E415A0C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2436" y="2344942"/>
            <a:ext cx="8613758" cy="4153068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Imagen 25">
            <a:extLst>
              <a:ext uri="{FF2B5EF4-FFF2-40B4-BE49-F238E27FC236}">
                <a16:creationId xmlns:a16="http://schemas.microsoft.com/office/drawing/2014/main" id="{BE2B987C-1EF1-44A2-AE93-F3B26B3BFC71}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2435" y="2315488"/>
            <a:ext cx="8613758" cy="418252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66242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74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7" name="Title 5">
            <a:extLst>
              <a:ext uri="{FF2B5EF4-FFF2-40B4-BE49-F238E27FC236}">
                <a16:creationId xmlns:a16="http://schemas.microsoft.com/office/drawing/2014/main" id="{6F0536AC-1F70-43D9-A270-C60D69E468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659" y="569432"/>
            <a:ext cx="8229600" cy="462093"/>
          </a:xfrm>
        </p:spPr>
        <p:txBody>
          <a:bodyPr>
            <a:normAutofit/>
          </a:bodyPr>
          <a:lstStyle/>
          <a:p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CONCLUSIONES</a:t>
            </a:r>
          </a:p>
        </p:txBody>
      </p:sp>
      <p:sp>
        <p:nvSpPr>
          <p:cNvPr id="43" name="CuadroTexto 2">
            <a:extLst>
              <a:ext uri="{FF2B5EF4-FFF2-40B4-BE49-F238E27FC236}">
                <a16:creationId xmlns:a16="http://schemas.microsoft.com/office/drawing/2014/main" id="{7FD8CCDE-D6DD-4F4E-869F-AE1C518168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4659" y="1282109"/>
            <a:ext cx="11543989" cy="5370701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1pPr>
            <a:lvl2pPr marL="171450" indent="-171450"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2pPr>
            <a:lvl3pPr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3pPr>
            <a:lvl4pPr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4pPr>
            <a:lvl5pPr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5pPr>
            <a:lvl6pPr marL="22844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6pPr>
            <a:lvl7pPr marL="27416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7pPr>
            <a:lvl8pPr marL="31988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8pPr>
            <a:lvl9pPr marL="36560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9pPr>
          </a:lstStyle>
          <a:p>
            <a:pPr marL="228600" lvl="1" indent="-228600" algn="just">
              <a:buFontTx/>
              <a:buAutoNum type="arabicPeriod"/>
              <a:defRPr/>
            </a:pPr>
            <a:endParaRPr lang="es-CL" sz="200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endParaRPr>
          </a:p>
          <a:p>
            <a:pPr marL="0" lvl="1" indent="0" algn="just">
              <a:defRPr/>
            </a:pPr>
            <a:r>
              <a:rPr lang="es-CL" sz="20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1. </a:t>
            </a:r>
            <a:r>
              <a:rPr lang="es-CL" sz="20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La Gestión Integral de Redes se basa en el modelo de 5 capas, el cual permite integrar de manera ordenada, coherente y sustentable las actividades realizadas por las distintas áreas. </a:t>
            </a:r>
          </a:p>
          <a:p>
            <a:pPr marL="0" lvl="1" indent="0" algn="just">
              <a:defRPr/>
            </a:pPr>
            <a:endParaRPr lang="es-CL" sz="200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endParaRPr>
          </a:p>
          <a:p>
            <a:pPr marL="0" lvl="1" indent="0" algn="just">
              <a:defRPr/>
            </a:pPr>
            <a:r>
              <a:rPr lang="es-CL" sz="20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2. </a:t>
            </a:r>
            <a:r>
              <a:rPr lang="es-CL" sz="20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Las actividades ejecutadas durante los últimos 5 años nos permiten alcanzar un alto nivel de monitoreo en línea y así estar preparados para trabajar en el nivel de fusión y análisis de datos con la ayuda de un software de gestión inteligente como herramienta permanente para la operación de redes de agua potable.</a:t>
            </a:r>
          </a:p>
          <a:p>
            <a:pPr marL="228600" lvl="1" indent="-228600" algn="just">
              <a:buAutoNum type="arabicPeriod"/>
              <a:defRPr/>
            </a:pPr>
            <a:endParaRPr lang="es-CL" altLang="es-CL" sz="200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endParaRPr>
          </a:p>
          <a:p>
            <a:pPr marL="0" lvl="1" indent="0" algn="just">
              <a:defRPr/>
            </a:pPr>
            <a:r>
              <a:rPr lang="es-CL" altLang="es-CL" sz="20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3. </a:t>
            </a:r>
            <a:r>
              <a:rPr lang="es-CL" altLang="es-CL" sz="20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El Modelo de Gestión Integral ha alcanzado sus objetivos, logrando una mejora sostenida de los indicadores estratégicos de la compañía. </a:t>
            </a:r>
          </a:p>
          <a:p>
            <a:pPr marL="228600" lvl="1" indent="-228600" algn="just">
              <a:buAutoNum type="arabicPeriod"/>
              <a:defRPr/>
            </a:pPr>
            <a:endParaRPr lang="es-CL" sz="200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endParaRPr>
          </a:p>
          <a:p>
            <a:pPr marL="0" lvl="1" indent="0" algn="just">
              <a:defRPr/>
            </a:pPr>
            <a:r>
              <a:rPr lang="es-CL" sz="20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4. </a:t>
            </a:r>
            <a:r>
              <a:rPr lang="es-CL" sz="20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En resumen, el Modelo de Gestión Integral de Redes permite mejorar el rendimiento hidráulico de la red, disminuir las interrupciones de suministro y asegurar las sustentabilidad de las instalaciones en el tiempo.  </a:t>
            </a:r>
          </a:p>
          <a:p>
            <a:pPr marL="228600" lvl="1" indent="-228600" algn="just">
              <a:buAutoNum type="arabicPeriod"/>
              <a:defRPr/>
            </a:pPr>
            <a:endParaRPr lang="es-CL" sz="1200" dirty="0">
              <a:solidFill>
                <a:srgbClr val="0070C0"/>
              </a:solidFill>
              <a:latin typeface="Calibri" panose="020F0502020204030204" pitchFamily="34" charset="0"/>
            </a:endParaRPr>
          </a:p>
          <a:p>
            <a:pPr marL="228600" lvl="1" indent="-228600" algn="just">
              <a:buAutoNum type="arabicPeriod"/>
              <a:defRPr/>
            </a:pPr>
            <a:endParaRPr lang="es-CL" sz="1200" dirty="0">
              <a:solidFill>
                <a:srgbClr val="0070C0"/>
              </a:solidFill>
              <a:latin typeface="Calibri" panose="020F0502020204030204" pitchFamily="34" charset="0"/>
            </a:endParaRPr>
          </a:p>
          <a:p>
            <a:pPr marL="228600" lvl="1" indent="-228600" algn="just">
              <a:buAutoNum type="arabicPeriod"/>
              <a:defRPr/>
            </a:pPr>
            <a:endParaRPr lang="es-CL" sz="1200" dirty="0">
              <a:solidFill>
                <a:srgbClr val="0070C0"/>
              </a:solidFill>
              <a:latin typeface="Calibri" panose="020F0502020204030204" pitchFamily="34" charset="0"/>
            </a:endParaRPr>
          </a:p>
          <a:p>
            <a:pPr marL="228600" lvl="1" indent="-228600" algn="just">
              <a:buAutoNum type="arabicPeriod"/>
              <a:defRPr/>
            </a:pPr>
            <a:endParaRPr lang="es-CL" sz="1200" dirty="0">
              <a:solidFill>
                <a:srgbClr val="0070C0"/>
              </a:solidFill>
              <a:latin typeface="Calibri" panose="020F0502020204030204" pitchFamily="34" charset="0"/>
            </a:endParaRPr>
          </a:p>
          <a:p>
            <a:pPr marL="228600" lvl="1" indent="-228600" algn="just">
              <a:buAutoNum type="arabicPeriod"/>
              <a:defRPr/>
            </a:pPr>
            <a:endParaRPr lang="es-CL" sz="1200" dirty="0">
              <a:solidFill>
                <a:srgbClr val="0070C0"/>
              </a:solidFill>
              <a:latin typeface="Calibri" panose="020F0502020204030204" pitchFamily="34" charset="0"/>
            </a:endParaRPr>
          </a:p>
          <a:p>
            <a:pPr marL="228600" lvl="1" indent="-228600" algn="just">
              <a:buAutoNum type="arabicPeriod"/>
              <a:defRPr/>
            </a:pPr>
            <a:endParaRPr lang="es-CL" sz="1150" dirty="0">
              <a:solidFill>
                <a:srgbClr val="0070C0"/>
              </a:solidFill>
              <a:latin typeface="Calibri" panose="020F0502020204030204" pitchFamily="34" charset="0"/>
            </a:endParaRPr>
          </a:p>
          <a:p>
            <a:pPr marL="228600" lvl="1" indent="-228600" algn="just">
              <a:buAutoNum type="arabicPeriod"/>
              <a:defRPr/>
            </a:pPr>
            <a:endParaRPr lang="es-CL" sz="1150" dirty="0">
              <a:solidFill>
                <a:srgbClr val="0070C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417636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74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FABCA206-5E90-42EE-A6A3-9168DC909B49}"/>
              </a:ext>
            </a:extLst>
          </p:cNvPr>
          <p:cNvSpPr/>
          <p:nvPr/>
        </p:nvSpPr>
        <p:spPr>
          <a:xfrm>
            <a:off x="185681" y="2502942"/>
            <a:ext cx="203063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altLang="es-CL" sz="16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Porcentajes</a:t>
            </a:r>
            <a:endParaRPr lang="es-CL" sz="1600" dirty="0"/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602A6D31-7E8A-403A-BF83-2C47FA39EA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20" y="404664"/>
            <a:ext cx="12178860" cy="6192688"/>
          </a:xfrm>
          <a:prstGeom prst="rect">
            <a:avLst/>
          </a:prstGeom>
        </p:spPr>
      </p:pic>
      <p:sp>
        <p:nvSpPr>
          <p:cNvPr id="13" name="4 CuadroTexto">
            <a:extLst>
              <a:ext uri="{FF2B5EF4-FFF2-40B4-BE49-F238E27FC236}">
                <a16:creationId xmlns:a16="http://schemas.microsoft.com/office/drawing/2014/main" id="{CC9DFF10-2F5F-493A-9F13-6EF3816EFFF4}"/>
              </a:ext>
            </a:extLst>
          </p:cNvPr>
          <p:cNvSpPr txBox="1">
            <a:spLocks noChangeArrowheads="1"/>
          </p:cNvSpPr>
          <p:nvPr/>
        </p:nvSpPr>
        <p:spPr>
          <a:xfrm>
            <a:off x="7464151" y="1872705"/>
            <a:ext cx="4503195" cy="63023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altLang="es-CL" sz="3200" b="1" dirty="0">
                <a:solidFill>
                  <a:schemeClr val="bg1"/>
                </a:solidFill>
                <a:cs typeface="Arial" panose="020B0604020202020204" pitchFamily="34" charset="0"/>
              </a:rPr>
              <a:t>¡ MUCHAS GRACIAS !</a:t>
            </a:r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F15060EA-5AE0-403F-8F7F-7ADB6879E0D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6120" y="4797152"/>
            <a:ext cx="4176464" cy="1171613"/>
          </a:xfrm>
          <a:prstGeom prst="rect">
            <a:avLst/>
          </a:prstGeom>
        </p:spPr>
      </p:pic>
      <p:sp>
        <p:nvSpPr>
          <p:cNvPr id="15" name="4 CuadroTexto">
            <a:extLst>
              <a:ext uri="{FF2B5EF4-FFF2-40B4-BE49-F238E27FC236}">
                <a16:creationId xmlns:a16="http://schemas.microsoft.com/office/drawing/2014/main" id="{ACE712DE-E159-4F21-BDD1-14D118375445}"/>
              </a:ext>
            </a:extLst>
          </p:cNvPr>
          <p:cNvSpPr txBox="1">
            <a:spLocks noChangeArrowheads="1"/>
          </p:cNvSpPr>
          <p:nvPr/>
        </p:nvSpPr>
        <p:spPr>
          <a:xfrm>
            <a:off x="6888088" y="3429000"/>
            <a:ext cx="5316992" cy="63023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altLang="es-CL" sz="3200" b="1" dirty="0">
                <a:solidFill>
                  <a:schemeClr val="bg1"/>
                </a:solidFill>
                <a:cs typeface="Arial" panose="020B0604020202020204" pitchFamily="34" charset="0"/>
              </a:rPr>
              <a:t>¿PREGUNTAS? ¿CONSULTAS?</a:t>
            </a:r>
          </a:p>
          <a:p>
            <a:endParaRPr lang="es-ES_tradnl" altLang="es-CL" sz="3200" b="1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 algn="ctr"/>
            <a:r>
              <a:rPr lang="es-ES_tradnl" altLang="es-CL" sz="2000" b="1" dirty="0">
                <a:solidFill>
                  <a:schemeClr val="bg1"/>
                </a:solidFill>
                <a:cs typeface="Arial" panose="020B0604020202020204" pitchFamily="34" charset="0"/>
              </a:rPr>
              <a:t>gmurillo@esval.cl</a:t>
            </a:r>
          </a:p>
          <a:p>
            <a:endParaRPr lang="es-ES_tradnl" altLang="es-CL" sz="32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7338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74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14B95540-D5E7-4603-AAE4-7F5FD626DBCA}"/>
              </a:ext>
            </a:extLst>
          </p:cNvPr>
          <p:cNvSpPr txBox="1">
            <a:spLocks/>
          </p:cNvSpPr>
          <p:nvPr/>
        </p:nvSpPr>
        <p:spPr bwMode="auto">
          <a:xfrm>
            <a:off x="743584" y="968044"/>
            <a:ext cx="10536992" cy="512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228600" indent="-228600" algn="l" defTabSz="457200" rtl="0" eaLnBrk="0" fontAlgn="base" hangingPunct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ヒラギノ角ゴ Pro W3" charset="0"/>
                <a:cs typeface="ヒラギノ角ゴ Pro W3" charset="0"/>
              </a:defRPr>
            </a:lvl1pPr>
            <a:lvl2pPr marL="457200" indent="-228600" algn="l" defTabSz="457200" rtl="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1"/>
              </a:buClr>
              <a:buFont typeface="Calibri" panose="020F0502020204030204" pitchFamily="34" charset="0"/>
              <a:buChar char="−"/>
              <a:defRPr sz="1400" kern="1200">
                <a:solidFill>
                  <a:schemeClr val="tx1"/>
                </a:solidFill>
                <a:latin typeface="+mn-lt"/>
                <a:ea typeface="ヒラギノ角ゴ Pro W3" charset="0"/>
                <a:cs typeface="+mn-cs"/>
              </a:defRPr>
            </a:lvl2pPr>
            <a:lvl3pPr marL="685800" indent="-228600" algn="l" defTabSz="457200" rtl="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D50032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ヒラギノ角ゴ Pro W3" charset="0"/>
                <a:cs typeface="+mn-cs"/>
              </a:defRPr>
            </a:lvl3pPr>
            <a:lvl4pPr marL="749300" indent="-285750" algn="l" defTabSz="457200" rtl="0" eaLnBrk="0" fontAlgn="base" hangingPunct="0">
              <a:spcBef>
                <a:spcPts val="600"/>
              </a:spcBef>
              <a:spcAft>
                <a:spcPct val="0"/>
              </a:spcAft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ヒラギノ角ゴ Pro W3" charset="0"/>
                <a:cs typeface="+mn-cs"/>
              </a:defRPr>
            </a:lvl4pPr>
            <a:lvl5pPr marL="968375" indent="-285750" algn="l" defTabSz="457200" rtl="0" eaLnBrk="0" fontAlgn="base" hangingPunct="0">
              <a:spcBef>
                <a:spcPts val="600"/>
              </a:spcBef>
              <a:spcAft>
                <a:spcPct val="0"/>
              </a:spcAft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ヒラギノ角ゴ Pro W3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D50032"/>
              </a:buClr>
              <a:buNone/>
            </a:pPr>
            <a:r>
              <a:rPr lang="es-CL" b="1" dirty="0">
                <a:solidFill>
                  <a:srgbClr val="3E5E80"/>
                </a:solidFill>
              </a:rPr>
              <a:t>Como enfoque principal buscamos que nuestros proyectos agreguen valor sostenidamente al servicio que entregamos a nuestros clientes, y que podamos superar sus expectativas.</a:t>
            </a:r>
            <a:endParaRPr lang="en-US" b="1" dirty="0">
              <a:solidFill>
                <a:srgbClr val="3E5E80"/>
              </a:solidFill>
              <a:latin typeface="Calibri"/>
            </a:endParaRPr>
          </a:p>
        </p:txBody>
      </p:sp>
      <p:cxnSp>
        <p:nvCxnSpPr>
          <p:cNvPr id="17" name="Straight Connector 13">
            <a:extLst>
              <a:ext uri="{FF2B5EF4-FFF2-40B4-BE49-F238E27FC236}">
                <a16:creationId xmlns:a16="http://schemas.microsoft.com/office/drawing/2014/main" id="{B6DD9276-25A5-4D92-A484-BF98BDDF4647}"/>
              </a:ext>
            </a:extLst>
          </p:cNvPr>
          <p:cNvCxnSpPr>
            <a:cxnSpLocks/>
          </p:cNvCxnSpPr>
          <p:nvPr/>
        </p:nvCxnSpPr>
        <p:spPr>
          <a:xfrm>
            <a:off x="361950" y="1453660"/>
            <a:ext cx="11278666" cy="0"/>
          </a:xfrm>
          <a:prstGeom prst="line">
            <a:avLst/>
          </a:prstGeom>
          <a:noFill/>
          <a:ln w="12700" cap="flat" cmpd="sng" algn="ctr">
            <a:solidFill>
              <a:srgbClr val="39335B"/>
            </a:solidFill>
            <a:prstDash val="solid"/>
          </a:ln>
          <a:effectLst/>
        </p:spPr>
      </p:cxnSp>
      <p:cxnSp>
        <p:nvCxnSpPr>
          <p:cNvPr id="24" name="Straight Connector 13">
            <a:extLst>
              <a:ext uri="{FF2B5EF4-FFF2-40B4-BE49-F238E27FC236}">
                <a16:creationId xmlns:a16="http://schemas.microsoft.com/office/drawing/2014/main" id="{715DB2E1-2B0E-493E-BFCF-687C520044E9}"/>
              </a:ext>
            </a:extLst>
          </p:cNvPr>
          <p:cNvCxnSpPr>
            <a:cxnSpLocks/>
          </p:cNvCxnSpPr>
          <p:nvPr/>
        </p:nvCxnSpPr>
        <p:spPr>
          <a:xfrm>
            <a:off x="361950" y="968044"/>
            <a:ext cx="11278666" cy="0"/>
          </a:xfrm>
          <a:prstGeom prst="line">
            <a:avLst/>
          </a:prstGeom>
          <a:noFill/>
          <a:ln w="12700" cap="flat" cmpd="sng" algn="ctr">
            <a:solidFill>
              <a:srgbClr val="39335B"/>
            </a:solidFill>
            <a:prstDash val="solid"/>
          </a:ln>
          <a:effectLst/>
        </p:spPr>
      </p:cxnSp>
      <p:sp>
        <p:nvSpPr>
          <p:cNvPr id="27" name="Title 5">
            <a:extLst>
              <a:ext uri="{FF2B5EF4-FFF2-40B4-BE49-F238E27FC236}">
                <a16:creationId xmlns:a16="http://schemas.microsoft.com/office/drawing/2014/main" id="{6F0536AC-1F70-43D9-A270-C60D69E468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1950" y="410013"/>
            <a:ext cx="8229600" cy="462093"/>
          </a:xfrm>
        </p:spPr>
        <p:txBody>
          <a:bodyPr>
            <a:normAutofit/>
          </a:bodyPr>
          <a:lstStyle/>
          <a:p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VISION ESVAL Y AGUAS DEL VALLE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4B8CD9E4-3173-4D1F-BFBF-BB5CABFE8C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385" y="1507629"/>
            <a:ext cx="10866120" cy="4417421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6B9E28EC-199D-4428-A28C-7B0BD69B750A}"/>
              </a:ext>
            </a:extLst>
          </p:cNvPr>
          <p:cNvSpPr/>
          <p:nvPr/>
        </p:nvSpPr>
        <p:spPr>
          <a:xfrm>
            <a:off x="279536" y="5979018"/>
            <a:ext cx="11465088" cy="49244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s-CL" sz="1300" dirty="0">
                <a:solidFill>
                  <a:schemeClr val="tx1"/>
                </a:solidFill>
              </a:rPr>
              <a:t>Para lograr el nivel más alto de la pirámide, es necesario generar una integración en todos los niveles de desarrollo del servicio, tanto en los procesos de distribución y recolección,  generando su integración y relación a través del modelo de Gestión Integral de Redes. </a:t>
            </a:r>
          </a:p>
        </p:txBody>
      </p:sp>
    </p:spTree>
    <p:extLst>
      <p:ext uri="{BB962C8B-B14F-4D97-AF65-F5344CB8AC3E}">
        <p14:creationId xmlns:p14="http://schemas.microsoft.com/office/powerpoint/2010/main" val="5306116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74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14B95540-D5E7-4603-AAE4-7F5FD626DBCA}"/>
              </a:ext>
            </a:extLst>
          </p:cNvPr>
          <p:cNvSpPr txBox="1">
            <a:spLocks/>
          </p:cNvSpPr>
          <p:nvPr/>
        </p:nvSpPr>
        <p:spPr bwMode="auto">
          <a:xfrm>
            <a:off x="972013" y="968845"/>
            <a:ext cx="10536992" cy="512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228600" indent="-228600" algn="l" defTabSz="457200" rtl="0" eaLnBrk="0" fontAlgn="base" hangingPunct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ヒラギノ角ゴ Pro W3" charset="0"/>
                <a:cs typeface="ヒラギノ角ゴ Pro W3" charset="0"/>
              </a:defRPr>
            </a:lvl1pPr>
            <a:lvl2pPr marL="457200" indent="-228600" algn="l" defTabSz="457200" rtl="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1"/>
              </a:buClr>
              <a:buFont typeface="Calibri" panose="020F0502020204030204" pitchFamily="34" charset="0"/>
              <a:buChar char="−"/>
              <a:defRPr sz="1400" kern="1200">
                <a:solidFill>
                  <a:schemeClr val="tx1"/>
                </a:solidFill>
                <a:latin typeface="+mn-lt"/>
                <a:ea typeface="ヒラギノ角ゴ Pro W3" charset="0"/>
                <a:cs typeface="+mn-cs"/>
              </a:defRPr>
            </a:lvl2pPr>
            <a:lvl3pPr marL="685800" indent="-228600" algn="l" defTabSz="457200" rtl="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D50032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ヒラギノ角ゴ Pro W3" charset="0"/>
                <a:cs typeface="+mn-cs"/>
              </a:defRPr>
            </a:lvl3pPr>
            <a:lvl4pPr marL="749300" indent="-285750" algn="l" defTabSz="457200" rtl="0" eaLnBrk="0" fontAlgn="base" hangingPunct="0">
              <a:spcBef>
                <a:spcPts val="600"/>
              </a:spcBef>
              <a:spcAft>
                <a:spcPct val="0"/>
              </a:spcAft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ヒラギノ角ゴ Pro W3" charset="0"/>
                <a:cs typeface="+mn-cs"/>
              </a:defRPr>
            </a:lvl4pPr>
            <a:lvl5pPr marL="968375" indent="-285750" algn="l" defTabSz="457200" rtl="0" eaLnBrk="0" fontAlgn="base" hangingPunct="0">
              <a:spcBef>
                <a:spcPts val="600"/>
              </a:spcBef>
              <a:spcAft>
                <a:spcPct val="0"/>
              </a:spcAft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ヒラギノ角ゴ Pro W3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D50032"/>
              </a:buClr>
              <a:buNone/>
            </a:pPr>
            <a:r>
              <a:rPr lang="es-CL" sz="1600" b="1" dirty="0">
                <a:solidFill>
                  <a:srgbClr val="3E5E80"/>
                </a:solidFill>
              </a:rPr>
              <a:t> Optimizar la operación y los recursos relacionados con el proceso de distribución y recolección.</a:t>
            </a:r>
          </a:p>
        </p:txBody>
      </p:sp>
      <p:cxnSp>
        <p:nvCxnSpPr>
          <p:cNvPr id="17" name="Straight Connector 13">
            <a:extLst>
              <a:ext uri="{FF2B5EF4-FFF2-40B4-BE49-F238E27FC236}">
                <a16:creationId xmlns:a16="http://schemas.microsoft.com/office/drawing/2014/main" id="{B6DD9276-25A5-4D92-A484-BF98BDDF4647}"/>
              </a:ext>
            </a:extLst>
          </p:cNvPr>
          <p:cNvCxnSpPr>
            <a:cxnSpLocks/>
          </p:cNvCxnSpPr>
          <p:nvPr/>
        </p:nvCxnSpPr>
        <p:spPr>
          <a:xfrm>
            <a:off x="361950" y="1453660"/>
            <a:ext cx="11278666" cy="0"/>
          </a:xfrm>
          <a:prstGeom prst="line">
            <a:avLst/>
          </a:prstGeom>
          <a:noFill/>
          <a:ln w="12700" cap="flat" cmpd="sng" algn="ctr">
            <a:solidFill>
              <a:srgbClr val="39335B"/>
            </a:solidFill>
            <a:prstDash val="solid"/>
          </a:ln>
          <a:effectLst/>
        </p:spPr>
      </p:cxnSp>
      <p:cxnSp>
        <p:nvCxnSpPr>
          <p:cNvPr id="24" name="Straight Connector 13">
            <a:extLst>
              <a:ext uri="{FF2B5EF4-FFF2-40B4-BE49-F238E27FC236}">
                <a16:creationId xmlns:a16="http://schemas.microsoft.com/office/drawing/2014/main" id="{715DB2E1-2B0E-493E-BFCF-687C520044E9}"/>
              </a:ext>
            </a:extLst>
          </p:cNvPr>
          <p:cNvCxnSpPr>
            <a:cxnSpLocks/>
          </p:cNvCxnSpPr>
          <p:nvPr/>
        </p:nvCxnSpPr>
        <p:spPr>
          <a:xfrm>
            <a:off x="361950" y="968044"/>
            <a:ext cx="11278666" cy="0"/>
          </a:xfrm>
          <a:prstGeom prst="line">
            <a:avLst/>
          </a:prstGeom>
          <a:noFill/>
          <a:ln w="12700" cap="flat" cmpd="sng" algn="ctr">
            <a:solidFill>
              <a:srgbClr val="39335B"/>
            </a:solidFill>
            <a:prstDash val="solid"/>
          </a:ln>
          <a:effectLst/>
        </p:spPr>
      </p:cxnSp>
      <p:sp>
        <p:nvSpPr>
          <p:cNvPr id="27" name="Title 5">
            <a:extLst>
              <a:ext uri="{FF2B5EF4-FFF2-40B4-BE49-F238E27FC236}">
                <a16:creationId xmlns:a16="http://schemas.microsoft.com/office/drawing/2014/main" id="{6F0536AC-1F70-43D9-A270-C60D69E468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1950" y="410013"/>
            <a:ext cx="8229600" cy="462093"/>
          </a:xfrm>
        </p:spPr>
        <p:txBody>
          <a:bodyPr>
            <a:normAutofit/>
          </a:bodyPr>
          <a:lstStyle/>
          <a:p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OBJETIVOS DE LA GESTIÓN INTEGRAL DE REDES</a:t>
            </a:r>
          </a:p>
        </p:txBody>
      </p:sp>
      <p:pic>
        <p:nvPicPr>
          <p:cNvPr id="43" name="Imagen 6">
            <a:extLst>
              <a:ext uri="{FF2B5EF4-FFF2-40B4-BE49-F238E27FC236}">
                <a16:creationId xmlns:a16="http://schemas.microsoft.com/office/drawing/2014/main" id="{523F814D-0894-4C1F-9BFB-8404280027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4865" y="2692028"/>
            <a:ext cx="4642270" cy="331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5" name="Straight Connector 13">
            <a:extLst>
              <a:ext uri="{FF2B5EF4-FFF2-40B4-BE49-F238E27FC236}">
                <a16:creationId xmlns:a16="http://schemas.microsoft.com/office/drawing/2014/main" id="{E51C19D6-0463-4F6F-B5C0-E3D6A1371F62}"/>
              </a:ext>
            </a:extLst>
          </p:cNvPr>
          <p:cNvCxnSpPr>
            <a:cxnSpLocks/>
          </p:cNvCxnSpPr>
          <p:nvPr/>
        </p:nvCxnSpPr>
        <p:spPr>
          <a:xfrm>
            <a:off x="372747" y="1939456"/>
            <a:ext cx="11278666" cy="0"/>
          </a:xfrm>
          <a:prstGeom prst="line">
            <a:avLst/>
          </a:prstGeom>
          <a:noFill/>
          <a:ln w="12700" cap="flat" cmpd="sng" algn="ctr">
            <a:solidFill>
              <a:srgbClr val="39335B"/>
            </a:solidFill>
            <a:prstDash val="solid"/>
          </a:ln>
          <a:effectLst/>
        </p:spPr>
      </p:cxnSp>
      <p:sp>
        <p:nvSpPr>
          <p:cNvPr id="46" name="Content Placeholder 2">
            <a:extLst>
              <a:ext uri="{FF2B5EF4-FFF2-40B4-BE49-F238E27FC236}">
                <a16:creationId xmlns:a16="http://schemas.microsoft.com/office/drawing/2014/main" id="{D0C87B4C-A53F-4C8E-881E-D8B630FF5E50}"/>
              </a:ext>
            </a:extLst>
          </p:cNvPr>
          <p:cNvSpPr txBox="1">
            <a:spLocks/>
          </p:cNvSpPr>
          <p:nvPr/>
        </p:nvSpPr>
        <p:spPr bwMode="auto">
          <a:xfrm>
            <a:off x="1006141" y="1464312"/>
            <a:ext cx="10536992" cy="512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228600" indent="-228600" algn="l" defTabSz="457200" rtl="0" eaLnBrk="0" fontAlgn="base" hangingPunct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ヒラギノ角ゴ Pro W3" charset="0"/>
                <a:cs typeface="ヒラギノ角ゴ Pro W3" charset="0"/>
              </a:defRPr>
            </a:lvl1pPr>
            <a:lvl2pPr marL="457200" indent="-228600" algn="l" defTabSz="457200" rtl="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1"/>
              </a:buClr>
              <a:buFont typeface="Calibri" panose="020F0502020204030204" pitchFamily="34" charset="0"/>
              <a:buChar char="−"/>
              <a:defRPr sz="1400" kern="1200">
                <a:solidFill>
                  <a:schemeClr val="tx1"/>
                </a:solidFill>
                <a:latin typeface="+mn-lt"/>
                <a:ea typeface="ヒラギノ角ゴ Pro W3" charset="0"/>
                <a:cs typeface="+mn-cs"/>
              </a:defRPr>
            </a:lvl2pPr>
            <a:lvl3pPr marL="685800" indent="-228600" algn="l" defTabSz="457200" rtl="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D50032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ヒラギノ角ゴ Pro W3" charset="0"/>
                <a:cs typeface="+mn-cs"/>
              </a:defRPr>
            </a:lvl3pPr>
            <a:lvl4pPr marL="749300" indent="-285750" algn="l" defTabSz="457200" rtl="0" eaLnBrk="0" fontAlgn="base" hangingPunct="0">
              <a:spcBef>
                <a:spcPts val="600"/>
              </a:spcBef>
              <a:spcAft>
                <a:spcPct val="0"/>
              </a:spcAft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ヒラギノ角ゴ Pro W3" charset="0"/>
                <a:cs typeface="+mn-cs"/>
              </a:defRPr>
            </a:lvl4pPr>
            <a:lvl5pPr marL="968375" indent="-285750" algn="l" defTabSz="457200" rtl="0" eaLnBrk="0" fontAlgn="base" hangingPunct="0">
              <a:spcBef>
                <a:spcPts val="600"/>
              </a:spcBef>
              <a:spcAft>
                <a:spcPct val="0"/>
              </a:spcAft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ヒラギノ角ゴ Pro W3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D50032"/>
              </a:buClr>
              <a:buNone/>
            </a:pPr>
            <a:r>
              <a:rPr lang="es-CL" sz="1600" b="1" dirty="0">
                <a:solidFill>
                  <a:srgbClr val="3E5E80"/>
                </a:solidFill>
              </a:rPr>
              <a:t>Asegurar la continuidad del servicio, el cumplimiento normativo y disminuir las pérdidas de agua potable.</a:t>
            </a:r>
          </a:p>
        </p:txBody>
      </p:sp>
      <p:cxnSp>
        <p:nvCxnSpPr>
          <p:cNvPr id="47" name="Straight Connector 13">
            <a:extLst>
              <a:ext uri="{FF2B5EF4-FFF2-40B4-BE49-F238E27FC236}">
                <a16:creationId xmlns:a16="http://schemas.microsoft.com/office/drawing/2014/main" id="{9700A075-18EC-4342-A2E1-BDD600A45D79}"/>
              </a:ext>
            </a:extLst>
          </p:cNvPr>
          <p:cNvCxnSpPr>
            <a:cxnSpLocks/>
          </p:cNvCxnSpPr>
          <p:nvPr/>
        </p:nvCxnSpPr>
        <p:spPr>
          <a:xfrm>
            <a:off x="406875" y="2426484"/>
            <a:ext cx="11233741" cy="0"/>
          </a:xfrm>
          <a:prstGeom prst="line">
            <a:avLst/>
          </a:prstGeom>
          <a:noFill/>
          <a:ln w="12700" cap="flat" cmpd="sng" algn="ctr">
            <a:solidFill>
              <a:srgbClr val="39335B"/>
            </a:solidFill>
            <a:prstDash val="solid"/>
          </a:ln>
          <a:effectLst/>
        </p:spPr>
      </p:cxnSp>
      <p:sp>
        <p:nvSpPr>
          <p:cNvPr id="48" name="Content Placeholder 2">
            <a:extLst>
              <a:ext uri="{FF2B5EF4-FFF2-40B4-BE49-F238E27FC236}">
                <a16:creationId xmlns:a16="http://schemas.microsoft.com/office/drawing/2014/main" id="{ABE61FE1-71DF-423B-A979-6D14520D494D}"/>
              </a:ext>
            </a:extLst>
          </p:cNvPr>
          <p:cNvSpPr txBox="1">
            <a:spLocks/>
          </p:cNvSpPr>
          <p:nvPr/>
        </p:nvSpPr>
        <p:spPr bwMode="auto">
          <a:xfrm>
            <a:off x="1040269" y="1916093"/>
            <a:ext cx="10536992" cy="512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228600" indent="-228600" algn="l" defTabSz="457200" rtl="0" eaLnBrk="0" fontAlgn="base" hangingPunct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ヒラギノ角ゴ Pro W3" charset="0"/>
                <a:cs typeface="ヒラギノ角ゴ Pro W3" charset="0"/>
              </a:defRPr>
            </a:lvl1pPr>
            <a:lvl2pPr marL="457200" indent="-228600" algn="l" defTabSz="457200" rtl="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1"/>
              </a:buClr>
              <a:buFont typeface="Calibri" panose="020F0502020204030204" pitchFamily="34" charset="0"/>
              <a:buChar char="−"/>
              <a:defRPr sz="1400" kern="1200">
                <a:solidFill>
                  <a:schemeClr val="tx1"/>
                </a:solidFill>
                <a:latin typeface="+mn-lt"/>
                <a:ea typeface="ヒラギノ角ゴ Pro W3" charset="0"/>
                <a:cs typeface="+mn-cs"/>
              </a:defRPr>
            </a:lvl2pPr>
            <a:lvl3pPr marL="685800" indent="-228600" algn="l" defTabSz="457200" rtl="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D50032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ヒラギノ角ゴ Pro W3" charset="0"/>
                <a:cs typeface="+mn-cs"/>
              </a:defRPr>
            </a:lvl3pPr>
            <a:lvl4pPr marL="749300" indent="-285750" algn="l" defTabSz="457200" rtl="0" eaLnBrk="0" fontAlgn="base" hangingPunct="0">
              <a:spcBef>
                <a:spcPts val="600"/>
              </a:spcBef>
              <a:spcAft>
                <a:spcPct val="0"/>
              </a:spcAft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ヒラギノ角ゴ Pro W3" charset="0"/>
                <a:cs typeface="+mn-cs"/>
              </a:defRPr>
            </a:lvl4pPr>
            <a:lvl5pPr marL="968375" indent="-285750" algn="l" defTabSz="457200" rtl="0" eaLnBrk="0" fontAlgn="base" hangingPunct="0">
              <a:spcBef>
                <a:spcPts val="600"/>
              </a:spcBef>
              <a:spcAft>
                <a:spcPct val="0"/>
              </a:spcAft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ヒラギノ角ゴ Pro W3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D50032"/>
              </a:buClr>
              <a:buNone/>
            </a:pPr>
            <a:r>
              <a:rPr lang="es-CL" sz="1600" b="1" dirty="0">
                <a:solidFill>
                  <a:srgbClr val="3E5E80"/>
                </a:solidFill>
              </a:rPr>
              <a:t>Establecer actividades coordinadas dentro de la organización para gestionar las redes.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BE84E098-93F0-4604-8BC1-2A161B6F95FE}"/>
              </a:ext>
            </a:extLst>
          </p:cNvPr>
          <p:cNvSpPr/>
          <p:nvPr/>
        </p:nvSpPr>
        <p:spPr>
          <a:xfrm>
            <a:off x="372747" y="968044"/>
            <a:ext cx="538677" cy="4838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dirty="0"/>
              <a:t>1</a:t>
            </a:r>
          </a:p>
        </p:txBody>
      </p:sp>
      <p:sp>
        <p:nvSpPr>
          <p:cNvPr id="50" name="Rectángulo 49">
            <a:extLst>
              <a:ext uri="{FF2B5EF4-FFF2-40B4-BE49-F238E27FC236}">
                <a16:creationId xmlns:a16="http://schemas.microsoft.com/office/drawing/2014/main" id="{F91EB387-040E-465C-8861-639C8D6023F9}"/>
              </a:ext>
            </a:extLst>
          </p:cNvPr>
          <p:cNvSpPr/>
          <p:nvPr/>
        </p:nvSpPr>
        <p:spPr>
          <a:xfrm>
            <a:off x="374253" y="1455652"/>
            <a:ext cx="538677" cy="4838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dirty="0"/>
              <a:t>2</a:t>
            </a:r>
          </a:p>
        </p:txBody>
      </p:sp>
      <p:sp>
        <p:nvSpPr>
          <p:cNvPr id="52" name="Rectángulo 51">
            <a:extLst>
              <a:ext uri="{FF2B5EF4-FFF2-40B4-BE49-F238E27FC236}">
                <a16:creationId xmlns:a16="http://schemas.microsoft.com/office/drawing/2014/main" id="{05041663-0624-49A8-AC3F-A51B40023C7E}"/>
              </a:ext>
            </a:extLst>
          </p:cNvPr>
          <p:cNvSpPr/>
          <p:nvPr/>
        </p:nvSpPr>
        <p:spPr>
          <a:xfrm>
            <a:off x="372747" y="1942680"/>
            <a:ext cx="538677" cy="4838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dirty="0"/>
              <a:t>3</a:t>
            </a:r>
          </a:p>
        </p:txBody>
      </p:sp>
      <p:cxnSp>
        <p:nvCxnSpPr>
          <p:cNvPr id="5" name="Conector recto 4">
            <a:extLst>
              <a:ext uri="{FF2B5EF4-FFF2-40B4-BE49-F238E27FC236}">
                <a16:creationId xmlns:a16="http://schemas.microsoft.com/office/drawing/2014/main" id="{B6764791-8428-4C33-A0AB-E6A13026FF3B}"/>
              </a:ext>
            </a:extLst>
          </p:cNvPr>
          <p:cNvCxnSpPr/>
          <p:nvPr/>
        </p:nvCxnSpPr>
        <p:spPr>
          <a:xfrm>
            <a:off x="11640616" y="968044"/>
            <a:ext cx="0" cy="1458440"/>
          </a:xfrm>
          <a:prstGeom prst="line">
            <a:avLst/>
          </a:prstGeom>
          <a:noFill/>
          <a:ln w="12700" cap="flat" cmpd="sng" algn="ctr">
            <a:solidFill>
              <a:srgbClr val="39335B"/>
            </a:solidFill>
            <a:prstDash val="solid"/>
          </a:ln>
          <a:effectLst/>
        </p:spPr>
      </p:cxnSp>
      <p:sp>
        <p:nvSpPr>
          <p:cNvPr id="18" name="Rectángulo 17">
            <a:extLst>
              <a:ext uri="{FF2B5EF4-FFF2-40B4-BE49-F238E27FC236}">
                <a16:creationId xmlns:a16="http://schemas.microsoft.com/office/drawing/2014/main" id="{99B9451C-E14E-4715-811C-35B298AC656B}"/>
              </a:ext>
            </a:extLst>
          </p:cNvPr>
          <p:cNvSpPr/>
          <p:nvPr/>
        </p:nvSpPr>
        <p:spPr>
          <a:xfrm>
            <a:off x="279536" y="5979018"/>
            <a:ext cx="11465088" cy="49244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s-CL" sz="1300" dirty="0">
                <a:solidFill>
                  <a:schemeClr val="tx1"/>
                </a:solidFill>
              </a:rPr>
              <a:t>La Gestión Integral de Redes ha avanzado gracias a un cambio cultural en algunos estamentos de la compañía, pasando de una gestión enfocada en lo correctivo, a una que busca un equilibrio con el mantenimiento preventivo. El cambio cultural se debe consolidar en todos los estamentos y niveles de la compañía.</a:t>
            </a:r>
          </a:p>
        </p:txBody>
      </p:sp>
    </p:spTree>
    <p:extLst>
      <p:ext uri="{BB962C8B-B14F-4D97-AF65-F5344CB8AC3E}">
        <p14:creationId xmlns:p14="http://schemas.microsoft.com/office/powerpoint/2010/main" val="37797390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74"/>
          <a:stretch/>
        </p:blipFill>
        <p:spPr>
          <a:xfrm>
            <a:off x="20" y="-27384"/>
            <a:ext cx="12191980" cy="6857990"/>
          </a:xfrm>
          <a:prstGeom prst="rect">
            <a:avLst/>
          </a:prstGeom>
        </p:spPr>
      </p:pic>
      <p:sp>
        <p:nvSpPr>
          <p:cNvPr id="5" name="Subtítulo 2">
            <a:extLst>
              <a:ext uri="{FF2B5EF4-FFF2-40B4-BE49-F238E27FC236}">
                <a16:creationId xmlns:a16="http://schemas.microsoft.com/office/drawing/2014/main" id="{D95F32D9-2622-484C-B3F7-7B8F45195F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67408" y="1946731"/>
            <a:ext cx="5032459" cy="1470528"/>
          </a:xfrm>
        </p:spPr>
        <p:txBody>
          <a:bodyPr>
            <a:normAutofit/>
          </a:bodyPr>
          <a:lstStyle/>
          <a:p>
            <a:r>
              <a:rPr lang="es-CL" sz="4400" b="1" dirty="0">
                <a:solidFill>
                  <a:schemeClr val="bg1"/>
                </a:solidFill>
              </a:rPr>
              <a:t>El camino recorrido</a:t>
            </a:r>
            <a:endParaRPr lang="es-CL" sz="4400" dirty="0">
              <a:solidFill>
                <a:schemeClr val="bg1"/>
              </a:solidFill>
            </a:endParaRPr>
          </a:p>
          <a:p>
            <a:r>
              <a:rPr lang="es-CL" sz="4400" dirty="0">
                <a:solidFill>
                  <a:schemeClr val="bg1"/>
                </a:solidFill>
              </a:rPr>
              <a:t>Nuestra experiencia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6D5BC84D-3F06-4D66-9763-062F7884B84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4559884"/>
            <a:ext cx="4258457" cy="1194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49932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" name="Imagen 199">
            <a:extLst>
              <a:ext uri="{FF2B5EF4-FFF2-40B4-BE49-F238E27FC236}">
                <a16:creationId xmlns:a16="http://schemas.microsoft.com/office/drawing/2014/main" id="{07D339FA-FE16-47EE-9814-EDBB74B3E09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74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14B95540-D5E7-4603-AAE4-7F5FD626DBCA}"/>
              </a:ext>
            </a:extLst>
          </p:cNvPr>
          <p:cNvSpPr txBox="1">
            <a:spLocks/>
          </p:cNvSpPr>
          <p:nvPr/>
        </p:nvSpPr>
        <p:spPr bwMode="auto">
          <a:xfrm>
            <a:off x="743584" y="968044"/>
            <a:ext cx="10536992" cy="512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228600" indent="-228600" algn="l" defTabSz="457200" rtl="0" eaLnBrk="0" fontAlgn="base" hangingPunct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ヒラギノ角ゴ Pro W3" charset="0"/>
                <a:cs typeface="ヒラギノ角ゴ Pro W3" charset="0"/>
              </a:defRPr>
            </a:lvl1pPr>
            <a:lvl2pPr marL="457200" indent="-228600" algn="l" defTabSz="457200" rtl="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1"/>
              </a:buClr>
              <a:buFont typeface="Calibri" panose="020F0502020204030204" pitchFamily="34" charset="0"/>
              <a:buChar char="−"/>
              <a:defRPr sz="1400" kern="1200">
                <a:solidFill>
                  <a:schemeClr val="tx1"/>
                </a:solidFill>
                <a:latin typeface="+mn-lt"/>
                <a:ea typeface="ヒラギノ角ゴ Pro W3" charset="0"/>
                <a:cs typeface="+mn-cs"/>
              </a:defRPr>
            </a:lvl2pPr>
            <a:lvl3pPr marL="685800" indent="-228600" algn="l" defTabSz="457200" rtl="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D50032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ヒラギノ角ゴ Pro W3" charset="0"/>
                <a:cs typeface="+mn-cs"/>
              </a:defRPr>
            </a:lvl3pPr>
            <a:lvl4pPr marL="749300" indent="-285750" algn="l" defTabSz="457200" rtl="0" eaLnBrk="0" fontAlgn="base" hangingPunct="0">
              <a:spcBef>
                <a:spcPts val="600"/>
              </a:spcBef>
              <a:spcAft>
                <a:spcPct val="0"/>
              </a:spcAft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ヒラギノ角ゴ Pro W3" charset="0"/>
                <a:cs typeface="+mn-cs"/>
              </a:defRPr>
            </a:lvl4pPr>
            <a:lvl5pPr marL="968375" indent="-285750" algn="l" defTabSz="457200" rtl="0" eaLnBrk="0" fontAlgn="base" hangingPunct="0">
              <a:spcBef>
                <a:spcPts val="600"/>
              </a:spcBef>
              <a:spcAft>
                <a:spcPct val="0"/>
              </a:spcAft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ヒラギノ角ゴ Pro W3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D50032"/>
              </a:buClr>
              <a:buNone/>
            </a:pPr>
            <a:r>
              <a:rPr lang="es-CL" b="1" dirty="0">
                <a:solidFill>
                  <a:srgbClr val="3E5E80"/>
                </a:solidFill>
              </a:rPr>
              <a:t>El Modelo de Gestión Integral de Redes sustenta su metodología en el Modelo de 5 capas, estructurando una visión Smart City a distintos niveles, priorizando las actividades desde la infraestructura hasta la fusión y análisis de datos.</a:t>
            </a:r>
          </a:p>
        </p:txBody>
      </p:sp>
      <p:cxnSp>
        <p:nvCxnSpPr>
          <p:cNvPr id="17" name="Straight Connector 13">
            <a:extLst>
              <a:ext uri="{FF2B5EF4-FFF2-40B4-BE49-F238E27FC236}">
                <a16:creationId xmlns:a16="http://schemas.microsoft.com/office/drawing/2014/main" id="{B6DD9276-25A5-4D92-A484-BF98BDDF4647}"/>
              </a:ext>
            </a:extLst>
          </p:cNvPr>
          <p:cNvCxnSpPr>
            <a:cxnSpLocks/>
          </p:cNvCxnSpPr>
          <p:nvPr/>
        </p:nvCxnSpPr>
        <p:spPr>
          <a:xfrm>
            <a:off x="361950" y="1453660"/>
            <a:ext cx="11278666" cy="0"/>
          </a:xfrm>
          <a:prstGeom prst="line">
            <a:avLst/>
          </a:prstGeom>
          <a:noFill/>
          <a:ln w="12700" cap="flat" cmpd="sng" algn="ctr">
            <a:solidFill>
              <a:srgbClr val="39335B"/>
            </a:solidFill>
            <a:prstDash val="solid"/>
          </a:ln>
          <a:effectLst/>
        </p:spPr>
      </p:cxnSp>
      <p:cxnSp>
        <p:nvCxnSpPr>
          <p:cNvPr id="24" name="Straight Connector 13">
            <a:extLst>
              <a:ext uri="{FF2B5EF4-FFF2-40B4-BE49-F238E27FC236}">
                <a16:creationId xmlns:a16="http://schemas.microsoft.com/office/drawing/2014/main" id="{715DB2E1-2B0E-493E-BFCF-687C520044E9}"/>
              </a:ext>
            </a:extLst>
          </p:cNvPr>
          <p:cNvCxnSpPr>
            <a:cxnSpLocks/>
          </p:cNvCxnSpPr>
          <p:nvPr/>
        </p:nvCxnSpPr>
        <p:spPr>
          <a:xfrm>
            <a:off x="361950" y="968044"/>
            <a:ext cx="11278666" cy="0"/>
          </a:xfrm>
          <a:prstGeom prst="line">
            <a:avLst/>
          </a:prstGeom>
          <a:noFill/>
          <a:ln w="12700" cap="flat" cmpd="sng" algn="ctr">
            <a:solidFill>
              <a:srgbClr val="39335B"/>
            </a:solidFill>
            <a:prstDash val="solid"/>
          </a:ln>
          <a:effectLst/>
        </p:spPr>
      </p:cxnSp>
      <p:sp>
        <p:nvSpPr>
          <p:cNvPr id="27" name="Title 5">
            <a:extLst>
              <a:ext uri="{FF2B5EF4-FFF2-40B4-BE49-F238E27FC236}">
                <a16:creationId xmlns:a16="http://schemas.microsoft.com/office/drawing/2014/main" id="{6F0536AC-1F70-43D9-A270-C60D69E468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1950" y="410013"/>
            <a:ext cx="8229600" cy="462093"/>
          </a:xfrm>
        </p:spPr>
        <p:txBody>
          <a:bodyPr>
            <a:normAutofit/>
          </a:bodyPr>
          <a:lstStyle/>
          <a:p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MODELO DE GESTIÓN INTEGRAL</a:t>
            </a:r>
          </a:p>
        </p:txBody>
      </p:sp>
      <p:sp>
        <p:nvSpPr>
          <p:cNvPr id="161" name="Rectangle 20" descr="3">
            <a:extLst>
              <a:ext uri="{FF2B5EF4-FFF2-40B4-BE49-F238E27FC236}">
                <a16:creationId xmlns:a16="http://schemas.microsoft.com/office/drawing/2014/main" id="{BBBA3F3E-4BC2-43A8-B208-C66B44D001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9846" y="5304511"/>
            <a:ext cx="966632" cy="871677"/>
          </a:xfrm>
          <a:prstGeom prst="round2DiagRect">
            <a:avLst/>
          </a:prstGeom>
          <a:solidFill>
            <a:srgbClr val="1253A2"/>
          </a:solidFill>
          <a:ln w="12700">
            <a:solidFill>
              <a:srgbClr val="1253A2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 defTabSz="914400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s-CL" sz="3600" b="1" kern="0" dirty="0">
                <a:solidFill>
                  <a:schemeClr val="bg1"/>
                </a:solidFill>
                <a:latin typeface="Calibri" panose="020F0502020204030204" pitchFamily="34" charset="0"/>
              </a:rPr>
              <a:t>     1</a:t>
            </a:r>
          </a:p>
        </p:txBody>
      </p:sp>
      <p:sp>
        <p:nvSpPr>
          <p:cNvPr id="162" name="Rectangle 20" descr="3">
            <a:extLst>
              <a:ext uri="{FF2B5EF4-FFF2-40B4-BE49-F238E27FC236}">
                <a16:creationId xmlns:a16="http://schemas.microsoft.com/office/drawing/2014/main" id="{C11B19BB-C5D9-47BA-BC88-A18F46EA87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2919" y="4384802"/>
            <a:ext cx="966632" cy="871677"/>
          </a:xfrm>
          <a:prstGeom prst="round2DiagRect">
            <a:avLst/>
          </a:prstGeom>
          <a:solidFill>
            <a:srgbClr val="1253A2"/>
          </a:solidFill>
          <a:ln w="12700">
            <a:solidFill>
              <a:srgbClr val="1253A2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 defTabSz="914400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s-CL" sz="3600" b="1" kern="0" dirty="0">
                <a:solidFill>
                  <a:schemeClr val="bg1"/>
                </a:solidFill>
                <a:latin typeface="Calibri" panose="020F0502020204030204" pitchFamily="34" charset="0"/>
              </a:rPr>
              <a:t>     2</a:t>
            </a:r>
          </a:p>
        </p:txBody>
      </p:sp>
      <p:sp>
        <p:nvSpPr>
          <p:cNvPr id="163" name="Rectangle 20" descr="3">
            <a:extLst>
              <a:ext uri="{FF2B5EF4-FFF2-40B4-BE49-F238E27FC236}">
                <a16:creationId xmlns:a16="http://schemas.microsoft.com/office/drawing/2014/main" id="{D5258D7E-E430-484B-9515-9F71DA650C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2959" y="3451693"/>
            <a:ext cx="966632" cy="871677"/>
          </a:xfrm>
          <a:prstGeom prst="round2DiagRect">
            <a:avLst/>
          </a:prstGeom>
          <a:solidFill>
            <a:srgbClr val="1253A2"/>
          </a:solidFill>
          <a:ln w="12700">
            <a:solidFill>
              <a:srgbClr val="1253A2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 defTabSz="914400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s-CL" sz="3600" b="1" kern="0" dirty="0">
                <a:solidFill>
                  <a:schemeClr val="bg1"/>
                </a:solidFill>
                <a:latin typeface="Calibri" panose="020F0502020204030204" pitchFamily="34" charset="0"/>
              </a:rPr>
              <a:t>     3</a:t>
            </a:r>
          </a:p>
        </p:txBody>
      </p:sp>
      <p:sp>
        <p:nvSpPr>
          <p:cNvPr id="164" name="Rectangle 20" descr="3">
            <a:extLst>
              <a:ext uri="{FF2B5EF4-FFF2-40B4-BE49-F238E27FC236}">
                <a16:creationId xmlns:a16="http://schemas.microsoft.com/office/drawing/2014/main" id="{3341A8BC-913C-4EED-9DD1-6E3CE6106E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9846" y="2531984"/>
            <a:ext cx="966632" cy="871677"/>
          </a:xfrm>
          <a:prstGeom prst="round2DiagRect">
            <a:avLst/>
          </a:prstGeom>
          <a:solidFill>
            <a:srgbClr val="1253A2"/>
          </a:solidFill>
          <a:ln w="12700">
            <a:solidFill>
              <a:srgbClr val="1253A2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 defTabSz="914400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s-CL" sz="3600" b="1" kern="0" dirty="0">
                <a:solidFill>
                  <a:schemeClr val="bg1"/>
                </a:solidFill>
                <a:latin typeface="Calibri" panose="020F0502020204030204" pitchFamily="34" charset="0"/>
              </a:rPr>
              <a:t>     4</a:t>
            </a:r>
          </a:p>
        </p:txBody>
      </p:sp>
      <p:sp>
        <p:nvSpPr>
          <p:cNvPr id="165" name="Flecha: hacia arriba 164">
            <a:extLst>
              <a:ext uri="{FF2B5EF4-FFF2-40B4-BE49-F238E27FC236}">
                <a16:creationId xmlns:a16="http://schemas.microsoft.com/office/drawing/2014/main" id="{912F7E08-64FF-4D6F-93C8-851D46A78783}"/>
              </a:ext>
            </a:extLst>
          </p:cNvPr>
          <p:cNvSpPr/>
          <p:nvPr/>
        </p:nvSpPr>
        <p:spPr>
          <a:xfrm>
            <a:off x="2522037" y="1555660"/>
            <a:ext cx="616322" cy="3758673"/>
          </a:xfrm>
          <a:prstGeom prst="up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r>
              <a:rPr lang="es-CL" sz="1600" b="1" dirty="0"/>
              <a:t>CAPAS INTELIGENTES o “SMART</a:t>
            </a:r>
            <a:r>
              <a:rPr lang="es-CL" sz="1600" dirty="0"/>
              <a:t>”</a:t>
            </a:r>
          </a:p>
        </p:txBody>
      </p:sp>
      <p:pic>
        <p:nvPicPr>
          <p:cNvPr id="166" name="Picture 4">
            <a:extLst>
              <a:ext uri="{FF2B5EF4-FFF2-40B4-BE49-F238E27FC236}">
                <a16:creationId xmlns:a16="http://schemas.microsoft.com/office/drawing/2014/main" id="{13C4BC02-0D2A-45C2-9115-05D5C1F062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5E8F9B"/>
              </a:clrFrom>
              <a:clrTo>
                <a:srgbClr val="5E8F9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223493" y="4744961"/>
            <a:ext cx="429208" cy="439260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7" name="Imagen 166">
            <a:extLst>
              <a:ext uri="{FF2B5EF4-FFF2-40B4-BE49-F238E27FC236}">
                <a16:creationId xmlns:a16="http://schemas.microsoft.com/office/drawing/2014/main" id="{E8B4E7FE-8DA4-4AAB-96B4-8EA626917D09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748045" y="4669139"/>
            <a:ext cx="815851" cy="542146"/>
          </a:xfrm>
          <a:prstGeom prst="rect">
            <a:avLst/>
          </a:prstGeom>
        </p:spPr>
      </p:pic>
      <p:pic>
        <p:nvPicPr>
          <p:cNvPr id="168" name="Picture 21">
            <a:extLst>
              <a:ext uri="{FF2B5EF4-FFF2-40B4-BE49-F238E27FC236}">
                <a16:creationId xmlns:a16="http://schemas.microsoft.com/office/drawing/2014/main" id="{F45185BE-21CD-4714-AB6F-3CC6633700A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96" t="17554" r="18044" b="12337"/>
          <a:stretch/>
        </p:blipFill>
        <p:spPr>
          <a:xfrm>
            <a:off x="14527775" y="4710063"/>
            <a:ext cx="728871" cy="518040"/>
          </a:xfrm>
          <a:prstGeom prst="rect">
            <a:avLst/>
          </a:prstGeom>
        </p:spPr>
      </p:pic>
      <p:pic>
        <p:nvPicPr>
          <p:cNvPr id="169" name="Imagen 168">
            <a:extLst>
              <a:ext uri="{FF2B5EF4-FFF2-40B4-BE49-F238E27FC236}">
                <a16:creationId xmlns:a16="http://schemas.microsoft.com/office/drawing/2014/main" id="{6FCCACF7-5DE2-4C89-8E9B-19FF854CBE23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286296" y="2782217"/>
            <a:ext cx="467843" cy="436655"/>
          </a:xfrm>
          <a:prstGeom prst="rect">
            <a:avLst/>
          </a:prstGeom>
        </p:spPr>
      </p:pic>
      <p:pic>
        <p:nvPicPr>
          <p:cNvPr id="170" name="Imagen 169">
            <a:extLst>
              <a:ext uri="{FF2B5EF4-FFF2-40B4-BE49-F238E27FC236}">
                <a16:creationId xmlns:a16="http://schemas.microsoft.com/office/drawing/2014/main" id="{12E03C06-0EA7-42EC-941B-C34EEE9ED365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286296" y="3628869"/>
            <a:ext cx="467843" cy="459336"/>
          </a:xfrm>
          <a:prstGeom prst="rect">
            <a:avLst/>
          </a:prstGeom>
        </p:spPr>
      </p:pic>
      <p:pic>
        <p:nvPicPr>
          <p:cNvPr id="171" name="Imagen 170">
            <a:extLst>
              <a:ext uri="{FF2B5EF4-FFF2-40B4-BE49-F238E27FC236}">
                <a16:creationId xmlns:a16="http://schemas.microsoft.com/office/drawing/2014/main" id="{0C95B32A-72DD-4C6E-ACB0-7F0CB39D8F70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317512" y="4552417"/>
            <a:ext cx="436627" cy="444155"/>
          </a:xfrm>
          <a:prstGeom prst="rect">
            <a:avLst/>
          </a:prstGeom>
        </p:spPr>
      </p:pic>
      <p:pic>
        <p:nvPicPr>
          <p:cNvPr id="172" name="Imagen 171">
            <a:extLst>
              <a:ext uri="{FF2B5EF4-FFF2-40B4-BE49-F238E27FC236}">
                <a16:creationId xmlns:a16="http://schemas.microsoft.com/office/drawing/2014/main" id="{BD45BDC2-4B3E-4E4B-B109-2CDE0232D51F}"/>
              </a:ext>
            </a:extLst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317512" y="5442333"/>
            <a:ext cx="471552" cy="476043"/>
          </a:xfrm>
          <a:prstGeom prst="rect">
            <a:avLst/>
          </a:prstGeom>
        </p:spPr>
      </p:pic>
      <p:pic>
        <p:nvPicPr>
          <p:cNvPr id="173" name="Imagen 172">
            <a:extLst>
              <a:ext uri="{FF2B5EF4-FFF2-40B4-BE49-F238E27FC236}">
                <a16:creationId xmlns:a16="http://schemas.microsoft.com/office/drawing/2014/main" id="{C3489001-9BB7-4D93-9971-8EC1994FBCC7}"/>
              </a:ext>
            </a:extLst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394821" y="5520131"/>
            <a:ext cx="612896" cy="662725"/>
          </a:xfrm>
          <a:prstGeom prst="rect">
            <a:avLst/>
          </a:prstGeom>
        </p:spPr>
      </p:pic>
      <p:grpSp>
        <p:nvGrpSpPr>
          <p:cNvPr id="174" name="Grupo 173">
            <a:extLst>
              <a:ext uri="{FF2B5EF4-FFF2-40B4-BE49-F238E27FC236}">
                <a16:creationId xmlns:a16="http://schemas.microsoft.com/office/drawing/2014/main" id="{45A75FC3-3BC2-4226-8B4D-F2F2285A339C}"/>
              </a:ext>
            </a:extLst>
          </p:cNvPr>
          <p:cNvGrpSpPr/>
          <p:nvPr/>
        </p:nvGrpSpPr>
        <p:grpSpPr>
          <a:xfrm>
            <a:off x="3198197" y="1611893"/>
            <a:ext cx="5393353" cy="878245"/>
            <a:chOff x="3128469" y="1658733"/>
            <a:chExt cx="5287875" cy="285568"/>
          </a:xfrm>
        </p:grpSpPr>
        <p:grpSp>
          <p:nvGrpSpPr>
            <p:cNvPr id="175" name="Grupo 174">
              <a:extLst>
                <a:ext uri="{FF2B5EF4-FFF2-40B4-BE49-F238E27FC236}">
                  <a16:creationId xmlns:a16="http://schemas.microsoft.com/office/drawing/2014/main" id="{B4002C6F-6F6E-45E6-9761-2B81C3CF092C}"/>
                </a:ext>
              </a:extLst>
            </p:cNvPr>
            <p:cNvGrpSpPr/>
            <p:nvPr/>
          </p:nvGrpSpPr>
          <p:grpSpPr>
            <a:xfrm>
              <a:off x="3128469" y="1659592"/>
              <a:ext cx="970569" cy="282372"/>
              <a:chOff x="4012484" y="1614981"/>
              <a:chExt cx="970569" cy="282372"/>
            </a:xfrm>
          </p:grpSpPr>
          <p:sp>
            <p:nvSpPr>
              <p:cNvPr id="177" name="Rectangle 20" descr="3">
                <a:extLst>
                  <a:ext uri="{FF2B5EF4-FFF2-40B4-BE49-F238E27FC236}">
                    <a16:creationId xmlns:a16="http://schemas.microsoft.com/office/drawing/2014/main" id="{E0F75D2C-E22E-4B41-96FE-A54218A2EA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12484" y="1614981"/>
                <a:ext cx="970569" cy="282372"/>
              </a:xfrm>
              <a:prstGeom prst="round2DiagRect">
                <a:avLst/>
              </a:prstGeom>
              <a:solidFill>
                <a:srgbClr val="1253A2"/>
              </a:solidFill>
              <a:ln w="12700">
                <a:solidFill>
                  <a:srgbClr val="1253A2"/>
                </a:solidFill>
                <a:miter lim="800000"/>
                <a:headEnd/>
                <a:tailEnd/>
              </a:ln>
            </p:spPr>
            <p:txBody>
              <a:bodyPr lIns="36000" tIns="36000" rIns="36000" bIns="36000" anchor="ctr"/>
              <a:lstStyle/>
              <a:p>
                <a:pPr algn="ctr" defTabSz="914400" eaLnBrk="1" fontAlgn="auto" hangingPunct="1">
                  <a:spcBef>
                    <a:spcPct val="20000"/>
                  </a:spcBef>
                  <a:spcAft>
                    <a:spcPts val="0"/>
                  </a:spcAft>
                  <a:defRPr/>
                </a:pPr>
                <a:r>
                  <a:rPr lang="es-CL" sz="3600" b="1" kern="0" dirty="0">
                    <a:solidFill>
                      <a:schemeClr val="bg1"/>
                    </a:solidFill>
                    <a:latin typeface="Calibri" panose="020F0502020204030204" pitchFamily="34" charset="0"/>
                  </a:rPr>
                  <a:t>     5</a:t>
                </a:r>
              </a:p>
            </p:txBody>
          </p:sp>
          <p:pic>
            <p:nvPicPr>
              <p:cNvPr id="178" name="Imagen 177">
                <a:extLst>
                  <a:ext uri="{FF2B5EF4-FFF2-40B4-BE49-F238E27FC236}">
                    <a16:creationId xmlns:a16="http://schemas.microsoft.com/office/drawing/2014/main" id="{DDBE5F39-8294-40A1-9B78-0238C208754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clrChange>
                  <a:clrFrom>
                    <a:srgbClr val="F7F7F7"/>
                  </a:clrFrom>
                  <a:clrTo>
                    <a:srgbClr val="F7F7F7">
                      <a:alpha val="0"/>
                    </a:srgbClr>
                  </a:clrTo>
                </a:clrChange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4161778" y="1675437"/>
                <a:ext cx="273876" cy="198762"/>
              </a:xfrm>
              <a:prstGeom prst="rect">
                <a:avLst/>
              </a:prstGeom>
            </p:spPr>
          </p:pic>
        </p:grpSp>
        <p:sp>
          <p:nvSpPr>
            <p:cNvPr id="176" name="Diagrama de flujo: proceso 175">
              <a:extLst>
                <a:ext uri="{FF2B5EF4-FFF2-40B4-BE49-F238E27FC236}">
                  <a16:creationId xmlns:a16="http://schemas.microsoft.com/office/drawing/2014/main" id="{6425448A-204D-4378-BEEA-24B03CCCC465}"/>
                </a:ext>
              </a:extLst>
            </p:cNvPr>
            <p:cNvSpPr/>
            <p:nvPr/>
          </p:nvSpPr>
          <p:spPr>
            <a:xfrm>
              <a:off x="3987106" y="1658733"/>
              <a:ext cx="4429238" cy="285568"/>
            </a:xfrm>
            <a:prstGeom prst="flowChartProcess">
              <a:avLst/>
            </a:prstGeom>
            <a:solidFill>
              <a:srgbClr val="1253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CL" sz="1600" b="1" dirty="0"/>
                <a:t>FUSION Y ANALISIS DE DATOS</a:t>
              </a:r>
            </a:p>
          </p:txBody>
        </p:sp>
      </p:grpSp>
      <p:pic>
        <p:nvPicPr>
          <p:cNvPr id="179" name="Imagen 178">
            <a:extLst>
              <a:ext uri="{FF2B5EF4-FFF2-40B4-BE49-F238E27FC236}">
                <a16:creationId xmlns:a16="http://schemas.microsoft.com/office/drawing/2014/main" id="{246914B9-30BB-4D55-97DE-BCD3F0CD897E}"/>
              </a:ext>
            </a:extLst>
          </p:cNvPr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055439" y="5585607"/>
            <a:ext cx="719136" cy="597249"/>
          </a:xfrm>
          <a:prstGeom prst="rect">
            <a:avLst/>
          </a:prstGeom>
        </p:spPr>
      </p:pic>
      <p:pic>
        <p:nvPicPr>
          <p:cNvPr id="180" name="Imagen 179">
            <a:extLst>
              <a:ext uri="{FF2B5EF4-FFF2-40B4-BE49-F238E27FC236}">
                <a16:creationId xmlns:a16="http://schemas.microsoft.com/office/drawing/2014/main" id="{03F38C0B-3478-4588-BF65-1F7809F8F8E1}"/>
              </a:ext>
            </a:extLst>
          </p:cNvPr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279919" y="5558329"/>
            <a:ext cx="401257" cy="597250"/>
          </a:xfrm>
          <a:prstGeom prst="rect">
            <a:avLst/>
          </a:prstGeom>
        </p:spPr>
      </p:pic>
      <p:pic>
        <p:nvPicPr>
          <p:cNvPr id="181" name="Imagen 180">
            <a:extLst>
              <a:ext uri="{FF2B5EF4-FFF2-40B4-BE49-F238E27FC236}">
                <a16:creationId xmlns:a16="http://schemas.microsoft.com/office/drawing/2014/main" id="{1A1B4153-DBC3-4839-BCA8-B4CB647DC473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4759249" y="3845366"/>
            <a:ext cx="983675" cy="412080"/>
          </a:xfrm>
          <a:prstGeom prst="rect">
            <a:avLst/>
          </a:prstGeom>
        </p:spPr>
      </p:pic>
      <p:pic>
        <p:nvPicPr>
          <p:cNvPr id="182" name="Imagen 181">
            <a:extLst>
              <a:ext uri="{FF2B5EF4-FFF2-40B4-BE49-F238E27FC236}">
                <a16:creationId xmlns:a16="http://schemas.microsoft.com/office/drawing/2014/main" id="{51367098-A94A-43E4-8D72-D8AD349AA55F}"/>
              </a:ext>
            </a:extLst>
          </p:cNvPr>
          <p:cNvPicPr>
            <a:picLocks noChangeAspect="1"/>
          </p:cNvPicPr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929133" y="3626073"/>
            <a:ext cx="762086" cy="631974"/>
          </a:xfrm>
          <a:prstGeom prst="rect">
            <a:avLst/>
          </a:prstGeom>
        </p:spPr>
      </p:pic>
      <p:pic>
        <p:nvPicPr>
          <p:cNvPr id="183" name="Picture 14">
            <a:extLst>
              <a:ext uri="{FF2B5EF4-FFF2-40B4-BE49-F238E27FC236}">
                <a16:creationId xmlns:a16="http://schemas.microsoft.com/office/drawing/2014/main" id="{10A6C9A0-8BFC-429D-8FD4-087BC1718B0D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23"/>
          <a:stretch/>
        </p:blipFill>
        <p:spPr>
          <a:xfrm>
            <a:off x="12591738" y="2859866"/>
            <a:ext cx="1337395" cy="520538"/>
          </a:xfrm>
          <a:prstGeom prst="rect">
            <a:avLst/>
          </a:prstGeom>
        </p:spPr>
      </p:pic>
      <p:pic>
        <p:nvPicPr>
          <p:cNvPr id="184" name="Imagen 183">
            <a:extLst>
              <a:ext uri="{FF2B5EF4-FFF2-40B4-BE49-F238E27FC236}">
                <a16:creationId xmlns:a16="http://schemas.microsoft.com/office/drawing/2014/main" id="{FBB923E9-E384-4B1E-9258-FC301F06157B}"/>
              </a:ext>
            </a:extLst>
          </p:cNvPr>
          <p:cNvPicPr>
            <a:picLocks noChangeAspect="1"/>
          </p:cNvPicPr>
          <p:nvPr/>
        </p:nvPicPr>
        <p:blipFill>
          <a:blip r:embed="rId17">
            <a:clrChange>
              <a:clrFrom>
                <a:srgbClr val="A4C4FF"/>
              </a:clrFrom>
              <a:clrTo>
                <a:srgbClr val="A4C4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009829" y="2873077"/>
            <a:ext cx="1168489" cy="488152"/>
          </a:xfrm>
          <a:prstGeom prst="rect">
            <a:avLst/>
          </a:prstGeom>
        </p:spPr>
      </p:pic>
      <p:pic>
        <p:nvPicPr>
          <p:cNvPr id="185" name="Imagen 184">
            <a:extLst>
              <a:ext uri="{FF2B5EF4-FFF2-40B4-BE49-F238E27FC236}">
                <a16:creationId xmlns:a16="http://schemas.microsoft.com/office/drawing/2014/main" id="{C49EC466-8C7A-42D5-8854-F11B83965702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3911581" y="2880562"/>
            <a:ext cx="1030858" cy="472955"/>
          </a:xfrm>
          <a:prstGeom prst="rect">
            <a:avLst/>
          </a:prstGeom>
        </p:spPr>
      </p:pic>
      <p:pic>
        <p:nvPicPr>
          <p:cNvPr id="186" name="Imagen 185">
            <a:extLst>
              <a:ext uri="{FF2B5EF4-FFF2-40B4-BE49-F238E27FC236}">
                <a16:creationId xmlns:a16="http://schemas.microsoft.com/office/drawing/2014/main" id="{B460097A-57AD-4C25-9A08-55D96ACD627A}"/>
              </a:ext>
            </a:extLst>
          </p:cNvPr>
          <p:cNvPicPr>
            <a:picLocks noChangeAspect="1"/>
          </p:cNvPicPr>
          <p:nvPr/>
        </p:nvPicPr>
        <p:blipFill>
          <a:blip r:embed="rId1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9135" y="1949531"/>
            <a:ext cx="558211" cy="522996"/>
          </a:xfrm>
          <a:prstGeom prst="rect">
            <a:avLst/>
          </a:prstGeom>
        </p:spPr>
      </p:pic>
      <p:pic>
        <p:nvPicPr>
          <p:cNvPr id="187" name="Imagen 186">
            <a:extLst>
              <a:ext uri="{FF2B5EF4-FFF2-40B4-BE49-F238E27FC236}">
                <a16:creationId xmlns:a16="http://schemas.microsoft.com/office/drawing/2014/main" id="{27815EAC-7993-4E4D-9646-529C2880FE5A}"/>
              </a:ext>
            </a:extLst>
          </p:cNvPr>
          <p:cNvPicPr>
            <a:picLocks noChangeAspect="1"/>
          </p:cNvPicPr>
          <p:nvPr/>
        </p:nvPicPr>
        <p:blipFill>
          <a:blip r:embed="rId2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666399" y="1907917"/>
            <a:ext cx="874084" cy="561802"/>
          </a:xfrm>
          <a:prstGeom prst="rect">
            <a:avLst/>
          </a:prstGeom>
        </p:spPr>
      </p:pic>
      <p:pic>
        <p:nvPicPr>
          <p:cNvPr id="188" name="Imagen 187">
            <a:extLst>
              <a:ext uri="{FF2B5EF4-FFF2-40B4-BE49-F238E27FC236}">
                <a16:creationId xmlns:a16="http://schemas.microsoft.com/office/drawing/2014/main" id="{1DC5281E-8C67-4FAA-941F-AEFDC3548F07}"/>
              </a:ext>
            </a:extLst>
          </p:cNvPr>
          <p:cNvPicPr>
            <a:picLocks noChangeAspect="1"/>
          </p:cNvPicPr>
          <p:nvPr/>
        </p:nvPicPr>
        <p:blipFill>
          <a:blip r:embed="rId2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274052" y="1857858"/>
            <a:ext cx="900898" cy="636210"/>
          </a:xfrm>
          <a:prstGeom prst="rect">
            <a:avLst/>
          </a:prstGeom>
        </p:spPr>
      </p:pic>
      <p:pic>
        <p:nvPicPr>
          <p:cNvPr id="189" name="Imagen 188">
            <a:extLst>
              <a:ext uri="{FF2B5EF4-FFF2-40B4-BE49-F238E27FC236}">
                <a16:creationId xmlns:a16="http://schemas.microsoft.com/office/drawing/2014/main" id="{A77EFEF7-E6F6-4E7A-AB0D-9BC04C6A23BE}"/>
              </a:ext>
            </a:extLst>
          </p:cNvPr>
          <p:cNvPicPr>
            <a:picLocks noChangeAspect="1"/>
          </p:cNvPicPr>
          <p:nvPr/>
        </p:nvPicPr>
        <p:blipFill>
          <a:blip r:embed="rId2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822297" y="5531339"/>
            <a:ext cx="345286" cy="662726"/>
          </a:xfrm>
          <a:prstGeom prst="rect">
            <a:avLst/>
          </a:prstGeom>
        </p:spPr>
      </p:pic>
      <p:pic>
        <p:nvPicPr>
          <p:cNvPr id="190" name="Imagen 189">
            <a:extLst>
              <a:ext uri="{FF2B5EF4-FFF2-40B4-BE49-F238E27FC236}">
                <a16:creationId xmlns:a16="http://schemas.microsoft.com/office/drawing/2014/main" id="{B5F88927-78F7-46D0-AF09-3EFD1F1C802B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12498162" y="5615052"/>
            <a:ext cx="561975" cy="495300"/>
          </a:xfrm>
          <a:prstGeom prst="rect">
            <a:avLst/>
          </a:prstGeom>
        </p:spPr>
      </p:pic>
      <p:pic>
        <p:nvPicPr>
          <p:cNvPr id="191" name="Imagen 190">
            <a:extLst>
              <a:ext uri="{FF2B5EF4-FFF2-40B4-BE49-F238E27FC236}">
                <a16:creationId xmlns:a16="http://schemas.microsoft.com/office/drawing/2014/main" id="{07640AA1-CACC-4872-8F99-61D6B93322F8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13060137" y="5643392"/>
            <a:ext cx="304800" cy="466725"/>
          </a:xfrm>
          <a:prstGeom prst="rect">
            <a:avLst/>
          </a:prstGeom>
        </p:spPr>
      </p:pic>
      <p:pic>
        <p:nvPicPr>
          <p:cNvPr id="192" name="Imagen 191">
            <a:extLst>
              <a:ext uri="{FF2B5EF4-FFF2-40B4-BE49-F238E27FC236}">
                <a16:creationId xmlns:a16="http://schemas.microsoft.com/office/drawing/2014/main" id="{C2B382B9-E2AB-46F2-907F-52DACD17599B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13386162" y="5661185"/>
            <a:ext cx="400050" cy="361950"/>
          </a:xfrm>
          <a:prstGeom prst="rect">
            <a:avLst/>
          </a:prstGeom>
        </p:spPr>
      </p:pic>
      <p:pic>
        <p:nvPicPr>
          <p:cNvPr id="193" name="Imagen 192">
            <a:extLst>
              <a:ext uri="{FF2B5EF4-FFF2-40B4-BE49-F238E27FC236}">
                <a16:creationId xmlns:a16="http://schemas.microsoft.com/office/drawing/2014/main" id="{B23EC91D-B642-4DDC-AE27-3C96E05D847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13804141" y="5567427"/>
            <a:ext cx="495300" cy="590550"/>
          </a:xfrm>
          <a:prstGeom prst="rect">
            <a:avLst/>
          </a:prstGeom>
        </p:spPr>
      </p:pic>
      <p:pic>
        <p:nvPicPr>
          <p:cNvPr id="194" name="Imagen 193">
            <a:extLst>
              <a:ext uri="{FF2B5EF4-FFF2-40B4-BE49-F238E27FC236}">
                <a16:creationId xmlns:a16="http://schemas.microsoft.com/office/drawing/2014/main" id="{DF5632CE-DDB5-4250-86BA-483687940896}"/>
              </a:ext>
            </a:extLst>
          </p:cNvPr>
          <p:cNvPicPr>
            <a:picLocks noChangeAspect="1"/>
          </p:cNvPicPr>
          <p:nvPr/>
        </p:nvPicPr>
        <p:blipFill>
          <a:blip r:embed="rId27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371310" y="4641407"/>
            <a:ext cx="634365" cy="586696"/>
          </a:xfrm>
          <a:prstGeom prst="rect">
            <a:avLst/>
          </a:prstGeom>
        </p:spPr>
      </p:pic>
      <p:sp>
        <p:nvSpPr>
          <p:cNvPr id="195" name="Diagrama de flujo: proceso 194">
            <a:extLst>
              <a:ext uri="{FF2B5EF4-FFF2-40B4-BE49-F238E27FC236}">
                <a16:creationId xmlns:a16="http://schemas.microsoft.com/office/drawing/2014/main" id="{1FABBDC0-ED49-4201-8F58-36E66E940E54}"/>
              </a:ext>
            </a:extLst>
          </p:cNvPr>
          <p:cNvSpPr/>
          <p:nvPr/>
        </p:nvSpPr>
        <p:spPr>
          <a:xfrm>
            <a:off x="4060226" y="2542921"/>
            <a:ext cx="4517589" cy="878245"/>
          </a:xfrm>
          <a:prstGeom prst="flowChartProcess">
            <a:avLst/>
          </a:prstGeom>
          <a:solidFill>
            <a:srgbClr val="1253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1600" b="1" dirty="0"/>
              <a:t>VISUALIZACIÓN Y GESTIÓN DE DATOS</a:t>
            </a:r>
          </a:p>
        </p:txBody>
      </p:sp>
      <p:sp>
        <p:nvSpPr>
          <p:cNvPr id="196" name="Diagrama de flujo: proceso 195">
            <a:extLst>
              <a:ext uri="{FF2B5EF4-FFF2-40B4-BE49-F238E27FC236}">
                <a16:creationId xmlns:a16="http://schemas.microsoft.com/office/drawing/2014/main" id="{DC317597-4955-48C8-ADEA-53FE6B047713}"/>
              </a:ext>
            </a:extLst>
          </p:cNvPr>
          <p:cNvSpPr/>
          <p:nvPr/>
        </p:nvSpPr>
        <p:spPr>
          <a:xfrm>
            <a:off x="4085361" y="3456618"/>
            <a:ext cx="4517589" cy="878245"/>
          </a:xfrm>
          <a:prstGeom prst="flowChartProcess">
            <a:avLst/>
          </a:prstGeom>
          <a:solidFill>
            <a:srgbClr val="1253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1600" b="1" dirty="0"/>
              <a:t>ALMACENAMIENTO Y COMUNICACIÓN</a:t>
            </a:r>
          </a:p>
        </p:txBody>
      </p:sp>
      <p:sp>
        <p:nvSpPr>
          <p:cNvPr id="197" name="Diagrama de flujo: proceso 196">
            <a:extLst>
              <a:ext uri="{FF2B5EF4-FFF2-40B4-BE49-F238E27FC236}">
                <a16:creationId xmlns:a16="http://schemas.microsoft.com/office/drawing/2014/main" id="{A142B9CC-F064-417C-85C4-FA7683A768E0}"/>
              </a:ext>
            </a:extLst>
          </p:cNvPr>
          <p:cNvSpPr/>
          <p:nvPr/>
        </p:nvSpPr>
        <p:spPr>
          <a:xfrm>
            <a:off x="4085361" y="4391518"/>
            <a:ext cx="4517589" cy="878245"/>
          </a:xfrm>
          <a:prstGeom prst="flowChartProcess">
            <a:avLst/>
          </a:prstGeom>
          <a:solidFill>
            <a:srgbClr val="1253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1600" b="1" dirty="0"/>
              <a:t>MEDICIÓN Y CONTROL</a:t>
            </a:r>
          </a:p>
        </p:txBody>
      </p:sp>
      <p:sp>
        <p:nvSpPr>
          <p:cNvPr id="198" name="Diagrama de flujo: proceso 197">
            <a:extLst>
              <a:ext uri="{FF2B5EF4-FFF2-40B4-BE49-F238E27FC236}">
                <a16:creationId xmlns:a16="http://schemas.microsoft.com/office/drawing/2014/main" id="{7D593830-4F12-4B00-A943-F50B36247F16}"/>
              </a:ext>
            </a:extLst>
          </p:cNvPr>
          <p:cNvSpPr/>
          <p:nvPr/>
        </p:nvSpPr>
        <p:spPr>
          <a:xfrm>
            <a:off x="4095226" y="5304610"/>
            <a:ext cx="4517589" cy="878245"/>
          </a:xfrm>
          <a:prstGeom prst="flowChartProcess">
            <a:avLst/>
          </a:prstGeom>
          <a:solidFill>
            <a:srgbClr val="1253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1600" b="1" dirty="0"/>
              <a:t>INFRAESTRUCTURA FÍSICA</a:t>
            </a:r>
          </a:p>
        </p:txBody>
      </p:sp>
      <p:sp>
        <p:nvSpPr>
          <p:cNvPr id="199" name="Rectángulo 198">
            <a:extLst>
              <a:ext uri="{FF2B5EF4-FFF2-40B4-BE49-F238E27FC236}">
                <a16:creationId xmlns:a16="http://schemas.microsoft.com/office/drawing/2014/main" id="{19239CB1-8379-4321-8932-6B292B7089A1}"/>
              </a:ext>
            </a:extLst>
          </p:cNvPr>
          <p:cNvSpPr/>
          <p:nvPr/>
        </p:nvSpPr>
        <p:spPr>
          <a:xfrm>
            <a:off x="361950" y="6346297"/>
            <a:ext cx="11465088" cy="29238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s-CL" sz="1300" dirty="0">
                <a:solidFill>
                  <a:schemeClr val="tx1"/>
                </a:solidFill>
              </a:rPr>
              <a:t>La Gestión Integral de Redes permite integrar de manera ordenada, coherente y sustentable las actividades</a:t>
            </a:r>
          </a:p>
        </p:txBody>
      </p:sp>
    </p:spTree>
    <p:extLst>
      <p:ext uri="{BB962C8B-B14F-4D97-AF65-F5344CB8AC3E}">
        <p14:creationId xmlns:p14="http://schemas.microsoft.com/office/powerpoint/2010/main" val="2699869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o 4">
            <a:extLst>
              <a:ext uri="{FF2B5EF4-FFF2-40B4-BE49-F238E27FC236}">
                <a16:creationId xmlns:a16="http://schemas.microsoft.com/office/drawing/2014/main" id="{C0AF0B21-9598-484C-B098-D5B513B144F8}"/>
              </a:ext>
            </a:extLst>
          </p:cNvPr>
          <p:cNvGrpSpPr/>
          <p:nvPr/>
        </p:nvGrpSpPr>
        <p:grpSpPr>
          <a:xfrm>
            <a:off x="0" y="10"/>
            <a:ext cx="12192000" cy="6857990"/>
            <a:chOff x="0" y="10"/>
            <a:chExt cx="12192000" cy="6857990"/>
          </a:xfrm>
        </p:grpSpPr>
        <p:pic>
          <p:nvPicPr>
            <p:cNvPr id="4" name="Imagen 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174"/>
            <a:stretch/>
          </p:blipFill>
          <p:spPr>
            <a:xfrm>
              <a:off x="20" y="10"/>
              <a:ext cx="12191980" cy="6857990"/>
            </a:xfrm>
            <a:prstGeom prst="rect">
              <a:avLst/>
            </a:prstGeom>
          </p:spPr>
        </p:pic>
        <p:pic>
          <p:nvPicPr>
            <p:cNvPr id="3" name="Imagen 2">
              <a:extLst>
                <a:ext uri="{FF2B5EF4-FFF2-40B4-BE49-F238E27FC236}">
                  <a16:creationId xmlns:a16="http://schemas.microsoft.com/office/drawing/2014/main" id="{87B5D9BE-495C-4468-A00B-C91B81093E0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332657"/>
              <a:ext cx="2711624" cy="6336704"/>
            </a:xfrm>
            <a:prstGeom prst="rect">
              <a:avLst/>
            </a:prstGeom>
            <a:solidFill>
              <a:srgbClr val="5AB9FA"/>
            </a:solidFill>
          </p:spPr>
        </p:pic>
      </p:grpSp>
      <p:sp>
        <p:nvSpPr>
          <p:cNvPr id="6" name="4 CuadroTexto">
            <a:extLst>
              <a:ext uri="{FF2B5EF4-FFF2-40B4-BE49-F238E27FC236}">
                <a16:creationId xmlns:a16="http://schemas.microsoft.com/office/drawing/2014/main" id="{FB3DB71E-D5EE-4E5A-9F02-5E0984C4E76C}"/>
              </a:ext>
            </a:extLst>
          </p:cNvPr>
          <p:cNvSpPr txBox="1">
            <a:spLocks noChangeArrowheads="1"/>
          </p:cNvSpPr>
          <p:nvPr/>
        </p:nvSpPr>
        <p:spPr>
          <a:xfrm>
            <a:off x="-123634" y="620688"/>
            <a:ext cx="2873681" cy="1620243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s-ES_tradnl" altLang="es-CL" sz="20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es-ES_tradnl" altLang="es-CL" sz="20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CAPA 1 </a:t>
            </a:r>
          </a:p>
          <a:p>
            <a:pPr algn="ctr"/>
            <a:endParaRPr lang="es-ES_tradnl" altLang="es-CL" sz="20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es-ES_tradnl" altLang="es-CL" sz="20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INFRAESTRUCTURA FÍSICA</a:t>
            </a:r>
          </a:p>
          <a:p>
            <a:pPr algn="ctr"/>
            <a:br>
              <a:rPr lang="es-ES_tradnl" altLang="es-CL" sz="15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br>
              <a:rPr lang="es-ES_tradnl" altLang="es-CL" sz="15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es-ES_tradnl" altLang="es-CL" sz="13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91D5AE1C-66D2-4F9B-AAA6-5D43517D91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36" y="2043481"/>
            <a:ext cx="2649188" cy="232258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FABCA206-5E90-42EE-A6A3-9168DC909B49}"/>
              </a:ext>
            </a:extLst>
          </p:cNvPr>
          <p:cNvSpPr/>
          <p:nvPr/>
        </p:nvSpPr>
        <p:spPr>
          <a:xfrm>
            <a:off x="185681" y="2502942"/>
            <a:ext cx="2366793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L" sz="1600" dirty="0">
                <a:solidFill>
                  <a:schemeClr val="bg1"/>
                </a:solidFill>
              </a:rPr>
              <a:t>Es indispensable disponer de un catastro confiable para generar conocimiento de la infraestructura</a:t>
            </a:r>
            <a:r>
              <a:rPr lang="es-CL" sz="1600" dirty="0">
                <a:solidFill>
                  <a:schemeClr val="tx1"/>
                </a:solidFill>
              </a:rPr>
              <a:t>.</a:t>
            </a:r>
          </a:p>
          <a:p>
            <a:pPr algn="just"/>
            <a:endParaRPr lang="es-CL" altLang="es-CL" sz="16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r>
              <a:rPr lang="es-CL" altLang="es-CL" sz="16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Debe existir una</a:t>
            </a:r>
          </a:p>
          <a:p>
            <a:pPr algn="just"/>
            <a:r>
              <a:rPr lang="es-CL" altLang="es-CL" sz="16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gestión base de</a:t>
            </a:r>
          </a:p>
          <a:p>
            <a:pPr algn="just"/>
            <a:r>
              <a:rPr lang="es-CL" altLang="es-CL" sz="16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activos.</a:t>
            </a:r>
          </a:p>
          <a:p>
            <a:pPr algn="just"/>
            <a:endParaRPr lang="es-CL" altLang="es-CL" sz="16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r>
              <a:rPr lang="es-CL" altLang="es-CL" sz="16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Debe incluir todos los activos físicos que intervienen en el proceso.</a:t>
            </a:r>
            <a:endParaRPr lang="es-CL" sz="1600" dirty="0"/>
          </a:p>
        </p:txBody>
      </p:sp>
      <p:sp>
        <p:nvSpPr>
          <p:cNvPr id="56" name="30 CuadroTexto">
            <a:extLst>
              <a:ext uri="{FF2B5EF4-FFF2-40B4-BE49-F238E27FC236}">
                <a16:creationId xmlns:a16="http://schemas.microsoft.com/office/drawing/2014/main" id="{1F98A185-5CBC-47B4-BFE4-D08446C3A370}"/>
              </a:ext>
            </a:extLst>
          </p:cNvPr>
          <p:cNvSpPr txBox="1"/>
          <p:nvPr/>
        </p:nvSpPr>
        <p:spPr>
          <a:xfrm>
            <a:off x="3009840" y="680817"/>
            <a:ext cx="762296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3000" b="1" dirty="0">
                <a:solidFill>
                  <a:srgbClr val="00B0F0"/>
                </a:solidFill>
                <a:cs typeface="Arial" pitchFamily="34" charset="0"/>
              </a:rPr>
              <a:t>Modelo de 5 Capas</a:t>
            </a:r>
          </a:p>
        </p:txBody>
      </p:sp>
      <p:grpSp>
        <p:nvGrpSpPr>
          <p:cNvPr id="58" name="Grupo 57">
            <a:extLst>
              <a:ext uri="{FF2B5EF4-FFF2-40B4-BE49-F238E27FC236}">
                <a16:creationId xmlns:a16="http://schemas.microsoft.com/office/drawing/2014/main" id="{50262FB9-46A3-4584-B7FC-DF3760EAA089}"/>
              </a:ext>
            </a:extLst>
          </p:cNvPr>
          <p:cNvGrpSpPr/>
          <p:nvPr/>
        </p:nvGrpSpPr>
        <p:grpSpPr>
          <a:xfrm>
            <a:off x="3070112" y="3179328"/>
            <a:ext cx="2370560" cy="667049"/>
            <a:chOff x="174807" y="3173335"/>
            <a:chExt cx="2371341" cy="667049"/>
          </a:xfrm>
          <a:solidFill>
            <a:schemeClr val="accent5">
              <a:lumMod val="20000"/>
              <a:lumOff val="80000"/>
            </a:schemeClr>
          </a:solidFill>
        </p:grpSpPr>
        <p:sp>
          <p:nvSpPr>
            <p:cNvPr id="59" name="Rectangle 20" descr="3">
              <a:extLst>
                <a:ext uri="{FF2B5EF4-FFF2-40B4-BE49-F238E27FC236}">
                  <a16:creationId xmlns:a16="http://schemas.microsoft.com/office/drawing/2014/main" id="{A5D82538-8A32-42A4-9AA5-757449D16D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4807" y="3173335"/>
              <a:ext cx="802107" cy="667049"/>
            </a:xfrm>
            <a:prstGeom prst="round2DiagRect">
              <a:avLst/>
            </a:prstGeom>
            <a:grpFill/>
            <a:ln w="12700">
              <a:noFill/>
              <a:miter lim="800000"/>
              <a:headEnd/>
              <a:tailEnd/>
            </a:ln>
          </p:spPr>
          <p:txBody>
            <a:bodyPr lIns="36000" tIns="36000" rIns="36000" bIns="36000" anchor="ctr"/>
            <a:lstStyle/>
            <a:p>
              <a:pPr defTabSz="914400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es-CL" sz="3600" b="1" kern="0" dirty="0">
                  <a:solidFill>
                    <a:schemeClr val="bg1"/>
                  </a:solidFill>
                  <a:latin typeface="Calibri" panose="020F0502020204030204" pitchFamily="34" charset="0"/>
                </a:rPr>
                <a:t>    3</a:t>
              </a:r>
            </a:p>
          </p:txBody>
        </p:sp>
        <p:sp>
          <p:nvSpPr>
            <p:cNvPr id="60" name="Diagrama de flujo: proceso 59">
              <a:extLst>
                <a:ext uri="{FF2B5EF4-FFF2-40B4-BE49-F238E27FC236}">
                  <a16:creationId xmlns:a16="http://schemas.microsoft.com/office/drawing/2014/main" id="{967B39E0-D3E3-419E-9E90-0FEAB8484DF5}"/>
                </a:ext>
              </a:extLst>
            </p:cNvPr>
            <p:cNvSpPr/>
            <p:nvPr/>
          </p:nvSpPr>
          <p:spPr>
            <a:xfrm>
              <a:off x="889418" y="3173760"/>
              <a:ext cx="1656730" cy="664682"/>
            </a:xfrm>
            <a:prstGeom prst="flowChartProcess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s-CL" sz="1100" b="1" dirty="0"/>
                <a:t>ALMACENAMIENTO Y COMUNICACIÓN</a:t>
              </a:r>
            </a:p>
          </p:txBody>
        </p:sp>
      </p:grpSp>
      <p:grpSp>
        <p:nvGrpSpPr>
          <p:cNvPr id="61" name="Grupo 60">
            <a:extLst>
              <a:ext uri="{FF2B5EF4-FFF2-40B4-BE49-F238E27FC236}">
                <a16:creationId xmlns:a16="http://schemas.microsoft.com/office/drawing/2014/main" id="{3A8DE908-562A-44BD-B5A1-074221EC2E45}"/>
              </a:ext>
            </a:extLst>
          </p:cNvPr>
          <p:cNvGrpSpPr/>
          <p:nvPr/>
        </p:nvGrpSpPr>
        <p:grpSpPr>
          <a:xfrm>
            <a:off x="3066298" y="3896720"/>
            <a:ext cx="2374375" cy="669335"/>
            <a:chOff x="24611" y="2279750"/>
            <a:chExt cx="2374375" cy="669335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62" name="Rectangle 20" descr="3">
              <a:extLst>
                <a:ext uri="{FF2B5EF4-FFF2-40B4-BE49-F238E27FC236}">
                  <a16:creationId xmlns:a16="http://schemas.microsoft.com/office/drawing/2014/main" id="{B94A30CF-0C3D-456B-A3C6-97E55A8979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11" y="2282036"/>
              <a:ext cx="802107" cy="667049"/>
            </a:xfrm>
            <a:prstGeom prst="round2DiagRect">
              <a:avLst/>
            </a:prstGeom>
            <a:grpFill/>
            <a:ln w="12700">
              <a:noFill/>
              <a:miter lim="800000"/>
              <a:headEnd/>
              <a:tailEnd/>
            </a:ln>
          </p:spPr>
          <p:txBody>
            <a:bodyPr lIns="36000" tIns="36000" rIns="36000" bIns="36000" anchor="ctr"/>
            <a:lstStyle/>
            <a:p>
              <a:pPr defTabSz="914400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es-CL" sz="3600" b="1" kern="0" dirty="0">
                  <a:solidFill>
                    <a:schemeClr val="bg1"/>
                  </a:solidFill>
                  <a:latin typeface="Calibri" panose="020F0502020204030204" pitchFamily="34" charset="0"/>
                </a:rPr>
                <a:t>    2</a:t>
              </a:r>
            </a:p>
          </p:txBody>
        </p:sp>
        <p:sp>
          <p:nvSpPr>
            <p:cNvPr id="63" name="Diagrama de flujo: proceso 62">
              <a:extLst>
                <a:ext uri="{FF2B5EF4-FFF2-40B4-BE49-F238E27FC236}">
                  <a16:creationId xmlns:a16="http://schemas.microsoft.com/office/drawing/2014/main" id="{193CB941-60E5-4671-BE43-D0B0FACD784A}"/>
                </a:ext>
              </a:extLst>
            </p:cNvPr>
            <p:cNvSpPr/>
            <p:nvPr/>
          </p:nvSpPr>
          <p:spPr>
            <a:xfrm>
              <a:off x="742802" y="2279750"/>
              <a:ext cx="1656184" cy="667049"/>
            </a:xfrm>
            <a:prstGeom prst="flowChartProcess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s-CL" sz="1100" b="1" dirty="0"/>
                <a:t>MEDICIÓN Y CONTROL</a:t>
              </a:r>
            </a:p>
          </p:txBody>
        </p:sp>
      </p:grpSp>
      <p:grpSp>
        <p:nvGrpSpPr>
          <p:cNvPr id="64" name="Grupo 63">
            <a:extLst>
              <a:ext uri="{FF2B5EF4-FFF2-40B4-BE49-F238E27FC236}">
                <a16:creationId xmlns:a16="http://schemas.microsoft.com/office/drawing/2014/main" id="{D0B381FC-CFD4-40FC-ABCB-CCFA660EE7AE}"/>
              </a:ext>
            </a:extLst>
          </p:cNvPr>
          <p:cNvGrpSpPr/>
          <p:nvPr/>
        </p:nvGrpSpPr>
        <p:grpSpPr>
          <a:xfrm>
            <a:off x="3066299" y="4613510"/>
            <a:ext cx="2374373" cy="682763"/>
            <a:chOff x="24611" y="2277206"/>
            <a:chExt cx="2374374" cy="682763"/>
          </a:xfrm>
        </p:grpSpPr>
        <p:sp>
          <p:nvSpPr>
            <p:cNvPr id="65" name="Rectangle 20" descr="3">
              <a:extLst>
                <a:ext uri="{FF2B5EF4-FFF2-40B4-BE49-F238E27FC236}">
                  <a16:creationId xmlns:a16="http://schemas.microsoft.com/office/drawing/2014/main" id="{A2FB2A33-FFBD-4CF4-862F-A8FED1819A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11" y="2282036"/>
              <a:ext cx="802107" cy="667049"/>
            </a:xfrm>
            <a:prstGeom prst="round2DiagRect">
              <a:avLst/>
            </a:prstGeom>
            <a:solidFill>
              <a:srgbClr val="1253A2"/>
            </a:solidFill>
            <a:ln w="12700">
              <a:solidFill>
                <a:srgbClr val="1253A2"/>
              </a:solidFill>
              <a:miter lim="800000"/>
              <a:headEnd/>
              <a:tailEnd/>
            </a:ln>
          </p:spPr>
          <p:txBody>
            <a:bodyPr lIns="36000" tIns="36000" rIns="36000" bIns="36000" anchor="ctr"/>
            <a:lstStyle/>
            <a:p>
              <a:pPr defTabSz="914400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es-CL" sz="3600" b="1" kern="0" dirty="0">
                  <a:solidFill>
                    <a:schemeClr val="bg1"/>
                  </a:solidFill>
                  <a:latin typeface="Calibri" panose="020F0502020204030204" pitchFamily="34" charset="0"/>
                </a:rPr>
                <a:t>    1</a:t>
              </a:r>
            </a:p>
          </p:txBody>
        </p:sp>
        <p:sp>
          <p:nvSpPr>
            <p:cNvPr id="66" name="Diagrama de flujo: proceso 65">
              <a:extLst>
                <a:ext uri="{FF2B5EF4-FFF2-40B4-BE49-F238E27FC236}">
                  <a16:creationId xmlns:a16="http://schemas.microsoft.com/office/drawing/2014/main" id="{FBA18F8C-2C5C-4F71-9EC2-1519285A35B2}"/>
                </a:ext>
              </a:extLst>
            </p:cNvPr>
            <p:cNvSpPr/>
            <p:nvPr/>
          </p:nvSpPr>
          <p:spPr>
            <a:xfrm>
              <a:off x="742801" y="2277206"/>
              <a:ext cx="1656184" cy="682763"/>
            </a:xfrm>
            <a:prstGeom prst="flowChartProcess">
              <a:avLst/>
            </a:prstGeom>
            <a:solidFill>
              <a:srgbClr val="1253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s-CL" sz="1200" b="1" dirty="0"/>
                <a:t>INFRAESTRUCTURA FÍSICA</a:t>
              </a:r>
            </a:p>
          </p:txBody>
        </p:sp>
      </p:grpSp>
      <p:grpSp>
        <p:nvGrpSpPr>
          <p:cNvPr id="67" name="Grupo 66">
            <a:extLst>
              <a:ext uri="{FF2B5EF4-FFF2-40B4-BE49-F238E27FC236}">
                <a16:creationId xmlns:a16="http://schemas.microsoft.com/office/drawing/2014/main" id="{08CD64EE-89BF-48CC-8EEB-2DE3357A7303}"/>
              </a:ext>
            </a:extLst>
          </p:cNvPr>
          <p:cNvGrpSpPr/>
          <p:nvPr/>
        </p:nvGrpSpPr>
        <p:grpSpPr>
          <a:xfrm>
            <a:off x="3058236" y="2469385"/>
            <a:ext cx="2382435" cy="667049"/>
            <a:chOff x="174807" y="3173335"/>
            <a:chExt cx="2263461" cy="667049"/>
          </a:xfrm>
          <a:solidFill>
            <a:schemeClr val="accent5">
              <a:lumMod val="20000"/>
              <a:lumOff val="80000"/>
            </a:schemeClr>
          </a:solidFill>
        </p:grpSpPr>
        <p:sp>
          <p:nvSpPr>
            <p:cNvPr id="68" name="Rectangle 20" descr="3">
              <a:extLst>
                <a:ext uri="{FF2B5EF4-FFF2-40B4-BE49-F238E27FC236}">
                  <a16:creationId xmlns:a16="http://schemas.microsoft.com/office/drawing/2014/main" id="{54625E7C-26B2-499D-A49C-303EC6048B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4807" y="3173335"/>
              <a:ext cx="802107" cy="667049"/>
            </a:xfrm>
            <a:prstGeom prst="round2DiagRect">
              <a:avLst/>
            </a:prstGeom>
            <a:grpFill/>
            <a:ln w="12700">
              <a:noFill/>
              <a:miter lim="800000"/>
              <a:headEnd/>
              <a:tailEnd/>
            </a:ln>
          </p:spPr>
          <p:txBody>
            <a:bodyPr lIns="36000" tIns="36000" rIns="36000" bIns="36000" anchor="ctr"/>
            <a:lstStyle/>
            <a:p>
              <a:pPr defTabSz="914400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es-CL" sz="3600" b="1" kern="0" dirty="0">
                  <a:solidFill>
                    <a:schemeClr val="bg1"/>
                  </a:solidFill>
                  <a:latin typeface="Calibri" panose="020F0502020204030204" pitchFamily="34" charset="0"/>
                </a:rPr>
                <a:t>    4</a:t>
              </a:r>
            </a:p>
          </p:txBody>
        </p:sp>
        <p:sp>
          <p:nvSpPr>
            <p:cNvPr id="69" name="Diagrama de flujo: proceso 68">
              <a:extLst>
                <a:ext uri="{FF2B5EF4-FFF2-40B4-BE49-F238E27FC236}">
                  <a16:creationId xmlns:a16="http://schemas.microsoft.com/office/drawing/2014/main" id="{0C08A78D-5C40-4B4B-A384-1B6CC2BF31BE}"/>
                </a:ext>
              </a:extLst>
            </p:cNvPr>
            <p:cNvSpPr/>
            <p:nvPr/>
          </p:nvSpPr>
          <p:spPr>
            <a:xfrm>
              <a:off x="864792" y="3173761"/>
              <a:ext cx="1573476" cy="664682"/>
            </a:xfrm>
            <a:prstGeom prst="flowChartProcess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s-CL" sz="1100" b="1" dirty="0"/>
                <a:t>VISUALIZACION Y GESTION DE DATOS</a:t>
              </a:r>
            </a:p>
          </p:txBody>
        </p:sp>
      </p:grpSp>
      <p:grpSp>
        <p:nvGrpSpPr>
          <p:cNvPr id="70" name="Grupo 69">
            <a:extLst>
              <a:ext uri="{FF2B5EF4-FFF2-40B4-BE49-F238E27FC236}">
                <a16:creationId xmlns:a16="http://schemas.microsoft.com/office/drawing/2014/main" id="{564013DA-9EAA-4D04-8F2F-0F77EC26D2C3}"/>
              </a:ext>
            </a:extLst>
          </p:cNvPr>
          <p:cNvGrpSpPr/>
          <p:nvPr/>
        </p:nvGrpSpPr>
        <p:grpSpPr>
          <a:xfrm>
            <a:off x="3058236" y="1767064"/>
            <a:ext cx="2382434" cy="667049"/>
            <a:chOff x="174807" y="3173335"/>
            <a:chExt cx="2193853" cy="667049"/>
          </a:xfrm>
          <a:solidFill>
            <a:schemeClr val="accent5">
              <a:lumMod val="20000"/>
              <a:lumOff val="80000"/>
            </a:schemeClr>
          </a:solidFill>
        </p:grpSpPr>
        <p:sp>
          <p:nvSpPr>
            <p:cNvPr id="71" name="Rectangle 20" descr="3">
              <a:extLst>
                <a:ext uri="{FF2B5EF4-FFF2-40B4-BE49-F238E27FC236}">
                  <a16:creationId xmlns:a16="http://schemas.microsoft.com/office/drawing/2014/main" id="{44B1C6AD-B76F-4F7A-8B38-B747177D2D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4807" y="3173335"/>
              <a:ext cx="802107" cy="667049"/>
            </a:xfrm>
            <a:prstGeom prst="round2DiagRect">
              <a:avLst/>
            </a:prstGeom>
            <a:grpFill/>
            <a:ln w="12700">
              <a:noFill/>
              <a:miter lim="800000"/>
              <a:headEnd/>
              <a:tailEnd/>
            </a:ln>
          </p:spPr>
          <p:txBody>
            <a:bodyPr lIns="36000" tIns="36000" rIns="36000" bIns="36000" anchor="ctr"/>
            <a:lstStyle/>
            <a:p>
              <a:pPr defTabSz="914400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es-CL" sz="3600" b="1" kern="0" dirty="0">
                  <a:solidFill>
                    <a:schemeClr val="bg1"/>
                  </a:solidFill>
                  <a:latin typeface="Calibri" panose="020F0502020204030204" pitchFamily="34" charset="0"/>
                </a:rPr>
                <a:t>    5</a:t>
              </a:r>
            </a:p>
          </p:txBody>
        </p:sp>
        <p:sp>
          <p:nvSpPr>
            <p:cNvPr id="72" name="Diagrama de flujo: proceso 71">
              <a:extLst>
                <a:ext uri="{FF2B5EF4-FFF2-40B4-BE49-F238E27FC236}">
                  <a16:creationId xmlns:a16="http://schemas.microsoft.com/office/drawing/2014/main" id="{4466CB71-35B6-41DF-B27B-B183D3FDA99C}"/>
                </a:ext>
              </a:extLst>
            </p:cNvPr>
            <p:cNvSpPr/>
            <p:nvPr/>
          </p:nvSpPr>
          <p:spPr>
            <a:xfrm>
              <a:off x="843573" y="3173760"/>
              <a:ext cx="1525087" cy="664683"/>
            </a:xfrm>
            <a:prstGeom prst="flowChartProcess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s-CL" sz="1100" b="1" dirty="0"/>
                <a:t>FUSION Y ANALISIS DE DATOS</a:t>
              </a:r>
            </a:p>
          </p:txBody>
        </p:sp>
      </p:grpSp>
      <p:pic>
        <p:nvPicPr>
          <p:cNvPr id="73" name="Imagen 72">
            <a:extLst>
              <a:ext uri="{FF2B5EF4-FFF2-40B4-BE49-F238E27FC236}">
                <a16:creationId xmlns:a16="http://schemas.microsoft.com/office/drawing/2014/main" id="{46E1F024-3C80-4249-9A2E-AEDF626BA595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121132" y="2640567"/>
            <a:ext cx="379840" cy="354518"/>
          </a:xfrm>
          <a:prstGeom prst="rect">
            <a:avLst/>
          </a:prstGeom>
        </p:spPr>
      </p:pic>
      <p:pic>
        <p:nvPicPr>
          <p:cNvPr id="74" name="Imagen 73">
            <a:extLst>
              <a:ext uri="{FF2B5EF4-FFF2-40B4-BE49-F238E27FC236}">
                <a16:creationId xmlns:a16="http://schemas.microsoft.com/office/drawing/2014/main" id="{2DCD2641-B62C-4B50-8202-F7C5B8DAB6EE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048230" y="1858003"/>
            <a:ext cx="448067" cy="442857"/>
          </a:xfrm>
          <a:prstGeom prst="rect">
            <a:avLst/>
          </a:prstGeom>
        </p:spPr>
      </p:pic>
      <p:pic>
        <p:nvPicPr>
          <p:cNvPr id="75" name="Imagen 74">
            <a:extLst>
              <a:ext uri="{FF2B5EF4-FFF2-40B4-BE49-F238E27FC236}">
                <a16:creationId xmlns:a16="http://schemas.microsoft.com/office/drawing/2014/main" id="{A5C4D896-5DA3-4E9E-AA7A-2F0AAA9FA103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100967" y="3318364"/>
            <a:ext cx="436959" cy="429014"/>
          </a:xfrm>
          <a:prstGeom prst="rect">
            <a:avLst/>
          </a:prstGeom>
        </p:spPr>
      </p:pic>
      <p:pic>
        <p:nvPicPr>
          <p:cNvPr id="76" name="Imagen 75">
            <a:extLst>
              <a:ext uri="{FF2B5EF4-FFF2-40B4-BE49-F238E27FC236}">
                <a16:creationId xmlns:a16="http://schemas.microsoft.com/office/drawing/2014/main" id="{F8848766-B830-4563-AE02-4A5289950D9B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110533" y="4736445"/>
            <a:ext cx="402113" cy="405943"/>
          </a:xfrm>
          <a:prstGeom prst="rect">
            <a:avLst/>
          </a:prstGeom>
        </p:spPr>
      </p:pic>
      <p:pic>
        <p:nvPicPr>
          <p:cNvPr id="77" name="Imagen 76">
            <a:extLst>
              <a:ext uri="{FF2B5EF4-FFF2-40B4-BE49-F238E27FC236}">
                <a16:creationId xmlns:a16="http://schemas.microsoft.com/office/drawing/2014/main" id="{EA4D1C4A-4446-4EAA-A76C-BA7BEDCCE9F8}"/>
              </a:ext>
            </a:extLst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</a:blip>
          <a:stretch>
            <a:fillRect/>
          </a:stretch>
        </p:blipFill>
        <p:spPr>
          <a:xfrm>
            <a:off x="3110533" y="3999849"/>
            <a:ext cx="436627" cy="444155"/>
          </a:xfrm>
          <a:prstGeom prst="rect">
            <a:avLst/>
          </a:prstGeom>
        </p:spPr>
      </p:pic>
      <p:pic>
        <p:nvPicPr>
          <p:cNvPr id="78" name="Imagen 77">
            <a:extLst>
              <a:ext uri="{FF2B5EF4-FFF2-40B4-BE49-F238E27FC236}">
                <a16:creationId xmlns:a16="http://schemas.microsoft.com/office/drawing/2014/main" id="{B13A6AFB-9728-4E1C-A648-DA40B0839D52}"/>
              </a:ext>
            </a:extLst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73043" y="1322762"/>
            <a:ext cx="6013688" cy="4649892"/>
          </a:xfrm>
          <a:prstGeom prst="rect">
            <a:avLst/>
          </a:prstGeom>
        </p:spPr>
      </p:pic>
      <p:pic>
        <p:nvPicPr>
          <p:cNvPr id="79" name="Imagen 78">
            <a:extLst>
              <a:ext uri="{FF2B5EF4-FFF2-40B4-BE49-F238E27FC236}">
                <a16:creationId xmlns:a16="http://schemas.microsoft.com/office/drawing/2014/main" id="{AC017CBB-D66B-475D-8860-AAC21CAFF152}"/>
              </a:ext>
            </a:extLst>
          </p:cNvPr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710224" y="311722"/>
            <a:ext cx="600376" cy="893629"/>
          </a:xfrm>
          <a:prstGeom prst="rect">
            <a:avLst/>
          </a:prstGeom>
        </p:spPr>
      </p:pic>
      <p:pic>
        <p:nvPicPr>
          <p:cNvPr id="80" name="Imagen 79">
            <a:extLst>
              <a:ext uri="{FF2B5EF4-FFF2-40B4-BE49-F238E27FC236}">
                <a16:creationId xmlns:a16="http://schemas.microsoft.com/office/drawing/2014/main" id="{C2E20187-20D2-4629-A3BC-8F5A269BC3B3}"/>
              </a:ext>
            </a:extLst>
          </p:cNvPr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9824" y="589140"/>
            <a:ext cx="600376" cy="893629"/>
          </a:xfrm>
          <a:prstGeom prst="rect">
            <a:avLst/>
          </a:prstGeom>
        </p:spPr>
      </p:pic>
      <p:pic>
        <p:nvPicPr>
          <p:cNvPr id="87" name="Imagen 86">
            <a:extLst>
              <a:ext uri="{FF2B5EF4-FFF2-40B4-BE49-F238E27FC236}">
                <a16:creationId xmlns:a16="http://schemas.microsoft.com/office/drawing/2014/main" id="{8C871BEF-3F68-48AD-BB21-E91E2F9C7B4C}"/>
              </a:ext>
            </a:extLst>
          </p:cNvPr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0783" y="3034385"/>
            <a:ext cx="671983" cy="582940"/>
          </a:xfrm>
          <a:prstGeom prst="rect">
            <a:avLst/>
          </a:prstGeom>
        </p:spPr>
      </p:pic>
      <p:pic>
        <p:nvPicPr>
          <p:cNvPr id="91" name="Imagen 90">
            <a:extLst>
              <a:ext uri="{FF2B5EF4-FFF2-40B4-BE49-F238E27FC236}">
                <a16:creationId xmlns:a16="http://schemas.microsoft.com/office/drawing/2014/main" id="{0A83E130-6031-4124-A0B4-D447EBE2AB56}"/>
              </a:ext>
            </a:extLst>
          </p:cNvPr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45705" y="2865997"/>
            <a:ext cx="671983" cy="582940"/>
          </a:xfrm>
          <a:prstGeom prst="rect">
            <a:avLst/>
          </a:prstGeom>
        </p:spPr>
      </p:pic>
      <p:pic>
        <p:nvPicPr>
          <p:cNvPr id="93" name="Imagen 92">
            <a:extLst>
              <a:ext uri="{FF2B5EF4-FFF2-40B4-BE49-F238E27FC236}">
                <a16:creationId xmlns:a16="http://schemas.microsoft.com/office/drawing/2014/main" id="{063204FD-3445-4027-B0B6-A862FDDFC303}"/>
              </a:ext>
            </a:extLst>
          </p:cNvPr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97804" y="5479274"/>
            <a:ext cx="504460" cy="437615"/>
          </a:xfrm>
          <a:prstGeom prst="rect">
            <a:avLst/>
          </a:prstGeom>
        </p:spPr>
      </p:pic>
      <p:pic>
        <p:nvPicPr>
          <p:cNvPr id="95" name="Imagen 94">
            <a:extLst>
              <a:ext uri="{FF2B5EF4-FFF2-40B4-BE49-F238E27FC236}">
                <a16:creationId xmlns:a16="http://schemas.microsoft.com/office/drawing/2014/main" id="{1A8FA4DB-EDAF-45C4-9856-1EA9E3827EA8}"/>
              </a:ext>
            </a:extLst>
          </p:cNvPr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04499" y="4240704"/>
            <a:ext cx="545151" cy="452753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8353B2D2-E733-4DAE-942A-AD801F14289D}"/>
              </a:ext>
            </a:extLst>
          </p:cNvPr>
          <p:cNvPicPr>
            <a:picLocks noChangeAspect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24829" y="3815186"/>
            <a:ext cx="395744" cy="654777"/>
          </a:xfrm>
          <a:prstGeom prst="rect">
            <a:avLst/>
          </a:prstGeom>
        </p:spPr>
      </p:pic>
      <p:pic>
        <p:nvPicPr>
          <p:cNvPr id="126" name="Imagen 125">
            <a:extLst>
              <a:ext uri="{FF2B5EF4-FFF2-40B4-BE49-F238E27FC236}">
                <a16:creationId xmlns:a16="http://schemas.microsoft.com/office/drawing/2014/main" id="{042A14DB-8790-44CD-925A-6037D8F36564}"/>
              </a:ext>
            </a:extLst>
          </p:cNvPr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111815" y="1699467"/>
            <a:ext cx="545151" cy="452753"/>
          </a:xfrm>
          <a:prstGeom prst="rect">
            <a:avLst/>
          </a:prstGeom>
        </p:spPr>
      </p:pic>
      <p:grpSp>
        <p:nvGrpSpPr>
          <p:cNvPr id="12" name="Grupo 11">
            <a:extLst>
              <a:ext uri="{FF2B5EF4-FFF2-40B4-BE49-F238E27FC236}">
                <a16:creationId xmlns:a16="http://schemas.microsoft.com/office/drawing/2014/main" id="{79666035-694E-42F0-B4AF-32E7C1183ECB}"/>
              </a:ext>
            </a:extLst>
          </p:cNvPr>
          <p:cNvGrpSpPr/>
          <p:nvPr/>
        </p:nvGrpSpPr>
        <p:grpSpPr>
          <a:xfrm>
            <a:off x="3111734" y="5989229"/>
            <a:ext cx="8751999" cy="545011"/>
            <a:chOff x="3111734" y="5989229"/>
            <a:chExt cx="8751999" cy="545011"/>
          </a:xfrm>
        </p:grpSpPr>
        <p:sp>
          <p:nvSpPr>
            <p:cNvPr id="127" name="Rectángulo 126">
              <a:extLst>
                <a:ext uri="{FF2B5EF4-FFF2-40B4-BE49-F238E27FC236}">
                  <a16:creationId xmlns:a16="http://schemas.microsoft.com/office/drawing/2014/main" id="{D4112EF7-1366-48FC-8B87-36F382787BAE}"/>
                </a:ext>
              </a:extLst>
            </p:cNvPr>
            <p:cNvSpPr/>
            <p:nvPr/>
          </p:nvSpPr>
          <p:spPr>
            <a:xfrm>
              <a:off x="5440668" y="5989229"/>
              <a:ext cx="6423065" cy="545011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endParaRPr lang="es-CL" sz="1300" dirty="0">
                <a:solidFill>
                  <a:schemeClr val="tx1"/>
                </a:solidFill>
              </a:endParaRPr>
            </a:p>
          </p:txBody>
        </p:sp>
        <p:sp>
          <p:nvSpPr>
            <p:cNvPr id="128" name="Rectángulo 127">
              <a:extLst>
                <a:ext uri="{FF2B5EF4-FFF2-40B4-BE49-F238E27FC236}">
                  <a16:creationId xmlns:a16="http://schemas.microsoft.com/office/drawing/2014/main" id="{57707428-9164-4CFA-AB24-E4C047A2714F}"/>
                </a:ext>
              </a:extLst>
            </p:cNvPr>
            <p:cNvSpPr/>
            <p:nvPr/>
          </p:nvSpPr>
          <p:spPr>
            <a:xfrm>
              <a:off x="3111734" y="5989229"/>
              <a:ext cx="2328935" cy="545011"/>
            </a:xfrm>
            <a:prstGeom prst="rect">
              <a:avLst/>
            </a:prstGeom>
            <a:solidFill>
              <a:srgbClr val="01A7E5"/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5128" tIns="77216" rIns="135128" bIns="77216" numCol="1" spcCol="1270" anchor="ctr" anchorCtr="0">
              <a:noAutofit/>
            </a:bodyPr>
            <a:lstStyle/>
            <a:p>
              <a:pPr lvl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CL" sz="1500" b="1" kern="1200" dirty="0"/>
                <a:t>Soluciones innovadoras</a:t>
              </a:r>
            </a:p>
          </p:txBody>
        </p:sp>
        <p:pic>
          <p:nvPicPr>
            <p:cNvPr id="3074" name="Picture 2" descr="Resultado de imagen para dorot">
              <a:extLst>
                <a:ext uri="{FF2B5EF4-FFF2-40B4-BE49-F238E27FC236}">
                  <a16:creationId xmlns:a16="http://schemas.microsoft.com/office/drawing/2014/main" id="{92DC7BCE-4EB7-479D-B8BB-EBFEAA8A9A7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08887" y="6022454"/>
              <a:ext cx="850600" cy="4918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Imagen 8">
              <a:extLst>
                <a:ext uri="{FF2B5EF4-FFF2-40B4-BE49-F238E27FC236}">
                  <a16:creationId xmlns:a16="http://schemas.microsoft.com/office/drawing/2014/main" id="{B5DA7CFA-8A9E-4F94-BA96-CA62A1F0EEBE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8569614" y="6015800"/>
              <a:ext cx="807460" cy="491868"/>
            </a:xfrm>
            <a:prstGeom prst="rect">
              <a:avLst/>
            </a:prstGeom>
          </p:spPr>
        </p:pic>
        <p:pic>
          <p:nvPicPr>
            <p:cNvPr id="11" name="Imagen 10">
              <a:extLst>
                <a:ext uri="{FF2B5EF4-FFF2-40B4-BE49-F238E27FC236}">
                  <a16:creationId xmlns:a16="http://schemas.microsoft.com/office/drawing/2014/main" id="{240F71F2-06EE-46B6-86D8-4CC687E1CB00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10741978" y="6038339"/>
              <a:ext cx="510172" cy="49590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26273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FF00FF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ipo_x0020_de_x0020_documento xmlns="9ed0710f-8579-435b-b97d-328723e38d9d">7</Tipo_x0020_de_x0020_documento>
    <PublishingExpirationDate xmlns="http://schemas.microsoft.com/sharepoint/v3" xsi:nil="true"/>
    <PublishingStartDate xmlns="http://schemas.microsoft.com/sharepoint/v3" xsi:nil="true"/>
    <Categoria xmlns="9ed0710f-8579-435b-b97d-328723e38d9d">3</Categoria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84A912B3E0B9F34FAF1B2CC55E151A34" ma:contentTypeVersion="5" ma:contentTypeDescription="Crear nuevo documento." ma:contentTypeScope="" ma:versionID="21d8972b2f9f2f9ed0c616b59af32bd3">
  <xsd:schema xmlns:xsd="http://www.w3.org/2001/XMLSchema" xmlns:xs="http://www.w3.org/2001/XMLSchema" xmlns:p="http://schemas.microsoft.com/office/2006/metadata/properties" xmlns:ns1="http://schemas.microsoft.com/sharepoint/v3" xmlns:ns2="9ed0710f-8579-435b-b97d-328723e38d9d" xmlns:ns3="e4ffb747-f023-4a7b-b404-7516483762fd" targetNamespace="http://schemas.microsoft.com/office/2006/metadata/properties" ma:root="true" ma:fieldsID="47bf2c93a7ce9c43e82063522d62e36c" ns1:_="" ns2:_="" ns3:_="">
    <xsd:import namespace="http://schemas.microsoft.com/sharepoint/v3"/>
    <xsd:import namespace="9ed0710f-8579-435b-b97d-328723e38d9d"/>
    <xsd:import namespace="e4ffb747-f023-4a7b-b404-7516483762fd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2:Categoria" minOccurs="0"/>
                <xsd:element ref="ns2:Tipo_x0020_de_x0020_documento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Fecha de inicio programada" ma:description="Fecha de inicio programada es una columna del sitio que crea la característica Publicación. Se usa para especificar la fecha y la hora a la que esta página se presentará por primera vez a los visitantes del sitio." ma:hidden="true" ma:internalName="PublishingStartDate">
      <xsd:simpleType>
        <xsd:restriction base="dms:Unknown"/>
      </xsd:simpleType>
    </xsd:element>
    <xsd:element name="PublishingExpirationDate" ma:index="9" nillable="true" ma:displayName="Fecha de finalización programada" ma:description="Fecha de finalización programada es una columna del sitio que crea la característica Publicación. Se usa para especificar la fecha y la hora a la que esta página dejará de presentarse a los visitantes del sitio." ma:hidden="true" ma:internalName="PublishingExpiration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ed0710f-8579-435b-b97d-328723e38d9d" elementFormDefault="qualified">
    <xsd:import namespace="http://schemas.microsoft.com/office/2006/documentManagement/types"/>
    <xsd:import namespace="http://schemas.microsoft.com/office/infopath/2007/PartnerControls"/>
    <xsd:element name="Categoria" ma:index="10" nillable="true" ma:displayName="Categoria" ma:list="{a5c62150-8284-4f81-a2bd-0a15d82efd22}" ma:internalName="Categoria" ma:showField="Title">
      <xsd:simpleType>
        <xsd:restriction base="dms:Lookup"/>
      </xsd:simpleType>
    </xsd:element>
    <xsd:element name="Tipo_x0020_de_x0020_documento" ma:index="11" nillable="true" ma:displayName="Tipo de documento" ma:list="{1eff81b1-7611-4f2e-8d56-f36dc53170e5}" ma:internalName="Tipo_x0020_de_x0020_documento" ma:showField="Title">
      <xsd:simpleType>
        <xsd:restriction base="dms:Lookup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ffb747-f023-4a7b-b404-7516483762fd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Compartido con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Detalles de uso compartido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i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LongProperties xmlns="http://schemas.microsoft.com/office/2006/metadata/longProperties"/>
</file>

<file path=customXml/itemProps1.xml><?xml version="1.0" encoding="utf-8"?>
<ds:datastoreItem xmlns:ds="http://schemas.openxmlformats.org/officeDocument/2006/customXml" ds:itemID="{3D3BE929-68E6-4E95-B581-378985EFD8BA}">
  <ds:schemaRefs>
    <ds:schemaRef ds:uri="http://purl.org/dc/elements/1.1/"/>
    <ds:schemaRef ds:uri="http://schemas.microsoft.com/office/2006/documentManagement/types"/>
    <ds:schemaRef ds:uri="http://schemas.openxmlformats.org/package/2006/metadata/core-properties"/>
    <ds:schemaRef ds:uri="http://purl.org/dc/terms/"/>
    <ds:schemaRef ds:uri="http://purl.org/dc/dcmitype/"/>
    <ds:schemaRef ds:uri="e4ffb747-f023-4a7b-b404-7516483762fd"/>
    <ds:schemaRef ds:uri="http://schemas.microsoft.com/office/infopath/2007/PartnerControls"/>
    <ds:schemaRef ds:uri="9ed0710f-8579-435b-b97d-328723e38d9d"/>
    <ds:schemaRef ds:uri="http://schemas.microsoft.com/sharepoint/v3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AFC5DFB6-A383-4736-BD48-C53CF9A3F31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9ed0710f-8579-435b-b97d-328723e38d9d"/>
    <ds:schemaRef ds:uri="e4ffb747-f023-4a7b-b404-7516483762f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05BEA94-4DA0-4F42-8DBD-EB00EC293B58}">
  <ds:schemaRefs>
    <ds:schemaRef ds:uri="http://schemas.microsoft.com/office/2006/metadata/long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11066</TotalTime>
  <Words>5944</Words>
  <Application>Microsoft Office PowerPoint</Application>
  <PresentationFormat>Panorámica</PresentationFormat>
  <Paragraphs>1093</Paragraphs>
  <Slides>46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17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46</vt:i4>
      </vt:variant>
    </vt:vector>
  </HeadingPairs>
  <TitlesOfParts>
    <vt:vector size="64" baseType="lpstr">
      <vt:lpstr>Arial Unicode MS</vt:lpstr>
      <vt:lpstr>ＭＳ Ｐゴシック</vt:lpstr>
      <vt:lpstr>ＭＳ Ｐゴシック</vt:lpstr>
      <vt:lpstr>Arial</vt:lpstr>
      <vt:lpstr>Arial (Headings)</vt:lpstr>
      <vt:lpstr>Arial Narrow</vt:lpstr>
      <vt:lpstr>Avenir Roman</vt:lpstr>
      <vt:lpstr>Calibri</vt:lpstr>
      <vt:lpstr>Calibri Light</vt:lpstr>
      <vt:lpstr>Cambria Math</vt:lpstr>
      <vt:lpstr>Century Gothic</vt:lpstr>
      <vt:lpstr>Helvetica</vt:lpstr>
      <vt:lpstr>Myriad Pro Semibold</vt:lpstr>
      <vt:lpstr>Tahoma</vt:lpstr>
      <vt:lpstr>Trebuchet MS</vt:lpstr>
      <vt:lpstr>Wingdings</vt:lpstr>
      <vt:lpstr>ヒラギノ角ゴ Pro W3</vt:lpstr>
      <vt:lpstr>Tema de Office</vt:lpstr>
      <vt:lpstr>Presentación de PowerPoint</vt:lpstr>
      <vt:lpstr>Presentación de PowerPoint</vt:lpstr>
      <vt:lpstr>CONTEXTO: COMPLEJIDAD OPERACIONAL</vt:lpstr>
      <vt:lpstr>OPORTUNIDADES</vt:lpstr>
      <vt:lpstr>VISION ESVAL Y AGUAS DEL VALLE</vt:lpstr>
      <vt:lpstr>OBJETIVOS DE LA GESTIÓN INTEGRAL DE REDES</vt:lpstr>
      <vt:lpstr>Presentación de PowerPoint</vt:lpstr>
      <vt:lpstr>MODELO DE GESTIÓN INTEGRAL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MODELO DE GESTIÓN INTEGRAL</vt:lpstr>
      <vt:lpstr>MODELO DE GESTIÓN INTEGRAL</vt:lpstr>
      <vt:lpstr>MODELO DE GESTIÓN INTEGRAL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CONCLUSIONES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Plantilla Presentación Estandar</dc:title>
  <dc:creator>Mariela Vicencio P. (Esval S.A.)</dc:creator>
  <cp:lastModifiedBy>Gonzalo Murillo V. (Esval S.A.)</cp:lastModifiedBy>
  <cp:revision>782</cp:revision>
  <cp:lastPrinted>2016-02-24T17:26:04Z</cp:lastPrinted>
  <dcterms:modified xsi:type="dcterms:W3CDTF">2019-05-08T14:36:28Z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haredWithUsers">
    <vt:lpwstr/>
  </property>
</Properties>
</file>