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740" r:id="rId3"/>
    <p:sldId id="756" r:id="rId4"/>
    <p:sldId id="283" r:id="rId5"/>
    <p:sldId id="758" r:id="rId6"/>
    <p:sldId id="502" r:id="rId7"/>
    <p:sldId id="503" r:id="rId8"/>
    <p:sldId id="737" r:id="rId9"/>
    <p:sldId id="759" r:id="rId10"/>
    <p:sldId id="760" r:id="rId11"/>
    <p:sldId id="284" r:id="rId12"/>
    <p:sldId id="292" r:id="rId1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6969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orrea\AppData\Roaming\Microsoft\Excel\BD%2520Costos%2520Unitarios%2520AP-AS%25202016-18%2520rev%2520PCJ%20(version%201)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orrea\AppData\Roaming\Microsoft\Excel\BD%2520Costos%2520Unitarios%2520AP-AS%25202016-18%2520rev%2520PCJ%20(version%201).xlsb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orrea\AppData\Roaming\Microsoft\Excel\BD%2520Costos%2520Unitarios%2520AP-AS%25202016-18%2520rev%2520PCJ%20(version%201).xlsb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equipoaguas-my.sharepoint.com/personal/pcorrea_esval_cl/Documents/23%20Actuales/05%20Lodos/PPT/Nuevos%20Graficos%20rev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lacalle\AppData\Local\Microsoft\Windows\Temporary%20Internet%20Files\Content.Outlook\L5TF9IH2\Nuevos%20Graficos%20rev030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OPEX Emisario Submarino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'Base rev costos'!$E$41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'Base rev costos'!$D$42:$D$46</c:f>
              <c:strCache>
                <c:ptCount val="5"/>
                <c:pt idx="0">
                  <c:v>Energía</c:v>
                </c:pt>
                <c:pt idx="1">
                  <c:v>Personal</c:v>
                </c:pt>
                <c:pt idx="2">
                  <c:v>Mantención</c:v>
                </c:pt>
                <c:pt idx="3">
                  <c:v>Químicos</c:v>
                </c:pt>
                <c:pt idx="4">
                  <c:v>Residuos</c:v>
                </c:pt>
              </c:strCache>
            </c:strRef>
          </c:cat>
          <c:val>
            <c:numRef>
              <c:f>'Base rev costos'!$E$42:$E$46</c:f>
              <c:numCache>
                <c:formatCode>#,##0.0</c:formatCode>
                <c:ptCount val="5"/>
                <c:pt idx="0">
                  <c:v>6.8451596055530484</c:v>
                </c:pt>
                <c:pt idx="1">
                  <c:v>5.2261878333040546</c:v>
                </c:pt>
                <c:pt idx="2">
                  <c:v>5.2160063666428966</c:v>
                </c:pt>
                <c:pt idx="3">
                  <c:v>1.5030505854335829</c:v>
                </c:pt>
                <c:pt idx="4">
                  <c:v>2.4838783264012432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7A-4087-B8DD-455C1C8907F0}"/>
            </c:ext>
          </c:extLst>
        </c:ser>
        <c:ser>
          <c:idx val="1"/>
          <c:order val="1"/>
          <c:tx>
            <c:strRef>
              <c:f>'Base rev costos'!$I$41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'Base rev costos'!$D$42:$D$46</c:f>
              <c:strCache>
                <c:ptCount val="5"/>
                <c:pt idx="0">
                  <c:v>Energía</c:v>
                </c:pt>
                <c:pt idx="1">
                  <c:v>Personal</c:v>
                </c:pt>
                <c:pt idx="2">
                  <c:v>Mantención</c:v>
                </c:pt>
                <c:pt idx="3">
                  <c:v>Químicos</c:v>
                </c:pt>
                <c:pt idx="4">
                  <c:v>Residuos</c:v>
                </c:pt>
              </c:strCache>
            </c:strRef>
          </c:cat>
          <c:val>
            <c:numRef>
              <c:f>'Base rev costos'!$I$42:$I$46</c:f>
              <c:numCache>
                <c:formatCode>#,##0.0</c:formatCode>
                <c:ptCount val="5"/>
                <c:pt idx="0">
                  <c:v>6.3258019063162436</c:v>
                </c:pt>
                <c:pt idx="1">
                  <c:v>5.47790972214269</c:v>
                </c:pt>
                <c:pt idx="2">
                  <c:v>4.7102496039839901</c:v>
                </c:pt>
                <c:pt idx="3">
                  <c:v>0.70115858082651905</c:v>
                </c:pt>
                <c:pt idx="4">
                  <c:v>3.172392570035373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7A-4087-B8DD-455C1C8907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36607312"/>
        <c:axId val="-1550697456"/>
      </c:barChart>
      <c:catAx>
        <c:axId val="-1636607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550697456"/>
        <c:crosses val="autoZero"/>
        <c:auto val="1"/>
        <c:lblAlgn val="ctr"/>
        <c:lblOffset val="100"/>
        <c:noMultiLvlLbl val="0"/>
      </c:catAx>
      <c:valAx>
        <c:axId val="-15506974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[$/m3]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#,##0.0" sourceLinked="1"/>
        <c:majorTickMark val="in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636607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OPEX Lagunas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'Base rev costos'!$E$41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'Base rev costos'!$D$47:$D$51</c:f>
              <c:strCache>
                <c:ptCount val="5"/>
                <c:pt idx="0">
                  <c:v>Energía</c:v>
                </c:pt>
                <c:pt idx="1">
                  <c:v>Personal</c:v>
                </c:pt>
                <c:pt idx="2">
                  <c:v>Mantención</c:v>
                </c:pt>
                <c:pt idx="3">
                  <c:v>Químicos</c:v>
                </c:pt>
                <c:pt idx="4">
                  <c:v>Lodos y Residuos</c:v>
                </c:pt>
              </c:strCache>
            </c:strRef>
          </c:cat>
          <c:val>
            <c:numRef>
              <c:f>'Base rev costos'!$E$47:$E$51</c:f>
              <c:numCache>
                <c:formatCode>#,##0.0</c:formatCode>
                <c:ptCount val="5"/>
                <c:pt idx="0">
                  <c:v>40.584793270138348</c:v>
                </c:pt>
                <c:pt idx="1">
                  <c:v>9.5846279939051851</c:v>
                </c:pt>
                <c:pt idx="2">
                  <c:v>16.20497870531392</c:v>
                </c:pt>
                <c:pt idx="3">
                  <c:v>26.265370478736759</c:v>
                </c:pt>
                <c:pt idx="4">
                  <c:v>15.54190913399116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FD-4A36-9597-4B164E2ABA1D}"/>
            </c:ext>
          </c:extLst>
        </c:ser>
        <c:ser>
          <c:idx val="1"/>
          <c:order val="1"/>
          <c:tx>
            <c:strRef>
              <c:f>'Base rev costos'!$I$41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'Base rev costos'!$D$47:$D$51</c:f>
              <c:strCache>
                <c:ptCount val="5"/>
                <c:pt idx="0">
                  <c:v>Energía</c:v>
                </c:pt>
                <c:pt idx="1">
                  <c:v>Personal</c:v>
                </c:pt>
                <c:pt idx="2">
                  <c:v>Mantención</c:v>
                </c:pt>
                <c:pt idx="3">
                  <c:v>Químicos</c:v>
                </c:pt>
                <c:pt idx="4">
                  <c:v>Lodos y Residuos</c:v>
                </c:pt>
              </c:strCache>
            </c:strRef>
          </c:cat>
          <c:val>
            <c:numRef>
              <c:f>'Base rev costos'!$I$47:$I$51</c:f>
              <c:numCache>
                <c:formatCode>#,##0.0</c:formatCode>
                <c:ptCount val="5"/>
                <c:pt idx="0">
                  <c:v>55.312320989021401</c:v>
                </c:pt>
                <c:pt idx="1">
                  <c:v>21.26486031001853</c:v>
                </c:pt>
                <c:pt idx="2">
                  <c:v>24.506247754368161</c:v>
                </c:pt>
                <c:pt idx="3">
                  <c:v>35.401312055047953</c:v>
                </c:pt>
                <c:pt idx="4">
                  <c:v>41.670907195309297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FD-4A36-9597-4B164E2ABA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41051072"/>
        <c:axId val="-1641302480"/>
      </c:barChart>
      <c:catAx>
        <c:axId val="-164105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641302480"/>
        <c:crosses val="autoZero"/>
        <c:auto val="1"/>
        <c:lblAlgn val="ctr"/>
        <c:lblOffset val="100"/>
        <c:noMultiLvlLbl val="0"/>
      </c:catAx>
      <c:valAx>
        <c:axId val="-16413024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[$/m3]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#,##0.0" sourceLinked="1"/>
        <c:majorTickMark val="in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641051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OPEX Lodos Activados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'Base rev costos'!$E$41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03605980650836E-3"/>
                  <c:y val="9.25925925925926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72B-42E5-8F39-B3E2BBBCCC6E}"/>
                </c:ext>
              </c:extLst>
            </c:dLbl>
            <c:dLbl>
              <c:idx val="4"/>
              <c:layout>
                <c:manualLayout>
                  <c:x val="-1.40721196130166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72B-42E5-8F39-B3E2BBBCCC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'Base rev costos'!$D$52:$D$56</c:f>
              <c:strCache>
                <c:ptCount val="5"/>
                <c:pt idx="0">
                  <c:v>Energía</c:v>
                </c:pt>
                <c:pt idx="1">
                  <c:v>Personal</c:v>
                </c:pt>
                <c:pt idx="2">
                  <c:v>Mantención</c:v>
                </c:pt>
                <c:pt idx="3">
                  <c:v>Químicos</c:v>
                </c:pt>
                <c:pt idx="4">
                  <c:v>Lodos y Residuos</c:v>
                </c:pt>
              </c:strCache>
            </c:strRef>
          </c:cat>
          <c:val>
            <c:numRef>
              <c:f>'Base rev costos'!$E$52:$E$56</c:f>
              <c:numCache>
                <c:formatCode>#,##0.0</c:formatCode>
                <c:ptCount val="5"/>
                <c:pt idx="0">
                  <c:v>43.290796257330527</c:v>
                </c:pt>
                <c:pt idx="1">
                  <c:v>19.171250897674451</c:v>
                </c:pt>
                <c:pt idx="2">
                  <c:v>26.054321026574531</c:v>
                </c:pt>
                <c:pt idx="3">
                  <c:v>10.05006329834162</c:v>
                </c:pt>
                <c:pt idx="4">
                  <c:v>57.253948677601812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2B-42E5-8F39-B3E2BBBCCC6E}"/>
            </c:ext>
          </c:extLst>
        </c:ser>
        <c:ser>
          <c:idx val="1"/>
          <c:order val="1"/>
          <c:tx>
            <c:strRef>
              <c:f>'Base rev costos'!$I$41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4072119613016699E-2"/>
                  <c:y val="4.243778136006669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72B-42E5-8F39-B3E2BBBCCC6E}"/>
                </c:ext>
              </c:extLst>
            </c:dLbl>
            <c:dLbl>
              <c:idx val="4"/>
              <c:layout>
                <c:manualLayout>
                  <c:x val="1.40721196130166E-2"/>
                  <c:y val="-4.62962962962967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71329441339621E-2"/>
                      <c:h val="5.54862933799942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072B-42E5-8F39-B3E2BBBCCC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'Base rev costos'!$D$52:$D$56</c:f>
              <c:strCache>
                <c:ptCount val="5"/>
                <c:pt idx="0">
                  <c:v>Energía</c:v>
                </c:pt>
                <c:pt idx="1">
                  <c:v>Personal</c:v>
                </c:pt>
                <c:pt idx="2">
                  <c:v>Mantención</c:v>
                </c:pt>
                <c:pt idx="3">
                  <c:v>Químicos</c:v>
                </c:pt>
                <c:pt idx="4">
                  <c:v>Lodos y Residuos</c:v>
                </c:pt>
              </c:strCache>
            </c:strRef>
          </c:cat>
          <c:val>
            <c:numRef>
              <c:f>'Base rev costos'!$I$52:$I$56</c:f>
              <c:numCache>
                <c:formatCode>#,##0.0</c:formatCode>
                <c:ptCount val="5"/>
                <c:pt idx="0">
                  <c:v>44.462344689549397</c:v>
                </c:pt>
                <c:pt idx="1">
                  <c:v>24.65367561778433</c:v>
                </c:pt>
                <c:pt idx="2">
                  <c:v>40.515720785410103</c:v>
                </c:pt>
                <c:pt idx="3">
                  <c:v>22.938841623261741</c:v>
                </c:pt>
                <c:pt idx="4">
                  <c:v>56.646892201166906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72B-42E5-8F39-B3E2BBBCCC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11238032"/>
        <c:axId val="-1611235712"/>
      </c:barChart>
      <c:catAx>
        <c:axId val="-1611238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611235712"/>
        <c:crosses val="autoZero"/>
        <c:auto val="1"/>
        <c:lblAlgn val="ctr"/>
        <c:lblOffset val="100"/>
        <c:noMultiLvlLbl val="0"/>
      </c:catAx>
      <c:valAx>
        <c:axId val="-16112357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[$/m3]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#,##0.0" sourceLinked="1"/>
        <c:majorTickMark val="in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611238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Evolución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costo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unitario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tratamiento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'Proyección Caudales'!$P$81</c:f>
              <c:strCache>
                <c:ptCount val="1"/>
                <c:pt idx="0">
                  <c:v>Emisario Submarino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7D-4838-BF13-4AE5B4295F7C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7D-4838-BF13-4AE5B4295F7C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087D-4838-BF13-4AE5B4295F7C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087D-4838-BF13-4AE5B4295F7C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087D-4838-BF13-4AE5B4295F7C}"/>
              </c:ext>
            </c:extLst>
          </c:dPt>
          <c:dLbls>
            <c:dLbl>
              <c:idx val="0"/>
              <c:layout>
                <c:manualLayout>
                  <c:x val="-4.1666666666666699E-2"/>
                  <c:y val="-4.1666666666666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87D-4838-BF13-4AE5B4295F7C}"/>
                </c:ext>
              </c:extLst>
            </c:dLbl>
            <c:dLbl>
              <c:idx val="4"/>
              <c:layout>
                <c:manualLayout>
                  <c:x val="-3.6111111111111101E-2"/>
                  <c:y val="-5.5555555555555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87D-4838-BF13-4AE5B4295F7C}"/>
                </c:ext>
              </c:extLst>
            </c:dLbl>
            <c:dLbl>
              <c:idx val="9"/>
              <c:layout>
                <c:manualLayout>
                  <c:x val="-1.6666666666666701E-2"/>
                  <c:y val="-4.6296296296296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87D-4838-BF13-4AE5B4295F7C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'Proyección Caudales'!$R$75:$AA$75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'Proyección Caudales'!$R$81:$AA$81</c:f>
              <c:numCache>
                <c:formatCode>0.00</c:formatCode>
                <c:ptCount val="10"/>
                <c:pt idx="0">
                  <c:v>21.274282717334831</c:v>
                </c:pt>
                <c:pt idx="1">
                  <c:v>21.262070336560289</c:v>
                </c:pt>
                <c:pt idx="2">
                  <c:v>20.352626640775409</c:v>
                </c:pt>
                <c:pt idx="3">
                  <c:v>20.774090027971631</c:v>
                </c:pt>
                <c:pt idx="4">
                  <c:v>20.38751238330482</c:v>
                </c:pt>
                <c:pt idx="5">
                  <c:v>21.958785923289451</c:v>
                </c:pt>
                <c:pt idx="6">
                  <c:v>21.9764227997962</c:v>
                </c:pt>
                <c:pt idx="7">
                  <c:v>22.410519435392921</c:v>
                </c:pt>
                <c:pt idx="8">
                  <c:v>22.61677880918274</c:v>
                </c:pt>
                <c:pt idx="9">
                  <c:v>22.909158648523761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087D-4838-BF13-4AE5B4295F7C}"/>
            </c:ext>
          </c:extLst>
        </c:ser>
        <c:ser>
          <c:idx val="1"/>
          <c:order val="1"/>
          <c:tx>
            <c:strRef>
              <c:f>'Proyección Caudales'!$P$87</c:f>
              <c:strCache>
                <c:ptCount val="1"/>
                <c:pt idx="0">
                  <c:v>Laguna Aireada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chemeClr val="accent2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087D-4838-BF13-4AE5B4295F7C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chemeClr val="accent2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087D-4838-BF13-4AE5B4295F7C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chemeClr val="accent2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087D-4838-BF13-4AE5B4295F7C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chemeClr val="accent2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087D-4838-BF13-4AE5B4295F7C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chemeClr val="accent2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087D-4838-BF13-4AE5B4295F7C}"/>
              </c:ext>
            </c:extLst>
          </c:dPt>
          <c:dLbls>
            <c:dLbl>
              <c:idx val="0"/>
              <c:layout>
                <c:manualLayout>
                  <c:x val="-0.05"/>
                  <c:y val="4.62962962962961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087D-4838-BF13-4AE5B4295F7C}"/>
                </c:ext>
              </c:extLst>
            </c:dLbl>
            <c:dLbl>
              <c:idx val="4"/>
              <c:layout>
                <c:manualLayout>
                  <c:x val="-2.7777777777778798E-3"/>
                  <c:y val="3.7037037037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087D-4838-BF13-4AE5B4295F7C}"/>
                </c:ext>
              </c:extLst>
            </c:dLbl>
            <c:dLbl>
              <c:idx val="9"/>
              <c:layout>
                <c:manualLayout>
                  <c:x val="-1.0185067526416E-16"/>
                  <c:y val="-3.2407407407407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087D-4838-BF13-4AE5B4295F7C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'Proyección Caudales'!$R$75:$AA$75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'Proyección Caudales'!$R$87:$AA$87</c:f>
              <c:numCache>
                <c:formatCode>0.00</c:formatCode>
                <c:ptCount val="10"/>
                <c:pt idx="0">
                  <c:v>108.18167958208539</c:v>
                </c:pt>
                <c:pt idx="1">
                  <c:v>118.2224924995589</c:v>
                </c:pt>
                <c:pt idx="2">
                  <c:v>142.08694151998299</c:v>
                </c:pt>
                <c:pt idx="3">
                  <c:v>147.21761968666951</c:v>
                </c:pt>
                <c:pt idx="4">
                  <c:v>178.15564830376539</c:v>
                </c:pt>
                <c:pt idx="5">
                  <c:v>189.67167378000769</c:v>
                </c:pt>
                <c:pt idx="6">
                  <c:v>189.64841028034979</c:v>
                </c:pt>
                <c:pt idx="7">
                  <c:v>210.42691855553019</c:v>
                </c:pt>
                <c:pt idx="8">
                  <c:v>214.52047270617081</c:v>
                </c:pt>
                <c:pt idx="9">
                  <c:v>217.44065965008971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9-087D-4838-BF13-4AE5B4295F7C}"/>
            </c:ext>
          </c:extLst>
        </c:ser>
        <c:ser>
          <c:idx val="2"/>
          <c:order val="2"/>
          <c:tx>
            <c:strRef>
              <c:f>'Proyección Caudales'!$P$93</c:f>
              <c:strCache>
                <c:ptCount val="1"/>
                <c:pt idx="0">
                  <c:v>Lodos Activados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087D-4838-BF13-4AE5B4295F7C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D-087D-4838-BF13-4AE5B4295F7C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F-087D-4838-BF13-4AE5B4295F7C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1-087D-4838-BF13-4AE5B4295F7C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3-087D-4838-BF13-4AE5B4295F7C}"/>
              </c:ext>
            </c:extLst>
          </c:dPt>
          <c:dLbls>
            <c:dLbl>
              <c:idx val="0"/>
              <c:layout>
                <c:manualLayout>
                  <c:x val="-0.05"/>
                  <c:y val="-4.6296296296296301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087D-4838-BF13-4AE5B4295F7C}"/>
                </c:ext>
              </c:extLst>
            </c:dLbl>
            <c:dLbl>
              <c:idx val="4"/>
              <c:layout>
                <c:manualLayout>
                  <c:x val="-4.1666666666666699E-2"/>
                  <c:y val="-5.555555555555549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087D-4838-BF13-4AE5B4295F7C}"/>
                </c:ext>
              </c:extLst>
            </c:dLbl>
            <c:dLbl>
              <c:idx val="9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087D-4838-BF13-4AE5B4295F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'Proyección Caudales'!$R$75:$AA$75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'Proyección Caudales'!$R$93:$AA$93</c:f>
              <c:numCache>
                <c:formatCode>0.00</c:formatCode>
                <c:ptCount val="10"/>
                <c:pt idx="0">
                  <c:v>155.820380157523</c:v>
                </c:pt>
                <c:pt idx="1">
                  <c:v>171.4855105951894</c:v>
                </c:pt>
                <c:pt idx="2">
                  <c:v>183.7531749065221</c:v>
                </c:pt>
                <c:pt idx="3">
                  <c:v>171.00040782410611</c:v>
                </c:pt>
                <c:pt idx="4">
                  <c:v>189.2174749171725</c:v>
                </c:pt>
                <c:pt idx="5">
                  <c:v>202.312831733736</c:v>
                </c:pt>
                <c:pt idx="6">
                  <c:v>202.994036272773</c:v>
                </c:pt>
                <c:pt idx="7">
                  <c:v>198.0082373134544</c:v>
                </c:pt>
                <c:pt idx="8">
                  <c:v>200.0339976997675</c:v>
                </c:pt>
                <c:pt idx="9">
                  <c:v>202.49805328969049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6-087D-4838-BF13-4AE5B4295F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546347152"/>
        <c:axId val="-1546344320"/>
      </c:lineChart>
      <c:catAx>
        <c:axId val="-1546347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546344320"/>
        <c:crosses val="autoZero"/>
        <c:auto val="1"/>
        <c:lblAlgn val="ctr"/>
        <c:lblOffset val="100"/>
        <c:noMultiLvlLbl val="0"/>
      </c:catAx>
      <c:valAx>
        <c:axId val="-15463443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$/m3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0" sourceLinked="0"/>
        <c:majorTickMark val="in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54634715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rgbClr val="00529C"/>
      </a:solidFill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 err="1">
                <a:solidFill>
                  <a:schemeClr val="bg2">
                    <a:lumMod val="25000"/>
                  </a:schemeClr>
                </a:solidFill>
              </a:rPr>
              <a:t>Escenario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</a:rPr>
              <a:t>esperado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</a:rPr>
              <a:t>respecto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</a:rPr>
              <a:t> al 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</a:rPr>
              <a:t>transporte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</a:rPr>
              <a:t> y 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</a:rPr>
              <a:t>disposición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</a:rPr>
              <a:t> de </a:t>
            </a:r>
            <a:r>
              <a:rPr lang="en-US" sz="1200" dirty="0" err="1">
                <a:solidFill>
                  <a:schemeClr val="bg2">
                    <a:lumMod val="25000"/>
                  </a:schemeClr>
                </a:solidFill>
              </a:rPr>
              <a:t>Lodos</a:t>
            </a:r>
            <a:endParaRPr lang="es-CL" sz="1200" dirty="0">
              <a:solidFill>
                <a:schemeClr val="bg2">
                  <a:lumMod val="25000"/>
                </a:schemeClr>
              </a:solidFill>
            </a:endParaRPr>
          </a:p>
        </c:rich>
      </c:tx>
      <c:layout>
        <c:manualLayout>
          <c:xMode val="edge"/>
          <c:yMode val="edge"/>
          <c:x val="0.152201224846894"/>
          <c:y val="4.62962962962963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Lodos!$O$95</c:f>
              <c:strCache>
                <c:ptCount val="1"/>
                <c:pt idx="0">
                  <c:v>MM$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Lodos!$N$96:$N$100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Lodos!$O$96:$O$100</c:f>
              <c:numCache>
                <c:formatCode>0</c:formatCode>
                <c:ptCount val="5"/>
                <c:pt idx="0">
                  <c:v>1800.4</c:v>
                </c:pt>
                <c:pt idx="1">
                  <c:v>1570.4</c:v>
                </c:pt>
                <c:pt idx="2">
                  <c:v>1334</c:v>
                </c:pt>
                <c:pt idx="3">
                  <c:v>1334</c:v>
                </c:pt>
                <c:pt idx="4">
                  <c:v>1334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04-4416-BF85-3A7BC7F475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13962224"/>
        <c:axId val="-1613976608"/>
      </c:barChart>
      <c:lineChart>
        <c:grouping val="standard"/>
        <c:varyColors val="0"/>
        <c:ser>
          <c:idx val="1"/>
          <c:order val="1"/>
          <c:tx>
            <c:strRef>
              <c:f>Lodos!$P$95</c:f>
              <c:strCache>
                <c:ptCount val="1"/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Lodos!$N$96:$N$100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Lodos!$P$96:$P$100</c:f>
              <c:numCache>
                <c:formatCode>0%</c:formatCode>
                <c:ptCount val="5"/>
                <c:pt idx="0">
                  <c:v>1</c:v>
                </c:pt>
                <c:pt idx="1">
                  <c:v>0.872</c:v>
                </c:pt>
                <c:pt idx="2">
                  <c:v>0.74099999999999999</c:v>
                </c:pt>
                <c:pt idx="3">
                  <c:v>0.74099999999999999</c:v>
                </c:pt>
                <c:pt idx="4">
                  <c:v>0.74099999999999999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404-4416-BF85-3A7BC7F475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613982352"/>
        <c:axId val="-1613984400"/>
      </c:lineChart>
      <c:catAx>
        <c:axId val="-1613962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613976608"/>
        <c:crosses val="autoZero"/>
        <c:auto val="1"/>
        <c:lblAlgn val="ctr"/>
        <c:lblOffset val="100"/>
        <c:noMultiLvlLbl val="0"/>
      </c:catAx>
      <c:valAx>
        <c:axId val="-161397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613962224"/>
        <c:crosses val="autoZero"/>
        <c:crossBetween val="between"/>
      </c:valAx>
      <c:valAx>
        <c:axId val="-1613984400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-1613982352"/>
        <c:crosses val="max"/>
        <c:crossBetween val="between"/>
      </c:valAx>
      <c:catAx>
        <c:axId val="-161398235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16139844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s-C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611D3-BC6D-4B1B-86DB-AE543A8BC489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88663-E87E-4050-86B4-D47F00AD70C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31313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sz="1100" dirty="0"/>
              <a:t>Propuesta</a:t>
            </a:r>
            <a:r>
              <a:rPr lang="es-CL" sz="1100" baseline="0" dirty="0"/>
              <a:t> de valor asociada a:</a:t>
            </a:r>
          </a:p>
          <a:p>
            <a:r>
              <a:rPr lang="es-CL" sz="1100" baseline="0" dirty="0"/>
              <a:t>Reúso de aguas tratadas (Club de golf </a:t>
            </a:r>
            <a:r>
              <a:rPr lang="es-CL" sz="1100" baseline="0" dirty="0" err="1"/>
              <a:t>Cachagua</a:t>
            </a:r>
            <a:r>
              <a:rPr lang="es-CL" sz="1100" baseline="0" dirty="0"/>
              <a:t>, La Laguna, futuro </a:t>
            </a:r>
            <a:r>
              <a:rPr lang="es-CL" sz="1100" baseline="0" dirty="0" err="1"/>
              <a:t>Maintencillo</a:t>
            </a:r>
            <a:r>
              <a:rPr lang="es-CL" sz="1100" baseline="0" dirty="0"/>
              <a:t>-Marbella)</a:t>
            </a:r>
          </a:p>
          <a:p>
            <a:r>
              <a:rPr lang="es-CL" sz="1100" baseline="0" dirty="0"/>
              <a:t>Posible reúso de las aguas tratadas en localidades como Algarrobo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8D2243-A50F-4C54-9E7B-9B9F235B9A43}" type="slidenum">
              <a:rPr lang="es-CL" smtClean="0"/>
              <a:pPr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48748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Asociado al riesgo de incumplimientos y normativo, se ha trabajado durante estos años en tres líneas de acción: tratamiento secundario (principalmente las lagunas), aguas residuales y línea de lodos (tratamiento)</a:t>
            </a:r>
          </a:p>
          <a:p>
            <a:r>
              <a:rPr lang="es-CL" dirty="0"/>
              <a:t>Laminas de apoyo mitigaciones de Placilla, reposición de difusores El Molino (</a:t>
            </a:r>
            <a:r>
              <a:rPr lang="es-CL" dirty="0" err="1"/>
              <a:t>Capex</a:t>
            </a:r>
            <a:r>
              <a:rPr lang="es-CL" dirty="0"/>
              <a:t> 2017-2018)</a:t>
            </a:r>
          </a:p>
          <a:p>
            <a:r>
              <a:rPr lang="es-CL" dirty="0"/>
              <a:t>Renovación de difusores El Molino</a:t>
            </a:r>
          </a:p>
          <a:p>
            <a:r>
              <a:rPr lang="es-CL" dirty="0"/>
              <a:t>Mitigaciones de Placilla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8D2243-A50F-4C54-9E7B-9B9F235B9A43}" type="slidenum">
              <a:rPr lang="es-CL" smtClean="0"/>
              <a:pPr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75075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13A654-2E8A-4F74-8230-B7BE091C8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C9DE191-BDEB-4CEE-A102-6A0482C2FA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A3C464-7E51-49B6-B65E-F68ECE20C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A761E7-2F3F-4F9B-81C6-D558F04B0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FC2AB2-C72B-4790-9675-38A8C41DE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74977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BC71E7-128D-42C1-ACE9-546A191EE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413FCD3-D464-436F-9BEA-76E90172D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AA7E39-F05F-405A-978C-AEDA66FA2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676ADF-EA38-4AD6-B762-EB3C829BE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E97597-5AF1-4659-81B9-FC3A416F6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9808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220BFEB-9E33-46F2-B34F-DD5882D2A7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F9C2CE3-58EB-454B-942C-002B8B85D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9804276-3DD2-4086-84A7-7BDBEB27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478747-B661-4896-856C-0579E4B9C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2B4759-339C-446B-BD9B-0A577228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4576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085C13-3946-4CE2-A050-095DBB3E5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C9AC8E-4E84-4210-9739-E9383B317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73D2C0A-9217-45B3-8D74-E6E67857E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A9AF95-65EF-44C6-A2B2-9D0FFDD0A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28459E-2E89-4D68-A288-C53DAFB74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28935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F46FBA-D0F0-4588-BE58-04E7AD4C1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E1152CB-C1B8-4955-BB6F-A974CBBBF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36425E-86C7-44F7-B78F-B3CC5A57D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4E0C64-40EA-493F-8976-1D85B9CE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C54B6B-467E-4114-89AB-9F52E32E1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20633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1205F6-4FB5-4065-92A2-64FA4907B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252E34-2A30-4D00-9ED6-929655DE8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D67980-90F3-4A2D-81DD-9F8AFBD568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BAACA2-53BF-45A2-A73D-041084866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868F297-1B84-4AE8-839C-E79EE1D11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581974-ADC4-4688-B7FA-3866B5299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08390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C59DF9-B358-4E3C-8F33-092CDFBB0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AF3A6B-989B-4E25-A87E-B20A88AC1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6AFFA0F-CD8D-44D2-89C8-B2323264FB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D76043A-3DE8-445F-9C31-B118A65145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77ECDB5-81CD-4F68-A908-37394E632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C623DDF-D14D-4C72-8D51-1563AAB1C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F3A128-C9B0-467B-810F-3218865E8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444B73B-A6CB-43E6-AC5E-32178F91E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23640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4765D4-E59D-4A1E-AEA9-705955BDE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67E93B-9EE0-4176-B70E-8AC4B1A07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6DF2F64-9C7B-4F3F-A25A-285B2558B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79978FA-60D5-449E-8FDA-A19EC0501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08548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6BCA449-DBCD-4F09-8F67-FEE2D82CE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E66F144-5CE9-4B52-AE36-7DE1697BD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2BC36B9-A9A3-41D9-97B2-AD076BA8B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0750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2BA363-5645-44AF-959C-E24AC805B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4A90BD7-9F9D-475B-A871-C420743D7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9E28775-6D05-4FEE-8504-B45C6E776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F7C38F6-7F60-4917-905D-0FF50A03A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F831AF3-6BDF-4C33-92F5-E5D2553C6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5C54530-2294-41AB-A4F7-F5607D2F2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3545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C8CD6-EC99-49BD-9772-88A0FDFCA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CBD14C1-984C-4416-A296-B02BF3C3D3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030DBF-8FF8-49F4-A724-853590BF62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7ECE16C-41AF-45E7-BDB1-D34DF3EE8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F6668DB-0C03-4AC2-9255-3F09A64B0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E69A67-FC8D-41AA-9805-5549C4A2F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7846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CFE11D7-B9B5-4C88-B376-C8E1E9251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DC36936-96C3-453F-AC71-3421DC288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EBAA7D-C2D7-4A5F-958E-401CE4283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DA23B-469D-4A37-BBBF-7771047960A2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835727-EDC0-4212-943B-0A023B9B72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D2BD70C-10C5-40E7-A9F7-33CF9D3F4B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1AF64-4020-4076-AE76-41DFE13674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5855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8.png"/><Relationship Id="rId7" Type="http://schemas.openxmlformats.org/officeDocument/2006/relationships/image" Target="../media/image42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10" Type="http://schemas.openxmlformats.org/officeDocument/2006/relationships/image" Target="../media/image45.png"/><Relationship Id="rId4" Type="http://schemas.openxmlformats.org/officeDocument/2006/relationships/image" Target="../media/image39.emf"/><Relationship Id="rId9" Type="http://schemas.openxmlformats.org/officeDocument/2006/relationships/image" Target="../media/image44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8.png"/><Relationship Id="rId7" Type="http://schemas.openxmlformats.org/officeDocument/2006/relationships/image" Target="../media/image28.svg"/><Relationship Id="rId12" Type="http://schemas.openxmlformats.org/officeDocument/2006/relationships/image" Target="../media/image3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5" Type="http://schemas.openxmlformats.org/officeDocument/2006/relationships/image" Target="../media/image26.svg"/><Relationship Id="rId10" Type="http://schemas.openxmlformats.org/officeDocument/2006/relationships/image" Target="../media/image31.JPG"/><Relationship Id="rId4" Type="http://schemas.openxmlformats.org/officeDocument/2006/relationships/image" Target="../media/image25.png"/><Relationship Id="rId9" Type="http://schemas.openxmlformats.org/officeDocument/2006/relationships/image" Target="../media/image30.jpeg"/><Relationship Id="rId1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742" y="1605000"/>
            <a:ext cx="3130835" cy="1228141"/>
          </a:xfrm>
          <a:prstGeom prst="rect">
            <a:avLst/>
          </a:prstGeom>
        </p:spPr>
      </p:pic>
      <p:sp>
        <p:nvSpPr>
          <p:cNvPr id="6" name="Subtítulo 2">
            <a:extLst>
              <a:ext uri="{FF2B5EF4-FFF2-40B4-BE49-F238E27FC236}">
                <a16:creationId xmlns:a16="http://schemas.microsoft.com/office/drawing/2014/main" id="{5DABDC76-1AAB-4521-BA18-B7A4317E5A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265" y="4022536"/>
            <a:ext cx="5042419" cy="1960704"/>
          </a:xfrm>
        </p:spPr>
        <p:txBody>
          <a:bodyPr>
            <a:normAutofit/>
          </a:bodyPr>
          <a:lstStyle/>
          <a:p>
            <a:r>
              <a:rPr lang="es-CL" sz="2800" b="1" dirty="0">
                <a:solidFill>
                  <a:schemeClr val="bg1"/>
                </a:solidFill>
              </a:rPr>
              <a:t>Gerencia de Operaciones</a:t>
            </a:r>
          </a:p>
          <a:p>
            <a:r>
              <a:rPr lang="es-CL" dirty="0">
                <a:solidFill>
                  <a:schemeClr val="bg1"/>
                </a:solidFill>
              </a:rPr>
              <a:t>Subgerencia de Tratamiento</a:t>
            </a:r>
          </a:p>
          <a:p>
            <a:r>
              <a:rPr lang="es-CL" dirty="0">
                <a:solidFill>
                  <a:schemeClr val="bg1"/>
                </a:solidFill>
              </a:rPr>
              <a:t>Saneamiento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DBE381B6-78F2-4B93-9FD0-D39D530A06AA}"/>
              </a:ext>
            </a:extLst>
          </p:cNvPr>
          <p:cNvSpPr txBox="1">
            <a:spLocks/>
          </p:cNvSpPr>
          <p:nvPr/>
        </p:nvSpPr>
        <p:spPr>
          <a:xfrm>
            <a:off x="306938" y="3544535"/>
            <a:ext cx="6292645" cy="99828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CL" sz="2000" dirty="0">
              <a:latin typeface="+mn-lt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A15D84F-7816-41B5-88DE-BEDC4DE693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12" y="-89452"/>
            <a:ext cx="12219024" cy="703690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64BC05F-B837-49C9-91FC-D053D05A03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056" y="707670"/>
            <a:ext cx="3130835" cy="1228141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8ED14842-4A5C-4B30-AF68-9EA6FD95FAF7}"/>
              </a:ext>
            </a:extLst>
          </p:cNvPr>
          <p:cNvSpPr txBox="1">
            <a:spLocks/>
          </p:cNvSpPr>
          <p:nvPr/>
        </p:nvSpPr>
        <p:spPr>
          <a:xfrm>
            <a:off x="932050" y="2750118"/>
            <a:ext cx="5042419" cy="323312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3600" b="1" dirty="0">
                <a:solidFill>
                  <a:schemeClr val="bg1"/>
                </a:solidFill>
              </a:rPr>
              <a:t>Saneamiento de la Región de Valparaíso</a:t>
            </a:r>
          </a:p>
          <a:p>
            <a:endParaRPr lang="es-CL" sz="2800" b="1" dirty="0">
              <a:solidFill>
                <a:schemeClr val="bg1"/>
              </a:solidFill>
            </a:endParaRPr>
          </a:p>
          <a:p>
            <a:endParaRPr lang="es-CL" sz="2800" b="1" dirty="0">
              <a:solidFill>
                <a:schemeClr val="bg1"/>
              </a:solidFill>
            </a:endParaRPr>
          </a:p>
          <a:p>
            <a:endParaRPr lang="es-CL" sz="2800" b="1" dirty="0">
              <a:solidFill>
                <a:schemeClr val="bg1"/>
              </a:solidFill>
            </a:endParaRPr>
          </a:p>
          <a:p>
            <a:r>
              <a:rPr lang="es-CL" sz="2200" b="1" dirty="0">
                <a:solidFill>
                  <a:schemeClr val="bg1"/>
                </a:solidFill>
              </a:rPr>
              <a:t>Gerencia de Operaciones</a:t>
            </a:r>
          </a:p>
          <a:p>
            <a:r>
              <a:rPr lang="es-CL" sz="1900" b="1" dirty="0">
                <a:solidFill>
                  <a:schemeClr val="bg1"/>
                </a:solidFill>
              </a:rPr>
              <a:t>Subgerencia de Tratamiento</a:t>
            </a:r>
            <a:endParaRPr lang="es-C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742" y="1605000"/>
            <a:ext cx="3130835" cy="1228141"/>
          </a:xfrm>
          <a:prstGeom prst="rect">
            <a:avLst/>
          </a:prstGeom>
        </p:spPr>
      </p:pic>
      <p:sp>
        <p:nvSpPr>
          <p:cNvPr id="6" name="Subtítulo 2">
            <a:extLst>
              <a:ext uri="{FF2B5EF4-FFF2-40B4-BE49-F238E27FC236}">
                <a16:creationId xmlns:a16="http://schemas.microsoft.com/office/drawing/2014/main" id="{5DABDC76-1AAB-4521-BA18-B7A4317E5A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265" y="4022536"/>
            <a:ext cx="5042419" cy="1960704"/>
          </a:xfrm>
        </p:spPr>
        <p:txBody>
          <a:bodyPr>
            <a:normAutofit/>
          </a:bodyPr>
          <a:lstStyle/>
          <a:p>
            <a:r>
              <a:rPr lang="es-CL" sz="2800" b="1" dirty="0">
                <a:solidFill>
                  <a:schemeClr val="bg1"/>
                </a:solidFill>
              </a:rPr>
              <a:t>Gerencia de Operaciones</a:t>
            </a:r>
          </a:p>
          <a:p>
            <a:r>
              <a:rPr lang="es-CL" dirty="0">
                <a:solidFill>
                  <a:schemeClr val="bg1"/>
                </a:solidFill>
              </a:rPr>
              <a:t>Subgerencia de Tratamiento</a:t>
            </a:r>
          </a:p>
          <a:p>
            <a:r>
              <a:rPr lang="es-CL" dirty="0">
                <a:solidFill>
                  <a:schemeClr val="bg1"/>
                </a:solidFill>
              </a:rPr>
              <a:t>Saneamiento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DBE381B6-78F2-4B93-9FD0-D39D530A06AA}"/>
              </a:ext>
            </a:extLst>
          </p:cNvPr>
          <p:cNvSpPr txBox="1">
            <a:spLocks/>
          </p:cNvSpPr>
          <p:nvPr/>
        </p:nvSpPr>
        <p:spPr>
          <a:xfrm>
            <a:off x="306938" y="3544535"/>
            <a:ext cx="6292645" cy="99828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CL" sz="2000" dirty="0">
              <a:latin typeface="+mn-lt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A15D84F-7816-41B5-88DE-BEDC4DE693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12" y="-89452"/>
            <a:ext cx="12219024" cy="703690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64BC05F-B837-49C9-91FC-D053D05A03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056" y="707670"/>
            <a:ext cx="3130835" cy="1228141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8ED14842-4A5C-4B30-AF68-9EA6FD95FAF7}"/>
              </a:ext>
            </a:extLst>
          </p:cNvPr>
          <p:cNvSpPr txBox="1">
            <a:spLocks/>
          </p:cNvSpPr>
          <p:nvPr/>
        </p:nvSpPr>
        <p:spPr>
          <a:xfrm>
            <a:off x="932050" y="2750118"/>
            <a:ext cx="5042419" cy="323312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3600" b="1" dirty="0">
                <a:solidFill>
                  <a:schemeClr val="bg1"/>
                </a:solidFill>
              </a:rPr>
              <a:t>Saneamiento de la Región de Valparaíso</a:t>
            </a:r>
          </a:p>
          <a:p>
            <a:endParaRPr lang="es-CL" sz="2800" b="1" dirty="0">
              <a:solidFill>
                <a:schemeClr val="bg1"/>
              </a:solidFill>
            </a:endParaRPr>
          </a:p>
          <a:p>
            <a:endParaRPr lang="es-CL" sz="2800" b="1" dirty="0">
              <a:solidFill>
                <a:schemeClr val="bg1"/>
              </a:solidFill>
            </a:endParaRPr>
          </a:p>
          <a:p>
            <a:endParaRPr lang="es-CL" sz="2800" b="1" dirty="0">
              <a:solidFill>
                <a:schemeClr val="bg1"/>
              </a:solidFill>
            </a:endParaRPr>
          </a:p>
          <a:p>
            <a:r>
              <a:rPr lang="es-CL" sz="2200" b="1" dirty="0">
                <a:solidFill>
                  <a:schemeClr val="bg1"/>
                </a:solidFill>
              </a:rPr>
              <a:t>Gerencia de Operaciones</a:t>
            </a:r>
          </a:p>
          <a:p>
            <a:r>
              <a:rPr lang="es-CL" sz="1900" b="1" dirty="0">
                <a:solidFill>
                  <a:schemeClr val="bg1"/>
                </a:solidFill>
              </a:rPr>
              <a:t>Subgerencia de Tratamiento</a:t>
            </a:r>
            <a:endParaRPr lang="es-C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367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1"/>
            <a:ext cx="12192001" cy="685363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sp useBgFill="1">
        <p:nvSpPr>
          <p:cNvPr id="17412" name="Rectángulo 26">
            <a:extLst>
              <a:ext uri="{FF2B5EF4-FFF2-40B4-BE49-F238E27FC236}">
                <a16:creationId xmlns:a16="http://schemas.microsoft.com/office/drawing/2014/main" id="{3F34837E-B3A0-419C-B2B0-8663E6278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26" y="5699125"/>
            <a:ext cx="2862263" cy="75088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9" tIns="45719" rIns="45719" bIns="45719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17417" name="CuadroTexto 11">
            <a:extLst>
              <a:ext uri="{FF2B5EF4-FFF2-40B4-BE49-F238E27FC236}">
                <a16:creationId xmlns:a16="http://schemas.microsoft.com/office/drawing/2014/main" id="{C5B576DD-A812-4168-AC33-A3EF63299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1093470"/>
            <a:ext cx="3757612" cy="38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altLang="es-CL" sz="1400" b="1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Verificación de Hermeticidad:</a:t>
            </a:r>
            <a:endParaRPr lang="en-US" altLang="es-CL" sz="1400" b="1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18" name="CuadroTexto 11">
            <a:extLst>
              <a:ext uri="{FF2B5EF4-FFF2-40B4-BE49-F238E27FC236}">
                <a16:creationId xmlns:a16="http://schemas.microsoft.com/office/drawing/2014/main" id="{78CAF6FA-9B63-4054-9E87-26F7F9C14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1536241"/>
            <a:ext cx="83836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just"/>
            <a:r>
              <a:rPr lang="es-CL" altLang="es-CL" sz="1200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Inspección visual de todo el largo de la tubería y sus uniones a fin de comprobar la inexistencia de fugas.</a:t>
            </a:r>
            <a:endParaRPr lang="en-US" altLang="es-CL" sz="1200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19" name="CuadroTexto 11">
            <a:extLst>
              <a:ext uri="{FF2B5EF4-FFF2-40B4-BE49-F238E27FC236}">
                <a16:creationId xmlns:a16="http://schemas.microsoft.com/office/drawing/2014/main" id="{CE583FB2-065C-44FB-9681-873B833F8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1976067"/>
            <a:ext cx="4324350" cy="38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altLang="es-CL" sz="1400" b="1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Revisión del estado de infraestructura: </a:t>
            </a:r>
            <a:endParaRPr lang="en-US" altLang="es-CL" sz="1400" b="1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20" name="CuadroTexto 11">
            <a:extLst>
              <a:ext uri="{FF2B5EF4-FFF2-40B4-BE49-F238E27FC236}">
                <a16:creationId xmlns:a16="http://schemas.microsoft.com/office/drawing/2014/main" id="{6A4D99B7-4126-4469-99FB-B4F55199C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2401384"/>
            <a:ext cx="82926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just"/>
            <a:r>
              <a:rPr lang="es-CL" altLang="es-CL" sz="1200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Chequeo de la existencia y del estado de la tubería y de todos los elementos físicos constituyentes del emisario submarino, para que funcione de manera correcta.</a:t>
            </a:r>
            <a:endParaRPr lang="en-US" altLang="es-CL" sz="1200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21" name="CuadroTexto 11">
            <a:extLst>
              <a:ext uri="{FF2B5EF4-FFF2-40B4-BE49-F238E27FC236}">
                <a16:creationId xmlns:a16="http://schemas.microsoft.com/office/drawing/2014/main" id="{F416AAFC-1FC8-4470-9CE0-6D2636090A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3056001"/>
            <a:ext cx="4999037" cy="38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altLang="es-CL" sz="1400" b="1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Revisión del estado de funcionamiento: </a:t>
            </a:r>
            <a:endParaRPr lang="en-US" altLang="es-CL" sz="1400" b="1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22" name="CuadroTexto 11">
            <a:extLst>
              <a:ext uri="{FF2B5EF4-FFF2-40B4-BE49-F238E27FC236}">
                <a16:creationId xmlns:a16="http://schemas.microsoft.com/office/drawing/2014/main" id="{35273AFF-237F-4BB9-B112-A7C80ABB1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3571114"/>
            <a:ext cx="82926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just"/>
            <a:r>
              <a:rPr lang="es-CL" altLang="es-CL" sz="1200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Verificación del emisario con el fin de comprobar su buen funcionamiento y operatividad, como parte del proceso de tratamiento y disposición final de aguas servidas.</a:t>
            </a:r>
            <a:endParaRPr lang="en-US" altLang="es-CL" sz="1200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23" name="CuadroTexto 11">
            <a:extLst>
              <a:ext uri="{FF2B5EF4-FFF2-40B4-BE49-F238E27FC236}">
                <a16:creationId xmlns:a16="http://schemas.microsoft.com/office/drawing/2014/main" id="{78F2D7F3-9DAC-4119-B37F-C080BC2F5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4278035"/>
            <a:ext cx="4999038" cy="38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altLang="es-CL" sz="1400" b="1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Detección y descripción de anomalías:</a:t>
            </a:r>
            <a:endParaRPr lang="en-US" altLang="es-CL" sz="1400" b="1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24" name="CuadroTexto 11">
            <a:extLst>
              <a:ext uri="{FF2B5EF4-FFF2-40B4-BE49-F238E27FC236}">
                <a16:creationId xmlns:a16="http://schemas.microsoft.com/office/drawing/2014/main" id="{E8DA365D-A83B-4BD7-8D52-BF5E15F94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4719253"/>
            <a:ext cx="84081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just"/>
            <a:r>
              <a:rPr lang="es-CL" altLang="es-CL" sz="1200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Localización de todas aquellas singularidades o situaciones, que no son parte de la condición original, o modificaciones realizadas durante la vida útil del emisario, y que puedan afectar su funcionamiento normal.</a:t>
            </a:r>
            <a:endParaRPr lang="en-US" altLang="es-CL" sz="1200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25" name="CuadroTexto 11">
            <a:extLst>
              <a:ext uri="{FF2B5EF4-FFF2-40B4-BE49-F238E27FC236}">
                <a16:creationId xmlns:a16="http://schemas.microsoft.com/office/drawing/2014/main" id="{A745E90E-A0D6-440C-906C-C36EB9E77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5429659"/>
            <a:ext cx="4999038" cy="38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altLang="es-CL" sz="1400" b="1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Corrección de Defectos Menores:</a:t>
            </a:r>
            <a:endParaRPr lang="en-US" altLang="es-CL" sz="1400" b="1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17426" name="CuadroTexto 11">
            <a:extLst>
              <a:ext uri="{FF2B5EF4-FFF2-40B4-BE49-F238E27FC236}">
                <a16:creationId xmlns:a16="http://schemas.microsoft.com/office/drawing/2014/main" id="{5E6D5566-BBFF-4D1C-903A-A5BDCBC19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758" y="5854136"/>
            <a:ext cx="8317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just"/>
            <a:r>
              <a:rPr lang="es-CL" altLang="es-CL" sz="1200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Durante la inspección deberá procederse al apriete de los pernos, limpieza de difusores obturados, retiro de elementos que puedan ocasionar enredos cerca de la tubería y otros defectos menores.</a:t>
            </a:r>
            <a:endParaRPr lang="en-US" altLang="es-CL" sz="1200" dirty="0">
              <a:solidFill>
                <a:schemeClr val="bg2">
                  <a:lumMod val="25000"/>
                </a:schemeClr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C1540F85-1A5B-43FA-B3AF-0862E97BCAE3}"/>
              </a:ext>
            </a:extLst>
          </p:cNvPr>
          <p:cNvGrpSpPr/>
          <p:nvPr/>
        </p:nvGrpSpPr>
        <p:grpSpPr>
          <a:xfrm>
            <a:off x="1076540" y="1375400"/>
            <a:ext cx="2032898" cy="5020985"/>
            <a:chOff x="2022524" y="1473479"/>
            <a:chExt cx="2032898" cy="5020985"/>
          </a:xfrm>
        </p:grpSpPr>
        <p:pic>
          <p:nvPicPr>
            <p:cNvPr id="17413" name="Imagen 3">
              <a:extLst>
                <a:ext uri="{FF2B5EF4-FFF2-40B4-BE49-F238E27FC236}">
                  <a16:creationId xmlns:a16="http://schemas.microsoft.com/office/drawing/2014/main" id="{E9794410-28DD-4134-A398-8DBF465D4D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287" b="6454"/>
            <a:stretch/>
          </p:blipFill>
          <p:spPr bwMode="auto">
            <a:xfrm>
              <a:off x="2025301" y="1473479"/>
              <a:ext cx="2030121" cy="103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4" name="Imagen 4">
              <a:extLst>
                <a:ext uri="{FF2B5EF4-FFF2-40B4-BE49-F238E27FC236}">
                  <a16:creationId xmlns:a16="http://schemas.microsoft.com/office/drawing/2014/main" id="{6777EF19-C4B4-4DF5-833A-BFB2B865E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6" t="22293" r="3835"/>
            <a:stretch/>
          </p:blipFill>
          <p:spPr bwMode="auto">
            <a:xfrm>
              <a:off x="2023616" y="2706653"/>
              <a:ext cx="2010222" cy="1093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Imagen 8">
              <a:extLst>
                <a:ext uri="{FF2B5EF4-FFF2-40B4-BE49-F238E27FC236}">
                  <a16:creationId xmlns:a16="http://schemas.microsoft.com/office/drawing/2014/main" id="{8BA6E5D9-F7E9-4B05-972B-9F35025D34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739"/>
            <a:stretch/>
          </p:blipFill>
          <p:spPr bwMode="auto">
            <a:xfrm>
              <a:off x="2022524" y="3997408"/>
              <a:ext cx="2011313" cy="1149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6" name="Imagen 9">
              <a:extLst>
                <a:ext uri="{FF2B5EF4-FFF2-40B4-BE49-F238E27FC236}">
                  <a16:creationId xmlns:a16="http://schemas.microsoft.com/office/drawing/2014/main" id="{964C76FB-B776-4FCD-A22B-C9721A56B0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3" t="28933" r="2856" b="9779"/>
            <a:stretch/>
          </p:blipFill>
          <p:spPr bwMode="auto">
            <a:xfrm>
              <a:off x="2042223" y="5435623"/>
              <a:ext cx="1975739" cy="105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AutoShape 2">
            <a:extLst>
              <a:ext uri="{FF2B5EF4-FFF2-40B4-BE49-F238E27FC236}">
                <a16:creationId xmlns:a16="http://schemas.microsoft.com/office/drawing/2014/main" id="{E8AE79E7-4EE7-4FB6-996C-D2D67D9B5161}"/>
              </a:ext>
            </a:extLst>
          </p:cNvPr>
          <p:cNvSpPr>
            <a:spLocks/>
          </p:cNvSpPr>
          <p:nvPr/>
        </p:nvSpPr>
        <p:spPr bwMode="auto">
          <a:xfrm>
            <a:off x="335478" y="430768"/>
            <a:ext cx="9037638" cy="34766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r>
              <a:rPr lang="es-CL" altLang="es-CL" sz="2400" b="1" dirty="0">
                <a:solidFill>
                  <a:srgbClr val="30A5F4"/>
                </a:solidFill>
                <a:latin typeface="+mn-lt"/>
                <a:ea typeface="Myriad Pro Semibold"/>
                <a:cs typeface="Myriad Pro Semibold"/>
                <a:sym typeface="Myriad Pro Semibold"/>
              </a:rPr>
              <a:t>Inspección Submarina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n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1"/>
            <a:ext cx="12192001" cy="6853638"/>
          </a:xfrm>
          <a:prstGeom prst="rect">
            <a:avLst/>
          </a:prstGeom>
        </p:spPr>
      </p:pic>
      <p:pic>
        <p:nvPicPr>
          <p:cNvPr id="41" name="Imagen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sp useBgFill="1">
        <p:nvSpPr>
          <p:cNvPr id="18435" name="Rectángulo 26">
            <a:extLst>
              <a:ext uri="{FF2B5EF4-FFF2-40B4-BE49-F238E27FC236}">
                <a16:creationId xmlns:a16="http://schemas.microsoft.com/office/drawing/2014/main" id="{7FA01810-1DED-439A-BB7B-EAA61A4BB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26" y="5699125"/>
            <a:ext cx="2862263" cy="75088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9" tIns="45719" rIns="45719" bIns="45719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18436" name="CuadroTexto 11">
            <a:extLst>
              <a:ext uri="{FF2B5EF4-FFF2-40B4-BE49-F238E27FC236}">
                <a16:creationId xmlns:a16="http://schemas.microsoft.com/office/drawing/2014/main" id="{486C8E57-2344-444D-9BF4-DA3CFA0BD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925" y="1226810"/>
            <a:ext cx="10702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algn="just"/>
            <a:r>
              <a:rPr lang="es-CL" altLang="es-CL" sz="1200" dirty="0">
                <a:solidFill>
                  <a:schemeClr val="bg2">
                    <a:lumMod val="25000"/>
                  </a:schemeClr>
                </a:solidFill>
                <a:latin typeface="Myriad Pro Semibold"/>
                <a:ea typeface="Myriad Pro Semibold"/>
                <a:cs typeface="Myriad Pro Semibold"/>
              </a:rPr>
              <a:t>Programa que evalúa el correcto funcionamiento del sistema de disposición de aguas servidas. La frecuencia, ubicación y número de puntos de muestreo estará determinada por su respectiva resolución (RCA, Ord Gob. Mar., SISS)  </a:t>
            </a:r>
          </a:p>
        </p:txBody>
      </p:sp>
      <p:grpSp>
        <p:nvGrpSpPr>
          <p:cNvPr id="18437" name="Grupo 35">
            <a:extLst>
              <a:ext uri="{FF2B5EF4-FFF2-40B4-BE49-F238E27FC236}">
                <a16:creationId xmlns:a16="http://schemas.microsoft.com/office/drawing/2014/main" id="{6DF8D9D3-7C07-46BA-9EB5-70C3D0DDF2E2}"/>
              </a:ext>
            </a:extLst>
          </p:cNvPr>
          <p:cNvGrpSpPr>
            <a:grpSpLocks/>
          </p:cNvGrpSpPr>
          <p:nvPr/>
        </p:nvGrpSpPr>
        <p:grpSpPr bwMode="auto">
          <a:xfrm>
            <a:off x="4220089" y="1910126"/>
            <a:ext cx="4327525" cy="1381999"/>
            <a:chOff x="409121" y="1487643"/>
            <a:chExt cx="4326163" cy="1381171"/>
          </a:xfrm>
        </p:grpSpPr>
        <p:grpSp>
          <p:nvGrpSpPr>
            <p:cNvPr id="18452" name="Grupo 32">
              <a:extLst>
                <a:ext uri="{FF2B5EF4-FFF2-40B4-BE49-F238E27FC236}">
                  <a16:creationId xmlns:a16="http://schemas.microsoft.com/office/drawing/2014/main" id="{D54A781A-91B9-478F-ABC7-AF088115A5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5561" y="2170083"/>
              <a:ext cx="3989723" cy="246074"/>
              <a:chOff x="745561" y="2561685"/>
              <a:chExt cx="3989723" cy="239255"/>
            </a:xfrm>
          </p:grpSpPr>
          <p:sp>
            <p:nvSpPr>
              <p:cNvPr id="16" name="Redondear rectángulo de esquina del mismo lado 15">
                <a:extLst>
                  <a:ext uri="{FF2B5EF4-FFF2-40B4-BE49-F238E27FC236}">
                    <a16:creationId xmlns:a16="http://schemas.microsoft.com/office/drawing/2014/main" id="{FAC00812-CD26-4A46-956F-5E2A4DA9F282}"/>
                  </a:ext>
                </a:extLst>
              </p:cNvPr>
              <p:cNvSpPr/>
              <p:nvPr/>
            </p:nvSpPr>
            <p:spPr bwMode="auto">
              <a:xfrm rot="5400000">
                <a:off x="2626274" y="684693"/>
                <a:ext cx="228302" cy="3989719"/>
              </a:xfrm>
              <a:prstGeom prst="round2Same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4F81B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 algn="ctr">
                  <a:defRPr/>
                </a:pPr>
                <a:endParaRPr lang="es-CL" sz="1000"/>
              </a:p>
            </p:txBody>
          </p:sp>
          <p:sp>
            <p:nvSpPr>
              <p:cNvPr id="18470" name="CuadroTexto 11">
                <a:extLst>
                  <a:ext uri="{FF2B5EF4-FFF2-40B4-BE49-F238E27FC236}">
                    <a16:creationId xmlns:a16="http://schemas.microsoft.com/office/drawing/2014/main" id="{3242C00E-D083-4511-AB72-20470B667F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5561" y="2561685"/>
                <a:ext cx="3770241" cy="239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5pPr>
                <a:lvl6pPr marL="25146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6pPr>
                <a:lvl7pPr marL="29718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7pPr>
                <a:lvl8pPr marL="34290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8pPr>
                <a:lvl9pPr marL="38862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9pPr>
              </a:lstStyle>
              <a:p>
                <a:pPr algn="ctr"/>
                <a:r>
                  <a:rPr lang="es-CL" altLang="es-CL" sz="1000">
                    <a:solidFill>
                      <a:schemeClr val="accent1"/>
                    </a:solidFill>
                    <a:latin typeface="Myriad Pro Semibold"/>
                    <a:ea typeface="Myriad Pro Semibold"/>
                    <a:cs typeface="Myriad Pro Semibold"/>
                  </a:rPr>
                  <a:t>Comunidades Bentónicas Submareales</a:t>
                </a:r>
              </a:p>
            </p:txBody>
          </p:sp>
        </p:grpSp>
        <p:grpSp>
          <p:nvGrpSpPr>
            <p:cNvPr id="18453" name="Grupo 1">
              <a:extLst>
                <a:ext uri="{FF2B5EF4-FFF2-40B4-BE49-F238E27FC236}">
                  <a16:creationId xmlns:a16="http://schemas.microsoft.com/office/drawing/2014/main" id="{78B6EC66-17FA-4890-BBEB-578CFF2846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3743" y="1487643"/>
              <a:ext cx="4011541" cy="246074"/>
              <a:chOff x="723743" y="1487643"/>
              <a:chExt cx="4011541" cy="246074"/>
            </a:xfrm>
          </p:grpSpPr>
          <p:sp>
            <p:nvSpPr>
              <p:cNvPr id="4" name="Redondear rectángulo de esquina del mismo lado 3">
                <a:extLst>
                  <a:ext uri="{FF2B5EF4-FFF2-40B4-BE49-F238E27FC236}">
                    <a16:creationId xmlns:a16="http://schemas.microsoft.com/office/drawing/2014/main" id="{2A56A27D-2398-4101-ACE1-872FE5B5F158}"/>
                  </a:ext>
                </a:extLst>
              </p:cNvPr>
              <p:cNvSpPr/>
              <p:nvPr/>
            </p:nvSpPr>
            <p:spPr bwMode="auto">
              <a:xfrm rot="5400000">
                <a:off x="2626193" y="-384179"/>
                <a:ext cx="228463" cy="3989719"/>
              </a:xfrm>
              <a:prstGeom prst="round2SameRect">
                <a:avLst/>
              </a:prstGeom>
              <a:solidFill>
                <a:srgbClr val="FF9900"/>
              </a:solidFill>
              <a:ln w="25400" cap="flat" cmpd="sng" algn="ctr">
                <a:solidFill>
                  <a:srgbClr val="4F81B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 algn="ctr">
                  <a:defRPr/>
                </a:pPr>
                <a:endParaRPr lang="es-CL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8468" name="CuadroTexto 11">
                <a:extLst>
                  <a:ext uri="{FF2B5EF4-FFF2-40B4-BE49-F238E27FC236}">
                    <a16:creationId xmlns:a16="http://schemas.microsoft.com/office/drawing/2014/main" id="{60D6CB23-B047-4E15-9BF2-027BA618A07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3743" y="1487643"/>
                <a:ext cx="1024318" cy="246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5pPr>
                <a:lvl6pPr marL="25146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6pPr>
                <a:lvl7pPr marL="29718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7pPr>
                <a:lvl8pPr marL="34290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8pPr>
                <a:lvl9pPr marL="38862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9pPr>
              </a:lstStyle>
              <a:p>
                <a:pPr algn="ctr"/>
                <a:r>
                  <a:rPr lang="es-CL" altLang="es-CL" sz="1000">
                    <a:solidFill>
                      <a:schemeClr val="bg1"/>
                    </a:solidFill>
                    <a:latin typeface="Myriad Pro Semibold"/>
                    <a:ea typeface="Myriad Pro Semibold"/>
                    <a:cs typeface="Myriad Pro Semibold"/>
                  </a:rPr>
                  <a:t>Efluente</a:t>
                </a:r>
              </a:p>
            </p:txBody>
          </p:sp>
        </p:grpSp>
        <p:grpSp>
          <p:nvGrpSpPr>
            <p:cNvPr id="18454" name="Grupo 2">
              <a:extLst>
                <a:ext uri="{FF2B5EF4-FFF2-40B4-BE49-F238E27FC236}">
                  <a16:creationId xmlns:a16="http://schemas.microsoft.com/office/drawing/2014/main" id="{E9043D53-40AE-4793-B2E9-23A3FFD07B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5563" y="1710359"/>
              <a:ext cx="3989721" cy="246073"/>
              <a:chOff x="745563" y="1840991"/>
              <a:chExt cx="3989721" cy="246073"/>
            </a:xfrm>
          </p:grpSpPr>
          <p:sp>
            <p:nvSpPr>
              <p:cNvPr id="14" name="Redondear rectángulo de esquina del mismo lado 13">
                <a:extLst>
                  <a:ext uri="{FF2B5EF4-FFF2-40B4-BE49-F238E27FC236}">
                    <a16:creationId xmlns:a16="http://schemas.microsoft.com/office/drawing/2014/main" id="{975D8144-AF83-48F7-8CC5-5E98375A7096}"/>
                  </a:ext>
                </a:extLst>
              </p:cNvPr>
              <p:cNvSpPr/>
              <p:nvPr/>
            </p:nvSpPr>
            <p:spPr bwMode="auto">
              <a:xfrm rot="5400000">
                <a:off x="2626193" y="-31430"/>
                <a:ext cx="228463" cy="3989719"/>
              </a:xfrm>
              <a:prstGeom prst="round2SameRect">
                <a:avLst/>
              </a:prstGeom>
              <a:solidFill>
                <a:srgbClr val="339933"/>
              </a:solidFill>
              <a:ln w="25400" cap="flat" cmpd="sng" algn="ctr">
                <a:solidFill>
                  <a:srgbClr val="4F81B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 algn="ctr">
                  <a:defRPr/>
                </a:pPr>
                <a:endParaRPr lang="es-CL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8466" name="CuadroTexto 11">
                <a:extLst>
                  <a:ext uri="{FF2B5EF4-FFF2-40B4-BE49-F238E27FC236}">
                    <a16:creationId xmlns:a16="http://schemas.microsoft.com/office/drawing/2014/main" id="{61AB5EFF-DD20-4FC9-825C-D221D3D27A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5563" y="1840991"/>
                <a:ext cx="1579490" cy="246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5pPr>
                <a:lvl6pPr marL="25146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6pPr>
                <a:lvl7pPr marL="29718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7pPr>
                <a:lvl8pPr marL="34290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8pPr>
                <a:lvl9pPr marL="38862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9pPr>
              </a:lstStyle>
              <a:p>
                <a:pPr algn="ctr"/>
                <a:r>
                  <a:rPr lang="es-CL" altLang="es-CL" sz="1000" dirty="0">
                    <a:solidFill>
                      <a:schemeClr val="bg1"/>
                    </a:solidFill>
                    <a:latin typeface="Myriad Pro Semibold"/>
                    <a:ea typeface="Myriad Pro Semibold"/>
                    <a:cs typeface="Myriad Pro Semibold"/>
                  </a:rPr>
                  <a:t>Borde Costero</a:t>
                </a:r>
              </a:p>
            </p:txBody>
          </p:sp>
        </p:grpSp>
        <p:grpSp>
          <p:nvGrpSpPr>
            <p:cNvPr id="18455" name="Grupo 19">
              <a:extLst>
                <a:ext uri="{FF2B5EF4-FFF2-40B4-BE49-F238E27FC236}">
                  <a16:creationId xmlns:a16="http://schemas.microsoft.com/office/drawing/2014/main" id="{E7DFE299-A702-45FF-9C5B-F16EB67CF7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5562" y="1942132"/>
              <a:ext cx="3989722" cy="246073"/>
              <a:chOff x="745562" y="2203396"/>
              <a:chExt cx="3989722" cy="246073"/>
            </a:xfrm>
          </p:grpSpPr>
          <p:sp>
            <p:nvSpPr>
              <p:cNvPr id="15" name="Redondear rectángulo de esquina del mismo lado 14">
                <a:extLst>
                  <a:ext uri="{FF2B5EF4-FFF2-40B4-BE49-F238E27FC236}">
                    <a16:creationId xmlns:a16="http://schemas.microsoft.com/office/drawing/2014/main" id="{F0469A13-C7D1-442C-9088-BB4464E3F698}"/>
                  </a:ext>
                </a:extLst>
              </p:cNvPr>
              <p:cNvSpPr/>
              <p:nvPr/>
            </p:nvSpPr>
            <p:spPr bwMode="auto">
              <a:xfrm rot="5400000">
                <a:off x="2626193" y="327665"/>
                <a:ext cx="228463" cy="3989719"/>
              </a:xfrm>
              <a:prstGeom prst="round2SameRect">
                <a:avLst/>
              </a:prstGeom>
              <a:solidFill>
                <a:srgbClr val="00B0F0"/>
              </a:solidFill>
              <a:ln w="25400" cap="flat" cmpd="sng" algn="ctr">
                <a:solidFill>
                  <a:srgbClr val="4F81B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 algn="ctr">
                  <a:defRPr/>
                </a:pPr>
                <a:endParaRPr lang="es-CL" sz="1000"/>
              </a:p>
            </p:txBody>
          </p:sp>
          <p:sp>
            <p:nvSpPr>
              <p:cNvPr id="18464" name="CuadroTexto 11">
                <a:extLst>
                  <a:ext uri="{FF2B5EF4-FFF2-40B4-BE49-F238E27FC236}">
                    <a16:creationId xmlns:a16="http://schemas.microsoft.com/office/drawing/2014/main" id="{B81E0C89-6C7E-49BF-B8B0-6FDEDBEADA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5562" y="2203396"/>
                <a:ext cx="1840747" cy="246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5pPr>
                <a:lvl6pPr marL="25146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6pPr>
                <a:lvl7pPr marL="29718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7pPr>
                <a:lvl8pPr marL="34290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8pPr>
                <a:lvl9pPr marL="38862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9pPr>
              </a:lstStyle>
              <a:p>
                <a:pPr algn="ctr"/>
                <a:r>
                  <a:rPr lang="es-CL" altLang="es-CL" sz="1000">
                    <a:solidFill>
                      <a:schemeClr val="bg1"/>
                    </a:solidFill>
                    <a:latin typeface="Myriad Pro Semibold"/>
                    <a:ea typeface="Myriad Pro Semibold"/>
                    <a:cs typeface="Myriad Pro Semibold"/>
                  </a:rPr>
                  <a:t>Columna de Agua</a:t>
                </a:r>
              </a:p>
            </p:txBody>
          </p:sp>
        </p:grpSp>
        <p:grpSp>
          <p:nvGrpSpPr>
            <p:cNvPr id="18456" name="Grupo 33">
              <a:extLst>
                <a:ext uri="{FF2B5EF4-FFF2-40B4-BE49-F238E27FC236}">
                  <a16:creationId xmlns:a16="http://schemas.microsoft.com/office/drawing/2014/main" id="{EF707A0D-B625-426D-BA9B-A28311A001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5560" y="2393167"/>
              <a:ext cx="3989724" cy="247185"/>
              <a:chOff x="745560" y="2915695"/>
              <a:chExt cx="3989724" cy="247185"/>
            </a:xfrm>
          </p:grpSpPr>
          <p:sp>
            <p:nvSpPr>
              <p:cNvPr id="17" name="Redondear rectángulo de esquina del mismo lado 16">
                <a:extLst>
                  <a:ext uri="{FF2B5EF4-FFF2-40B4-BE49-F238E27FC236}">
                    <a16:creationId xmlns:a16="http://schemas.microsoft.com/office/drawing/2014/main" id="{B9ED26A3-9E1F-4F7F-BB3C-E4375719CC06}"/>
                  </a:ext>
                </a:extLst>
              </p:cNvPr>
              <p:cNvSpPr/>
              <p:nvPr/>
            </p:nvSpPr>
            <p:spPr bwMode="auto">
              <a:xfrm rot="5400000">
                <a:off x="2626193" y="1053789"/>
                <a:ext cx="228463" cy="3989719"/>
              </a:xfrm>
              <a:prstGeom prst="round2SameRect">
                <a:avLst/>
              </a:prstGeom>
              <a:solidFill>
                <a:srgbClr val="CC3300"/>
              </a:solidFill>
              <a:ln w="25400" cap="flat" cmpd="sng" algn="ctr">
                <a:solidFill>
                  <a:srgbClr val="4F81B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 algn="ctr">
                  <a:defRPr/>
                </a:pPr>
                <a:endParaRPr lang="es-CL" sz="1000"/>
              </a:p>
            </p:txBody>
          </p:sp>
          <p:sp>
            <p:nvSpPr>
              <p:cNvPr id="18462" name="CuadroTexto 11">
                <a:extLst>
                  <a:ext uri="{FF2B5EF4-FFF2-40B4-BE49-F238E27FC236}">
                    <a16:creationId xmlns:a16="http://schemas.microsoft.com/office/drawing/2014/main" id="{F30522F4-7ECB-4258-95F5-E0AD34BEFF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5560" y="2915695"/>
                <a:ext cx="3078091" cy="246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5pPr>
                <a:lvl6pPr marL="25146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6pPr>
                <a:lvl7pPr marL="29718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7pPr>
                <a:lvl8pPr marL="34290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8pPr>
                <a:lvl9pPr marL="38862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9pPr>
              </a:lstStyle>
              <a:p>
                <a:pPr algn="ctr"/>
                <a:r>
                  <a:rPr lang="es-CL" altLang="es-CL" sz="1000">
                    <a:solidFill>
                      <a:schemeClr val="bg1"/>
                    </a:solidFill>
                    <a:latin typeface="Myriad Pro Semibold"/>
                    <a:ea typeface="Myriad Pro Semibold"/>
                    <a:cs typeface="Myriad Pro Semibold"/>
                  </a:rPr>
                  <a:t>Sedimentos Marinos</a:t>
                </a:r>
              </a:p>
            </p:txBody>
          </p:sp>
        </p:grpSp>
        <p:grpSp>
          <p:nvGrpSpPr>
            <p:cNvPr id="18457" name="Grupo 34">
              <a:extLst>
                <a:ext uri="{FF2B5EF4-FFF2-40B4-BE49-F238E27FC236}">
                  <a16:creationId xmlns:a16="http://schemas.microsoft.com/office/drawing/2014/main" id="{38C91BE3-CE23-47B4-B95C-8F7A122536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5559" y="2621628"/>
              <a:ext cx="3989725" cy="247186"/>
              <a:chOff x="745559" y="3285674"/>
              <a:chExt cx="3989725" cy="247186"/>
            </a:xfrm>
          </p:grpSpPr>
          <p:sp>
            <p:nvSpPr>
              <p:cNvPr id="18" name="Redondear rectángulo de esquina del mismo lado 17">
                <a:extLst>
                  <a:ext uri="{FF2B5EF4-FFF2-40B4-BE49-F238E27FC236}">
                    <a16:creationId xmlns:a16="http://schemas.microsoft.com/office/drawing/2014/main" id="{E89058FB-9C5D-4B07-9535-7703E3019A5B}"/>
                  </a:ext>
                </a:extLst>
              </p:cNvPr>
              <p:cNvSpPr/>
              <p:nvPr/>
            </p:nvSpPr>
            <p:spPr bwMode="auto">
              <a:xfrm rot="5400000">
                <a:off x="2626193" y="1423769"/>
                <a:ext cx="228463" cy="3989719"/>
              </a:xfrm>
              <a:prstGeom prst="round2SameRect">
                <a:avLst/>
              </a:prstGeom>
              <a:solidFill>
                <a:srgbClr val="333399"/>
              </a:solidFill>
              <a:ln w="25400" cap="flat" cmpd="sng" algn="ctr">
                <a:solidFill>
                  <a:srgbClr val="4F81B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 algn="ctr">
                  <a:defRPr/>
                </a:pPr>
                <a:endParaRPr lang="es-CL" sz="1000"/>
              </a:p>
            </p:txBody>
          </p:sp>
          <p:sp>
            <p:nvSpPr>
              <p:cNvPr id="18460" name="CuadroTexto 11">
                <a:extLst>
                  <a:ext uri="{FF2B5EF4-FFF2-40B4-BE49-F238E27FC236}">
                    <a16:creationId xmlns:a16="http://schemas.microsoft.com/office/drawing/2014/main" id="{E63B8900-8FD2-4D68-8A85-69BE683F02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5559" y="3285674"/>
                <a:ext cx="2979666" cy="246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5pPr>
                <a:lvl6pPr marL="25146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6pPr>
                <a:lvl7pPr marL="29718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7pPr>
                <a:lvl8pPr marL="34290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8pPr>
                <a:lvl9pPr marL="3886200" indent="-228600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9pPr>
              </a:lstStyle>
              <a:p>
                <a:pPr algn="ctr"/>
                <a:r>
                  <a:rPr lang="es-CL" altLang="es-CL" sz="1000">
                    <a:solidFill>
                      <a:schemeClr val="bg1"/>
                    </a:solidFill>
                    <a:latin typeface="Myriad Pro Semibold"/>
                    <a:ea typeface="Myriad Pro Semibold"/>
                    <a:cs typeface="Myriad Pro Semibold"/>
                  </a:rPr>
                  <a:t>Correntometría Lagrangiana</a:t>
                </a:r>
              </a:p>
            </p:txBody>
          </p:sp>
        </p:grp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133D6C77-28C7-4B27-90B7-BB16EB1B1572}"/>
                </a:ext>
              </a:extLst>
            </p:cNvPr>
            <p:cNvSpPr/>
            <p:nvPr/>
          </p:nvSpPr>
          <p:spPr bwMode="auto">
            <a:xfrm>
              <a:off x="409121" y="1496474"/>
              <a:ext cx="314622" cy="1372328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vert270" lIns="45719" tIns="45719" rIns="45719" bIns="45719" anchor="ctr"/>
            <a:lstStyle/>
            <a:p>
              <a:pPr algn="ctr" eaLnBrk="1">
                <a:defRPr/>
              </a:pPr>
              <a:r>
                <a:rPr lang="es-CL" sz="1000" b="1" dirty="0">
                  <a:solidFill>
                    <a:schemeClr val="bg1"/>
                  </a:solidFill>
                </a:rPr>
                <a:t>PVA</a:t>
              </a:r>
            </a:p>
          </p:txBody>
        </p:sp>
      </p:grpSp>
      <p:grpSp>
        <p:nvGrpSpPr>
          <p:cNvPr id="18438" name="Grupo 36">
            <a:extLst>
              <a:ext uri="{FF2B5EF4-FFF2-40B4-BE49-F238E27FC236}">
                <a16:creationId xmlns:a16="http://schemas.microsoft.com/office/drawing/2014/main" id="{6AE09609-DA95-4A5C-9841-485E8E943B71}"/>
              </a:ext>
            </a:extLst>
          </p:cNvPr>
          <p:cNvGrpSpPr>
            <a:grpSpLocks/>
          </p:cNvGrpSpPr>
          <p:nvPr/>
        </p:nvGrpSpPr>
        <p:grpSpPr bwMode="auto">
          <a:xfrm>
            <a:off x="2528247" y="3549649"/>
            <a:ext cx="8047757" cy="2900364"/>
            <a:chOff x="0" y="2972179"/>
            <a:chExt cx="8931872" cy="3224602"/>
          </a:xfrm>
        </p:grpSpPr>
        <p:grpSp>
          <p:nvGrpSpPr>
            <p:cNvPr id="18439" name="Grupo 20">
              <a:extLst>
                <a:ext uri="{FF2B5EF4-FFF2-40B4-BE49-F238E27FC236}">
                  <a16:creationId xmlns:a16="http://schemas.microsoft.com/office/drawing/2014/main" id="{7B80DFB7-291F-4286-A7B3-A059B42F99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2977315"/>
              <a:ext cx="2884714" cy="1726920"/>
              <a:chOff x="108105" y="1381258"/>
              <a:chExt cx="6162066" cy="3388098"/>
            </a:xfrm>
          </p:grpSpPr>
          <p:pic>
            <p:nvPicPr>
              <p:cNvPr id="18446" name="Imagen 22">
                <a:extLst>
                  <a:ext uri="{FF2B5EF4-FFF2-40B4-BE49-F238E27FC236}">
                    <a16:creationId xmlns:a16="http://schemas.microsoft.com/office/drawing/2014/main" id="{8E2E2CC8-2F22-4575-B238-FE88B62CC8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105" y="1381258"/>
                <a:ext cx="6162066" cy="3388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Conector 23">
                <a:extLst>
                  <a:ext uri="{FF2B5EF4-FFF2-40B4-BE49-F238E27FC236}">
                    <a16:creationId xmlns:a16="http://schemas.microsoft.com/office/drawing/2014/main" id="{DC838102-12CA-46B9-9CEA-1761D2ED3572}"/>
                  </a:ext>
                </a:extLst>
              </p:cNvPr>
              <p:cNvSpPr/>
              <p:nvPr/>
            </p:nvSpPr>
            <p:spPr bwMode="auto">
              <a:xfrm>
                <a:off x="230192" y="3959699"/>
                <a:ext cx="284869" cy="289689"/>
              </a:xfrm>
              <a:prstGeom prst="flowChartConnector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>
                  <a:defRPr/>
                </a:pPr>
                <a:endParaRPr lang="es-CL"/>
              </a:p>
            </p:txBody>
          </p:sp>
          <p:sp>
            <p:nvSpPr>
              <p:cNvPr id="25" name="Conector 24">
                <a:extLst>
                  <a:ext uri="{FF2B5EF4-FFF2-40B4-BE49-F238E27FC236}">
                    <a16:creationId xmlns:a16="http://schemas.microsoft.com/office/drawing/2014/main" id="{442F489D-7241-4BEB-A825-C7410C61BF74}"/>
                  </a:ext>
                </a:extLst>
              </p:cNvPr>
              <p:cNvSpPr/>
              <p:nvPr/>
            </p:nvSpPr>
            <p:spPr bwMode="auto">
              <a:xfrm>
                <a:off x="1345931" y="3872481"/>
                <a:ext cx="288260" cy="289689"/>
              </a:xfrm>
              <a:prstGeom prst="flowChartConnector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>
                  <a:defRPr/>
                </a:pPr>
                <a:endParaRPr lang="es-CL"/>
              </a:p>
            </p:txBody>
          </p:sp>
          <p:sp>
            <p:nvSpPr>
              <p:cNvPr id="26" name="Conector 25">
                <a:extLst>
                  <a:ext uri="{FF2B5EF4-FFF2-40B4-BE49-F238E27FC236}">
                    <a16:creationId xmlns:a16="http://schemas.microsoft.com/office/drawing/2014/main" id="{8AD4C833-37A6-454E-A2BC-2EBA1A2981D0}"/>
                  </a:ext>
                </a:extLst>
              </p:cNvPr>
              <p:cNvSpPr/>
              <p:nvPr/>
            </p:nvSpPr>
            <p:spPr bwMode="auto">
              <a:xfrm>
                <a:off x="2732972" y="3202767"/>
                <a:ext cx="288262" cy="286575"/>
              </a:xfrm>
              <a:prstGeom prst="flowChartConnector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>
                  <a:defRPr/>
                </a:pPr>
                <a:endParaRPr lang="es-CL"/>
              </a:p>
            </p:txBody>
          </p:sp>
          <p:sp>
            <p:nvSpPr>
              <p:cNvPr id="28" name="Conector 27">
                <a:extLst>
                  <a:ext uri="{FF2B5EF4-FFF2-40B4-BE49-F238E27FC236}">
                    <a16:creationId xmlns:a16="http://schemas.microsoft.com/office/drawing/2014/main" id="{67E92B9E-D6A1-48B7-9418-667B5553F1F8}"/>
                  </a:ext>
                </a:extLst>
              </p:cNvPr>
              <p:cNvSpPr/>
              <p:nvPr/>
            </p:nvSpPr>
            <p:spPr bwMode="auto">
              <a:xfrm>
                <a:off x="2804191" y="2956688"/>
                <a:ext cx="284869" cy="286575"/>
              </a:xfrm>
              <a:prstGeom prst="flowChartConnector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>
                  <a:defRPr/>
                </a:pPr>
                <a:endParaRPr lang="es-CL"/>
              </a:p>
            </p:txBody>
          </p:sp>
          <p:sp>
            <p:nvSpPr>
              <p:cNvPr id="29" name="Conector 28">
                <a:extLst>
                  <a:ext uri="{FF2B5EF4-FFF2-40B4-BE49-F238E27FC236}">
                    <a16:creationId xmlns:a16="http://schemas.microsoft.com/office/drawing/2014/main" id="{D3B721B2-C007-4358-BE36-26497BFD240F}"/>
                  </a:ext>
                </a:extLst>
              </p:cNvPr>
              <p:cNvSpPr/>
              <p:nvPr/>
            </p:nvSpPr>
            <p:spPr bwMode="auto">
              <a:xfrm>
                <a:off x="5154361" y="2258941"/>
                <a:ext cx="288262" cy="289689"/>
              </a:xfrm>
              <a:prstGeom prst="flowChartConnector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23000" dir="5400000" algn="ctr" rotWithShape="0">
                  <a:srgbClr val="000000">
                    <a:alpha val="34999"/>
                  </a:srgbClr>
                </a:outerShdw>
              </a:effectLst>
            </p:spPr>
            <p:txBody>
              <a:bodyPr lIns="45719" tIns="45719" rIns="45719" bIns="45719" anchor="ctr"/>
              <a:lstStyle/>
              <a:p>
                <a:pPr marL="455613">
                  <a:defRPr/>
                </a:pPr>
                <a:endParaRPr lang="es-CL"/>
              </a:p>
            </p:txBody>
          </p:sp>
        </p:grpSp>
        <p:pic>
          <p:nvPicPr>
            <p:cNvPr id="18440" name="Imagen 29">
              <a:extLst>
                <a:ext uri="{FF2B5EF4-FFF2-40B4-BE49-F238E27FC236}">
                  <a16:creationId xmlns:a16="http://schemas.microsoft.com/office/drawing/2014/main" id="{6D8EC24C-D036-4B44-A2FA-E9C3B4DB5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2" r="6152"/>
            <a:stretch>
              <a:fillRect/>
            </a:stretch>
          </p:blipFill>
          <p:spPr bwMode="auto">
            <a:xfrm>
              <a:off x="2884714" y="2976799"/>
              <a:ext cx="2656115" cy="172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1" name="Imagen 30">
              <a:extLst>
                <a:ext uri="{FF2B5EF4-FFF2-40B4-BE49-F238E27FC236}">
                  <a16:creationId xmlns:a16="http://schemas.microsoft.com/office/drawing/2014/main" id="{B0A5C2C6-6953-4385-8A22-D6CD4EA81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271"/>
            <a:stretch>
              <a:fillRect/>
            </a:stretch>
          </p:blipFill>
          <p:spPr bwMode="auto">
            <a:xfrm>
              <a:off x="0" y="4697668"/>
              <a:ext cx="2501900" cy="1496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2" name="Imagen 31">
              <a:extLst>
                <a:ext uri="{FF2B5EF4-FFF2-40B4-BE49-F238E27FC236}">
                  <a16:creationId xmlns:a16="http://schemas.microsoft.com/office/drawing/2014/main" id="{3B1FA2FE-4989-4080-A4DD-430AC159C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406"/>
            <a:stretch>
              <a:fillRect/>
            </a:stretch>
          </p:blipFill>
          <p:spPr bwMode="auto">
            <a:xfrm>
              <a:off x="2505300" y="4695434"/>
              <a:ext cx="2315936" cy="1501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3" name="Imagen 37">
              <a:extLst>
                <a:ext uri="{FF2B5EF4-FFF2-40B4-BE49-F238E27FC236}">
                  <a16:creationId xmlns:a16="http://schemas.microsoft.com/office/drawing/2014/main" id="{97522188-EFBF-45FD-8750-F607B13B8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0830" y="2972179"/>
              <a:ext cx="3391042" cy="1750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4" name="Imagen 41">
              <a:extLst>
                <a:ext uri="{FF2B5EF4-FFF2-40B4-BE49-F238E27FC236}">
                  <a16:creationId xmlns:a16="http://schemas.microsoft.com/office/drawing/2014/main" id="{662F5835-701A-4210-8085-464909340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9516" y="4695434"/>
              <a:ext cx="2051178" cy="1497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5" name="Imagen 42">
              <a:extLst>
                <a:ext uri="{FF2B5EF4-FFF2-40B4-BE49-F238E27FC236}">
                  <a16:creationId xmlns:a16="http://schemas.microsoft.com/office/drawing/2014/main" id="{015D4F1C-A2E1-4B51-A97E-88B40BDE5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0694" y="4691535"/>
              <a:ext cx="2051178" cy="150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AutoShape 2">
            <a:extLst>
              <a:ext uri="{FF2B5EF4-FFF2-40B4-BE49-F238E27FC236}">
                <a16:creationId xmlns:a16="http://schemas.microsoft.com/office/drawing/2014/main" id="{241CF94C-3F25-469C-A389-A5C612B64EFF}"/>
              </a:ext>
            </a:extLst>
          </p:cNvPr>
          <p:cNvSpPr>
            <a:spLocks/>
          </p:cNvSpPr>
          <p:nvPr/>
        </p:nvSpPr>
        <p:spPr bwMode="auto">
          <a:xfrm>
            <a:off x="253112" y="461398"/>
            <a:ext cx="9037638" cy="34766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r>
              <a:rPr lang="es-CL" altLang="es-CL" sz="2400" b="1" dirty="0">
                <a:solidFill>
                  <a:srgbClr val="30A5F4"/>
                </a:solidFill>
                <a:latin typeface="+mn-lt"/>
                <a:ea typeface="Myriad Pro Semibold"/>
                <a:cs typeface="Myriad Pro Semibold"/>
                <a:sym typeface="Myriad Pro Semibold"/>
              </a:rPr>
              <a:t>Programa de vigilancia ambiental</a:t>
            </a:r>
          </a:p>
          <a:p>
            <a:pPr eaLnBrk="1"/>
            <a:endParaRPr lang="es-CL" altLang="es-CL" sz="2400" dirty="0">
              <a:solidFill>
                <a:srgbClr val="30A5F4"/>
              </a:solidFill>
              <a:latin typeface="Myriad Pro Semibold"/>
              <a:ea typeface="Myriad Pro Semibold"/>
              <a:cs typeface="Myriad Pro Semibold"/>
              <a:sym typeface="Myriad Pro Semibold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8CE2AC66-132E-42CA-8E14-1087160EA778}"/>
              </a:ext>
            </a:extLst>
          </p:cNvPr>
          <p:cNvGrpSpPr/>
          <p:nvPr/>
        </p:nvGrpSpPr>
        <p:grpSpPr>
          <a:xfrm>
            <a:off x="1154" y="-3959"/>
            <a:ext cx="12192001" cy="6853638"/>
            <a:chOff x="0" y="2181"/>
            <a:chExt cx="12192001" cy="6853638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81"/>
              <a:ext cx="12192001" cy="6853638"/>
            </a:xfrm>
            <a:prstGeom prst="rect">
              <a:avLst/>
            </a:prstGeom>
          </p:spPr>
        </p:pic>
        <p:cxnSp>
          <p:nvCxnSpPr>
            <p:cNvPr id="8" name="Conector recto 7"/>
            <p:cNvCxnSpPr/>
            <p:nvPr/>
          </p:nvCxnSpPr>
          <p:spPr>
            <a:xfrm>
              <a:off x="472190" y="1020473"/>
              <a:ext cx="1019560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ángulo 3"/>
            <p:cNvSpPr/>
            <p:nvPr/>
          </p:nvSpPr>
          <p:spPr>
            <a:xfrm>
              <a:off x="1524000" y="290167"/>
              <a:ext cx="1061872" cy="6821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30 CuadroTexto">
              <a:extLst>
                <a:ext uri="{FF2B5EF4-FFF2-40B4-BE49-F238E27FC236}">
                  <a16:creationId xmlns:a16="http://schemas.microsoft.com/office/drawing/2014/main" id="{077E55EF-BBD8-486C-A8F1-45342FA99461}"/>
                </a:ext>
              </a:extLst>
            </p:cNvPr>
            <p:cNvSpPr txBox="1"/>
            <p:nvPr/>
          </p:nvSpPr>
          <p:spPr>
            <a:xfrm>
              <a:off x="472190" y="492722"/>
              <a:ext cx="918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sz="2400" b="1" dirty="0">
                  <a:solidFill>
                    <a:srgbClr val="00B0F0"/>
                  </a:solidFill>
                  <a:cs typeface="Arial" pitchFamily="34" charset="0"/>
                </a:rPr>
                <a:t>Contenido</a:t>
              </a:r>
              <a:endParaRPr lang="es-CL" sz="3000" b="1" dirty="0">
                <a:solidFill>
                  <a:srgbClr val="00B0F0"/>
                </a:solidFill>
                <a:cs typeface="Arial" pitchFamily="34" charset="0"/>
              </a:endParaRPr>
            </a:p>
          </p:txBody>
        </p: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DAF2C06C-371F-4C95-83AE-41908D333B51}"/>
                </a:ext>
              </a:extLst>
            </p:cNvPr>
            <p:cNvSpPr txBox="1"/>
            <p:nvPr/>
          </p:nvSpPr>
          <p:spPr>
            <a:xfrm>
              <a:off x="690684" y="2320301"/>
              <a:ext cx="6093079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s-CL" b="1" dirty="0">
                  <a:solidFill>
                    <a:srgbClr val="0055B8"/>
                  </a:solidFill>
                </a:rPr>
                <a:t>Saneamiento: </a:t>
              </a:r>
              <a:r>
                <a:rPr lang="es-CL" dirty="0">
                  <a:solidFill>
                    <a:srgbClr val="0055B8"/>
                  </a:solidFill>
                </a:rPr>
                <a:t>Contexto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s-CL" dirty="0">
                <a:solidFill>
                  <a:srgbClr val="0055B8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s-CL" b="1" dirty="0">
                  <a:solidFill>
                    <a:srgbClr val="0055B8"/>
                  </a:solidFill>
                </a:rPr>
                <a:t>Macroproceso: </a:t>
              </a:r>
              <a:r>
                <a:rPr lang="es-CL" dirty="0">
                  <a:solidFill>
                    <a:srgbClr val="0055B8"/>
                  </a:solidFill>
                </a:rPr>
                <a:t>PTF y Emisarios Submarinos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s-CL" dirty="0">
                <a:solidFill>
                  <a:srgbClr val="0055B8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s-CL" b="1" dirty="0">
                  <a:solidFill>
                    <a:srgbClr val="0055B8"/>
                  </a:solidFill>
                </a:rPr>
                <a:t>Evolución de los Costos de Tratamiento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s-CL" dirty="0">
                <a:solidFill>
                  <a:srgbClr val="0055B8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s-CL" b="1" dirty="0">
                  <a:solidFill>
                    <a:srgbClr val="0055B8"/>
                  </a:solidFill>
                </a:rPr>
                <a:t>Evolución de las Inversiones </a:t>
              </a:r>
              <a:r>
                <a:rPr lang="es-CL" dirty="0">
                  <a:solidFill>
                    <a:srgbClr val="0055B8"/>
                  </a:solidFill>
                </a:rPr>
                <a:t>– Planificación 2019 - 2013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s-CL" dirty="0">
                <a:solidFill>
                  <a:srgbClr val="0055B8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s-CL" b="1" dirty="0">
                  <a:solidFill>
                    <a:srgbClr val="0055B8"/>
                  </a:solidFill>
                </a:rPr>
                <a:t>Gestión de lodos </a:t>
              </a:r>
              <a:r>
                <a:rPr lang="es-CL" dirty="0">
                  <a:solidFill>
                    <a:srgbClr val="0055B8"/>
                  </a:solidFill>
                </a:rPr>
                <a:t>(caso)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s-CL" dirty="0">
                <a:solidFill>
                  <a:srgbClr val="0055B8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s-CL" dirty="0">
                <a:solidFill>
                  <a:srgbClr val="0055B8"/>
                </a:solidFill>
              </a:endParaRPr>
            </a:p>
          </p:txBody>
        </p:sp>
        <p:grpSp>
          <p:nvGrpSpPr>
            <p:cNvPr id="2" name="Grupo 1">
              <a:extLst>
                <a:ext uri="{FF2B5EF4-FFF2-40B4-BE49-F238E27FC236}">
                  <a16:creationId xmlns:a16="http://schemas.microsoft.com/office/drawing/2014/main" id="{AAC5A242-FA36-4EBA-9F02-40DAF239770E}"/>
                </a:ext>
              </a:extLst>
            </p:cNvPr>
            <p:cNvGrpSpPr/>
            <p:nvPr/>
          </p:nvGrpSpPr>
          <p:grpSpPr>
            <a:xfrm>
              <a:off x="6783763" y="1719319"/>
              <a:ext cx="4305654" cy="4012354"/>
              <a:chOff x="8085910" y="2561531"/>
              <a:chExt cx="3866552" cy="3603164"/>
            </a:xfrm>
          </p:grpSpPr>
          <p:pic>
            <p:nvPicPr>
              <p:cNvPr id="29" name="Imagen 28">
                <a:extLst>
                  <a:ext uri="{FF2B5EF4-FFF2-40B4-BE49-F238E27FC236}">
                    <a16:creationId xmlns:a16="http://schemas.microsoft.com/office/drawing/2014/main" id="{5638A765-599A-4BBB-AC08-CBA281F7D3E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97"/>
              <a:stretch/>
            </p:blipFill>
            <p:spPr>
              <a:xfrm>
                <a:off x="8085910" y="2561531"/>
                <a:ext cx="1916232" cy="1854475"/>
              </a:xfrm>
              <a:prstGeom prst="rect">
                <a:avLst/>
              </a:prstGeom>
            </p:spPr>
          </p:pic>
          <p:pic>
            <p:nvPicPr>
              <p:cNvPr id="33" name="Imagen 32">
                <a:extLst>
                  <a:ext uri="{FF2B5EF4-FFF2-40B4-BE49-F238E27FC236}">
                    <a16:creationId xmlns:a16="http://schemas.microsoft.com/office/drawing/2014/main" id="{5B4C5AF5-12BE-4B12-865B-8C67F2F7E8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02142" y="2561531"/>
                <a:ext cx="1950320" cy="1850550"/>
              </a:xfrm>
              <a:prstGeom prst="rect">
                <a:avLst/>
              </a:prstGeom>
            </p:spPr>
          </p:pic>
          <p:pic>
            <p:nvPicPr>
              <p:cNvPr id="10" name="Imagen 9">
                <a:extLst>
                  <a:ext uri="{FF2B5EF4-FFF2-40B4-BE49-F238E27FC236}">
                    <a16:creationId xmlns:a16="http://schemas.microsoft.com/office/drawing/2014/main" id="{65344BDD-6CCD-49CE-B862-A066318DF8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19186" y="4396492"/>
                <a:ext cx="1933276" cy="1768203"/>
              </a:xfrm>
              <a:prstGeom prst="rect">
                <a:avLst/>
              </a:prstGeom>
            </p:spPr>
          </p:pic>
        </p:grp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40D7EE1B-3464-4ABE-9352-D9D227489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3763" y="3780031"/>
              <a:ext cx="2171806" cy="1951642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4380" y="372484"/>
              <a:ext cx="1704294" cy="5695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4317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n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2"/>
            <a:ext cx="12192001" cy="6853638"/>
          </a:xfrm>
          <a:prstGeom prst="rect">
            <a:avLst/>
          </a:prstGeom>
        </p:spPr>
      </p:pic>
      <p:pic>
        <p:nvPicPr>
          <p:cNvPr id="50" name="Imagen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4325600" y="33666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_tradnl"/>
          </a:p>
        </p:txBody>
      </p:sp>
      <p:sp>
        <p:nvSpPr>
          <p:cNvPr id="39" name="CuadroTexto 3">
            <a:extLst>
              <a:ext uri="{FF2B5EF4-FFF2-40B4-BE49-F238E27FC236}">
                <a16:creationId xmlns:a16="http://schemas.microsoft.com/office/drawing/2014/main" id="{8B4C0778-F1C8-4C38-BCF1-454363C4F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159" y="418129"/>
            <a:ext cx="10179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defTabSz="914400">
              <a:defRPr/>
            </a:pPr>
            <a:r>
              <a:rPr lang="es-CL" altLang="es-CL" sz="2400" b="1" dirty="0">
                <a:solidFill>
                  <a:srgbClr val="30A5F4"/>
                </a:solidFill>
                <a:latin typeface="+mn-lt"/>
                <a:cs typeface="Arial" panose="020B0604020202020204" pitchFamily="34" charset="0"/>
              </a:rPr>
              <a:t>Saneamiento de la Región de Valparaíso: Contexto</a:t>
            </a:r>
          </a:p>
        </p:txBody>
      </p:sp>
      <p:graphicFrame>
        <p:nvGraphicFramePr>
          <p:cNvPr id="32" name="Tabla 31">
            <a:extLst>
              <a:ext uri="{FF2B5EF4-FFF2-40B4-BE49-F238E27FC236}">
                <a16:creationId xmlns:a16="http://schemas.microsoft.com/office/drawing/2014/main" id="{A0EDAFA5-2CB0-49DC-B174-03045DD5997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19701" y="1570476"/>
          <a:ext cx="4953498" cy="3833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2470">
                  <a:extLst>
                    <a:ext uri="{9D8B030D-6E8A-4147-A177-3AD203B41FA5}">
                      <a16:colId xmlns:a16="http://schemas.microsoft.com/office/drawing/2014/main" val="3687745475"/>
                    </a:ext>
                  </a:extLst>
                </a:gridCol>
                <a:gridCol w="756339">
                  <a:extLst>
                    <a:ext uri="{9D8B030D-6E8A-4147-A177-3AD203B41FA5}">
                      <a16:colId xmlns:a16="http://schemas.microsoft.com/office/drawing/2014/main" val="3892379604"/>
                    </a:ext>
                  </a:extLst>
                </a:gridCol>
                <a:gridCol w="1143210">
                  <a:extLst>
                    <a:ext uri="{9D8B030D-6E8A-4147-A177-3AD203B41FA5}">
                      <a16:colId xmlns:a16="http://schemas.microsoft.com/office/drawing/2014/main" val="726435675"/>
                    </a:ext>
                  </a:extLst>
                </a:gridCol>
                <a:gridCol w="758252">
                  <a:extLst>
                    <a:ext uri="{9D8B030D-6E8A-4147-A177-3AD203B41FA5}">
                      <a16:colId xmlns:a16="http://schemas.microsoft.com/office/drawing/2014/main" val="3299829929"/>
                    </a:ext>
                  </a:extLst>
                </a:gridCol>
                <a:gridCol w="1003227">
                  <a:extLst>
                    <a:ext uri="{9D8B030D-6E8A-4147-A177-3AD203B41FA5}">
                      <a16:colId xmlns:a16="http://schemas.microsoft.com/office/drawing/2014/main" val="764199489"/>
                    </a:ext>
                  </a:extLst>
                </a:gridCol>
              </a:tblGrid>
              <a:tr h="448650"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Tecnologías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err="1"/>
                        <a:t>N°</a:t>
                      </a:r>
                      <a:r>
                        <a:rPr lang="es-CL" sz="1200" dirty="0"/>
                        <a:t> Plantas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Agua Tratada</a:t>
                      </a:r>
                    </a:p>
                    <a:p>
                      <a:pPr algn="ctr"/>
                      <a:r>
                        <a:rPr lang="es-CL" sz="1200" dirty="0"/>
                        <a:t>[MM m3/año]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% Agua tratada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>
                          <a:solidFill>
                            <a:schemeClr val="bg1"/>
                          </a:solidFill>
                        </a:rPr>
                        <a:t>Habitantes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281468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Lagunas aireadas en mezcla completa</a:t>
                      </a:r>
                    </a:p>
                    <a:p>
                      <a:endParaRPr lang="es-CL" sz="1200" dirty="0"/>
                    </a:p>
                    <a:p>
                      <a:endParaRPr lang="es-CL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8,6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7 %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82.369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200114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Lodos activados</a:t>
                      </a:r>
                    </a:p>
                    <a:p>
                      <a:endParaRPr lang="es-CL" sz="1200" dirty="0"/>
                    </a:p>
                    <a:p>
                      <a:endParaRPr lang="es-CL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23,1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18 %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235.482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3197728"/>
                  </a:ext>
                </a:extLst>
              </a:tr>
              <a:tr h="905379"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Emisarios submarinos</a:t>
                      </a:r>
                    </a:p>
                    <a:p>
                      <a:endParaRPr lang="es-CL" sz="1200" dirty="0"/>
                    </a:p>
                    <a:p>
                      <a:endParaRPr lang="es-CL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94,6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75 %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/>
                        <a:t>1.114.116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4362760"/>
                  </a:ext>
                </a:extLst>
              </a:tr>
              <a:tr h="764507">
                <a:tc>
                  <a:txBody>
                    <a:bodyPr/>
                    <a:lstStyle/>
                    <a:p>
                      <a:pPr algn="ctr"/>
                      <a:r>
                        <a:rPr lang="es-CL" sz="1200" b="1" dirty="0"/>
                        <a:t>Total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1" dirty="0"/>
                        <a:t>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1" dirty="0"/>
                        <a:t>126,3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1" dirty="0"/>
                        <a:t>100%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1" dirty="0"/>
                        <a:t>1.431.967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874378"/>
                  </a:ext>
                </a:extLst>
              </a:tr>
            </a:tbl>
          </a:graphicData>
        </a:graphic>
      </p:graphicFrame>
      <p:pic>
        <p:nvPicPr>
          <p:cNvPr id="33" name="Imagen 32">
            <a:extLst>
              <a:ext uri="{FF2B5EF4-FFF2-40B4-BE49-F238E27FC236}">
                <a16:creationId xmlns:a16="http://schemas.microsoft.com/office/drawing/2014/main" id="{C7AC6D8E-216C-4009-87DC-92FEF93D63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6061" y1="35398" x2="46061" y2="35398"/>
                        <a14:foregroundMark x1="41212" y1="39823" x2="41212" y2="398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55711" y="3236781"/>
            <a:ext cx="720688" cy="493562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245D1419-20BF-4B8B-9FF3-E98A6A791F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143" b="92857" l="4869" r="97004">
                        <a14:foregroundMark x1="38202" y1="9890" x2="38202" y2="9890"/>
                        <a14:foregroundMark x1="43820" y1="7143" x2="43820" y2="7143"/>
                        <a14:foregroundMark x1="43071" y1="15385" x2="43071" y2="15385"/>
                        <a14:foregroundMark x1="41573" y1="21429" x2="41573" y2="21429"/>
                        <a14:foregroundMark x1="36330" y1="17582" x2="36330" y2="17582"/>
                        <a14:foregroundMark x1="36704" y1="24176" x2="36704" y2="24176"/>
                        <a14:foregroundMark x1="37828" y1="28022" x2="37828" y2="28022"/>
                        <a14:foregroundMark x1="35206" y1="30220" x2="35206" y2="30220"/>
                        <a14:foregroundMark x1="50187" y1="30220" x2="50187" y2="30220"/>
                        <a14:foregroundMark x1="52060" y1="28022" x2="52060" y2="28022"/>
                        <a14:foregroundMark x1="50936" y1="24725" x2="50936" y2="24725"/>
                        <a14:foregroundMark x1="51685" y1="15934" x2="51685" y2="15934"/>
                        <a14:foregroundMark x1="53933" y1="10440" x2="53933" y2="10440"/>
                        <a14:foregroundMark x1="58427" y1="7143" x2="58427" y2="7143"/>
                        <a14:foregroundMark x1="57678" y1="16484" x2="57678" y2="16484"/>
                        <a14:foregroundMark x1="55056" y1="22527" x2="55056" y2="22527"/>
                        <a14:foregroundMark x1="66667" y1="30220" x2="66667" y2="30220"/>
                        <a14:foregroundMark x1="68914" y1="28571" x2="68914" y2="28571"/>
                        <a14:foregroundMark x1="68539" y1="25275" x2="68539" y2="25275"/>
                        <a14:foregroundMark x1="68539" y1="17582" x2="68539" y2="17582"/>
                        <a14:foregroundMark x1="70037" y1="9890" x2="70037" y2="9890"/>
                        <a14:foregroundMark x1="75655" y1="8242" x2="75655" y2="8242"/>
                        <a14:foregroundMark x1="74906" y1="16484" x2="74906" y2="16484"/>
                        <a14:foregroundMark x1="72285" y1="22527" x2="72285" y2="22527"/>
                        <a14:foregroundMark x1="29963" y1="31319" x2="29963" y2="31319"/>
                        <a14:foregroundMark x1="29963" y1="30220" x2="29963" y2="30220"/>
                        <a14:foregroundMark x1="27715" y1="32418" x2="28090" y2="32967"/>
                        <a14:foregroundMark x1="28464" y1="40110" x2="28464" y2="40110"/>
                        <a14:foregroundMark x1="28464" y1="42857" x2="28464" y2="42857"/>
                        <a14:foregroundMark x1="27715" y1="46154" x2="27715" y2="46703"/>
                        <a14:foregroundMark x1="28464" y1="58791" x2="28464" y2="30769"/>
                        <a14:foregroundMark x1="28464" y1="30769" x2="33708" y2="58242"/>
                        <a14:foregroundMark x1="33708" y1="58242" x2="28090" y2="59341"/>
                        <a14:foregroundMark x1="34082" y1="32967" x2="53933" y2="32967"/>
                        <a14:foregroundMark x1="53933" y1="32967" x2="73408" y2="33516"/>
                        <a14:foregroundMark x1="73408" y1="33516" x2="93258" y2="32967"/>
                        <a14:foregroundMark x1="93258" y1="32967" x2="96255" y2="61538"/>
                        <a14:foregroundMark x1="96255" y1="61538" x2="33333" y2="65385"/>
                        <a14:foregroundMark x1="34457" y1="35714" x2="34082" y2="63736"/>
                        <a14:foregroundMark x1="34082" y1="63736" x2="53184" y2="64835"/>
                        <a14:foregroundMark x1="53184" y1="64835" x2="93258" y2="62637"/>
                        <a14:foregroundMark x1="93258" y1="62637" x2="89139" y2="35714"/>
                        <a14:foregroundMark x1="89139" y1="35714" x2="34831" y2="34066"/>
                        <a14:foregroundMark x1="94007" y1="35714" x2="97004" y2="63187"/>
                        <a14:foregroundMark x1="97004" y1="63187" x2="93633" y2="37363"/>
                        <a14:foregroundMark x1="4869" y1="77473" x2="4869" y2="77473"/>
                        <a14:foregroundMark x1="5993" y1="78022" x2="5993" y2="78022"/>
                        <a14:foregroundMark x1="7491" y1="79670" x2="7491" y2="79670"/>
                        <a14:foregroundMark x1="7865" y1="81868" x2="7865" y2="81868"/>
                        <a14:foregroundMark x1="9363" y1="83516" x2="9363" y2="83516"/>
                        <a14:foregroundMark x1="10861" y1="84066" x2="10861" y2="84066"/>
                        <a14:foregroundMark x1="12360" y1="82418" x2="12360" y2="82418"/>
                        <a14:foregroundMark x1="12734" y1="80769" x2="12734" y2="80769"/>
                        <a14:foregroundMark x1="13483" y1="79670" x2="13483" y2="79670"/>
                        <a14:foregroundMark x1="14607" y1="78022" x2="14607" y2="78022"/>
                        <a14:foregroundMark x1="16854" y1="78022" x2="16854" y2="78022"/>
                        <a14:foregroundMark x1="17978" y1="78571" x2="17978" y2="78571"/>
                        <a14:foregroundMark x1="19101" y1="80769" x2="19101" y2="80769"/>
                        <a14:foregroundMark x1="20599" y1="83516" x2="20599" y2="83516"/>
                        <a14:foregroundMark x1="22846" y1="84066" x2="22846" y2="84066"/>
                        <a14:foregroundMark x1="23970" y1="82418" x2="23970" y2="82418"/>
                        <a14:foregroundMark x1="25094" y1="79670" x2="25094" y2="79670"/>
                        <a14:foregroundMark x1="27715" y1="77473" x2="27715" y2="77473"/>
                        <a14:foregroundMark x1="38951" y1="10989" x2="38951" y2="10989"/>
                        <a14:foregroundMark x1="28839" y1="76923" x2="28839" y2="76923"/>
                        <a14:foregroundMark x1="30712" y1="78571" x2="30712" y2="78571"/>
                        <a14:foregroundMark x1="31835" y1="82418" x2="31835" y2="82418"/>
                        <a14:foregroundMark x1="34457" y1="82967" x2="34457" y2="82967"/>
                        <a14:foregroundMark x1="36704" y1="80220" x2="36704" y2="80220"/>
                        <a14:foregroundMark x1="38577" y1="77473" x2="38577" y2="77473"/>
                        <a14:foregroundMark x1="41199" y1="78571" x2="41199" y2="78571"/>
                        <a14:foregroundMark x1="42697" y1="80769" x2="42697" y2="80769"/>
                        <a14:foregroundMark x1="46067" y1="83516" x2="46067" y2="83516"/>
                        <a14:foregroundMark x1="48689" y1="80220" x2="48689" y2="80220"/>
                        <a14:foregroundMark x1="50187" y1="76374" x2="50187" y2="76374"/>
                        <a14:foregroundMark x1="53184" y1="79121" x2="53184" y2="79121"/>
                        <a14:foregroundMark x1="55431" y1="82418" x2="55431" y2="82418"/>
                        <a14:foregroundMark x1="58427" y1="81868" x2="58427" y2="81868"/>
                        <a14:foregroundMark x1="60674" y1="78022" x2="60674" y2="78022"/>
                        <a14:foregroundMark x1="63670" y1="78022" x2="63670" y2="78022"/>
                        <a14:foregroundMark x1="65918" y1="82967" x2="65918" y2="82967"/>
                        <a14:foregroundMark x1="69663" y1="82967" x2="69663" y2="82967"/>
                        <a14:foregroundMark x1="71910" y1="78571" x2="71910" y2="78571"/>
                        <a14:foregroundMark x1="73783" y1="77473" x2="73783" y2="77473"/>
                        <a14:foregroundMark x1="76404" y1="81319" x2="76404" y2="81319"/>
                        <a14:foregroundMark x1="79775" y1="82967" x2="79775" y2="82967"/>
                        <a14:foregroundMark x1="82397" y1="79121" x2="82397" y2="79121"/>
                        <a14:foregroundMark x1="85393" y1="77473" x2="85393" y2="77473"/>
                        <a14:foregroundMark x1="5993" y1="88462" x2="5993" y2="88462"/>
                        <a14:foregroundMark x1="8614" y1="92857" x2="8614" y2="928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87666" y="4202135"/>
            <a:ext cx="568756" cy="387691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C1C0C7BE-62DE-41A3-9EF9-948A56465D6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77594" y="2632099"/>
            <a:ext cx="618880" cy="306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CFBE2902-9E17-4BD4-8D20-179AC683B50F}"/>
              </a:ext>
            </a:extLst>
          </p:cNvPr>
          <p:cNvGrpSpPr/>
          <p:nvPr/>
        </p:nvGrpSpPr>
        <p:grpSpPr>
          <a:xfrm>
            <a:off x="794300" y="1149469"/>
            <a:ext cx="4598753" cy="5300692"/>
            <a:chOff x="201872" y="1149469"/>
            <a:chExt cx="4598753" cy="5300692"/>
          </a:xfrm>
        </p:grpSpPr>
        <p:pic>
          <p:nvPicPr>
            <p:cNvPr id="37" name="Imagen 36">
              <a:extLst>
                <a:ext uri="{FF2B5EF4-FFF2-40B4-BE49-F238E27FC236}">
                  <a16:creationId xmlns:a16="http://schemas.microsoft.com/office/drawing/2014/main" id="{4BF1B8C9-EAE5-444F-B11F-51D79AB76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70493" y="1149469"/>
              <a:ext cx="4230132" cy="5300692"/>
            </a:xfrm>
            <a:prstGeom prst="rect">
              <a:avLst/>
            </a:prstGeom>
          </p:spPr>
        </p:pic>
        <p:grpSp>
          <p:nvGrpSpPr>
            <p:cNvPr id="41" name="58 Grupo">
              <a:extLst>
                <a:ext uri="{FF2B5EF4-FFF2-40B4-BE49-F238E27FC236}">
                  <a16:creationId xmlns:a16="http://schemas.microsoft.com/office/drawing/2014/main" id="{F2D86FD3-3A3B-43E8-9C8A-515F8B8FA3BD}"/>
                </a:ext>
              </a:extLst>
            </p:cNvPr>
            <p:cNvGrpSpPr/>
            <p:nvPr/>
          </p:nvGrpSpPr>
          <p:grpSpPr>
            <a:xfrm>
              <a:off x="2730735" y="4819713"/>
              <a:ext cx="1440160" cy="528382"/>
              <a:chOff x="5436096" y="6112681"/>
              <a:chExt cx="1440160" cy="528382"/>
            </a:xfrm>
          </p:grpSpPr>
          <p:sp>
            <p:nvSpPr>
              <p:cNvPr id="44" name="59 Elipse">
                <a:extLst>
                  <a:ext uri="{FF2B5EF4-FFF2-40B4-BE49-F238E27FC236}">
                    <a16:creationId xmlns:a16="http://schemas.microsoft.com/office/drawing/2014/main" id="{FE7E9FC5-8112-41E4-8698-BD7F092B1F88}"/>
                  </a:ext>
                </a:extLst>
              </p:cNvPr>
              <p:cNvSpPr/>
              <p:nvPr/>
            </p:nvSpPr>
            <p:spPr>
              <a:xfrm>
                <a:off x="5436096" y="6453336"/>
                <a:ext cx="144016" cy="140977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>
                  <a:solidFill>
                    <a:srgbClr val="FF0000"/>
                  </a:solidFill>
                </a:endParaRPr>
              </a:p>
            </p:txBody>
          </p:sp>
          <p:sp>
            <p:nvSpPr>
              <p:cNvPr id="46" name="60 Elipse">
                <a:extLst>
                  <a:ext uri="{FF2B5EF4-FFF2-40B4-BE49-F238E27FC236}">
                    <a16:creationId xmlns:a16="http://schemas.microsoft.com/office/drawing/2014/main" id="{01883CD9-BDA9-4842-91FF-349789F1C0B0}"/>
                  </a:ext>
                </a:extLst>
              </p:cNvPr>
              <p:cNvSpPr/>
              <p:nvPr/>
            </p:nvSpPr>
            <p:spPr>
              <a:xfrm>
                <a:off x="5436096" y="6165304"/>
                <a:ext cx="144016" cy="140977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>
                  <a:solidFill>
                    <a:srgbClr val="FF0000"/>
                  </a:solidFill>
                </a:endParaRPr>
              </a:p>
            </p:txBody>
          </p:sp>
          <p:sp>
            <p:nvSpPr>
              <p:cNvPr id="47" name="61 CuadroTexto">
                <a:extLst>
                  <a:ext uri="{FF2B5EF4-FFF2-40B4-BE49-F238E27FC236}">
                    <a16:creationId xmlns:a16="http://schemas.microsoft.com/office/drawing/2014/main" id="{3F26EC40-2E45-4A42-A3E4-13949EE4EC88}"/>
                  </a:ext>
                </a:extLst>
              </p:cNvPr>
              <p:cNvSpPr txBox="1"/>
              <p:nvPr/>
            </p:nvSpPr>
            <p:spPr>
              <a:xfrm>
                <a:off x="5724128" y="6394842"/>
                <a:ext cx="845418" cy="246221"/>
              </a:xfrm>
              <a:prstGeom prst="rect">
                <a:avLst/>
              </a:prstGeom>
              <a:noFill/>
            </p:spPr>
            <p:txBody>
              <a:bodyPr wrap="square" lIns="18000" rtlCol="0">
                <a:spAutoFit/>
              </a:bodyPr>
              <a:lstStyle/>
              <a:p>
                <a:r>
                  <a:rPr lang="es-CL" sz="1000" dirty="0"/>
                  <a:t>Lagunas</a:t>
                </a:r>
              </a:p>
            </p:txBody>
          </p:sp>
          <p:sp>
            <p:nvSpPr>
              <p:cNvPr id="49" name="62 CuadroTexto">
                <a:extLst>
                  <a:ext uri="{FF2B5EF4-FFF2-40B4-BE49-F238E27FC236}">
                    <a16:creationId xmlns:a16="http://schemas.microsoft.com/office/drawing/2014/main" id="{38ED3179-4DD4-43E4-80F1-192439F4ED9A}"/>
                  </a:ext>
                </a:extLst>
              </p:cNvPr>
              <p:cNvSpPr txBox="1"/>
              <p:nvPr/>
            </p:nvSpPr>
            <p:spPr>
              <a:xfrm>
                <a:off x="5724128" y="6112681"/>
                <a:ext cx="1152128" cy="246221"/>
              </a:xfrm>
              <a:prstGeom prst="rect">
                <a:avLst/>
              </a:prstGeom>
              <a:noFill/>
            </p:spPr>
            <p:txBody>
              <a:bodyPr wrap="square" lIns="18000" rtlCol="0">
                <a:spAutoFit/>
              </a:bodyPr>
              <a:lstStyle/>
              <a:p>
                <a:r>
                  <a:rPr lang="es-CL" sz="1000" dirty="0"/>
                  <a:t>Lodos Activados</a:t>
                </a:r>
              </a:p>
            </p:txBody>
          </p:sp>
        </p:grpSp>
        <p:sp>
          <p:nvSpPr>
            <p:cNvPr id="38" name="55 Conector">
              <a:extLst>
                <a:ext uri="{FF2B5EF4-FFF2-40B4-BE49-F238E27FC236}">
                  <a16:creationId xmlns:a16="http://schemas.microsoft.com/office/drawing/2014/main" id="{3F33F093-5C50-473D-A76D-B58259411D84}"/>
                </a:ext>
              </a:extLst>
            </p:cNvPr>
            <p:cNvSpPr>
              <a:spLocks noChangeAspect="1"/>
            </p:cNvSpPr>
            <p:nvPr/>
          </p:nvSpPr>
          <p:spPr bwMode="auto">
            <a:xfrm rot="1242991" flipV="1">
              <a:off x="1162285" y="3217568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40" name="55 Conector">
              <a:extLst>
                <a:ext uri="{FF2B5EF4-FFF2-40B4-BE49-F238E27FC236}">
                  <a16:creationId xmlns:a16="http://schemas.microsoft.com/office/drawing/2014/main" id="{38137672-A301-44A2-99A0-98BC1929EA71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1213071" y="3379408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42" name="55 Conector">
              <a:extLst>
                <a:ext uri="{FF2B5EF4-FFF2-40B4-BE49-F238E27FC236}">
                  <a16:creationId xmlns:a16="http://schemas.microsoft.com/office/drawing/2014/main" id="{6A9BC3DD-702F-4BEF-9FF4-9BA2C19A994F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1146415" y="3642898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43" name="55 Conector">
              <a:extLst>
                <a:ext uri="{FF2B5EF4-FFF2-40B4-BE49-F238E27FC236}">
                  <a16:creationId xmlns:a16="http://schemas.microsoft.com/office/drawing/2014/main" id="{F9E255E3-8137-42D0-80B1-E6CCD5602C75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897202" y="3901856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45" name="55 Conector">
              <a:extLst>
                <a:ext uri="{FF2B5EF4-FFF2-40B4-BE49-F238E27FC236}">
                  <a16:creationId xmlns:a16="http://schemas.microsoft.com/office/drawing/2014/main" id="{F4A46001-0ED6-4009-B695-54DD63B84892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882551" y="4722556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48" name="55 Conector">
              <a:extLst>
                <a:ext uri="{FF2B5EF4-FFF2-40B4-BE49-F238E27FC236}">
                  <a16:creationId xmlns:a16="http://schemas.microsoft.com/office/drawing/2014/main" id="{4942349C-A7F7-4C44-B52C-236BC9782101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811608" y="4885374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51" name="55 Conector">
              <a:extLst>
                <a:ext uri="{FF2B5EF4-FFF2-40B4-BE49-F238E27FC236}">
                  <a16:creationId xmlns:a16="http://schemas.microsoft.com/office/drawing/2014/main" id="{931678E2-2ED4-46A6-9045-5D11BDD8DB28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930742" y="5088553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52" name="55 Conector">
              <a:extLst>
                <a:ext uri="{FF2B5EF4-FFF2-40B4-BE49-F238E27FC236}">
                  <a16:creationId xmlns:a16="http://schemas.microsoft.com/office/drawing/2014/main" id="{93EE59B5-52C7-4248-8330-B5FDC170238E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997186" y="5346550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53" name="71 CuadroTexto">
              <a:extLst>
                <a:ext uri="{FF2B5EF4-FFF2-40B4-BE49-F238E27FC236}">
                  <a16:creationId xmlns:a16="http://schemas.microsoft.com/office/drawing/2014/main" id="{0B79339F-A066-4EF3-A513-CBFC6F68C692}"/>
                </a:ext>
              </a:extLst>
            </p:cNvPr>
            <p:cNvSpPr txBox="1"/>
            <p:nvPr/>
          </p:nvSpPr>
          <p:spPr bwMode="auto">
            <a:xfrm>
              <a:off x="602922" y="3315318"/>
              <a:ext cx="1420265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L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Higuerillas</a:t>
              </a:r>
            </a:p>
          </p:txBody>
        </p:sp>
        <p:sp>
          <p:nvSpPr>
            <p:cNvPr id="54" name="72 CuadroTexto">
              <a:extLst>
                <a:ext uri="{FF2B5EF4-FFF2-40B4-BE49-F238E27FC236}">
                  <a16:creationId xmlns:a16="http://schemas.microsoft.com/office/drawing/2014/main" id="{029F0200-FC9C-45E9-B149-D3D28B01408C}"/>
                </a:ext>
              </a:extLst>
            </p:cNvPr>
            <p:cNvSpPr txBox="1"/>
            <p:nvPr/>
          </p:nvSpPr>
          <p:spPr bwMode="auto">
            <a:xfrm>
              <a:off x="436282" y="3552685"/>
              <a:ext cx="1420265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s-CL" dirty="0"/>
                <a:t>Viña del Mar</a:t>
              </a:r>
            </a:p>
          </p:txBody>
        </p:sp>
        <p:sp>
          <p:nvSpPr>
            <p:cNvPr id="55" name="73 CuadroTexto">
              <a:extLst>
                <a:ext uri="{FF2B5EF4-FFF2-40B4-BE49-F238E27FC236}">
                  <a16:creationId xmlns:a16="http://schemas.microsoft.com/office/drawing/2014/main" id="{FDFAF913-4B68-4463-A287-65B1F1E57623}"/>
                </a:ext>
              </a:extLst>
            </p:cNvPr>
            <p:cNvSpPr txBox="1"/>
            <p:nvPr/>
          </p:nvSpPr>
          <p:spPr bwMode="auto">
            <a:xfrm>
              <a:off x="201872" y="3833699"/>
              <a:ext cx="1420265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s-CL" dirty="0"/>
                <a:t>Loma Larga</a:t>
              </a:r>
            </a:p>
          </p:txBody>
        </p:sp>
        <p:sp>
          <p:nvSpPr>
            <p:cNvPr id="56" name="74 CuadroTexto">
              <a:extLst>
                <a:ext uri="{FF2B5EF4-FFF2-40B4-BE49-F238E27FC236}">
                  <a16:creationId xmlns:a16="http://schemas.microsoft.com/office/drawing/2014/main" id="{7B9628DF-44B5-43E5-8DE9-B55F8D52819F}"/>
                </a:ext>
              </a:extLst>
            </p:cNvPr>
            <p:cNvSpPr txBox="1"/>
            <p:nvPr/>
          </p:nvSpPr>
          <p:spPr bwMode="auto">
            <a:xfrm>
              <a:off x="270601" y="4654899"/>
              <a:ext cx="1420265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s-CL" dirty="0"/>
                <a:t>Algarrobo</a:t>
              </a:r>
            </a:p>
          </p:txBody>
        </p:sp>
        <p:sp>
          <p:nvSpPr>
            <p:cNvPr id="57" name="75 CuadroTexto">
              <a:extLst>
                <a:ext uri="{FF2B5EF4-FFF2-40B4-BE49-F238E27FC236}">
                  <a16:creationId xmlns:a16="http://schemas.microsoft.com/office/drawing/2014/main" id="{F821B070-AF3B-4B05-8502-8648107D189F}"/>
                </a:ext>
              </a:extLst>
            </p:cNvPr>
            <p:cNvSpPr txBox="1"/>
            <p:nvPr/>
          </p:nvSpPr>
          <p:spPr bwMode="auto">
            <a:xfrm>
              <a:off x="336184" y="4812849"/>
              <a:ext cx="1420265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s-CL" dirty="0"/>
                <a:t>El Tabo</a:t>
              </a:r>
            </a:p>
          </p:txBody>
        </p:sp>
        <p:sp>
          <p:nvSpPr>
            <p:cNvPr id="60" name="76 CuadroTexto">
              <a:extLst>
                <a:ext uri="{FF2B5EF4-FFF2-40B4-BE49-F238E27FC236}">
                  <a16:creationId xmlns:a16="http://schemas.microsoft.com/office/drawing/2014/main" id="{AE6EEE71-397A-46CC-A6DB-B9D04806BA3B}"/>
                </a:ext>
              </a:extLst>
            </p:cNvPr>
            <p:cNvSpPr txBox="1"/>
            <p:nvPr/>
          </p:nvSpPr>
          <p:spPr bwMode="auto">
            <a:xfrm>
              <a:off x="316449" y="5018009"/>
              <a:ext cx="1420266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s-CL" dirty="0"/>
                <a:t>Cartagena</a:t>
              </a:r>
            </a:p>
          </p:txBody>
        </p:sp>
        <p:sp>
          <p:nvSpPr>
            <p:cNvPr id="61" name="77 CuadroTexto">
              <a:extLst>
                <a:ext uri="{FF2B5EF4-FFF2-40B4-BE49-F238E27FC236}">
                  <a16:creationId xmlns:a16="http://schemas.microsoft.com/office/drawing/2014/main" id="{605511E7-0857-40A9-B79D-EF3C49BE0934}"/>
                </a:ext>
              </a:extLst>
            </p:cNvPr>
            <p:cNvSpPr txBox="1"/>
            <p:nvPr/>
          </p:nvSpPr>
          <p:spPr bwMode="auto">
            <a:xfrm>
              <a:off x="296715" y="5223933"/>
              <a:ext cx="1420265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L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San</a:t>
              </a:r>
              <a:r>
                <a:rPr lang="es-CL" sz="1200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es-CL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Antonio</a:t>
              </a:r>
            </a:p>
          </p:txBody>
        </p:sp>
        <p:sp>
          <p:nvSpPr>
            <p:cNvPr id="62" name="55 Conector">
              <a:extLst>
                <a:ext uri="{FF2B5EF4-FFF2-40B4-BE49-F238E27FC236}">
                  <a16:creationId xmlns:a16="http://schemas.microsoft.com/office/drawing/2014/main" id="{62491005-D014-4577-9CA3-CCDC550145B6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2741439" y="5428932"/>
              <a:ext cx="133312" cy="144000"/>
            </a:xfrm>
            <a:prstGeom prst="flowChartConnector">
              <a:avLst/>
            </a:prstGeom>
            <a:solidFill>
              <a:schemeClr val="accent6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63" name="61 CuadroTexto">
              <a:extLst>
                <a:ext uri="{FF2B5EF4-FFF2-40B4-BE49-F238E27FC236}">
                  <a16:creationId xmlns:a16="http://schemas.microsoft.com/office/drawing/2014/main" id="{2AA3F598-9AA8-43E4-805B-1A622A89F5FA}"/>
                </a:ext>
              </a:extLst>
            </p:cNvPr>
            <p:cNvSpPr txBox="1"/>
            <p:nvPr/>
          </p:nvSpPr>
          <p:spPr>
            <a:xfrm>
              <a:off x="3037655" y="5388289"/>
              <a:ext cx="1267638" cy="246221"/>
            </a:xfrm>
            <a:prstGeom prst="rect">
              <a:avLst/>
            </a:prstGeom>
            <a:noFill/>
          </p:spPr>
          <p:txBody>
            <a:bodyPr wrap="square" lIns="18000" rtlCol="0">
              <a:spAutoFit/>
            </a:bodyPr>
            <a:lstStyle/>
            <a:p>
              <a:r>
                <a:rPr lang="es-CL" sz="1000" dirty="0"/>
                <a:t>Emisarios Submarino</a:t>
              </a:r>
            </a:p>
          </p:txBody>
        </p:sp>
        <p:sp>
          <p:nvSpPr>
            <p:cNvPr id="67" name="69 CuadroTexto">
              <a:extLst>
                <a:ext uri="{FF2B5EF4-FFF2-40B4-BE49-F238E27FC236}">
                  <a16:creationId xmlns:a16="http://schemas.microsoft.com/office/drawing/2014/main" id="{69278D73-F9A5-4317-AE8F-F9E499E46309}"/>
                </a:ext>
              </a:extLst>
            </p:cNvPr>
            <p:cNvSpPr txBox="1"/>
            <p:nvPr/>
          </p:nvSpPr>
          <p:spPr bwMode="auto">
            <a:xfrm>
              <a:off x="661788" y="2972543"/>
              <a:ext cx="76905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s-CL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Quintero</a:t>
              </a:r>
            </a:p>
          </p:txBody>
        </p:sp>
        <p:sp>
          <p:nvSpPr>
            <p:cNvPr id="68" name="70 CuadroTexto">
              <a:extLst>
                <a:ext uri="{FF2B5EF4-FFF2-40B4-BE49-F238E27FC236}">
                  <a16:creationId xmlns:a16="http://schemas.microsoft.com/office/drawing/2014/main" id="{3EB49D2E-9317-4A42-97D7-358490B2246A}"/>
                </a:ext>
              </a:extLst>
            </p:cNvPr>
            <p:cNvSpPr txBox="1"/>
            <p:nvPr/>
          </p:nvSpPr>
          <p:spPr bwMode="auto">
            <a:xfrm>
              <a:off x="658885" y="3140298"/>
              <a:ext cx="1420266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L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Concón</a:t>
              </a:r>
            </a:p>
          </p:txBody>
        </p:sp>
        <p:sp>
          <p:nvSpPr>
            <p:cNvPr id="69" name="55 Conector">
              <a:extLst>
                <a:ext uri="{FF2B5EF4-FFF2-40B4-BE49-F238E27FC236}">
                  <a16:creationId xmlns:a16="http://schemas.microsoft.com/office/drawing/2014/main" id="{2B1E439B-7B0D-4B90-8B5F-578D61A82514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1212277" y="3050229"/>
              <a:ext cx="99984" cy="108000"/>
            </a:xfrm>
            <a:prstGeom prst="flowChartConnector">
              <a:avLst/>
            </a:pr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1671543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Imagen 8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20" y="4362"/>
            <a:ext cx="12192001" cy="6853638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BEE07529-9511-4F87-BFEF-7AA333E13D33}"/>
              </a:ext>
            </a:extLst>
          </p:cNvPr>
          <p:cNvCxnSpPr>
            <a:cxnSpLocks/>
            <a:stCxn id="10" idx="6"/>
          </p:cNvCxnSpPr>
          <p:nvPr/>
        </p:nvCxnSpPr>
        <p:spPr bwMode="auto">
          <a:xfrm>
            <a:off x="8215730" y="1966354"/>
            <a:ext cx="521360" cy="241906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339933"/>
            </a:solidFill>
            <a:prstDash val="sysDash"/>
            <a:round/>
            <a:headEnd type="none" w="med" len="med"/>
            <a:tailEnd type="triangle" w="lg" len="lg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10253" name="Rectangle 40">
            <a:extLst>
              <a:ext uri="{FF2B5EF4-FFF2-40B4-BE49-F238E27FC236}">
                <a16:creationId xmlns:a16="http://schemas.microsoft.com/office/drawing/2014/main" id="{5843F6A0-9934-49BB-AAFE-A3025EEDC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s-CL" altLang="es-CL"/>
          </a:p>
        </p:txBody>
      </p:sp>
      <p:sp>
        <p:nvSpPr>
          <p:cNvPr id="63" name="CuadroTexto 3">
            <a:extLst>
              <a:ext uri="{FF2B5EF4-FFF2-40B4-BE49-F238E27FC236}">
                <a16:creationId xmlns:a16="http://schemas.microsoft.com/office/drawing/2014/main" id="{26A68235-295A-4F43-9960-42D32EB1B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775" y="425482"/>
            <a:ext cx="10179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defTabSz="914400">
              <a:defRPr/>
            </a:pPr>
            <a:r>
              <a:rPr lang="es-CL" altLang="es-CL" sz="2400" b="1" dirty="0">
                <a:solidFill>
                  <a:srgbClr val="30A5F4"/>
                </a:solidFill>
                <a:latin typeface="+mn-lt"/>
                <a:cs typeface="Arial" panose="020B0604020202020204" pitchFamily="34" charset="0"/>
              </a:rPr>
              <a:t>Macroproceso de Saneamiento: PTF y Emisarios Submarinos </a:t>
            </a:r>
          </a:p>
        </p:txBody>
      </p:sp>
      <p:grpSp>
        <p:nvGrpSpPr>
          <p:cNvPr id="5" name="Agrupar 4"/>
          <p:cNvGrpSpPr>
            <a:grpSpLocks/>
          </p:cNvGrpSpPr>
          <p:nvPr/>
        </p:nvGrpSpPr>
        <p:grpSpPr>
          <a:xfrm>
            <a:off x="1268825" y="829997"/>
            <a:ext cx="9550880" cy="2049819"/>
            <a:chOff x="1348835" y="2725559"/>
            <a:chExt cx="9550880" cy="2049819"/>
          </a:xfrm>
        </p:grpSpPr>
        <p:sp>
          <p:nvSpPr>
            <p:cNvPr id="72" name="25 Rectángulo">
              <a:extLst>
                <a:ext uri="{FF2B5EF4-FFF2-40B4-BE49-F238E27FC236}">
                  <a16:creationId xmlns:a16="http://schemas.microsoft.com/office/drawing/2014/main" id="{FBD4F44A-AF8E-46BB-881A-346EC6EEBE09}"/>
                </a:ext>
              </a:extLst>
            </p:cNvPr>
            <p:cNvSpPr/>
            <p:nvPr/>
          </p:nvSpPr>
          <p:spPr bwMode="auto">
            <a:xfrm>
              <a:off x="7332110" y="3422099"/>
              <a:ext cx="1371506" cy="31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s-CL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Área de Sacrificio</a:t>
              </a:r>
            </a:p>
          </p:txBody>
        </p:sp>
        <p:sp>
          <p:nvSpPr>
            <p:cNvPr id="76" name="Elipse 75">
              <a:extLst>
                <a:ext uri="{FF2B5EF4-FFF2-40B4-BE49-F238E27FC236}">
                  <a16:creationId xmlns:a16="http://schemas.microsoft.com/office/drawing/2014/main" id="{5BA62F74-83B4-457E-AC4D-0A59A105FA28}"/>
                </a:ext>
              </a:extLst>
            </p:cNvPr>
            <p:cNvSpPr/>
            <p:nvPr/>
          </p:nvSpPr>
          <p:spPr bwMode="auto">
            <a:xfrm>
              <a:off x="2600090" y="3144810"/>
              <a:ext cx="1859008" cy="1374507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77" name="Cerrar llave 76">
              <a:extLst>
                <a:ext uri="{FF2B5EF4-FFF2-40B4-BE49-F238E27FC236}">
                  <a16:creationId xmlns:a16="http://schemas.microsoft.com/office/drawing/2014/main" id="{62B2680E-8940-4238-AE60-D4F727C3CEC0}"/>
                </a:ext>
              </a:extLst>
            </p:cNvPr>
            <p:cNvSpPr/>
            <p:nvPr/>
          </p:nvSpPr>
          <p:spPr bwMode="auto">
            <a:xfrm rot="16200000">
              <a:off x="4535819" y="1450959"/>
              <a:ext cx="256061" cy="6392777"/>
            </a:xfrm>
            <a:prstGeom prst="rightBrace">
              <a:avLst>
                <a:gd name="adj1" fmla="val 8333"/>
                <a:gd name="adj2" fmla="val 30499"/>
              </a:avLst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grpSp>
          <p:nvGrpSpPr>
            <p:cNvPr id="10264" name="Grupo 5">
              <a:extLst>
                <a:ext uri="{FF2B5EF4-FFF2-40B4-BE49-F238E27FC236}">
                  <a16:creationId xmlns:a16="http://schemas.microsoft.com/office/drawing/2014/main" id="{D38A031A-A2FE-4FBC-BBDB-3BA50AE3BD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8835" y="2725559"/>
              <a:ext cx="6955030" cy="1956918"/>
              <a:chOff x="1253422" y="1709289"/>
              <a:chExt cx="6907852" cy="2402132"/>
            </a:xfrm>
          </p:grpSpPr>
          <p:cxnSp>
            <p:nvCxnSpPr>
              <p:cNvPr id="11" name="41 Conector recto de flecha">
                <a:extLst>
                  <a:ext uri="{FF2B5EF4-FFF2-40B4-BE49-F238E27FC236}">
                    <a16:creationId xmlns:a16="http://schemas.microsoft.com/office/drawing/2014/main" id="{F0588B8F-9B2F-47F2-A271-F25D53B49A5B}"/>
                  </a:ext>
                </a:extLst>
              </p:cNvPr>
              <p:cNvCxnSpPr>
                <a:stCxn id="52" idx="6"/>
              </p:cNvCxnSpPr>
              <p:nvPr/>
            </p:nvCxnSpPr>
            <p:spPr>
              <a:xfrm flipV="1">
                <a:off x="2103992" y="3101732"/>
                <a:ext cx="802149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44 Conector recto de flecha">
                <a:extLst>
                  <a:ext uri="{FF2B5EF4-FFF2-40B4-BE49-F238E27FC236}">
                    <a16:creationId xmlns:a16="http://schemas.microsoft.com/office/drawing/2014/main" id="{2A3BFFAE-B7FA-41E4-9DC5-83B6EDB2DC02}"/>
                  </a:ext>
                </a:extLst>
              </p:cNvPr>
              <p:cNvCxnSpPr/>
              <p:nvPr/>
            </p:nvCxnSpPr>
            <p:spPr>
              <a:xfrm>
                <a:off x="1253422" y="3109875"/>
                <a:ext cx="527773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45 Elipse">
                <a:extLst>
                  <a:ext uri="{FF2B5EF4-FFF2-40B4-BE49-F238E27FC236}">
                    <a16:creationId xmlns:a16="http://schemas.microsoft.com/office/drawing/2014/main" id="{A26D762D-B126-4E2C-AD7A-63CDA1520103}"/>
                  </a:ext>
                </a:extLst>
              </p:cNvPr>
              <p:cNvSpPr/>
              <p:nvPr/>
            </p:nvSpPr>
            <p:spPr>
              <a:xfrm>
                <a:off x="5432027" y="2994245"/>
                <a:ext cx="195292" cy="21171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s-CL"/>
              </a:p>
            </p:txBody>
          </p:sp>
          <p:cxnSp>
            <p:nvCxnSpPr>
              <p:cNvPr id="15" name="46 Conector recto de flecha">
                <a:extLst>
                  <a:ext uri="{FF2B5EF4-FFF2-40B4-BE49-F238E27FC236}">
                    <a16:creationId xmlns:a16="http://schemas.microsoft.com/office/drawing/2014/main" id="{1D5DF67D-EC29-43E1-8AA9-DA7E7595E08F}"/>
                  </a:ext>
                </a:extLst>
              </p:cNvPr>
              <p:cNvCxnSpPr/>
              <p:nvPr/>
            </p:nvCxnSpPr>
            <p:spPr>
              <a:xfrm>
                <a:off x="5646686" y="3090332"/>
                <a:ext cx="1187892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47 Conector recto">
                <a:extLst>
                  <a:ext uri="{FF2B5EF4-FFF2-40B4-BE49-F238E27FC236}">
                    <a16:creationId xmlns:a16="http://schemas.microsoft.com/office/drawing/2014/main" id="{CAEA1173-D3D7-447E-A89D-23D51F0B36D5}"/>
                  </a:ext>
                </a:extLst>
              </p:cNvPr>
              <p:cNvCxnSpPr/>
              <p:nvPr/>
            </p:nvCxnSpPr>
            <p:spPr>
              <a:xfrm>
                <a:off x="6744195" y="3090332"/>
                <a:ext cx="719837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48 Conector recto">
                <a:extLst>
                  <a:ext uri="{FF2B5EF4-FFF2-40B4-BE49-F238E27FC236}">
                    <a16:creationId xmlns:a16="http://schemas.microsoft.com/office/drawing/2014/main" id="{611F0EFA-999A-4971-BC57-35703A6AA86A}"/>
                  </a:ext>
                </a:extLst>
              </p:cNvPr>
              <p:cNvCxnSpPr/>
              <p:nvPr/>
            </p:nvCxnSpPr>
            <p:spPr>
              <a:xfrm>
                <a:off x="7464032" y="3090332"/>
                <a:ext cx="469670" cy="1628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50 Conector curvado">
                <a:extLst>
                  <a:ext uri="{FF2B5EF4-FFF2-40B4-BE49-F238E27FC236}">
                    <a16:creationId xmlns:a16="http://schemas.microsoft.com/office/drawing/2014/main" id="{E665066F-901E-42EF-9F73-3B5CBBBFD369}"/>
                  </a:ext>
                </a:extLst>
              </p:cNvPr>
              <p:cNvCxnSpPr/>
              <p:nvPr/>
            </p:nvCxnSpPr>
            <p:spPr>
              <a:xfrm>
                <a:off x="5666054" y="1951948"/>
                <a:ext cx="359919" cy="2159509"/>
              </a:xfrm>
              <a:prstGeom prst="curvedConnector3">
                <a:avLst>
                  <a:gd name="adj1" fmla="val 44286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51 Conector curvado">
                <a:extLst>
                  <a:ext uri="{FF2B5EF4-FFF2-40B4-BE49-F238E27FC236}">
                    <a16:creationId xmlns:a16="http://schemas.microsoft.com/office/drawing/2014/main" id="{DE2FED11-7615-4F2C-B9F1-E7F5B175E5E6}"/>
                  </a:ext>
                </a:extLst>
              </p:cNvPr>
              <p:cNvCxnSpPr/>
              <p:nvPr/>
            </p:nvCxnSpPr>
            <p:spPr>
              <a:xfrm>
                <a:off x="6595709" y="1909605"/>
                <a:ext cx="359919" cy="2159509"/>
              </a:xfrm>
              <a:prstGeom prst="curvedConnector3">
                <a:avLst>
                  <a:gd name="adj1" fmla="val 38550"/>
                </a:avLst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52 Rectángulo">
                <a:extLst>
                  <a:ext uri="{FF2B5EF4-FFF2-40B4-BE49-F238E27FC236}">
                    <a16:creationId xmlns:a16="http://schemas.microsoft.com/office/drawing/2014/main" id="{4C50DD30-9603-4F17-B122-45E9DABF7541}"/>
                  </a:ext>
                </a:extLst>
              </p:cNvPr>
              <p:cNvSpPr/>
              <p:nvPr/>
            </p:nvSpPr>
            <p:spPr>
              <a:xfrm>
                <a:off x="5177017" y="1877033"/>
                <a:ext cx="561666" cy="3045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s-CL" sz="12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Playa</a:t>
                </a:r>
              </a:p>
            </p:txBody>
          </p:sp>
          <p:sp>
            <p:nvSpPr>
              <p:cNvPr id="22" name="54 Rectángulo">
                <a:extLst>
                  <a:ext uri="{FF2B5EF4-FFF2-40B4-BE49-F238E27FC236}">
                    <a16:creationId xmlns:a16="http://schemas.microsoft.com/office/drawing/2014/main" id="{9E70BEE6-7ACD-440F-989A-F82C58C79AEE}"/>
                  </a:ext>
                </a:extLst>
              </p:cNvPr>
              <p:cNvSpPr/>
              <p:nvPr/>
            </p:nvSpPr>
            <p:spPr>
              <a:xfrm>
                <a:off x="7284880" y="3297163"/>
                <a:ext cx="876393" cy="2003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s-CL" sz="12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Difusor</a:t>
                </a:r>
              </a:p>
            </p:txBody>
          </p:sp>
          <p:sp>
            <p:nvSpPr>
              <p:cNvPr id="26" name="58 Rectángulo">
                <a:extLst>
                  <a:ext uri="{FF2B5EF4-FFF2-40B4-BE49-F238E27FC236}">
                    <a16:creationId xmlns:a16="http://schemas.microsoft.com/office/drawing/2014/main" id="{22F3F8C4-B368-41E9-A770-0D2D58C15A47}"/>
                  </a:ext>
                </a:extLst>
              </p:cNvPr>
              <p:cNvSpPr/>
              <p:nvPr/>
            </p:nvSpPr>
            <p:spPr>
              <a:xfrm>
                <a:off x="1282474" y="1709289"/>
                <a:ext cx="1400938" cy="13338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s-CL" sz="12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Bombeo de Cabecera y Cámara de Distribución</a:t>
                </a:r>
              </a:p>
            </p:txBody>
          </p:sp>
          <p:sp>
            <p:nvSpPr>
              <p:cNvPr id="28" name="59 Rectángulo">
                <a:extLst>
                  <a:ext uri="{FF2B5EF4-FFF2-40B4-BE49-F238E27FC236}">
                    <a16:creationId xmlns:a16="http://schemas.microsoft.com/office/drawing/2014/main" id="{9773B02F-7CF1-44F0-9102-F7228CA6DA96}"/>
                  </a:ext>
                </a:extLst>
              </p:cNvPr>
              <p:cNvSpPr/>
              <p:nvPr/>
            </p:nvSpPr>
            <p:spPr>
              <a:xfrm>
                <a:off x="5126983" y="3321592"/>
                <a:ext cx="810220" cy="2133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s-CL" sz="12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Cámara de Carga</a:t>
                </a:r>
              </a:p>
            </p:txBody>
          </p:sp>
          <p:sp>
            <p:nvSpPr>
              <p:cNvPr id="29" name="60 Rectángulo">
                <a:extLst>
                  <a:ext uri="{FF2B5EF4-FFF2-40B4-BE49-F238E27FC236}">
                    <a16:creationId xmlns:a16="http://schemas.microsoft.com/office/drawing/2014/main" id="{F7C54077-F386-4234-9644-98C2451CD767}"/>
                  </a:ext>
                </a:extLst>
              </p:cNvPr>
              <p:cNvSpPr/>
              <p:nvPr/>
            </p:nvSpPr>
            <p:spPr>
              <a:xfrm>
                <a:off x="5751596" y="3259705"/>
                <a:ext cx="1105578" cy="351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s-CL" sz="12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Emisario Submarino</a:t>
                </a:r>
              </a:p>
            </p:txBody>
          </p:sp>
          <p:cxnSp>
            <p:nvCxnSpPr>
              <p:cNvPr id="40" name="77 Conector recto de flecha">
                <a:extLst>
                  <a:ext uri="{FF2B5EF4-FFF2-40B4-BE49-F238E27FC236}">
                    <a16:creationId xmlns:a16="http://schemas.microsoft.com/office/drawing/2014/main" id="{34123752-150D-4763-81B4-8C3499A050BE}"/>
                  </a:ext>
                </a:extLst>
              </p:cNvPr>
              <p:cNvCxnSpPr>
                <a:stCxn id="50" idx="3"/>
                <a:endCxn id="14" idx="2"/>
              </p:cNvCxnSpPr>
              <p:nvPr/>
            </p:nvCxnSpPr>
            <p:spPr>
              <a:xfrm>
                <a:off x="4037545" y="3090332"/>
                <a:ext cx="1394482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108 Rectángulo">
                <a:extLst>
                  <a:ext uri="{FF2B5EF4-FFF2-40B4-BE49-F238E27FC236}">
                    <a16:creationId xmlns:a16="http://schemas.microsoft.com/office/drawing/2014/main" id="{F7D22A82-E0AA-4A45-BC6F-AB8F126B2AFF}"/>
                  </a:ext>
                </a:extLst>
              </p:cNvPr>
              <p:cNvSpPr/>
              <p:nvPr/>
            </p:nvSpPr>
            <p:spPr>
              <a:xfrm>
                <a:off x="2885160" y="2945387"/>
                <a:ext cx="1152384" cy="28826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/>
              </a:p>
            </p:txBody>
          </p:sp>
          <p:sp>
            <p:nvSpPr>
              <p:cNvPr id="52" name="120 Elipse">
                <a:extLst>
                  <a:ext uri="{FF2B5EF4-FFF2-40B4-BE49-F238E27FC236}">
                    <a16:creationId xmlns:a16="http://schemas.microsoft.com/office/drawing/2014/main" id="{1194C29E-B33D-4775-BE13-25316824D84B}"/>
                  </a:ext>
                </a:extLst>
              </p:cNvPr>
              <p:cNvSpPr/>
              <p:nvPr/>
            </p:nvSpPr>
            <p:spPr>
              <a:xfrm>
                <a:off x="1781195" y="2942130"/>
                <a:ext cx="322797" cy="32571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s-CL"/>
              </a:p>
            </p:txBody>
          </p:sp>
          <p:sp>
            <p:nvSpPr>
              <p:cNvPr id="60" name="132 Rectángulo">
                <a:extLst>
                  <a:ext uri="{FF2B5EF4-FFF2-40B4-BE49-F238E27FC236}">
                    <a16:creationId xmlns:a16="http://schemas.microsoft.com/office/drawing/2014/main" id="{604C0CC8-4B42-4318-BF0A-0FCF6A0FD2FD}"/>
                  </a:ext>
                </a:extLst>
              </p:cNvPr>
              <p:cNvSpPr/>
              <p:nvPr/>
            </p:nvSpPr>
            <p:spPr>
              <a:xfrm>
                <a:off x="2715691" y="2645727"/>
                <a:ext cx="1475181" cy="2687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s-CL" sz="12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Pre Tratamiento</a:t>
                </a:r>
              </a:p>
            </p:txBody>
          </p:sp>
          <p:sp>
            <p:nvSpPr>
              <p:cNvPr id="68" name="25 Rectángulo">
                <a:extLst>
                  <a:ext uri="{FF2B5EF4-FFF2-40B4-BE49-F238E27FC236}">
                    <a16:creationId xmlns:a16="http://schemas.microsoft.com/office/drawing/2014/main" id="{4FF8814B-0E96-4A58-BD27-9CA262DA5FB2}"/>
                  </a:ext>
                </a:extLst>
              </p:cNvPr>
              <p:cNvSpPr/>
              <p:nvPr/>
            </p:nvSpPr>
            <p:spPr>
              <a:xfrm>
                <a:off x="5780647" y="1833062"/>
                <a:ext cx="1008739" cy="3810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s-CL" sz="12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Límite ZPL</a:t>
                </a:r>
              </a:p>
            </p:txBody>
          </p:sp>
          <p:sp>
            <p:nvSpPr>
              <p:cNvPr id="69" name="60 Rectángulo">
                <a:extLst>
                  <a:ext uri="{FF2B5EF4-FFF2-40B4-BE49-F238E27FC236}">
                    <a16:creationId xmlns:a16="http://schemas.microsoft.com/office/drawing/2014/main" id="{5C98AEE6-3B79-44E3-B2E1-38C2419DFC19}"/>
                  </a:ext>
                </a:extLst>
              </p:cNvPr>
              <p:cNvSpPr/>
              <p:nvPr/>
            </p:nvSpPr>
            <p:spPr>
              <a:xfrm>
                <a:off x="4182803" y="2673414"/>
                <a:ext cx="1105578" cy="3534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s-CL" sz="12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Emisario Terrestre</a:t>
                </a:r>
              </a:p>
            </p:txBody>
          </p:sp>
        </p:grpSp>
        <p:sp>
          <p:nvSpPr>
            <p:cNvPr id="10" name="Conector 9">
              <a:extLst>
                <a:ext uri="{FF2B5EF4-FFF2-40B4-BE49-F238E27FC236}">
                  <a16:creationId xmlns:a16="http://schemas.microsoft.com/office/drawing/2014/main" id="{736AAE4C-30E8-482D-997E-F09C73C1E9C6}"/>
                </a:ext>
              </a:extLst>
            </p:cNvPr>
            <p:cNvSpPr/>
            <p:nvPr/>
          </p:nvSpPr>
          <p:spPr bwMode="auto">
            <a:xfrm>
              <a:off x="7860239" y="3686122"/>
              <a:ext cx="435501" cy="351587"/>
            </a:xfrm>
            <a:prstGeom prst="flowChartConnector">
              <a:avLst/>
            </a:prstGeom>
            <a:noFill/>
            <a:ln w="25400" cap="flat" cmpd="sng" algn="ctr">
              <a:solidFill>
                <a:srgbClr val="339933"/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51" name="Conector 50">
              <a:extLst>
                <a:ext uri="{FF2B5EF4-FFF2-40B4-BE49-F238E27FC236}">
                  <a16:creationId xmlns:a16="http://schemas.microsoft.com/office/drawing/2014/main" id="{651A4344-9793-46C6-923F-82FA4C10AFD7}"/>
                </a:ext>
              </a:extLst>
            </p:cNvPr>
            <p:cNvSpPr/>
            <p:nvPr/>
          </p:nvSpPr>
          <p:spPr bwMode="auto">
            <a:xfrm>
              <a:off x="5817604" y="3737864"/>
              <a:ext cx="253501" cy="205646"/>
            </a:xfrm>
            <a:prstGeom prst="flowChartConnector">
              <a:avLst/>
            </a:prstGeom>
            <a:noFill/>
            <a:ln w="25400" cap="flat" cmpd="sng" algn="ctr">
              <a:solidFill>
                <a:srgbClr val="339933"/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12" name="Arco 11">
              <a:extLst>
                <a:ext uri="{FF2B5EF4-FFF2-40B4-BE49-F238E27FC236}">
                  <a16:creationId xmlns:a16="http://schemas.microsoft.com/office/drawing/2014/main" id="{7986EF2F-7CB4-479F-89E6-534BFD088D2A}"/>
                </a:ext>
              </a:extLst>
            </p:cNvPr>
            <p:cNvSpPr/>
            <p:nvPr/>
          </p:nvSpPr>
          <p:spPr bwMode="auto">
            <a:xfrm>
              <a:off x="5984980" y="3367703"/>
              <a:ext cx="2972137" cy="752264"/>
            </a:xfrm>
            <a:prstGeom prst="arc">
              <a:avLst>
                <a:gd name="adj1" fmla="val 10897084"/>
                <a:gd name="adj2" fmla="val 0"/>
              </a:avLst>
            </a:prstGeom>
            <a:noFill/>
            <a:ln w="25400" cap="flat" cmpd="sng" algn="ctr">
              <a:solidFill>
                <a:srgbClr val="339933"/>
              </a:solidFill>
              <a:prstDash val="sysDash"/>
              <a:round/>
              <a:headEnd type="none" w="med" len="med"/>
              <a:tailEnd type="stealth" w="lg" len="lg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55" name="58 Rectángulo">
              <a:extLst>
                <a:ext uri="{FF2B5EF4-FFF2-40B4-BE49-F238E27FC236}">
                  <a16:creationId xmlns:a16="http://schemas.microsoft.com/office/drawing/2014/main" id="{40A8B6AA-0EAD-46A4-8EC6-2995C8C37F37}"/>
                </a:ext>
              </a:extLst>
            </p:cNvPr>
            <p:cNvSpPr/>
            <p:nvPr/>
          </p:nvSpPr>
          <p:spPr bwMode="auto">
            <a:xfrm>
              <a:off x="9083422" y="3615103"/>
              <a:ext cx="1479648" cy="260041"/>
            </a:xfrm>
            <a:prstGeom prst="rect">
              <a:avLst/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s-CL" sz="16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MONITOREOS</a:t>
              </a:r>
            </a:p>
          </p:txBody>
        </p:sp>
        <p:sp>
          <p:nvSpPr>
            <p:cNvPr id="56" name="58 Rectángulo">
              <a:extLst>
                <a:ext uri="{FF2B5EF4-FFF2-40B4-BE49-F238E27FC236}">
                  <a16:creationId xmlns:a16="http://schemas.microsoft.com/office/drawing/2014/main" id="{DEFDEE4E-1557-4CB8-BBDC-CC22AB3E410B}"/>
                </a:ext>
              </a:extLst>
            </p:cNvPr>
            <p:cNvSpPr/>
            <p:nvPr/>
          </p:nvSpPr>
          <p:spPr bwMode="auto">
            <a:xfrm>
              <a:off x="8790456" y="3924935"/>
              <a:ext cx="1774508" cy="2242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171450" indent="-171450" algn="ctr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/>
              </a:pPr>
              <a:r>
                <a:rPr lang="es-CL" sz="1200" b="1" dirty="0">
                  <a:solidFill>
                    <a:srgbClr val="696969"/>
                  </a:solidFill>
                  <a:latin typeface="Calibri" panose="020F0502020204030204" pitchFamily="34" charset="0"/>
                </a:rPr>
                <a:t>Monitoreo mensual</a:t>
              </a:r>
            </a:p>
          </p:txBody>
        </p:sp>
        <p:sp>
          <p:nvSpPr>
            <p:cNvPr id="57" name="58 Rectángulo">
              <a:extLst>
                <a:ext uri="{FF2B5EF4-FFF2-40B4-BE49-F238E27FC236}">
                  <a16:creationId xmlns:a16="http://schemas.microsoft.com/office/drawing/2014/main" id="{DEBB5490-0153-4F15-9BE6-FDFE9F69EE86}"/>
                </a:ext>
              </a:extLst>
            </p:cNvPr>
            <p:cNvSpPr/>
            <p:nvPr/>
          </p:nvSpPr>
          <p:spPr bwMode="auto">
            <a:xfrm>
              <a:off x="8772582" y="4065570"/>
              <a:ext cx="2127133" cy="2879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171450" indent="-171450" algn="ctr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/>
              </a:pPr>
              <a:r>
                <a:rPr lang="es-CL" sz="1200" b="1" dirty="0">
                  <a:solidFill>
                    <a:srgbClr val="696969"/>
                  </a:solidFill>
                  <a:latin typeface="Calibri" panose="020F0502020204030204" pitchFamily="34" charset="0"/>
                </a:rPr>
                <a:t>Inspecciones submarinas</a:t>
              </a:r>
            </a:p>
          </p:txBody>
        </p:sp>
        <p:sp>
          <p:nvSpPr>
            <p:cNvPr id="58" name="58 Rectángulo">
              <a:extLst>
                <a:ext uri="{FF2B5EF4-FFF2-40B4-BE49-F238E27FC236}">
                  <a16:creationId xmlns:a16="http://schemas.microsoft.com/office/drawing/2014/main" id="{E93899BD-F75C-4CD7-A39A-F717C5FC843C}"/>
                </a:ext>
              </a:extLst>
            </p:cNvPr>
            <p:cNvSpPr/>
            <p:nvPr/>
          </p:nvSpPr>
          <p:spPr bwMode="auto">
            <a:xfrm>
              <a:off x="8874956" y="4236720"/>
              <a:ext cx="1096880" cy="2892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171450" indent="-171450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  <a:defRPr/>
              </a:pPr>
              <a:r>
                <a:rPr lang="es-CL" sz="1200" b="1" dirty="0">
                  <a:solidFill>
                    <a:srgbClr val="696969"/>
                  </a:solidFill>
                  <a:latin typeface="Calibri" panose="020F0502020204030204" pitchFamily="34" charset="0"/>
                </a:rPr>
                <a:t>PVA</a:t>
              </a:r>
            </a:p>
          </p:txBody>
        </p:sp>
        <p:sp>
          <p:nvSpPr>
            <p:cNvPr id="59" name="Conector 58">
              <a:extLst>
                <a:ext uri="{FF2B5EF4-FFF2-40B4-BE49-F238E27FC236}">
                  <a16:creationId xmlns:a16="http://schemas.microsoft.com/office/drawing/2014/main" id="{3919421E-81F3-45DB-BDCE-D1E023734A68}"/>
                </a:ext>
              </a:extLst>
            </p:cNvPr>
            <p:cNvSpPr/>
            <p:nvPr/>
          </p:nvSpPr>
          <p:spPr bwMode="auto">
            <a:xfrm>
              <a:off x="5775354" y="3155424"/>
              <a:ext cx="253501" cy="205645"/>
            </a:xfrm>
            <a:prstGeom prst="flowChartConnector">
              <a:avLst/>
            </a:prstGeom>
            <a:noFill/>
            <a:ln w="25400" cap="flat" cmpd="sng" algn="ctr">
              <a:solidFill>
                <a:srgbClr val="339933"/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61" name="Conector 60">
              <a:extLst>
                <a:ext uri="{FF2B5EF4-FFF2-40B4-BE49-F238E27FC236}">
                  <a16:creationId xmlns:a16="http://schemas.microsoft.com/office/drawing/2014/main" id="{D4B65C64-466B-4798-93B3-C97A6B913313}"/>
                </a:ext>
              </a:extLst>
            </p:cNvPr>
            <p:cNvSpPr/>
            <p:nvPr/>
          </p:nvSpPr>
          <p:spPr bwMode="auto">
            <a:xfrm>
              <a:off x="5915105" y="4361434"/>
              <a:ext cx="253501" cy="204318"/>
            </a:xfrm>
            <a:prstGeom prst="flowChartConnector">
              <a:avLst/>
            </a:prstGeom>
            <a:noFill/>
            <a:ln w="25400" cap="flat" cmpd="sng" algn="ctr">
              <a:solidFill>
                <a:srgbClr val="339933"/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24" name="Arco 23">
              <a:extLst>
                <a:ext uri="{FF2B5EF4-FFF2-40B4-BE49-F238E27FC236}">
                  <a16:creationId xmlns:a16="http://schemas.microsoft.com/office/drawing/2014/main" id="{13835AB1-EBB7-4B23-8603-F9999EF7F011}"/>
                </a:ext>
              </a:extLst>
            </p:cNvPr>
            <p:cNvSpPr/>
            <p:nvPr/>
          </p:nvSpPr>
          <p:spPr bwMode="auto">
            <a:xfrm>
              <a:off x="5681104" y="3260236"/>
              <a:ext cx="1020505" cy="281270"/>
            </a:xfrm>
            <a:prstGeom prst="arc">
              <a:avLst>
                <a:gd name="adj1" fmla="val 13891404"/>
                <a:gd name="adj2" fmla="val 0"/>
              </a:avLst>
            </a:prstGeom>
            <a:noFill/>
            <a:ln w="25400" cap="flat" cmpd="sng" algn="ctr">
              <a:solidFill>
                <a:srgbClr val="339933"/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  <p:sp>
          <p:nvSpPr>
            <p:cNvPr id="62" name="Arco 61">
              <a:extLst>
                <a:ext uri="{FF2B5EF4-FFF2-40B4-BE49-F238E27FC236}">
                  <a16:creationId xmlns:a16="http://schemas.microsoft.com/office/drawing/2014/main" id="{B0994F40-46EB-43BD-8297-6B299F3F8B25}"/>
                </a:ext>
              </a:extLst>
            </p:cNvPr>
            <p:cNvSpPr/>
            <p:nvPr/>
          </p:nvSpPr>
          <p:spPr bwMode="auto">
            <a:xfrm rot="6550477">
              <a:off x="5772943" y="3453010"/>
              <a:ext cx="1142326" cy="812504"/>
            </a:xfrm>
            <a:prstGeom prst="arc">
              <a:avLst>
                <a:gd name="adj1" fmla="val 11766829"/>
                <a:gd name="adj2" fmla="val 21261939"/>
              </a:avLst>
            </a:prstGeom>
            <a:noFill/>
            <a:ln w="25400" cap="flat" cmpd="sng" algn="ctr">
              <a:solidFill>
                <a:srgbClr val="339933"/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lIns="45719" tIns="45719" rIns="45719" bIns="45719" anchor="ctr"/>
            <a:lstStyle/>
            <a:p>
              <a:pPr marL="455613">
                <a:defRPr/>
              </a:pPr>
              <a:endParaRPr lang="es-CL"/>
            </a:p>
          </p:txBody>
        </p:sp>
      </p:grpSp>
      <p:grpSp>
        <p:nvGrpSpPr>
          <p:cNvPr id="43" name="Agrupar 3">
            <a:extLst>
              <a:ext uri="{FF2B5EF4-FFF2-40B4-BE49-F238E27FC236}">
                <a16:creationId xmlns:a16="http://schemas.microsoft.com/office/drawing/2014/main" id="{7D78F15B-0CB1-432D-A967-F497E7A724FE}"/>
              </a:ext>
            </a:extLst>
          </p:cNvPr>
          <p:cNvGrpSpPr/>
          <p:nvPr/>
        </p:nvGrpSpPr>
        <p:grpSpPr>
          <a:xfrm>
            <a:off x="1116499" y="2832053"/>
            <a:ext cx="9174064" cy="3660955"/>
            <a:chOff x="110394" y="2937963"/>
            <a:chExt cx="8350271" cy="3465978"/>
          </a:xfrm>
        </p:grpSpPr>
        <p:sp>
          <p:nvSpPr>
            <p:cNvPr id="44" name="58 Rectángulo">
              <a:extLst>
                <a:ext uri="{FF2B5EF4-FFF2-40B4-BE49-F238E27FC236}">
                  <a16:creationId xmlns:a16="http://schemas.microsoft.com/office/drawing/2014/main" id="{610E08AE-5FEF-40C5-9AC5-C4D404EAA1B8}"/>
                </a:ext>
              </a:extLst>
            </p:cNvPr>
            <p:cNvSpPr/>
            <p:nvPr/>
          </p:nvSpPr>
          <p:spPr bwMode="auto">
            <a:xfrm>
              <a:off x="6506811" y="4681635"/>
              <a:ext cx="1590922" cy="2746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s-CL" sz="1000" b="1" dirty="0">
                  <a:solidFill>
                    <a:srgbClr val="696969"/>
                  </a:solidFill>
                  <a:latin typeface="Calibri" panose="020F0502020204030204" pitchFamily="34" charset="0"/>
                </a:rPr>
                <a:t>TRATAMIENTO FÍSICO</a:t>
              </a:r>
            </a:p>
          </p:txBody>
        </p:sp>
        <p:sp>
          <p:nvSpPr>
            <p:cNvPr id="45" name="58 Rectángulo">
              <a:extLst>
                <a:ext uri="{FF2B5EF4-FFF2-40B4-BE49-F238E27FC236}">
                  <a16:creationId xmlns:a16="http://schemas.microsoft.com/office/drawing/2014/main" id="{D1A8C42E-46BB-4C34-BC5A-8973CBF64BD3}"/>
                </a:ext>
              </a:extLst>
            </p:cNvPr>
            <p:cNvSpPr/>
            <p:nvPr/>
          </p:nvSpPr>
          <p:spPr bwMode="auto">
            <a:xfrm>
              <a:off x="5935104" y="5720831"/>
              <a:ext cx="1671468" cy="2746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s-CL" sz="1000" b="1" dirty="0">
                  <a:solidFill>
                    <a:srgbClr val="696969"/>
                  </a:solidFill>
                  <a:latin typeface="Calibri" panose="020F0502020204030204" pitchFamily="34" charset="0"/>
                </a:rPr>
                <a:t>TRATAMIENTO DE GASES</a:t>
              </a:r>
            </a:p>
          </p:txBody>
        </p:sp>
        <p:sp>
          <p:nvSpPr>
            <p:cNvPr id="46" name="58 Rectángulo">
              <a:extLst>
                <a:ext uri="{FF2B5EF4-FFF2-40B4-BE49-F238E27FC236}">
                  <a16:creationId xmlns:a16="http://schemas.microsoft.com/office/drawing/2014/main" id="{13C79966-8006-4700-9531-A8C8A41A4A62}"/>
                </a:ext>
              </a:extLst>
            </p:cNvPr>
            <p:cNvSpPr/>
            <p:nvPr/>
          </p:nvSpPr>
          <p:spPr bwMode="auto">
            <a:xfrm>
              <a:off x="6506811" y="3618001"/>
              <a:ext cx="1953854" cy="4705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s-CL" sz="1000" b="1" dirty="0">
                  <a:solidFill>
                    <a:srgbClr val="696969"/>
                  </a:solidFill>
                  <a:latin typeface="Calibri" panose="020F0502020204030204" pitchFamily="34" charset="0"/>
                </a:rPr>
                <a:t>MEDICIÓN DE CAUDAL Y BOMBEO</a:t>
              </a:r>
            </a:p>
          </p:txBody>
        </p:sp>
        <p:grpSp>
          <p:nvGrpSpPr>
            <p:cNvPr id="47" name="Grupo 46">
              <a:extLst>
                <a:ext uri="{FF2B5EF4-FFF2-40B4-BE49-F238E27FC236}">
                  <a16:creationId xmlns:a16="http://schemas.microsoft.com/office/drawing/2014/main" id="{7D74BC76-0AE0-4AB9-A777-5A7900B38A18}"/>
                </a:ext>
              </a:extLst>
            </p:cNvPr>
            <p:cNvGrpSpPr/>
            <p:nvPr/>
          </p:nvGrpSpPr>
          <p:grpSpPr>
            <a:xfrm>
              <a:off x="436813" y="5423553"/>
              <a:ext cx="5431004" cy="980388"/>
              <a:chOff x="2362977" y="5438869"/>
              <a:chExt cx="5539455" cy="1092742"/>
            </a:xfrm>
          </p:grpSpPr>
          <p:grpSp>
            <p:nvGrpSpPr>
              <p:cNvPr id="79" name="Grupo 8">
                <a:extLst>
                  <a:ext uri="{FF2B5EF4-FFF2-40B4-BE49-F238E27FC236}">
                    <a16:creationId xmlns:a16="http://schemas.microsoft.com/office/drawing/2014/main" id="{0D6BCB00-3B1A-4112-BBDD-96F98B601CE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62977" y="5442583"/>
                <a:ext cx="3917951" cy="1089028"/>
                <a:chOff x="2709098" y="4794980"/>
                <a:chExt cx="3918947" cy="1088812"/>
              </a:xfrm>
            </p:grpSpPr>
            <p:pic>
              <p:nvPicPr>
                <p:cNvPr id="81" name="Imagen 5">
                  <a:extLst>
                    <a:ext uri="{FF2B5EF4-FFF2-40B4-BE49-F238E27FC236}">
                      <a16:creationId xmlns:a16="http://schemas.microsoft.com/office/drawing/2014/main" id="{85DA5408-3478-4403-A761-1DA3FD9AE7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09098" y="4794983"/>
                  <a:ext cx="1935660" cy="10888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Imagen 6">
                  <a:extLst>
                    <a:ext uri="{FF2B5EF4-FFF2-40B4-BE49-F238E27FC236}">
                      <a16:creationId xmlns:a16="http://schemas.microsoft.com/office/drawing/2014/main" id="{1BEEBF25-CD40-49B5-934C-025BAF16B1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92384" y="4794980"/>
                  <a:ext cx="1935661" cy="10888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80" name="Imagen 4">
                <a:extLst>
                  <a:ext uri="{FF2B5EF4-FFF2-40B4-BE49-F238E27FC236}">
                    <a16:creationId xmlns:a16="http://schemas.microsoft.com/office/drawing/2014/main" id="{BE8344EE-6F87-4E03-AEC1-2C4CAB759F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0809" y="5438869"/>
                <a:ext cx="1571623" cy="10890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8" name="Grupo 47">
              <a:extLst>
                <a:ext uri="{FF2B5EF4-FFF2-40B4-BE49-F238E27FC236}">
                  <a16:creationId xmlns:a16="http://schemas.microsoft.com/office/drawing/2014/main" id="{A2327AE5-4A44-4C76-9C99-2D8E419EF3A4}"/>
                </a:ext>
              </a:extLst>
            </p:cNvPr>
            <p:cNvGrpSpPr/>
            <p:nvPr/>
          </p:nvGrpSpPr>
          <p:grpSpPr>
            <a:xfrm>
              <a:off x="110774" y="2937963"/>
              <a:ext cx="6447502" cy="1283509"/>
              <a:chOff x="1883396" y="2791165"/>
              <a:chExt cx="6447502" cy="1283509"/>
            </a:xfrm>
            <a:effectLst/>
          </p:grpSpPr>
          <p:grpSp>
            <p:nvGrpSpPr>
              <p:cNvPr id="70" name="Grupo 16">
                <a:extLst>
                  <a:ext uri="{FF2B5EF4-FFF2-40B4-BE49-F238E27FC236}">
                    <a16:creationId xmlns:a16="http://schemas.microsoft.com/office/drawing/2014/main" id="{0A2DC7E1-F512-427E-B2E4-7A2D579A9B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83396" y="3064347"/>
                <a:ext cx="4027487" cy="1010327"/>
                <a:chOff x="798799" y="3592285"/>
                <a:chExt cx="7594088" cy="2653244"/>
              </a:xfrm>
            </p:grpSpPr>
            <p:grpSp>
              <p:nvGrpSpPr>
                <p:cNvPr id="73" name="Grupo 20">
                  <a:extLst>
                    <a:ext uri="{FF2B5EF4-FFF2-40B4-BE49-F238E27FC236}">
                      <a16:creationId xmlns:a16="http://schemas.microsoft.com/office/drawing/2014/main" id="{FF10FEF3-4D19-44AA-AD86-C7E3B649B8B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22947" y="3592285"/>
                  <a:ext cx="7269940" cy="2653244"/>
                  <a:chOff x="2107593" y="3733679"/>
                  <a:chExt cx="6871291" cy="2417855"/>
                </a:xfrm>
              </p:grpSpPr>
              <p:pic>
                <p:nvPicPr>
                  <p:cNvPr id="75" name="Picture 4">
                    <a:extLst>
                      <a:ext uri="{FF2B5EF4-FFF2-40B4-BE49-F238E27FC236}">
                        <a16:creationId xmlns:a16="http://schemas.microsoft.com/office/drawing/2014/main" id="{7513987E-0886-4C5E-82AF-04C0121EEAA0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318" t="9283" r="2271" b="7057"/>
                  <a:stretch>
                    <a:fillRect/>
                  </a:stretch>
                </p:blipFill>
                <p:spPr bwMode="auto">
                  <a:xfrm>
                    <a:off x="2107593" y="3733680"/>
                    <a:ext cx="3679688" cy="24178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78" name="Imagen 2">
                    <a:extLst>
                      <a:ext uri="{FF2B5EF4-FFF2-40B4-BE49-F238E27FC236}">
                        <a16:creationId xmlns:a16="http://schemas.microsoft.com/office/drawing/2014/main" id="{85D02DBB-E866-4325-84E7-D2CF8368CE4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787281" y="3733679"/>
                    <a:ext cx="3191603" cy="24178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74" name="Rectángulo 73">
                  <a:extLst>
                    <a:ext uri="{FF2B5EF4-FFF2-40B4-BE49-F238E27FC236}">
                      <a16:creationId xmlns:a16="http://schemas.microsoft.com/office/drawing/2014/main" id="{A3A63CC5-9DCB-48AF-BCAC-4E2B44E82CA4}"/>
                    </a:ext>
                  </a:extLst>
                </p:cNvPr>
                <p:cNvSpPr/>
                <p:nvPr/>
              </p:nvSpPr>
              <p:spPr bwMode="auto">
                <a:xfrm>
                  <a:off x="798799" y="3592286"/>
                  <a:ext cx="591884" cy="2653243"/>
                </a:xfrm>
                <a:prstGeom prst="rect">
                  <a:avLst/>
                </a:prstGeom>
                <a:solidFill>
                  <a:srgbClr val="0055B8"/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vert270" lIns="45719" tIns="45719" rIns="45719" bIns="45719" anchor="ctr"/>
                <a:lstStyle/>
                <a:p>
                  <a:pPr algn="ctr" eaLnBrk="1">
                    <a:defRPr/>
                  </a:pPr>
                  <a:r>
                    <a:rPr lang="es-CL" sz="1000" b="1" dirty="0">
                      <a:solidFill>
                        <a:schemeClr val="bg1"/>
                      </a:solidFill>
                    </a:rPr>
                    <a:t>Bombas Elevadoras</a:t>
                  </a:r>
                </a:p>
              </p:txBody>
            </p:sp>
          </p:grpSp>
          <p:pic>
            <p:nvPicPr>
              <p:cNvPr id="71" name="Imagen 24">
                <a:extLst>
                  <a:ext uri="{FF2B5EF4-FFF2-40B4-BE49-F238E27FC236}">
                    <a16:creationId xmlns:a16="http://schemas.microsoft.com/office/drawing/2014/main" id="{8F05D52B-59DB-421A-950E-9043873E52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10554" y="2791165"/>
                <a:ext cx="2520344" cy="12798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9" name="Grupo 2">
              <a:extLst>
                <a:ext uri="{FF2B5EF4-FFF2-40B4-BE49-F238E27FC236}">
                  <a16:creationId xmlns:a16="http://schemas.microsoft.com/office/drawing/2014/main" id="{07766759-07AA-45E2-B8CB-C120D897ED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394" y="4265255"/>
              <a:ext cx="4850892" cy="1127126"/>
              <a:chOff x="22477" y="4512217"/>
              <a:chExt cx="9056209" cy="1844686"/>
            </a:xfrm>
          </p:grpSpPr>
          <p:grpSp>
            <p:nvGrpSpPr>
              <p:cNvPr id="54" name="Grupo 3">
                <a:extLst>
                  <a:ext uri="{FF2B5EF4-FFF2-40B4-BE49-F238E27FC236}">
                    <a16:creationId xmlns:a16="http://schemas.microsoft.com/office/drawing/2014/main" id="{BF9B5077-0B80-481F-B4F6-A420FB7842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477" y="4512506"/>
                <a:ext cx="5594550" cy="1844397"/>
                <a:chOff x="-97562" y="870065"/>
                <a:chExt cx="6380150" cy="2308921"/>
              </a:xfrm>
            </p:grpSpPr>
            <p:pic>
              <p:nvPicPr>
                <p:cNvPr id="65" name="Picture 4">
                  <a:extLst>
                    <a:ext uri="{FF2B5EF4-FFF2-40B4-BE49-F238E27FC236}">
                      <a16:creationId xmlns:a16="http://schemas.microsoft.com/office/drawing/2014/main" id="{B33BE179-4802-4AA0-B19D-FC07012D814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5804" t="8601" b="12877"/>
                <a:stretch>
                  <a:fillRect/>
                </a:stretch>
              </p:blipFill>
              <p:spPr bwMode="auto">
                <a:xfrm>
                  <a:off x="548640" y="872700"/>
                  <a:ext cx="2443413" cy="23062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6" name="Imagen 4">
                  <a:extLst>
                    <a:ext uri="{FF2B5EF4-FFF2-40B4-BE49-F238E27FC236}">
                      <a16:creationId xmlns:a16="http://schemas.microsoft.com/office/drawing/2014/main" id="{F94E2880-408A-47CB-A5D6-A1AE505C35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90300" y="870065"/>
                  <a:ext cx="3292288" cy="2308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7" name="Rectángulo 66">
                  <a:extLst>
                    <a:ext uri="{FF2B5EF4-FFF2-40B4-BE49-F238E27FC236}">
                      <a16:creationId xmlns:a16="http://schemas.microsoft.com/office/drawing/2014/main" id="{1E1E4EA4-C8BD-4E09-B92E-6E892F751952}"/>
                    </a:ext>
                  </a:extLst>
                </p:cNvPr>
                <p:cNvSpPr/>
                <p:nvPr/>
              </p:nvSpPr>
              <p:spPr bwMode="auto">
                <a:xfrm>
                  <a:off x="-97562" y="870076"/>
                  <a:ext cx="668320" cy="2308566"/>
                </a:xfrm>
                <a:prstGeom prst="rect">
                  <a:avLst/>
                </a:prstGeom>
                <a:solidFill>
                  <a:srgbClr val="0055B8"/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vert270" lIns="45719" tIns="45719" rIns="45719" bIns="45719" anchor="ctr"/>
                <a:lstStyle/>
                <a:p>
                  <a:pPr algn="ctr" eaLnBrk="1">
                    <a:defRPr/>
                  </a:pPr>
                  <a:r>
                    <a:rPr lang="es-CL" sz="1000" b="1" dirty="0">
                      <a:solidFill>
                        <a:schemeClr val="bg1"/>
                      </a:solidFill>
                    </a:rPr>
                    <a:t>Reja Estática y Contenedores</a:t>
                  </a:r>
                </a:p>
              </p:txBody>
            </p:sp>
          </p:grpSp>
          <p:pic>
            <p:nvPicPr>
              <p:cNvPr id="64" name="Imagen 28">
                <a:extLst>
                  <a:ext uri="{FF2B5EF4-FFF2-40B4-BE49-F238E27FC236}">
                    <a16:creationId xmlns:a16="http://schemas.microsoft.com/office/drawing/2014/main" id="{D3705312-0E5C-4C62-82AC-8C8108D572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350" t="57268" r="2542"/>
              <a:stretch>
                <a:fillRect/>
              </a:stretch>
            </p:blipFill>
            <p:spPr bwMode="auto">
              <a:xfrm>
                <a:off x="5617027" y="4512217"/>
                <a:ext cx="3461659" cy="18446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3" name="Imagen 2">
              <a:extLst>
                <a:ext uri="{FF2B5EF4-FFF2-40B4-BE49-F238E27FC236}">
                  <a16:creationId xmlns:a16="http://schemas.microsoft.com/office/drawing/2014/main" id="{67A533FC-42AB-4E81-8991-CC9D0B0C3E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1286" y="4265255"/>
              <a:ext cx="1465993" cy="1120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Imagen 8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20" y="4362"/>
            <a:ext cx="12192001" cy="6853638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sp useBgFill="1">
        <p:nvSpPr>
          <p:cNvPr id="10243" name="Rectángulo 26">
            <a:extLst>
              <a:ext uri="{FF2B5EF4-FFF2-40B4-BE49-F238E27FC236}">
                <a16:creationId xmlns:a16="http://schemas.microsoft.com/office/drawing/2014/main" id="{EFB4B36C-C3B2-4F01-9EAC-A6781026E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6366" y="5635522"/>
            <a:ext cx="2862263" cy="75088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9" tIns="45719" rIns="45719" bIns="45719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10253" name="Rectangle 40">
            <a:extLst>
              <a:ext uri="{FF2B5EF4-FFF2-40B4-BE49-F238E27FC236}">
                <a16:creationId xmlns:a16="http://schemas.microsoft.com/office/drawing/2014/main" id="{5843F6A0-9934-49BB-AAFE-A3025EEDC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s-CL" altLang="es-CL"/>
          </a:p>
        </p:txBody>
      </p:sp>
      <p:pic>
        <p:nvPicPr>
          <p:cNvPr id="90" name="Imagen 1">
            <a:extLst>
              <a:ext uri="{FF2B5EF4-FFF2-40B4-BE49-F238E27FC236}">
                <a16:creationId xmlns:a16="http://schemas.microsoft.com/office/drawing/2014/main" id="{14A828BC-5DA3-4FFA-99B5-156E8A1CC3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74"/>
          <a:stretch/>
        </p:blipFill>
        <p:spPr bwMode="auto">
          <a:xfrm>
            <a:off x="4392692" y="1714356"/>
            <a:ext cx="5462357" cy="2304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Imagen 1">
            <a:extLst>
              <a:ext uri="{FF2B5EF4-FFF2-40B4-BE49-F238E27FC236}">
                <a16:creationId xmlns:a16="http://schemas.microsoft.com/office/drawing/2014/main" id="{EF33B561-5FFA-4447-AD60-4A98A8BF65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68"/>
          <a:stretch/>
        </p:blipFill>
        <p:spPr bwMode="auto">
          <a:xfrm>
            <a:off x="4430351" y="3847420"/>
            <a:ext cx="5462358" cy="262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3" name="Conector recto 92">
            <a:extLst>
              <a:ext uri="{FF2B5EF4-FFF2-40B4-BE49-F238E27FC236}">
                <a16:creationId xmlns:a16="http://schemas.microsoft.com/office/drawing/2014/main" id="{19A2BD80-96AA-4B30-A0BB-20C8BF944385}"/>
              </a:ext>
            </a:extLst>
          </p:cNvPr>
          <p:cNvCxnSpPr>
            <a:cxnSpLocks/>
          </p:cNvCxnSpPr>
          <p:nvPr/>
        </p:nvCxnSpPr>
        <p:spPr bwMode="auto">
          <a:xfrm>
            <a:off x="4877229" y="4737126"/>
            <a:ext cx="4631899" cy="0"/>
          </a:xfrm>
          <a:prstGeom prst="line">
            <a:avLst/>
          </a:prstGeom>
          <a:solidFill>
            <a:srgbClr val="FFFFFF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11" name="CuadroTexto 3">
            <a:extLst>
              <a:ext uri="{FF2B5EF4-FFF2-40B4-BE49-F238E27FC236}">
                <a16:creationId xmlns:a16="http://schemas.microsoft.com/office/drawing/2014/main" id="{F0AAC23F-6725-4810-A61A-BC62F5923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775" y="425482"/>
            <a:ext cx="10179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defTabSz="914400">
              <a:defRPr/>
            </a:pPr>
            <a:r>
              <a:rPr lang="es-CL" altLang="es-CL" sz="2400" b="1" dirty="0">
                <a:solidFill>
                  <a:srgbClr val="30A5F4"/>
                </a:solidFill>
                <a:latin typeface="+mn-lt"/>
                <a:cs typeface="Arial" panose="020B0604020202020204" pitchFamily="34" charset="0"/>
              </a:rPr>
              <a:t>Macroproceso de Saneamiento: PTF y Emisarios Submarinos </a:t>
            </a:r>
          </a:p>
        </p:txBody>
      </p:sp>
      <p:sp>
        <p:nvSpPr>
          <p:cNvPr id="12" name="Redondear rectángulo de esquina del mismo lado 4">
            <a:extLst>
              <a:ext uri="{FF2B5EF4-FFF2-40B4-BE49-F238E27FC236}">
                <a16:creationId xmlns:a16="http://schemas.microsoft.com/office/drawing/2014/main" id="{6174B234-6AF5-4243-8CD2-C7FE6D9F0EB6}"/>
              </a:ext>
            </a:extLst>
          </p:cNvPr>
          <p:cNvSpPr/>
          <p:nvPr/>
        </p:nvSpPr>
        <p:spPr>
          <a:xfrm rot="5400000">
            <a:off x="873668" y="1346054"/>
            <a:ext cx="1808700" cy="3648076"/>
          </a:xfrm>
          <a:prstGeom prst="round2SameRect">
            <a:avLst/>
          </a:prstGeom>
          <a:solidFill>
            <a:srgbClr val="005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92" name="CuadroTexto 38">
            <a:extLst>
              <a:ext uri="{FF2B5EF4-FFF2-40B4-BE49-F238E27FC236}">
                <a16:creationId xmlns:a16="http://schemas.microsoft.com/office/drawing/2014/main" id="{5B805E61-3667-45CC-AABA-B2554787F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09" y="2903077"/>
            <a:ext cx="28964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CL" altLang="es-CL" dirty="0">
                <a:solidFill>
                  <a:schemeClr val="bg1"/>
                </a:solidFill>
                <a:ea typeface="Myriad Pro Semibold"/>
                <a:cs typeface="Myriad Pro Semibold"/>
              </a:rPr>
              <a:t>Evolución del Saneamiento de las playas:</a:t>
            </a:r>
          </a:p>
        </p:txBody>
      </p:sp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1"/>
            <a:ext cx="12192001" cy="6853638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524000" y="290167"/>
            <a:ext cx="1061872" cy="68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38 CuadroTexto"/>
          <p:cNvSpPr txBox="1"/>
          <p:nvPr/>
        </p:nvSpPr>
        <p:spPr>
          <a:xfrm>
            <a:off x="172665" y="438864"/>
            <a:ext cx="995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30A5F4"/>
                </a:solidFill>
                <a:cs typeface="Arial" pitchFamily="34" charset="0"/>
              </a:rPr>
              <a:t>Evolución del OPEX, costo unitario de tratamiento aguas servidas 2014 - 2018</a:t>
            </a: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9C8BA2DB-F3E5-4268-8BF6-467DAEB608E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96000" y="2032784"/>
          <a:ext cx="5265735" cy="966108"/>
        </p:xfrm>
        <a:graphic>
          <a:graphicData uri="http://schemas.openxmlformats.org/drawingml/2006/table">
            <a:tbl>
              <a:tblPr>
                <a:tableStyleId>{5FD0F851-EC5A-4D38-B0AD-8093EC10F338}</a:tableStyleId>
              </a:tblPr>
              <a:tblGrid>
                <a:gridCol w="1257998">
                  <a:extLst>
                    <a:ext uri="{9D8B030D-6E8A-4147-A177-3AD203B41FA5}">
                      <a16:colId xmlns:a16="http://schemas.microsoft.com/office/drawing/2014/main" val="2212985108"/>
                    </a:ext>
                  </a:extLst>
                </a:gridCol>
                <a:gridCol w="614407">
                  <a:extLst>
                    <a:ext uri="{9D8B030D-6E8A-4147-A177-3AD203B41FA5}">
                      <a16:colId xmlns:a16="http://schemas.microsoft.com/office/drawing/2014/main" val="3450552229"/>
                    </a:ext>
                  </a:extLst>
                </a:gridCol>
                <a:gridCol w="677061">
                  <a:extLst>
                    <a:ext uri="{9D8B030D-6E8A-4147-A177-3AD203B41FA5}">
                      <a16:colId xmlns:a16="http://schemas.microsoft.com/office/drawing/2014/main" val="795561339"/>
                    </a:ext>
                  </a:extLst>
                </a:gridCol>
                <a:gridCol w="671706">
                  <a:extLst>
                    <a:ext uri="{9D8B030D-6E8A-4147-A177-3AD203B41FA5}">
                      <a16:colId xmlns:a16="http://schemas.microsoft.com/office/drawing/2014/main" val="3166828806"/>
                    </a:ext>
                  </a:extLst>
                </a:gridCol>
                <a:gridCol w="681521">
                  <a:extLst>
                    <a:ext uri="{9D8B030D-6E8A-4147-A177-3AD203B41FA5}">
                      <a16:colId xmlns:a16="http://schemas.microsoft.com/office/drawing/2014/main" val="1208456015"/>
                    </a:ext>
                  </a:extLst>
                </a:gridCol>
                <a:gridCol w="681521">
                  <a:extLst>
                    <a:ext uri="{9D8B030D-6E8A-4147-A177-3AD203B41FA5}">
                      <a16:colId xmlns:a16="http://schemas.microsoft.com/office/drawing/2014/main" val="4051085295"/>
                    </a:ext>
                  </a:extLst>
                </a:gridCol>
                <a:gridCol w="681521">
                  <a:extLst>
                    <a:ext uri="{9D8B030D-6E8A-4147-A177-3AD203B41FA5}">
                      <a16:colId xmlns:a16="http://schemas.microsoft.com/office/drawing/2014/main" val="3522933433"/>
                    </a:ext>
                  </a:extLst>
                </a:gridCol>
              </a:tblGrid>
              <a:tr h="34595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1" u="none" strike="noStrike" dirty="0">
                          <a:effectLst/>
                        </a:rPr>
                        <a:t>Tecnología</a:t>
                      </a:r>
                      <a:endParaRPr lang="es-E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2014 [$/m3]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2018 [$/m3]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Diferencia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2014 [MMm3]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2018 [MMm3]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Diferencia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738284"/>
                  </a:ext>
                </a:extLst>
              </a:tr>
              <a:tr h="206718"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 dirty="0">
                          <a:effectLst/>
                        </a:rPr>
                        <a:t>Emisario Submarino</a:t>
                      </a:r>
                      <a:endParaRPr lang="es-E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21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20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-5%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+21%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57846700"/>
                  </a:ext>
                </a:extLst>
              </a:tr>
              <a:tr h="206718"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 dirty="0">
                          <a:effectLst/>
                        </a:rPr>
                        <a:t>Laguna Aireada</a:t>
                      </a:r>
                      <a:endParaRPr lang="es-E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108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178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65%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+11%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32808666"/>
                  </a:ext>
                </a:extLst>
              </a:tr>
              <a:tr h="206718"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 dirty="0">
                          <a:effectLst/>
                        </a:rPr>
                        <a:t>Lodos Activados</a:t>
                      </a:r>
                      <a:endParaRPr lang="es-E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156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189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21%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+8%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8608229"/>
                  </a:ext>
                </a:extLst>
              </a:tr>
            </a:tbl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DB41E685-B510-432A-96F5-C1CC99F95685}"/>
              </a:ext>
            </a:extLst>
          </p:cNvPr>
          <p:cNvSpPr/>
          <p:nvPr/>
        </p:nvSpPr>
        <p:spPr>
          <a:xfrm>
            <a:off x="6096000" y="1725007"/>
            <a:ext cx="51940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b="1" dirty="0">
                <a:solidFill>
                  <a:srgbClr val="0055B8"/>
                </a:solidFill>
              </a:rPr>
              <a:t>Costos unitarios por tipo de tecnología y evolución de los caudales  </a:t>
            </a:r>
          </a:p>
        </p:txBody>
      </p:sp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5AF9426F-EAD4-44F4-8555-E12B481DFA4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02169" y="3565016"/>
          <a:ext cx="3608150" cy="2753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97B34AE9-960B-4DF0-B730-C47A44D223F3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077461" y="3577657"/>
          <a:ext cx="3608150" cy="2810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Gráfico 19">
            <a:extLst>
              <a:ext uri="{FF2B5EF4-FFF2-40B4-BE49-F238E27FC236}">
                <a16:creationId xmlns:a16="http://schemas.microsoft.com/office/drawing/2014/main" id="{3C373FA6-8ADD-4E2E-BB14-30DD4A6233D4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289815" y="3565016"/>
          <a:ext cx="3608150" cy="2803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Redondear rectángulo de esquina del mismo lado 4"/>
          <p:cNvSpPr/>
          <p:nvPr/>
        </p:nvSpPr>
        <p:spPr>
          <a:xfrm rot="5400000">
            <a:off x="1895064" y="-486093"/>
            <a:ext cx="1808700" cy="5598830"/>
          </a:xfrm>
          <a:prstGeom prst="round2SameRect">
            <a:avLst/>
          </a:prstGeom>
          <a:solidFill>
            <a:srgbClr val="005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E6F893F-3313-41A8-B660-D987223E55D8}"/>
              </a:ext>
            </a:extLst>
          </p:cNvPr>
          <p:cNvSpPr txBox="1"/>
          <p:nvPr/>
        </p:nvSpPr>
        <p:spPr>
          <a:xfrm>
            <a:off x="389745" y="1522489"/>
            <a:ext cx="496174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s-CL" sz="1200" dirty="0">
                <a:solidFill>
                  <a:schemeClr val="bg1"/>
                </a:solidFill>
              </a:rPr>
              <a:t>Eventos pasados han permitido trabajar en planes de acción para aumentar la densidad de aireación (7 w/m3) y fortalecer químicamente las lagunas aireadas en mezcla completa, esto para asegurar el cumplimiento normativo. Paralelamente, se ha trabajado en los Proyectos de Ingeniería de Lodos, la regularización normativa y fortalecimiento de los sistemas de deshidratación y encalado, incrementó los costos de tratamiento lo que fue compensado por mejoras en los contratos (licitaciones) y disminución por transporte de lodos líquidos.</a:t>
            </a:r>
          </a:p>
        </p:txBody>
      </p:sp>
    </p:spTree>
    <p:extLst>
      <p:ext uri="{BB962C8B-B14F-4D97-AF65-F5344CB8AC3E}">
        <p14:creationId xmlns:p14="http://schemas.microsoft.com/office/powerpoint/2010/main" val="1009633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1"/>
            <a:ext cx="12192001" cy="685363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524000" y="290167"/>
            <a:ext cx="1061872" cy="68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uadroTexto 3">
            <a:extLst>
              <a:ext uri="{FF2B5EF4-FFF2-40B4-BE49-F238E27FC236}">
                <a16:creationId xmlns:a16="http://schemas.microsoft.com/office/drawing/2014/main" id="{BA2310DB-FD63-4117-9AA6-8B04B4D89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559" y="375857"/>
            <a:ext cx="10179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defTabSz="914400">
              <a:defRPr/>
            </a:pPr>
            <a:r>
              <a:rPr lang="es-CL" altLang="es-CL" sz="2400" b="1" dirty="0">
                <a:solidFill>
                  <a:srgbClr val="30A5F4"/>
                </a:solidFill>
                <a:latin typeface="+mn-lt"/>
                <a:cs typeface="Arial" panose="020B0604020202020204" pitchFamily="34" charset="0"/>
              </a:rPr>
              <a:t>Planificación 2019-2023 </a:t>
            </a:r>
          </a:p>
        </p:txBody>
      </p:sp>
      <p:grpSp>
        <p:nvGrpSpPr>
          <p:cNvPr id="15" name="Agrupar 14"/>
          <p:cNvGrpSpPr/>
          <p:nvPr/>
        </p:nvGrpSpPr>
        <p:grpSpPr>
          <a:xfrm>
            <a:off x="3891462" y="2008682"/>
            <a:ext cx="7836472" cy="2674662"/>
            <a:chOff x="1477120" y="3031951"/>
            <a:chExt cx="9736137" cy="3323036"/>
          </a:xfrm>
        </p:grpSpPr>
        <p:graphicFrame>
          <p:nvGraphicFramePr>
            <p:cNvPr id="16" name="Gráfico 15">
              <a:extLst>
                <a:ext uri="{FF2B5EF4-FFF2-40B4-BE49-F238E27FC236}">
                  <a16:creationId xmlns:a16="http://schemas.microsoft.com/office/drawing/2014/main" id="{9745AE3D-3A2F-4C83-A2C3-FF17A6AF79C3}"/>
                </a:ext>
              </a:extLst>
            </p:cNvPr>
            <p:cNvGraphicFramePr>
              <a:graphicFrameLocks/>
            </p:cNvGraphicFramePr>
            <p:nvPr>
              <p:extLst/>
            </p:nvPr>
          </p:nvGraphicFramePr>
          <p:xfrm>
            <a:off x="1477120" y="3031951"/>
            <a:ext cx="4662372" cy="26776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EC72D555-67AC-400A-8A3C-B403E4149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33257" y="3031951"/>
              <a:ext cx="4680000" cy="271525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E1B37F84-99F6-4B0D-994A-459AC6C230D1}"/>
                </a:ext>
              </a:extLst>
            </p:cNvPr>
            <p:cNvSpPr txBox="1"/>
            <p:nvPr/>
          </p:nvSpPr>
          <p:spPr>
            <a:xfrm>
              <a:off x="1477120" y="5733630"/>
              <a:ext cx="46623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sz="1100" dirty="0">
                  <a:solidFill>
                    <a:schemeClr val="bg2">
                      <a:lumMod val="25000"/>
                    </a:schemeClr>
                  </a:solidFill>
                </a:rPr>
                <a:t>Se proyecta continuar con un aumento en los costos unitarios en las lagunas aireadas y lodos, esto debido a la evolución de los caudales.</a:t>
              </a:r>
            </a:p>
            <a:p>
              <a:r>
                <a:rPr lang="es-CL" sz="1100" dirty="0">
                  <a:solidFill>
                    <a:schemeClr val="bg2">
                      <a:lumMod val="25000"/>
                    </a:schemeClr>
                  </a:solidFill>
                </a:rPr>
                <a:t>El costo de emisarios submarinos se mantiene estable en el tiempo. 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31FC7103-B689-43B2-9DC5-DAD3B474F512}"/>
                </a:ext>
              </a:extLst>
            </p:cNvPr>
            <p:cNvSpPr txBox="1"/>
            <p:nvPr/>
          </p:nvSpPr>
          <p:spPr>
            <a:xfrm>
              <a:off x="6533257" y="5754823"/>
              <a:ext cx="46623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L" sz="1100" dirty="0">
                  <a:solidFill>
                    <a:schemeClr val="bg2">
                      <a:lumMod val="25000"/>
                    </a:schemeClr>
                  </a:solidFill>
                </a:rPr>
                <a:t>SGT: Inversiones transitorias, mayormente en reposición y mejoras.</a:t>
              </a:r>
            </a:p>
            <a:p>
              <a:pPr algn="just"/>
              <a:r>
                <a:rPr lang="es-CL" sz="1100" dirty="0">
                  <a:solidFill>
                    <a:schemeClr val="bg2">
                      <a:lumMod val="25000"/>
                    </a:schemeClr>
                  </a:solidFill>
                </a:rPr>
                <a:t>PD: Inversiones asociadas a crecimiento, en su mayoría cambio de tecnología de lagunas a lodo.</a:t>
              </a:r>
            </a:p>
          </p:txBody>
        </p:sp>
      </p:grpSp>
      <p:sp>
        <p:nvSpPr>
          <p:cNvPr id="22" name="Redondear rectángulo de esquina del mismo lado 21"/>
          <p:cNvSpPr/>
          <p:nvPr/>
        </p:nvSpPr>
        <p:spPr>
          <a:xfrm rot="5400000">
            <a:off x="-448781" y="1917734"/>
            <a:ext cx="4257310" cy="3365293"/>
          </a:xfrm>
          <a:prstGeom prst="round2SameRect">
            <a:avLst/>
          </a:prstGeom>
          <a:solidFill>
            <a:srgbClr val="005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C55CECE-CE55-4ED8-9B39-76AF04CD947B}"/>
              </a:ext>
            </a:extLst>
          </p:cNvPr>
          <p:cNvSpPr/>
          <p:nvPr/>
        </p:nvSpPr>
        <p:spPr>
          <a:xfrm>
            <a:off x="404256" y="1707555"/>
            <a:ext cx="2641329" cy="378565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es-CL" sz="1200" u="sng" dirty="0">
                <a:solidFill>
                  <a:schemeClr val="bg1"/>
                </a:solidFill>
                <a:latin typeface="Calibri" panose="020F0502020204030204" pitchFamily="34" charset="0"/>
              </a:rPr>
              <a:t>Cumplimiento Normativo DS90:</a:t>
            </a:r>
          </a:p>
          <a:p>
            <a:pPr algn="just"/>
            <a:r>
              <a:rPr lang="es-CL" sz="1200" dirty="0">
                <a:solidFill>
                  <a:schemeClr val="bg1"/>
                </a:solidFill>
                <a:latin typeface="Calibri" panose="020F0502020204030204" pitchFamily="34" charset="0"/>
              </a:rPr>
              <a:t>- Lograr procesos operacionales robustos con la Implementación de consignas de operación para las plantas de aguas servidas, lo cual permite una operación de los sistemas con mayor eficiencia.</a:t>
            </a:r>
          </a:p>
          <a:p>
            <a:pPr algn="just"/>
            <a:r>
              <a:rPr lang="es-CL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- </a:t>
            </a:r>
            <a:r>
              <a:rPr lang="es-CL" sz="1200" dirty="0">
                <a:solidFill>
                  <a:schemeClr val="bg1"/>
                </a:solidFill>
                <a:latin typeface="Calibri" panose="020F0502020204030204" pitchFamily="34" charset="0"/>
              </a:rPr>
              <a:t>Implementación de Instrumentación y Control SCADA: sensores de OD, ORP, Nitratos (eficiencia energética en PTAS); enclavamiento de la dosificación de Cloro al caudal y/o al cloro residual, sistemas de </a:t>
            </a:r>
            <a:r>
              <a:rPr lang="es-CL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decloración</a:t>
            </a:r>
            <a:r>
              <a:rPr lang="es-CL" sz="1200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  <a:p>
            <a:pPr lvl="0" algn="just"/>
            <a:endParaRPr lang="es-CL" sz="1200" u="sng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just"/>
            <a:r>
              <a:rPr lang="es-CL" sz="1200" u="sng" dirty="0">
                <a:solidFill>
                  <a:schemeClr val="bg1"/>
                </a:solidFill>
                <a:latin typeface="Calibri" panose="020F0502020204030204" pitchFamily="34" charset="0"/>
              </a:rPr>
              <a:t>Riles:</a:t>
            </a:r>
          </a:p>
          <a:p>
            <a:pPr marL="171450" lvl="0" indent="-171450" algn="just">
              <a:buFontTx/>
              <a:buChar char="-"/>
            </a:pPr>
            <a:r>
              <a:rPr lang="es-CL" sz="1200" dirty="0">
                <a:solidFill>
                  <a:schemeClr val="bg1"/>
                </a:solidFill>
                <a:latin typeface="Calibri" panose="020F0502020204030204" pitchFamily="34" charset="0"/>
              </a:rPr>
              <a:t>Establecer criterios de largo plazo para la recepción de Riles </a:t>
            </a:r>
          </a:p>
          <a:p>
            <a:pPr marL="171450" lvl="0" indent="-171450" algn="just">
              <a:buFontTx/>
              <a:buChar char="-"/>
            </a:pPr>
            <a:r>
              <a:rPr lang="es-CL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Co-digestión</a:t>
            </a:r>
            <a:r>
              <a:rPr lang="es-CL" sz="1200" dirty="0">
                <a:solidFill>
                  <a:schemeClr val="bg1"/>
                </a:solidFill>
                <a:latin typeface="Calibri" panose="020F0502020204030204" pitchFamily="34" charset="0"/>
              </a:rPr>
              <a:t> y valorización de lodos plantas de Riles (</a:t>
            </a:r>
            <a:r>
              <a:rPr lang="es-CL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know</a:t>
            </a:r>
            <a:r>
              <a:rPr lang="es-CL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s-CL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how</a:t>
            </a:r>
            <a:r>
              <a:rPr lang="es-CL" sz="1200" dirty="0">
                <a:solidFill>
                  <a:schemeClr val="bg1"/>
                </a:solidFill>
                <a:latin typeface="Calibri" panose="020F0502020204030204" pitchFamily="34" charset="0"/>
              </a:rPr>
              <a:t>)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endParaRPr lang="es-CL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160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n 9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2"/>
            <a:ext cx="12192001" cy="6853638"/>
          </a:xfrm>
          <a:prstGeom prst="rect">
            <a:avLst/>
          </a:prstGeom>
        </p:spPr>
      </p:pic>
      <p:pic>
        <p:nvPicPr>
          <p:cNvPr id="93" name="Imagen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sp>
        <p:nvSpPr>
          <p:cNvPr id="69" name="38 CuadroTexto">
            <a:extLst>
              <a:ext uri="{FF2B5EF4-FFF2-40B4-BE49-F238E27FC236}">
                <a16:creationId xmlns:a16="http://schemas.microsoft.com/office/drawing/2014/main" id="{2A2F53EC-71D7-4B4E-9D65-4190113F7182}"/>
              </a:ext>
            </a:extLst>
          </p:cNvPr>
          <p:cNvSpPr txBox="1"/>
          <p:nvPr/>
        </p:nvSpPr>
        <p:spPr>
          <a:xfrm>
            <a:off x="220783" y="411832"/>
            <a:ext cx="8520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30A5F4"/>
                </a:solidFill>
                <a:cs typeface="Arial" pitchFamily="34" charset="0"/>
              </a:rPr>
              <a:t>Gestión de Lodos (caso)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CF416CB-C99B-4764-B73E-911320B3E286}"/>
              </a:ext>
            </a:extLst>
          </p:cNvPr>
          <p:cNvSpPr txBox="1"/>
          <p:nvPr/>
        </p:nvSpPr>
        <p:spPr>
          <a:xfrm>
            <a:off x="4471908" y="4457049"/>
            <a:ext cx="6265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100" dirty="0">
                <a:solidFill>
                  <a:schemeClr val="bg2">
                    <a:lumMod val="25000"/>
                  </a:schemeClr>
                </a:solidFill>
              </a:rPr>
              <a:t>Para igualar el costo de transporte + disposición existe un radio máximo en donde se debe ubicar el predio. Al superar este radio la disposición benéfica deja de ser una alternativa económica respecto a KDM. </a:t>
            </a:r>
            <a:endParaRPr lang="es-ES" sz="11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E88D1F4C-D6FA-48E1-9E75-DD3A0A549F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471908" y="2225378"/>
          <a:ext cx="6265032" cy="2123517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756285">
                  <a:extLst>
                    <a:ext uri="{9D8B030D-6E8A-4147-A177-3AD203B41FA5}">
                      <a16:colId xmlns:a16="http://schemas.microsoft.com/office/drawing/2014/main" val="2763039415"/>
                    </a:ext>
                  </a:extLst>
                </a:gridCol>
                <a:gridCol w="533062">
                  <a:extLst>
                    <a:ext uri="{9D8B030D-6E8A-4147-A177-3AD203B41FA5}">
                      <a16:colId xmlns:a16="http://schemas.microsoft.com/office/drawing/2014/main" val="1833768801"/>
                    </a:ext>
                  </a:extLst>
                </a:gridCol>
                <a:gridCol w="1149554">
                  <a:extLst>
                    <a:ext uri="{9D8B030D-6E8A-4147-A177-3AD203B41FA5}">
                      <a16:colId xmlns:a16="http://schemas.microsoft.com/office/drawing/2014/main" val="1326082790"/>
                    </a:ext>
                  </a:extLst>
                </a:gridCol>
                <a:gridCol w="1013422">
                  <a:extLst>
                    <a:ext uri="{9D8B030D-6E8A-4147-A177-3AD203B41FA5}">
                      <a16:colId xmlns:a16="http://schemas.microsoft.com/office/drawing/2014/main" val="3373338453"/>
                    </a:ext>
                  </a:extLst>
                </a:gridCol>
                <a:gridCol w="847039">
                  <a:extLst>
                    <a:ext uri="{9D8B030D-6E8A-4147-A177-3AD203B41FA5}">
                      <a16:colId xmlns:a16="http://schemas.microsoft.com/office/drawing/2014/main" val="4253194691"/>
                    </a:ext>
                  </a:extLst>
                </a:gridCol>
                <a:gridCol w="969104">
                  <a:extLst>
                    <a:ext uri="{9D8B030D-6E8A-4147-A177-3AD203B41FA5}">
                      <a16:colId xmlns:a16="http://schemas.microsoft.com/office/drawing/2014/main" val="1207055893"/>
                    </a:ext>
                  </a:extLst>
                </a:gridCol>
                <a:gridCol w="996566">
                  <a:extLst>
                    <a:ext uri="{9D8B030D-6E8A-4147-A177-3AD203B41FA5}">
                      <a16:colId xmlns:a16="http://schemas.microsoft.com/office/drawing/2014/main" val="1351711325"/>
                    </a:ext>
                  </a:extLst>
                </a:gridCol>
              </a:tblGrid>
              <a:tr h="65863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Ítem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Ton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Costo medio Transporte M$/Ton 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Costo medio Disposición uf/Ton 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Transporte MM$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Disposición MM$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 Anual MM$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231358"/>
                  </a:ext>
                </a:extLst>
              </a:tr>
              <a:tr h="56054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Relleno</a:t>
                      </a:r>
                    </a:p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KDM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35.224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17,9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25,1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</a:rPr>
                        <a:t>629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</a:rPr>
                        <a:t>884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</a:rPr>
                        <a:t>1.514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046650"/>
                  </a:ext>
                </a:extLst>
              </a:tr>
              <a:tr h="90434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Predio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19,3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17,4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684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</a:rPr>
                        <a:t>614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</a:rPr>
                        <a:t>1.298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408856"/>
                  </a:ext>
                </a:extLst>
              </a:tr>
            </a:tbl>
          </a:graphicData>
        </a:graphic>
      </p:graphicFrame>
      <p:sp>
        <p:nvSpPr>
          <p:cNvPr id="92" name="Redondear rectángulo de esquina del mismo lado 91"/>
          <p:cNvSpPr/>
          <p:nvPr/>
        </p:nvSpPr>
        <p:spPr>
          <a:xfrm rot="5400000">
            <a:off x="430967" y="1438414"/>
            <a:ext cx="2923084" cy="3785018"/>
          </a:xfrm>
          <a:prstGeom prst="round2SameRect">
            <a:avLst/>
          </a:prstGeom>
          <a:solidFill>
            <a:srgbClr val="005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943E4DDE-71D6-461A-BFB4-049D93770717}"/>
              </a:ext>
            </a:extLst>
          </p:cNvPr>
          <p:cNvSpPr txBox="1"/>
          <p:nvPr/>
        </p:nvSpPr>
        <p:spPr>
          <a:xfrm>
            <a:off x="404018" y="2176761"/>
            <a:ext cx="2976982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s-CL" sz="1200" dirty="0">
                <a:solidFill>
                  <a:schemeClr val="bg1"/>
                </a:solidFill>
              </a:rPr>
              <a:t>Hasta el año 2018 se disponía un 100% de lodo en relleno sanitario. Como compañía nos encontramos en desarrollo de una estrategia que permita la disposición benéfica de Lodos (con un ahorro de unos M$ 200 año) considerando un pool de alternativas y que incluyen el robustecer nuestros tratamientos en la PTAS. Se requieren de 250 a 300 [has/año]. La aplicación benéfica debe incluir la supervisión de los trabajos, control especial de vectores, fumigaciones. </a:t>
            </a:r>
            <a:endParaRPr lang="es-E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312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n 9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1"/>
            <a:ext cx="12192001" cy="6853638"/>
          </a:xfrm>
          <a:prstGeom prst="rect">
            <a:avLst/>
          </a:prstGeom>
        </p:spPr>
      </p:pic>
      <p:pic>
        <p:nvPicPr>
          <p:cNvPr id="93" name="Imagen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380" y="372484"/>
            <a:ext cx="1704294" cy="569536"/>
          </a:xfrm>
          <a:prstGeom prst="rect">
            <a:avLst/>
          </a:prstGeom>
        </p:spPr>
      </p:pic>
      <p:sp>
        <p:nvSpPr>
          <p:cNvPr id="69" name="38 CuadroTexto">
            <a:extLst>
              <a:ext uri="{FF2B5EF4-FFF2-40B4-BE49-F238E27FC236}">
                <a16:creationId xmlns:a16="http://schemas.microsoft.com/office/drawing/2014/main" id="{2A2F53EC-71D7-4B4E-9D65-4190113F7182}"/>
              </a:ext>
            </a:extLst>
          </p:cNvPr>
          <p:cNvSpPr txBox="1"/>
          <p:nvPr/>
        </p:nvSpPr>
        <p:spPr>
          <a:xfrm>
            <a:off x="220783" y="411832"/>
            <a:ext cx="8520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30A5F4"/>
                </a:solidFill>
                <a:cs typeface="Arial" pitchFamily="34" charset="0"/>
              </a:rPr>
              <a:t>Gestión de Lodos (caso)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B848BDA1-C778-4EB0-BA0F-73202E5DDF5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28471" y="5015899"/>
          <a:ext cx="3013405" cy="1287780"/>
        </p:xfrm>
        <a:graphic>
          <a:graphicData uri="http://schemas.openxmlformats.org/drawingml/2006/table">
            <a:tbl>
              <a:tblPr>
                <a:tableStyleId>{5FD0F851-EC5A-4D38-B0AD-8093EC10F338}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741675727"/>
                    </a:ext>
                  </a:extLst>
                </a:gridCol>
                <a:gridCol w="1075748">
                  <a:extLst>
                    <a:ext uri="{9D8B030D-6E8A-4147-A177-3AD203B41FA5}">
                      <a16:colId xmlns:a16="http://schemas.microsoft.com/office/drawing/2014/main" val="284327787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814587954"/>
                    </a:ext>
                  </a:extLst>
                </a:gridCol>
              </a:tblGrid>
              <a:tr h="13428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PTAS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Radio máximo en km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Distancia Km Catapilco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859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Almendral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114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87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79253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Cordillera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128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98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002259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El Molino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121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75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748124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Maitenes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101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>
                          <a:effectLst/>
                        </a:rPr>
                        <a:t>93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196165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Placilla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132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>
                          <a:effectLst/>
                        </a:rPr>
                        <a:t>126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51973721"/>
                  </a:ext>
                </a:extLst>
              </a:tr>
            </a:tbl>
          </a:graphicData>
        </a:graphic>
      </p:graphicFrame>
      <p:grpSp>
        <p:nvGrpSpPr>
          <p:cNvPr id="15" name="Grupo 14">
            <a:extLst>
              <a:ext uri="{FF2B5EF4-FFF2-40B4-BE49-F238E27FC236}">
                <a16:creationId xmlns:a16="http://schemas.microsoft.com/office/drawing/2014/main" id="{7D9A615A-03AE-47D1-B4C1-070492365AE9}"/>
              </a:ext>
            </a:extLst>
          </p:cNvPr>
          <p:cNvGrpSpPr/>
          <p:nvPr/>
        </p:nvGrpSpPr>
        <p:grpSpPr>
          <a:xfrm>
            <a:off x="6835515" y="937022"/>
            <a:ext cx="3507697" cy="3850388"/>
            <a:chOff x="415378" y="1056609"/>
            <a:chExt cx="4407231" cy="5374169"/>
          </a:xfrm>
        </p:grpSpPr>
        <p:grpSp>
          <p:nvGrpSpPr>
            <p:cNvPr id="181" name="Grupo 180">
              <a:extLst>
                <a:ext uri="{FF2B5EF4-FFF2-40B4-BE49-F238E27FC236}">
                  <a16:creationId xmlns:a16="http://schemas.microsoft.com/office/drawing/2014/main" id="{A58197B9-9553-4962-9905-F0B282D913D0}"/>
                </a:ext>
              </a:extLst>
            </p:cNvPr>
            <p:cNvGrpSpPr/>
            <p:nvPr/>
          </p:nvGrpSpPr>
          <p:grpSpPr>
            <a:xfrm>
              <a:off x="415378" y="1056609"/>
              <a:ext cx="4407231" cy="5374169"/>
              <a:chOff x="7528560" y="487681"/>
              <a:chExt cx="4300566" cy="5811520"/>
            </a:xfrm>
          </p:grpSpPr>
          <p:sp>
            <p:nvSpPr>
              <p:cNvPr id="122" name="Forma libre 28">
                <a:extLst>
                  <a:ext uri="{FF2B5EF4-FFF2-40B4-BE49-F238E27FC236}">
                    <a16:creationId xmlns:a16="http://schemas.microsoft.com/office/drawing/2014/main" id="{013193F4-9626-4F26-BB3F-4F5503682362}"/>
                  </a:ext>
                </a:extLst>
              </p:cNvPr>
              <p:cNvSpPr/>
              <p:nvPr/>
            </p:nvSpPr>
            <p:spPr bwMode="auto">
              <a:xfrm>
                <a:off x="8953360" y="487681"/>
                <a:ext cx="1727452" cy="1056287"/>
              </a:xfrm>
              <a:custGeom>
                <a:avLst/>
                <a:gdLst>
                  <a:gd name="connsiteX0" fmla="*/ 261938 w 1895475"/>
                  <a:gd name="connsiteY0" fmla="*/ 261938 h 1157288"/>
                  <a:gd name="connsiteX1" fmla="*/ 209550 w 1895475"/>
                  <a:gd name="connsiteY1" fmla="*/ 247650 h 1157288"/>
                  <a:gd name="connsiteX2" fmla="*/ 180975 w 1895475"/>
                  <a:gd name="connsiteY2" fmla="*/ 314325 h 1157288"/>
                  <a:gd name="connsiteX3" fmla="*/ 152400 w 1895475"/>
                  <a:gd name="connsiteY3" fmla="*/ 381000 h 1157288"/>
                  <a:gd name="connsiteX4" fmla="*/ 95250 w 1895475"/>
                  <a:gd name="connsiteY4" fmla="*/ 461963 h 1157288"/>
                  <a:gd name="connsiteX5" fmla="*/ 19050 w 1895475"/>
                  <a:gd name="connsiteY5" fmla="*/ 485775 h 1157288"/>
                  <a:gd name="connsiteX6" fmla="*/ 0 w 1895475"/>
                  <a:gd name="connsiteY6" fmla="*/ 547688 h 1157288"/>
                  <a:gd name="connsiteX7" fmla="*/ 33338 w 1895475"/>
                  <a:gd name="connsiteY7" fmla="*/ 581025 h 1157288"/>
                  <a:gd name="connsiteX8" fmla="*/ 33338 w 1895475"/>
                  <a:gd name="connsiteY8" fmla="*/ 623888 h 1157288"/>
                  <a:gd name="connsiteX9" fmla="*/ 47625 w 1895475"/>
                  <a:gd name="connsiteY9" fmla="*/ 681038 h 1157288"/>
                  <a:gd name="connsiteX10" fmla="*/ 14288 w 1895475"/>
                  <a:gd name="connsiteY10" fmla="*/ 747713 h 1157288"/>
                  <a:gd name="connsiteX11" fmla="*/ 14288 w 1895475"/>
                  <a:gd name="connsiteY11" fmla="*/ 809625 h 1157288"/>
                  <a:gd name="connsiteX12" fmla="*/ 52388 w 1895475"/>
                  <a:gd name="connsiteY12" fmla="*/ 828675 h 1157288"/>
                  <a:gd name="connsiteX13" fmla="*/ 71438 w 1895475"/>
                  <a:gd name="connsiteY13" fmla="*/ 866775 h 1157288"/>
                  <a:gd name="connsiteX14" fmla="*/ 123825 w 1895475"/>
                  <a:gd name="connsiteY14" fmla="*/ 900113 h 1157288"/>
                  <a:gd name="connsiteX15" fmla="*/ 138113 w 1895475"/>
                  <a:gd name="connsiteY15" fmla="*/ 952500 h 1157288"/>
                  <a:gd name="connsiteX16" fmla="*/ 185738 w 1895475"/>
                  <a:gd name="connsiteY16" fmla="*/ 1019175 h 1157288"/>
                  <a:gd name="connsiteX17" fmla="*/ 219075 w 1895475"/>
                  <a:gd name="connsiteY17" fmla="*/ 1095375 h 1157288"/>
                  <a:gd name="connsiteX18" fmla="*/ 271463 w 1895475"/>
                  <a:gd name="connsiteY18" fmla="*/ 1147763 h 1157288"/>
                  <a:gd name="connsiteX19" fmla="*/ 319088 w 1895475"/>
                  <a:gd name="connsiteY19" fmla="*/ 1157288 h 1157288"/>
                  <a:gd name="connsiteX20" fmla="*/ 390525 w 1895475"/>
                  <a:gd name="connsiteY20" fmla="*/ 1085850 h 1157288"/>
                  <a:gd name="connsiteX21" fmla="*/ 395288 w 1895475"/>
                  <a:gd name="connsiteY21" fmla="*/ 1014413 h 1157288"/>
                  <a:gd name="connsiteX22" fmla="*/ 457200 w 1895475"/>
                  <a:gd name="connsiteY22" fmla="*/ 966788 h 1157288"/>
                  <a:gd name="connsiteX23" fmla="*/ 576263 w 1895475"/>
                  <a:gd name="connsiteY23" fmla="*/ 957263 h 1157288"/>
                  <a:gd name="connsiteX24" fmla="*/ 623888 w 1895475"/>
                  <a:gd name="connsiteY24" fmla="*/ 1009650 h 1157288"/>
                  <a:gd name="connsiteX25" fmla="*/ 676275 w 1895475"/>
                  <a:gd name="connsiteY25" fmla="*/ 1009650 h 1157288"/>
                  <a:gd name="connsiteX26" fmla="*/ 709613 w 1895475"/>
                  <a:gd name="connsiteY26" fmla="*/ 947738 h 1157288"/>
                  <a:gd name="connsiteX27" fmla="*/ 719138 w 1895475"/>
                  <a:gd name="connsiteY27" fmla="*/ 895350 h 1157288"/>
                  <a:gd name="connsiteX28" fmla="*/ 790575 w 1895475"/>
                  <a:gd name="connsiteY28" fmla="*/ 900113 h 1157288"/>
                  <a:gd name="connsiteX29" fmla="*/ 862013 w 1895475"/>
                  <a:gd name="connsiteY29" fmla="*/ 885825 h 1157288"/>
                  <a:gd name="connsiteX30" fmla="*/ 909638 w 1895475"/>
                  <a:gd name="connsiteY30" fmla="*/ 823913 h 1157288"/>
                  <a:gd name="connsiteX31" fmla="*/ 928688 w 1895475"/>
                  <a:gd name="connsiteY31" fmla="*/ 771525 h 1157288"/>
                  <a:gd name="connsiteX32" fmla="*/ 1009650 w 1895475"/>
                  <a:gd name="connsiteY32" fmla="*/ 781050 h 1157288"/>
                  <a:gd name="connsiteX33" fmla="*/ 1057275 w 1895475"/>
                  <a:gd name="connsiteY33" fmla="*/ 804863 h 1157288"/>
                  <a:gd name="connsiteX34" fmla="*/ 1181100 w 1895475"/>
                  <a:gd name="connsiteY34" fmla="*/ 795338 h 1157288"/>
                  <a:gd name="connsiteX35" fmla="*/ 1281113 w 1895475"/>
                  <a:gd name="connsiteY35" fmla="*/ 781050 h 1157288"/>
                  <a:gd name="connsiteX36" fmla="*/ 1347788 w 1895475"/>
                  <a:gd name="connsiteY36" fmla="*/ 742950 h 1157288"/>
                  <a:gd name="connsiteX37" fmla="*/ 1471613 w 1895475"/>
                  <a:gd name="connsiteY37" fmla="*/ 700088 h 1157288"/>
                  <a:gd name="connsiteX38" fmla="*/ 1585913 w 1895475"/>
                  <a:gd name="connsiteY38" fmla="*/ 695325 h 1157288"/>
                  <a:gd name="connsiteX39" fmla="*/ 1747838 w 1895475"/>
                  <a:gd name="connsiteY39" fmla="*/ 700088 h 1157288"/>
                  <a:gd name="connsiteX40" fmla="*/ 1790700 w 1895475"/>
                  <a:gd name="connsiteY40" fmla="*/ 647700 h 1157288"/>
                  <a:gd name="connsiteX41" fmla="*/ 1828800 w 1895475"/>
                  <a:gd name="connsiteY41" fmla="*/ 623888 h 1157288"/>
                  <a:gd name="connsiteX42" fmla="*/ 1895475 w 1895475"/>
                  <a:gd name="connsiteY42" fmla="*/ 552450 h 1157288"/>
                  <a:gd name="connsiteX43" fmla="*/ 1857375 w 1895475"/>
                  <a:gd name="connsiteY43" fmla="*/ 457200 h 1157288"/>
                  <a:gd name="connsiteX44" fmla="*/ 1795463 w 1895475"/>
                  <a:gd name="connsiteY44" fmla="*/ 447675 h 1157288"/>
                  <a:gd name="connsiteX45" fmla="*/ 1747838 w 1895475"/>
                  <a:gd name="connsiteY45" fmla="*/ 409575 h 1157288"/>
                  <a:gd name="connsiteX46" fmla="*/ 1695450 w 1895475"/>
                  <a:gd name="connsiteY46" fmla="*/ 409575 h 1157288"/>
                  <a:gd name="connsiteX47" fmla="*/ 1695450 w 1895475"/>
                  <a:gd name="connsiteY47" fmla="*/ 447675 h 1157288"/>
                  <a:gd name="connsiteX48" fmla="*/ 1647825 w 1895475"/>
                  <a:gd name="connsiteY48" fmla="*/ 457200 h 1157288"/>
                  <a:gd name="connsiteX49" fmla="*/ 1538288 w 1895475"/>
                  <a:gd name="connsiteY49" fmla="*/ 414338 h 1157288"/>
                  <a:gd name="connsiteX50" fmla="*/ 1481138 w 1895475"/>
                  <a:gd name="connsiteY50" fmla="*/ 400050 h 1157288"/>
                  <a:gd name="connsiteX51" fmla="*/ 1409700 w 1895475"/>
                  <a:gd name="connsiteY51" fmla="*/ 361950 h 1157288"/>
                  <a:gd name="connsiteX52" fmla="*/ 1357313 w 1895475"/>
                  <a:gd name="connsiteY52" fmla="*/ 323850 h 1157288"/>
                  <a:gd name="connsiteX53" fmla="*/ 1357313 w 1895475"/>
                  <a:gd name="connsiteY53" fmla="*/ 233363 h 1157288"/>
                  <a:gd name="connsiteX54" fmla="*/ 1352550 w 1895475"/>
                  <a:gd name="connsiteY54" fmla="*/ 204788 h 1157288"/>
                  <a:gd name="connsiteX55" fmla="*/ 1343025 w 1895475"/>
                  <a:gd name="connsiteY55" fmla="*/ 114300 h 1157288"/>
                  <a:gd name="connsiteX56" fmla="*/ 1281113 w 1895475"/>
                  <a:gd name="connsiteY56" fmla="*/ 100013 h 1157288"/>
                  <a:gd name="connsiteX57" fmla="*/ 1214438 w 1895475"/>
                  <a:gd name="connsiteY57" fmla="*/ 38100 h 1157288"/>
                  <a:gd name="connsiteX58" fmla="*/ 1104900 w 1895475"/>
                  <a:gd name="connsiteY58" fmla="*/ 38100 h 1157288"/>
                  <a:gd name="connsiteX59" fmla="*/ 1133475 w 1895475"/>
                  <a:gd name="connsiteY59" fmla="*/ 0 h 1157288"/>
                  <a:gd name="connsiteX60" fmla="*/ 1076325 w 1895475"/>
                  <a:gd name="connsiteY60" fmla="*/ 76200 h 1157288"/>
                  <a:gd name="connsiteX61" fmla="*/ 1000125 w 1895475"/>
                  <a:gd name="connsiteY61" fmla="*/ 80963 h 1157288"/>
                  <a:gd name="connsiteX62" fmla="*/ 971550 w 1895475"/>
                  <a:gd name="connsiteY62" fmla="*/ 80963 h 1157288"/>
                  <a:gd name="connsiteX63" fmla="*/ 933450 w 1895475"/>
                  <a:gd name="connsiteY63" fmla="*/ 100013 h 1157288"/>
                  <a:gd name="connsiteX64" fmla="*/ 804863 w 1895475"/>
                  <a:gd name="connsiteY64" fmla="*/ 104775 h 1157288"/>
                  <a:gd name="connsiteX65" fmla="*/ 800100 w 1895475"/>
                  <a:gd name="connsiteY65" fmla="*/ 123825 h 1157288"/>
                  <a:gd name="connsiteX66" fmla="*/ 676275 w 1895475"/>
                  <a:gd name="connsiteY66" fmla="*/ 119063 h 1157288"/>
                  <a:gd name="connsiteX67" fmla="*/ 619125 w 1895475"/>
                  <a:gd name="connsiteY67" fmla="*/ 157163 h 1157288"/>
                  <a:gd name="connsiteX68" fmla="*/ 576263 w 1895475"/>
                  <a:gd name="connsiteY68" fmla="*/ 100013 h 1157288"/>
                  <a:gd name="connsiteX69" fmla="*/ 538163 w 1895475"/>
                  <a:gd name="connsiteY69" fmla="*/ 66675 h 1157288"/>
                  <a:gd name="connsiteX70" fmla="*/ 452438 w 1895475"/>
                  <a:gd name="connsiteY70" fmla="*/ 66675 h 1157288"/>
                  <a:gd name="connsiteX71" fmla="*/ 347663 w 1895475"/>
                  <a:gd name="connsiteY71" fmla="*/ 66675 h 1157288"/>
                  <a:gd name="connsiteX72" fmla="*/ 347663 w 1895475"/>
                  <a:gd name="connsiteY72" fmla="*/ 123825 h 1157288"/>
                  <a:gd name="connsiteX73" fmla="*/ 366713 w 1895475"/>
                  <a:gd name="connsiteY73" fmla="*/ 185738 h 1157288"/>
                  <a:gd name="connsiteX74" fmla="*/ 323850 w 1895475"/>
                  <a:gd name="connsiteY74" fmla="*/ 195263 h 1157288"/>
                  <a:gd name="connsiteX75" fmla="*/ 261938 w 1895475"/>
                  <a:gd name="connsiteY75" fmla="*/ 261938 h 1157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895475" h="1157288">
                    <a:moveTo>
                      <a:pt x="261938" y="261938"/>
                    </a:moveTo>
                    <a:lnTo>
                      <a:pt x="209550" y="247650"/>
                    </a:lnTo>
                    <a:lnTo>
                      <a:pt x="180975" y="314325"/>
                    </a:lnTo>
                    <a:lnTo>
                      <a:pt x="152400" y="381000"/>
                    </a:lnTo>
                    <a:lnTo>
                      <a:pt x="95250" y="461963"/>
                    </a:lnTo>
                    <a:lnTo>
                      <a:pt x="19050" y="485775"/>
                    </a:lnTo>
                    <a:lnTo>
                      <a:pt x="0" y="547688"/>
                    </a:lnTo>
                    <a:lnTo>
                      <a:pt x="33338" y="581025"/>
                    </a:lnTo>
                    <a:lnTo>
                      <a:pt x="33338" y="623888"/>
                    </a:lnTo>
                    <a:lnTo>
                      <a:pt x="47625" y="681038"/>
                    </a:lnTo>
                    <a:lnTo>
                      <a:pt x="14288" y="747713"/>
                    </a:lnTo>
                    <a:lnTo>
                      <a:pt x="14288" y="809625"/>
                    </a:lnTo>
                    <a:lnTo>
                      <a:pt x="52388" y="828675"/>
                    </a:lnTo>
                    <a:lnTo>
                      <a:pt x="71438" y="866775"/>
                    </a:lnTo>
                    <a:lnTo>
                      <a:pt x="123825" y="900113"/>
                    </a:lnTo>
                    <a:lnTo>
                      <a:pt x="138113" y="952500"/>
                    </a:lnTo>
                    <a:lnTo>
                      <a:pt x="185738" y="1019175"/>
                    </a:lnTo>
                    <a:lnTo>
                      <a:pt x="219075" y="1095375"/>
                    </a:lnTo>
                    <a:lnTo>
                      <a:pt x="271463" y="1147763"/>
                    </a:lnTo>
                    <a:lnTo>
                      <a:pt x="319088" y="1157288"/>
                    </a:lnTo>
                    <a:lnTo>
                      <a:pt x="390525" y="1085850"/>
                    </a:lnTo>
                    <a:lnTo>
                      <a:pt x="395288" y="1014413"/>
                    </a:lnTo>
                    <a:lnTo>
                      <a:pt x="457200" y="966788"/>
                    </a:lnTo>
                    <a:lnTo>
                      <a:pt x="576263" y="957263"/>
                    </a:lnTo>
                    <a:lnTo>
                      <a:pt x="623888" y="1009650"/>
                    </a:lnTo>
                    <a:lnTo>
                      <a:pt x="676275" y="1009650"/>
                    </a:lnTo>
                    <a:lnTo>
                      <a:pt x="709613" y="947738"/>
                    </a:lnTo>
                    <a:lnTo>
                      <a:pt x="719138" y="895350"/>
                    </a:lnTo>
                    <a:lnTo>
                      <a:pt x="790575" y="900113"/>
                    </a:lnTo>
                    <a:lnTo>
                      <a:pt x="862013" y="885825"/>
                    </a:lnTo>
                    <a:lnTo>
                      <a:pt x="909638" y="823913"/>
                    </a:lnTo>
                    <a:lnTo>
                      <a:pt x="928688" y="771525"/>
                    </a:lnTo>
                    <a:lnTo>
                      <a:pt x="1009650" y="781050"/>
                    </a:lnTo>
                    <a:lnTo>
                      <a:pt x="1057275" y="804863"/>
                    </a:lnTo>
                    <a:lnTo>
                      <a:pt x="1181100" y="795338"/>
                    </a:lnTo>
                    <a:lnTo>
                      <a:pt x="1281113" y="781050"/>
                    </a:lnTo>
                    <a:lnTo>
                      <a:pt x="1347788" y="742950"/>
                    </a:lnTo>
                    <a:lnTo>
                      <a:pt x="1471613" y="700088"/>
                    </a:lnTo>
                    <a:lnTo>
                      <a:pt x="1585913" y="695325"/>
                    </a:lnTo>
                    <a:lnTo>
                      <a:pt x="1747838" y="700088"/>
                    </a:lnTo>
                    <a:lnTo>
                      <a:pt x="1790700" y="647700"/>
                    </a:lnTo>
                    <a:lnTo>
                      <a:pt x="1828800" y="623888"/>
                    </a:lnTo>
                    <a:lnTo>
                      <a:pt x="1895475" y="552450"/>
                    </a:lnTo>
                    <a:lnTo>
                      <a:pt x="1857375" y="457200"/>
                    </a:lnTo>
                    <a:lnTo>
                      <a:pt x="1795463" y="447675"/>
                    </a:lnTo>
                    <a:lnTo>
                      <a:pt x="1747838" y="409575"/>
                    </a:lnTo>
                    <a:lnTo>
                      <a:pt x="1695450" y="409575"/>
                    </a:lnTo>
                    <a:lnTo>
                      <a:pt x="1695450" y="447675"/>
                    </a:lnTo>
                    <a:lnTo>
                      <a:pt x="1647825" y="457200"/>
                    </a:lnTo>
                    <a:lnTo>
                      <a:pt x="1538288" y="414338"/>
                    </a:lnTo>
                    <a:lnTo>
                      <a:pt x="1481138" y="400050"/>
                    </a:lnTo>
                    <a:lnTo>
                      <a:pt x="1409700" y="361950"/>
                    </a:lnTo>
                    <a:lnTo>
                      <a:pt x="1357313" y="323850"/>
                    </a:lnTo>
                    <a:lnTo>
                      <a:pt x="1357313" y="233363"/>
                    </a:lnTo>
                    <a:lnTo>
                      <a:pt x="1352550" y="204788"/>
                    </a:lnTo>
                    <a:lnTo>
                      <a:pt x="1343025" y="114300"/>
                    </a:lnTo>
                    <a:lnTo>
                      <a:pt x="1281113" y="100013"/>
                    </a:lnTo>
                    <a:lnTo>
                      <a:pt x="1214438" y="38100"/>
                    </a:lnTo>
                    <a:lnTo>
                      <a:pt x="1104900" y="38100"/>
                    </a:lnTo>
                    <a:lnTo>
                      <a:pt x="1133475" y="0"/>
                    </a:lnTo>
                    <a:lnTo>
                      <a:pt x="1076325" y="76200"/>
                    </a:lnTo>
                    <a:lnTo>
                      <a:pt x="1000125" y="80963"/>
                    </a:lnTo>
                    <a:lnTo>
                      <a:pt x="971550" y="80963"/>
                    </a:lnTo>
                    <a:lnTo>
                      <a:pt x="933450" y="100013"/>
                    </a:lnTo>
                    <a:lnTo>
                      <a:pt x="804863" y="104775"/>
                    </a:lnTo>
                    <a:lnTo>
                      <a:pt x="800100" y="123825"/>
                    </a:lnTo>
                    <a:lnTo>
                      <a:pt x="676275" y="119063"/>
                    </a:lnTo>
                    <a:lnTo>
                      <a:pt x="619125" y="157163"/>
                    </a:lnTo>
                    <a:lnTo>
                      <a:pt x="576263" y="100013"/>
                    </a:lnTo>
                    <a:lnTo>
                      <a:pt x="538163" y="66675"/>
                    </a:lnTo>
                    <a:lnTo>
                      <a:pt x="452438" y="66675"/>
                    </a:lnTo>
                    <a:lnTo>
                      <a:pt x="347663" y="66675"/>
                    </a:lnTo>
                    <a:lnTo>
                      <a:pt x="347663" y="123825"/>
                    </a:lnTo>
                    <a:lnTo>
                      <a:pt x="366713" y="185738"/>
                    </a:lnTo>
                    <a:lnTo>
                      <a:pt x="323850" y="195263"/>
                    </a:lnTo>
                    <a:lnTo>
                      <a:pt x="261938" y="261938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Forma libre 29">
                <a:extLst>
                  <a:ext uri="{FF2B5EF4-FFF2-40B4-BE49-F238E27FC236}">
                    <a16:creationId xmlns:a16="http://schemas.microsoft.com/office/drawing/2014/main" id="{26FCAEB5-EFD3-4C49-AC4C-42192FF5DCBD}"/>
                  </a:ext>
                </a:extLst>
              </p:cNvPr>
              <p:cNvSpPr/>
              <p:nvPr/>
            </p:nvSpPr>
            <p:spPr bwMode="auto">
              <a:xfrm>
                <a:off x="8077993" y="826785"/>
                <a:ext cx="1168707" cy="1430467"/>
              </a:xfrm>
              <a:custGeom>
                <a:avLst/>
                <a:gdLst>
                  <a:gd name="connsiteX0" fmla="*/ 952500 w 1282700"/>
                  <a:gd name="connsiteY0" fmla="*/ 234950 h 1568450"/>
                  <a:gd name="connsiteX1" fmla="*/ 920750 w 1282700"/>
                  <a:gd name="connsiteY1" fmla="*/ 152400 h 1568450"/>
                  <a:gd name="connsiteX2" fmla="*/ 914400 w 1282700"/>
                  <a:gd name="connsiteY2" fmla="*/ 107950 h 1568450"/>
                  <a:gd name="connsiteX3" fmla="*/ 838200 w 1282700"/>
                  <a:gd name="connsiteY3" fmla="*/ 0 h 1568450"/>
                  <a:gd name="connsiteX4" fmla="*/ 749300 w 1282700"/>
                  <a:gd name="connsiteY4" fmla="*/ 44450 h 1568450"/>
                  <a:gd name="connsiteX5" fmla="*/ 762000 w 1282700"/>
                  <a:gd name="connsiteY5" fmla="*/ 107950 h 1568450"/>
                  <a:gd name="connsiteX6" fmla="*/ 717550 w 1282700"/>
                  <a:gd name="connsiteY6" fmla="*/ 133350 h 1568450"/>
                  <a:gd name="connsiteX7" fmla="*/ 679450 w 1282700"/>
                  <a:gd name="connsiteY7" fmla="*/ 196850 h 1568450"/>
                  <a:gd name="connsiteX8" fmla="*/ 596900 w 1282700"/>
                  <a:gd name="connsiteY8" fmla="*/ 222250 h 1568450"/>
                  <a:gd name="connsiteX9" fmla="*/ 539750 w 1282700"/>
                  <a:gd name="connsiteY9" fmla="*/ 215900 h 1568450"/>
                  <a:gd name="connsiteX10" fmla="*/ 539750 w 1282700"/>
                  <a:gd name="connsiteY10" fmla="*/ 215900 h 1568450"/>
                  <a:gd name="connsiteX11" fmla="*/ 330200 w 1282700"/>
                  <a:gd name="connsiteY11" fmla="*/ 190500 h 1568450"/>
                  <a:gd name="connsiteX12" fmla="*/ 222250 w 1282700"/>
                  <a:gd name="connsiteY12" fmla="*/ 139700 h 1568450"/>
                  <a:gd name="connsiteX13" fmla="*/ 222250 w 1282700"/>
                  <a:gd name="connsiteY13" fmla="*/ 139700 h 1568450"/>
                  <a:gd name="connsiteX14" fmla="*/ 146050 w 1282700"/>
                  <a:gd name="connsiteY14" fmla="*/ 107950 h 1568450"/>
                  <a:gd name="connsiteX15" fmla="*/ 120650 w 1282700"/>
                  <a:gd name="connsiteY15" fmla="*/ 152400 h 1568450"/>
                  <a:gd name="connsiteX16" fmla="*/ 0 w 1282700"/>
                  <a:gd name="connsiteY16" fmla="*/ 165100 h 1568450"/>
                  <a:gd name="connsiteX17" fmla="*/ 0 w 1282700"/>
                  <a:gd name="connsiteY17" fmla="*/ 165100 h 1568450"/>
                  <a:gd name="connsiteX18" fmla="*/ 50800 w 1282700"/>
                  <a:gd name="connsiteY18" fmla="*/ 260350 h 1568450"/>
                  <a:gd name="connsiteX19" fmla="*/ 50800 w 1282700"/>
                  <a:gd name="connsiteY19" fmla="*/ 330200 h 1568450"/>
                  <a:gd name="connsiteX20" fmla="*/ 114300 w 1282700"/>
                  <a:gd name="connsiteY20" fmla="*/ 336550 h 1568450"/>
                  <a:gd name="connsiteX21" fmla="*/ 203200 w 1282700"/>
                  <a:gd name="connsiteY21" fmla="*/ 463550 h 1568450"/>
                  <a:gd name="connsiteX22" fmla="*/ 190500 w 1282700"/>
                  <a:gd name="connsiteY22" fmla="*/ 679450 h 1568450"/>
                  <a:gd name="connsiteX23" fmla="*/ 247650 w 1282700"/>
                  <a:gd name="connsiteY23" fmla="*/ 692150 h 1568450"/>
                  <a:gd name="connsiteX24" fmla="*/ 273050 w 1282700"/>
                  <a:gd name="connsiteY24" fmla="*/ 730250 h 1568450"/>
                  <a:gd name="connsiteX25" fmla="*/ 323850 w 1282700"/>
                  <a:gd name="connsiteY25" fmla="*/ 749300 h 1568450"/>
                  <a:gd name="connsiteX26" fmla="*/ 361950 w 1282700"/>
                  <a:gd name="connsiteY26" fmla="*/ 812800 h 1568450"/>
                  <a:gd name="connsiteX27" fmla="*/ 374650 w 1282700"/>
                  <a:gd name="connsiteY27" fmla="*/ 869950 h 1568450"/>
                  <a:gd name="connsiteX28" fmla="*/ 450850 w 1282700"/>
                  <a:gd name="connsiteY28" fmla="*/ 863600 h 1568450"/>
                  <a:gd name="connsiteX29" fmla="*/ 450850 w 1282700"/>
                  <a:gd name="connsiteY29" fmla="*/ 863600 h 1568450"/>
                  <a:gd name="connsiteX30" fmla="*/ 501650 w 1282700"/>
                  <a:gd name="connsiteY30" fmla="*/ 889000 h 1568450"/>
                  <a:gd name="connsiteX31" fmla="*/ 558800 w 1282700"/>
                  <a:gd name="connsiteY31" fmla="*/ 850900 h 1568450"/>
                  <a:gd name="connsiteX32" fmla="*/ 596900 w 1282700"/>
                  <a:gd name="connsiteY32" fmla="*/ 908050 h 1568450"/>
                  <a:gd name="connsiteX33" fmla="*/ 635000 w 1282700"/>
                  <a:gd name="connsiteY33" fmla="*/ 952500 h 1568450"/>
                  <a:gd name="connsiteX34" fmla="*/ 723900 w 1282700"/>
                  <a:gd name="connsiteY34" fmla="*/ 996950 h 1568450"/>
                  <a:gd name="connsiteX35" fmla="*/ 723900 w 1282700"/>
                  <a:gd name="connsiteY35" fmla="*/ 1016000 h 1568450"/>
                  <a:gd name="connsiteX36" fmla="*/ 647700 w 1282700"/>
                  <a:gd name="connsiteY36" fmla="*/ 1035050 h 1568450"/>
                  <a:gd name="connsiteX37" fmla="*/ 590550 w 1282700"/>
                  <a:gd name="connsiteY37" fmla="*/ 1054100 h 1568450"/>
                  <a:gd name="connsiteX38" fmla="*/ 685800 w 1282700"/>
                  <a:gd name="connsiteY38" fmla="*/ 1136650 h 1568450"/>
                  <a:gd name="connsiteX39" fmla="*/ 673100 w 1282700"/>
                  <a:gd name="connsiteY39" fmla="*/ 1212850 h 1568450"/>
                  <a:gd name="connsiteX40" fmla="*/ 819150 w 1282700"/>
                  <a:gd name="connsiteY40" fmla="*/ 1314450 h 1568450"/>
                  <a:gd name="connsiteX41" fmla="*/ 895350 w 1282700"/>
                  <a:gd name="connsiteY41" fmla="*/ 1447800 h 1568450"/>
                  <a:gd name="connsiteX42" fmla="*/ 901700 w 1282700"/>
                  <a:gd name="connsiteY42" fmla="*/ 1498600 h 1568450"/>
                  <a:gd name="connsiteX43" fmla="*/ 996950 w 1282700"/>
                  <a:gd name="connsiteY43" fmla="*/ 1460500 h 1568450"/>
                  <a:gd name="connsiteX44" fmla="*/ 1060450 w 1282700"/>
                  <a:gd name="connsiteY44" fmla="*/ 1524000 h 1568450"/>
                  <a:gd name="connsiteX45" fmla="*/ 1143000 w 1282700"/>
                  <a:gd name="connsiteY45" fmla="*/ 1568450 h 1568450"/>
                  <a:gd name="connsiteX46" fmla="*/ 1219200 w 1282700"/>
                  <a:gd name="connsiteY46" fmla="*/ 1568450 h 1568450"/>
                  <a:gd name="connsiteX47" fmla="*/ 1238250 w 1282700"/>
                  <a:gd name="connsiteY47" fmla="*/ 1479550 h 1568450"/>
                  <a:gd name="connsiteX48" fmla="*/ 1238250 w 1282700"/>
                  <a:gd name="connsiteY48" fmla="*/ 1479550 h 1568450"/>
                  <a:gd name="connsiteX49" fmla="*/ 1282700 w 1282700"/>
                  <a:gd name="connsiteY49" fmla="*/ 1377950 h 1568450"/>
                  <a:gd name="connsiteX50" fmla="*/ 1250950 w 1282700"/>
                  <a:gd name="connsiteY50" fmla="*/ 1308100 h 1568450"/>
                  <a:gd name="connsiteX51" fmla="*/ 1168400 w 1282700"/>
                  <a:gd name="connsiteY51" fmla="*/ 1270000 h 1568450"/>
                  <a:gd name="connsiteX52" fmla="*/ 1117600 w 1282700"/>
                  <a:gd name="connsiteY52" fmla="*/ 1276350 h 1568450"/>
                  <a:gd name="connsiteX53" fmla="*/ 1054100 w 1282700"/>
                  <a:gd name="connsiteY53" fmla="*/ 1143000 h 1568450"/>
                  <a:gd name="connsiteX54" fmla="*/ 1047750 w 1282700"/>
                  <a:gd name="connsiteY54" fmla="*/ 1104900 h 1568450"/>
                  <a:gd name="connsiteX55" fmla="*/ 1047750 w 1282700"/>
                  <a:gd name="connsiteY55" fmla="*/ 996950 h 1568450"/>
                  <a:gd name="connsiteX56" fmla="*/ 1130300 w 1282700"/>
                  <a:gd name="connsiteY56" fmla="*/ 927100 h 1568450"/>
                  <a:gd name="connsiteX57" fmla="*/ 1149350 w 1282700"/>
                  <a:gd name="connsiteY57" fmla="*/ 869950 h 1568450"/>
                  <a:gd name="connsiteX58" fmla="*/ 1111250 w 1282700"/>
                  <a:gd name="connsiteY58" fmla="*/ 831850 h 1568450"/>
                  <a:gd name="connsiteX59" fmla="*/ 1136650 w 1282700"/>
                  <a:gd name="connsiteY59" fmla="*/ 717550 h 1568450"/>
                  <a:gd name="connsiteX60" fmla="*/ 1079500 w 1282700"/>
                  <a:gd name="connsiteY60" fmla="*/ 603250 h 1568450"/>
                  <a:gd name="connsiteX61" fmla="*/ 1009650 w 1282700"/>
                  <a:gd name="connsiteY61" fmla="*/ 508000 h 1568450"/>
                  <a:gd name="connsiteX62" fmla="*/ 933450 w 1282700"/>
                  <a:gd name="connsiteY62" fmla="*/ 457200 h 1568450"/>
                  <a:gd name="connsiteX63" fmla="*/ 927100 w 1282700"/>
                  <a:gd name="connsiteY63" fmla="*/ 387350 h 1568450"/>
                  <a:gd name="connsiteX64" fmla="*/ 965200 w 1282700"/>
                  <a:gd name="connsiteY64" fmla="*/ 317500 h 1568450"/>
                  <a:gd name="connsiteX65" fmla="*/ 952500 w 1282700"/>
                  <a:gd name="connsiteY65" fmla="*/ 234950 h 156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282700" h="1568450">
                    <a:moveTo>
                      <a:pt x="952500" y="234950"/>
                    </a:moveTo>
                    <a:lnTo>
                      <a:pt x="920750" y="152400"/>
                    </a:lnTo>
                    <a:lnTo>
                      <a:pt x="914400" y="107950"/>
                    </a:lnTo>
                    <a:lnTo>
                      <a:pt x="838200" y="0"/>
                    </a:lnTo>
                    <a:lnTo>
                      <a:pt x="749300" y="44450"/>
                    </a:lnTo>
                    <a:lnTo>
                      <a:pt x="762000" y="107950"/>
                    </a:lnTo>
                    <a:lnTo>
                      <a:pt x="717550" y="133350"/>
                    </a:lnTo>
                    <a:lnTo>
                      <a:pt x="679450" y="196850"/>
                    </a:lnTo>
                    <a:lnTo>
                      <a:pt x="596900" y="222250"/>
                    </a:lnTo>
                    <a:lnTo>
                      <a:pt x="539750" y="215900"/>
                    </a:lnTo>
                    <a:lnTo>
                      <a:pt x="539750" y="215900"/>
                    </a:lnTo>
                    <a:lnTo>
                      <a:pt x="330200" y="190500"/>
                    </a:lnTo>
                    <a:lnTo>
                      <a:pt x="222250" y="139700"/>
                    </a:lnTo>
                    <a:lnTo>
                      <a:pt x="222250" y="139700"/>
                    </a:lnTo>
                    <a:lnTo>
                      <a:pt x="146050" y="107950"/>
                    </a:lnTo>
                    <a:lnTo>
                      <a:pt x="120650" y="152400"/>
                    </a:lnTo>
                    <a:lnTo>
                      <a:pt x="0" y="165100"/>
                    </a:lnTo>
                    <a:lnTo>
                      <a:pt x="0" y="165100"/>
                    </a:lnTo>
                    <a:lnTo>
                      <a:pt x="50800" y="260350"/>
                    </a:lnTo>
                    <a:lnTo>
                      <a:pt x="50800" y="330200"/>
                    </a:lnTo>
                    <a:lnTo>
                      <a:pt x="114300" y="336550"/>
                    </a:lnTo>
                    <a:lnTo>
                      <a:pt x="203200" y="463550"/>
                    </a:lnTo>
                    <a:lnTo>
                      <a:pt x="190500" y="679450"/>
                    </a:lnTo>
                    <a:lnTo>
                      <a:pt x="247650" y="692150"/>
                    </a:lnTo>
                    <a:lnTo>
                      <a:pt x="273050" y="730250"/>
                    </a:lnTo>
                    <a:lnTo>
                      <a:pt x="323850" y="749300"/>
                    </a:lnTo>
                    <a:lnTo>
                      <a:pt x="361950" y="812800"/>
                    </a:lnTo>
                    <a:lnTo>
                      <a:pt x="374650" y="869950"/>
                    </a:lnTo>
                    <a:lnTo>
                      <a:pt x="450850" y="863600"/>
                    </a:lnTo>
                    <a:lnTo>
                      <a:pt x="450850" y="863600"/>
                    </a:lnTo>
                    <a:lnTo>
                      <a:pt x="501650" y="889000"/>
                    </a:lnTo>
                    <a:lnTo>
                      <a:pt x="558800" y="850900"/>
                    </a:lnTo>
                    <a:lnTo>
                      <a:pt x="596900" y="908050"/>
                    </a:lnTo>
                    <a:lnTo>
                      <a:pt x="635000" y="952500"/>
                    </a:lnTo>
                    <a:lnTo>
                      <a:pt x="723900" y="996950"/>
                    </a:lnTo>
                    <a:lnTo>
                      <a:pt x="723900" y="1016000"/>
                    </a:lnTo>
                    <a:lnTo>
                      <a:pt x="647700" y="1035050"/>
                    </a:lnTo>
                    <a:lnTo>
                      <a:pt x="590550" y="1054100"/>
                    </a:lnTo>
                    <a:lnTo>
                      <a:pt x="685800" y="1136650"/>
                    </a:lnTo>
                    <a:lnTo>
                      <a:pt x="673100" y="1212850"/>
                    </a:lnTo>
                    <a:lnTo>
                      <a:pt x="819150" y="1314450"/>
                    </a:lnTo>
                    <a:lnTo>
                      <a:pt x="895350" y="1447800"/>
                    </a:lnTo>
                    <a:lnTo>
                      <a:pt x="901700" y="1498600"/>
                    </a:lnTo>
                    <a:lnTo>
                      <a:pt x="996950" y="1460500"/>
                    </a:lnTo>
                    <a:lnTo>
                      <a:pt x="1060450" y="1524000"/>
                    </a:lnTo>
                    <a:lnTo>
                      <a:pt x="1143000" y="1568450"/>
                    </a:lnTo>
                    <a:lnTo>
                      <a:pt x="1219200" y="1568450"/>
                    </a:lnTo>
                    <a:lnTo>
                      <a:pt x="1238250" y="1479550"/>
                    </a:lnTo>
                    <a:lnTo>
                      <a:pt x="1238250" y="1479550"/>
                    </a:lnTo>
                    <a:lnTo>
                      <a:pt x="1282700" y="1377950"/>
                    </a:lnTo>
                    <a:lnTo>
                      <a:pt x="1250950" y="1308100"/>
                    </a:lnTo>
                    <a:lnTo>
                      <a:pt x="1168400" y="1270000"/>
                    </a:lnTo>
                    <a:lnTo>
                      <a:pt x="1117600" y="1276350"/>
                    </a:lnTo>
                    <a:lnTo>
                      <a:pt x="1054100" y="1143000"/>
                    </a:lnTo>
                    <a:lnTo>
                      <a:pt x="1047750" y="1104900"/>
                    </a:lnTo>
                    <a:lnTo>
                      <a:pt x="1047750" y="996950"/>
                    </a:lnTo>
                    <a:lnTo>
                      <a:pt x="1130300" y="927100"/>
                    </a:lnTo>
                    <a:lnTo>
                      <a:pt x="1149350" y="869950"/>
                    </a:lnTo>
                    <a:lnTo>
                      <a:pt x="1111250" y="831850"/>
                    </a:lnTo>
                    <a:lnTo>
                      <a:pt x="1136650" y="717550"/>
                    </a:lnTo>
                    <a:lnTo>
                      <a:pt x="1079500" y="603250"/>
                    </a:lnTo>
                    <a:lnTo>
                      <a:pt x="1009650" y="508000"/>
                    </a:lnTo>
                    <a:lnTo>
                      <a:pt x="933450" y="457200"/>
                    </a:lnTo>
                    <a:lnTo>
                      <a:pt x="927100" y="387350"/>
                    </a:lnTo>
                    <a:lnTo>
                      <a:pt x="965200" y="317500"/>
                    </a:lnTo>
                    <a:lnTo>
                      <a:pt x="952500" y="23495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Forma libre 30">
                <a:extLst>
                  <a:ext uri="{FF2B5EF4-FFF2-40B4-BE49-F238E27FC236}">
                    <a16:creationId xmlns:a16="http://schemas.microsoft.com/office/drawing/2014/main" id="{1792F16D-4055-4F39-9C15-94126C0FE3C4}"/>
                  </a:ext>
                </a:extLst>
              </p:cNvPr>
              <p:cNvSpPr/>
              <p:nvPr/>
            </p:nvSpPr>
            <p:spPr bwMode="auto">
              <a:xfrm>
                <a:off x="9051139" y="1052853"/>
                <a:ext cx="1727455" cy="1286252"/>
              </a:xfrm>
              <a:custGeom>
                <a:avLst/>
                <a:gdLst>
                  <a:gd name="connsiteX0" fmla="*/ 95250 w 1898650"/>
                  <a:gd name="connsiteY0" fmla="*/ 533400 h 1409700"/>
                  <a:gd name="connsiteX1" fmla="*/ 95250 w 1898650"/>
                  <a:gd name="connsiteY1" fmla="*/ 533400 h 1409700"/>
                  <a:gd name="connsiteX2" fmla="*/ 120650 w 1898650"/>
                  <a:gd name="connsiteY2" fmla="*/ 654050 h 1409700"/>
                  <a:gd name="connsiteX3" fmla="*/ 0 w 1898650"/>
                  <a:gd name="connsiteY3" fmla="*/ 768350 h 1409700"/>
                  <a:gd name="connsiteX4" fmla="*/ 19050 w 1898650"/>
                  <a:gd name="connsiteY4" fmla="*/ 901700 h 1409700"/>
                  <a:gd name="connsiteX5" fmla="*/ 44450 w 1898650"/>
                  <a:gd name="connsiteY5" fmla="*/ 965200 h 1409700"/>
                  <a:gd name="connsiteX6" fmla="*/ 69850 w 1898650"/>
                  <a:gd name="connsiteY6" fmla="*/ 990600 h 1409700"/>
                  <a:gd name="connsiteX7" fmla="*/ 139700 w 1898650"/>
                  <a:gd name="connsiteY7" fmla="*/ 1022350 h 1409700"/>
                  <a:gd name="connsiteX8" fmla="*/ 222250 w 1898650"/>
                  <a:gd name="connsiteY8" fmla="*/ 1092200 h 1409700"/>
                  <a:gd name="connsiteX9" fmla="*/ 254000 w 1898650"/>
                  <a:gd name="connsiteY9" fmla="*/ 1136650 h 1409700"/>
                  <a:gd name="connsiteX10" fmla="*/ 196850 w 1898650"/>
                  <a:gd name="connsiteY10" fmla="*/ 1219200 h 1409700"/>
                  <a:gd name="connsiteX11" fmla="*/ 196850 w 1898650"/>
                  <a:gd name="connsiteY11" fmla="*/ 1295400 h 1409700"/>
                  <a:gd name="connsiteX12" fmla="*/ 234950 w 1898650"/>
                  <a:gd name="connsiteY12" fmla="*/ 1409700 h 1409700"/>
                  <a:gd name="connsiteX13" fmla="*/ 323850 w 1898650"/>
                  <a:gd name="connsiteY13" fmla="*/ 1327150 h 1409700"/>
                  <a:gd name="connsiteX14" fmla="*/ 381000 w 1898650"/>
                  <a:gd name="connsiteY14" fmla="*/ 1352550 h 1409700"/>
                  <a:gd name="connsiteX15" fmla="*/ 381000 w 1898650"/>
                  <a:gd name="connsiteY15" fmla="*/ 1352550 h 1409700"/>
                  <a:gd name="connsiteX16" fmla="*/ 539750 w 1898650"/>
                  <a:gd name="connsiteY16" fmla="*/ 1320800 h 1409700"/>
                  <a:gd name="connsiteX17" fmla="*/ 609600 w 1898650"/>
                  <a:gd name="connsiteY17" fmla="*/ 1320800 h 1409700"/>
                  <a:gd name="connsiteX18" fmla="*/ 673100 w 1898650"/>
                  <a:gd name="connsiteY18" fmla="*/ 1295400 h 1409700"/>
                  <a:gd name="connsiteX19" fmla="*/ 768350 w 1898650"/>
                  <a:gd name="connsiteY19" fmla="*/ 1327150 h 1409700"/>
                  <a:gd name="connsiteX20" fmla="*/ 869950 w 1898650"/>
                  <a:gd name="connsiteY20" fmla="*/ 1333500 h 1409700"/>
                  <a:gd name="connsiteX21" fmla="*/ 895350 w 1898650"/>
                  <a:gd name="connsiteY21" fmla="*/ 1270000 h 1409700"/>
                  <a:gd name="connsiteX22" fmla="*/ 863600 w 1898650"/>
                  <a:gd name="connsiteY22" fmla="*/ 1200150 h 1409700"/>
                  <a:gd name="connsiteX23" fmla="*/ 927100 w 1898650"/>
                  <a:gd name="connsiteY23" fmla="*/ 1130300 h 1409700"/>
                  <a:gd name="connsiteX24" fmla="*/ 933450 w 1898650"/>
                  <a:gd name="connsiteY24" fmla="*/ 1066800 h 1409700"/>
                  <a:gd name="connsiteX25" fmla="*/ 863600 w 1898650"/>
                  <a:gd name="connsiteY25" fmla="*/ 1047750 h 1409700"/>
                  <a:gd name="connsiteX26" fmla="*/ 781050 w 1898650"/>
                  <a:gd name="connsiteY26" fmla="*/ 971550 h 1409700"/>
                  <a:gd name="connsiteX27" fmla="*/ 774700 w 1898650"/>
                  <a:gd name="connsiteY27" fmla="*/ 869950 h 1409700"/>
                  <a:gd name="connsiteX28" fmla="*/ 838200 w 1898650"/>
                  <a:gd name="connsiteY28" fmla="*/ 831850 h 1409700"/>
                  <a:gd name="connsiteX29" fmla="*/ 927100 w 1898650"/>
                  <a:gd name="connsiteY29" fmla="*/ 742950 h 1409700"/>
                  <a:gd name="connsiteX30" fmla="*/ 971550 w 1898650"/>
                  <a:gd name="connsiteY30" fmla="*/ 704850 h 1409700"/>
                  <a:gd name="connsiteX31" fmla="*/ 1047750 w 1898650"/>
                  <a:gd name="connsiteY31" fmla="*/ 730250 h 1409700"/>
                  <a:gd name="connsiteX32" fmla="*/ 1219200 w 1898650"/>
                  <a:gd name="connsiteY32" fmla="*/ 742950 h 1409700"/>
                  <a:gd name="connsiteX33" fmla="*/ 1282700 w 1898650"/>
                  <a:gd name="connsiteY33" fmla="*/ 774700 h 1409700"/>
                  <a:gd name="connsiteX34" fmla="*/ 1333500 w 1898650"/>
                  <a:gd name="connsiteY34" fmla="*/ 755650 h 1409700"/>
                  <a:gd name="connsiteX35" fmla="*/ 1371600 w 1898650"/>
                  <a:gd name="connsiteY35" fmla="*/ 641350 h 1409700"/>
                  <a:gd name="connsiteX36" fmla="*/ 1377950 w 1898650"/>
                  <a:gd name="connsiteY36" fmla="*/ 552450 h 1409700"/>
                  <a:gd name="connsiteX37" fmla="*/ 1403350 w 1898650"/>
                  <a:gd name="connsiteY37" fmla="*/ 457200 h 1409700"/>
                  <a:gd name="connsiteX38" fmla="*/ 1498600 w 1898650"/>
                  <a:gd name="connsiteY38" fmla="*/ 488950 h 1409700"/>
                  <a:gd name="connsiteX39" fmla="*/ 1581150 w 1898650"/>
                  <a:gd name="connsiteY39" fmla="*/ 425450 h 1409700"/>
                  <a:gd name="connsiteX40" fmla="*/ 1644650 w 1898650"/>
                  <a:gd name="connsiteY40" fmla="*/ 419100 h 1409700"/>
                  <a:gd name="connsiteX41" fmla="*/ 1739900 w 1898650"/>
                  <a:gd name="connsiteY41" fmla="*/ 419100 h 1409700"/>
                  <a:gd name="connsiteX42" fmla="*/ 1797050 w 1898650"/>
                  <a:gd name="connsiteY42" fmla="*/ 361950 h 1409700"/>
                  <a:gd name="connsiteX43" fmla="*/ 1797050 w 1898650"/>
                  <a:gd name="connsiteY43" fmla="*/ 361950 h 1409700"/>
                  <a:gd name="connsiteX44" fmla="*/ 1854200 w 1898650"/>
                  <a:gd name="connsiteY44" fmla="*/ 317500 h 1409700"/>
                  <a:gd name="connsiteX45" fmla="*/ 1898650 w 1898650"/>
                  <a:gd name="connsiteY45" fmla="*/ 247650 h 1409700"/>
                  <a:gd name="connsiteX46" fmla="*/ 1879600 w 1898650"/>
                  <a:gd name="connsiteY46" fmla="*/ 171450 h 1409700"/>
                  <a:gd name="connsiteX47" fmla="*/ 1847850 w 1898650"/>
                  <a:gd name="connsiteY47" fmla="*/ 146050 h 1409700"/>
                  <a:gd name="connsiteX48" fmla="*/ 1835150 w 1898650"/>
                  <a:gd name="connsiteY48" fmla="*/ 38100 h 1409700"/>
                  <a:gd name="connsiteX49" fmla="*/ 1797050 w 1898650"/>
                  <a:gd name="connsiteY49" fmla="*/ 0 h 1409700"/>
                  <a:gd name="connsiteX50" fmla="*/ 1670050 w 1898650"/>
                  <a:gd name="connsiteY50" fmla="*/ 107950 h 1409700"/>
                  <a:gd name="connsiteX51" fmla="*/ 1619250 w 1898650"/>
                  <a:gd name="connsiteY51" fmla="*/ 127000 h 1409700"/>
                  <a:gd name="connsiteX52" fmla="*/ 1543050 w 1898650"/>
                  <a:gd name="connsiteY52" fmla="*/ 95250 h 1409700"/>
                  <a:gd name="connsiteX53" fmla="*/ 1454150 w 1898650"/>
                  <a:gd name="connsiteY53" fmla="*/ 107950 h 1409700"/>
                  <a:gd name="connsiteX54" fmla="*/ 1320800 w 1898650"/>
                  <a:gd name="connsiteY54" fmla="*/ 107950 h 1409700"/>
                  <a:gd name="connsiteX55" fmla="*/ 1250950 w 1898650"/>
                  <a:gd name="connsiteY55" fmla="*/ 152400 h 1409700"/>
                  <a:gd name="connsiteX56" fmla="*/ 1162050 w 1898650"/>
                  <a:gd name="connsiteY56" fmla="*/ 196850 h 1409700"/>
                  <a:gd name="connsiteX57" fmla="*/ 1060450 w 1898650"/>
                  <a:gd name="connsiteY57" fmla="*/ 196850 h 1409700"/>
                  <a:gd name="connsiteX58" fmla="*/ 933450 w 1898650"/>
                  <a:gd name="connsiteY58" fmla="*/ 209550 h 1409700"/>
                  <a:gd name="connsiteX59" fmla="*/ 844550 w 1898650"/>
                  <a:gd name="connsiteY59" fmla="*/ 190500 h 1409700"/>
                  <a:gd name="connsiteX60" fmla="*/ 806450 w 1898650"/>
                  <a:gd name="connsiteY60" fmla="*/ 254000 h 1409700"/>
                  <a:gd name="connsiteX61" fmla="*/ 755650 w 1898650"/>
                  <a:gd name="connsiteY61" fmla="*/ 298450 h 1409700"/>
                  <a:gd name="connsiteX62" fmla="*/ 660400 w 1898650"/>
                  <a:gd name="connsiteY62" fmla="*/ 304800 h 1409700"/>
                  <a:gd name="connsiteX63" fmla="*/ 615950 w 1898650"/>
                  <a:gd name="connsiteY63" fmla="*/ 349250 h 1409700"/>
                  <a:gd name="connsiteX64" fmla="*/ 590550 w 1898650"/>
                  <a:gd name="connsiteY64" fmla="*/ 419100 h 1409700"/>
                  <a:gd name="connsiteX65" fmla="*/ 527050 w 1898650"/>
                  <a:gd name="connsiteY65" fmla="*/ 412750 h 1409700"/>
                  <a:gd name="connsiteX66" fmla="*/ 438150 w 1898650"/>
                  <a:gd name="connsiteY66" fmla="*/ 368300 h 1409700"/>
                  <a:gd name="connsiteX67" fmla="*/ 361950 w 1898650"/>
                  <a:gd name="connsiteY67" fmla="*/ 368300 h 1409700"/>
                  <a:gd name="connsiteX68" fmla="*/ 336550 w 1898650"/>
                  <a:gd name="connsiteY68" fmla="*/ 412750 h 1409700"/>
                  <a:gd name="connsiteX69" fmla="*/ 317500 w 1898650"/>
                  <a:gd name="connsiteY69" fmla="*/ 450850 h 1409700"/>
                  <a:gd name="connsiteX70" fmla="*/ 311150 w 1898650"/>
                  <a:gd name="connsiteY70" fmla="*/ 501650 h 1409700"/>
                  <a:gd name="connsiteX71" fmla="*/ 234950 w 1898650"/>
                  <a:gd name="connsiteY71" fmla="*/ 565150 h 1409700"/>
                  <a:gd name="connsiteX72" fmla="*/ 95250 w 1898650"/>
                  <a:gd name="connsiteY72" fmla="*/ 533400 h 140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898650" h="1409700">
                    <a:moveTo>
                      <a:pt x="95250" y="533400"/>
                    </a:moveTo>
                    <a:lnTo>
                      <a:pt x="95250" y="533400"/>
                    </a:lnTo>
                    <a:lnTo>
                      <a:pt x="120650" y="654050"/>
                    </a:lnTo>
                    <a:lnTo>
                      <a:pt x="0" y="768350"/>
                    </a:lnTo>
                    <a:lnTo>
                      <a:pt x="19050" y="901700"/>
                    </a:lnTo>
                    <a:lnTo>
                      <a:pt x="44450" y="965200"/>
                    </a:lnTo>
                    <a:lnTo>
                      <a:pt x="69850" y="990600"/>
                    </a:lnTo>
                    <a:lnTo>
                      <a:pt x="139700" y="1022350"/>
                    </a:lnTo>
                    <a:lnTo>
                      <a:pt x="222250" y="1092200"/>
                    </a:lnTo>
                    <a:lnTo>
                      <a:pt x="254000" y="1136650"/>
                    </a:lnTo>
                    <a:lnTo>
                      <a:pt x="196850" y="1219200"/>
                    </a:lnTo>
                    <a:lnTo>
                      <a:pt x="196850" y="1295400"/>
                    </a:lnTo>
                    <a:lnTo>
                      <a:pt x="234950" y="1409700"/>
                    </a:lnTo>
                    <a:lnTo>
                      <a:pt x="323850" y="1327150"/>
                    </a:lnTo>
                    <a:lnTo>
                      <a:pt x="381000" y="1352550"/>
                    </a:lnTo>
                    <a:lnTo>
                      <a:pt x="381000" y="1352550"/>
                    </a:lnTo>
                    <a:lnTo>
                      <a:pt x="539750" y="1320800"/>
                    </a:lnTo>
                    <a:lnTo>
                      <a:pt x="609600" y="1320800"/>
                    </a:lnTo>
                    <a:lnTo>
                      <a:pt x="673100" y="1295400"/>
                    </a:lnTo>
                    <a:lnTo>
                      <a:pt x="768350" y="1327150"/>
                    </a:lnTo>
                    <a:lnTo>
                      <a:pt x="869950" y="1333500"/>
                    </a:lnTo>
                    <a:lnTo>
                      <a:pt x="895350" y="1270000"/>
                    </a:lnTo>
                    <a:lnTo>
                      <a:pt x="863600" y="1200150"/>
                    </a:lnTo>
                    <a:lnTo>
                      <a:pt x="927100" y="1130300"/>
                    </a:lnTo>
                    <a:lnTo>
                      <a:pt x="933450" y="1066800"/>
                    </a:lnTo>
                    <a:lnTo>
                      <a:pt x="863600" y="1047750"/>
                    </a:lnTo>
                    <a:lnTo>
                      <a:pt x="781050" y="971550"/>
                    </a:lnTo>
                    <a:lnTo>
                      <a:pt x="774700" y="869950"/>
                    </a:lnTo>
                    <a:lnTo>
                      <a:pt x="838200" y="831850"/>
                    </a:lnTo>
                    <a:lnTo>
                      <a:pt x="927100" y="742950"/>
                    </a:lnTo>
                    <a:lnTo>
                      <a:pt x="971550" y="704850"/>
                    </a:lnTo>
                    <a:lnTo>
                      <a:pt x="1047750" y="730250"/>
                    </a:lnTo>
                    <a:lnTo>
                      <a:pt x="1219200" y="742950"/>
                    </a:lnTo>
                    <a:lnTo>
                      <a:pt x="1282700" y="774700"/>
                    </a:lnTo>
                    <a:lnTo>
                      <a:pt x="1333500" y="755650"/>
                    </a:lnTo>
                    <a:lnTo>
                      <a:pt x="1371600" y="641350"/>
                    </a:lnTo>
                    <a:lnTo>
                      <a:pt x="1377950" y="552450"/>
                    </a:lnTo>
                    <a:lnTo>
                      <a:pt x="1403350" y="457200"/>
                    </a:lnTo>
                    <a:lnTo>
                      <a:pt x="1498600" y="488950"/>
                    </a:lnTo>
                    <a:lnTo>
                      <a:pt x="1581150" y="425450"/>
                    </a:lnTo>
                    <a:lnTo>
                      <a:pt x="1644650" y="419100"/>
                    </a:lnTo>
                    <a:lnTo>
                      <a:pt x="1739900" y="419100"/>
                    </a:lnTo>
                    <a:lnTo>
                      <a:pt x="1797050" y="361950"/>
                    </a:lnTo>
                    <a:lnTo>
                      <a:pt x="1797050" y="361950"/>
                    </a:lnTo>
                    <a:lnTo>
                      <a:pt x="1854200" y="317500"/>
                    </a:lnTo>
                    <a:lnTo>
                      <a:pt x="1898650" y="247650"/>
                    </a:lnTo>
                    <a:lnTo>
                      <a:pt x="1879600" y="171450"/>
                    </a:lnTo>
                    <a:lnTo>
                      <a:pt x="1847850" y="146050"/>
                    </a:lnTo>
                    <a:lnTo>
                      <a:pt x="1835150" y="38100"/>
                    </a:lnTo>
                    <a:lnTo>
                      <a:pt x="1797050" y="0"/>
                    </a:lnTo>
                    <a:lnTo>
                      <a:pt x="1670050" y="107950"/>
                    </a:lnTo>
                    <a:lnTo>
                      <a:pt x="1619250" y="127000"/>
                    </a:lnTo>
                    <a:lnTo>
                      <a:pt x="1543050" y="95250"/>
                    </a:lnTo>
                    <a:lnTo>
                      <a:pt x="1454150" y="107950"/>
                    </a:lnTo>
                    <a:lnTo>
                      <a:pt x="1320800" y="107950"/>
                    </a:lnTo>
                    <a:lnTo>
                      <a:pt x="1250950" y="152400"/>
                    </a:lnTo>
                    <a:lnTo>
                      <a:pt x="1162050" y="196850"/>
                    </a:lnTo>
                    <a:lnTo>
                      <a:pt x="1060450" y="196850"/>
                    </a:lnTo>
                    <a:lnTo>
                      <a:pt x="933450" y="209550"/>
                    </a:lnTo>
                    <a:lnTo>
                      <a:pt x="844550" y="190500"/>
                    </a:lnTo>
                    <a:lnTo>
                      <a:pt x="806450" y="254000"/>
                    </a:lnTo>
                    <a:lnTo>
                      <a:pt x="755650" y="298450"/>
                    </a:lnTo>
                    <a:lnTo>
                      <a:pt x="660400" y="304800"/>
                    </a:lnTo>
                    <a:lnTo>
                      <a:pt x="615950" y="349250"/>
                    </a:lnTo>
                    <a:lnTo>
                      <a:pt x="590550" y="419100"/>
                    </a:lnTo>
                    <a:lnTo>
                      <a:pt x="527050" y="412750"/>
                    </a:lnTo>
                    <a:lnTo>
                      <a:pt x="438150" y="368300"/>
                    </a:lnTo>
                    <a:lnTo>
                      <a:pt x="361950" y="368300"/>
                    </a:lnTo>
                    <a:lnTo>
                      <a:pt x="336550" y="412750"/>
                    </a:lnTo>
                    <a:lnTo>
                      <a:pt x="317500" y="450850"/>
                    </a:lnTo>
                    <a:lnTo>
                      <a:pt x="311150" y="501650"/>
                    </a:lnTo>
                    <a:lnTo>
                      <a:pt x="234950" y="565150"/>
                    </a:lnTo>
                    <a:lnTo>
                      <a:pt x="95250" y="53340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Forma libre 31">
                <a:extLst>
                  <a:ext uri="{FF2B5EF4-FFF2-40B4-BE49-F238E27FC236}">
                    <a16:creationId xmlns:a16="http://schemas.microsoft.com/office/drawing/2014/main" id="{85D76274-919B-432F-B7DD-D13EE0D6878C}"/>
                  </a:ext>
                </a:extLst>
              </p:cNvPr>
              <p:cNvSpPr/>
              <p:nvPr/>
            </p:nvSpPr>
            <p:spPr bwMode="auto">
              <a:xfrm>
                <a:off x="8292178" y="1629718"/>
                <a:ext cx="358526" cy="424851"/>
              </a:xfrm>
              <a:custGeom>
                <a:avLst/>
                <a:gdLst>
                  <a:gd name="connsiteX0" fmla="*/ 311150 w 393700"/>
                  <a:gd name="connsiteY0" fmla="*/ 6350 h 463550"/>
                  <a:gd name="connsiteX1" fmla="*/ 254000 w 393700"/>
                  <a:gd name="connsiteY1" fmla="*/ 44450 h 463550"/>
                  <a:gd name="connsiteX2" fmla="*/ 190500 w 393700"/>
                  <a:gd name="connsiteY2" fmla="*/ 0 h 463550"/>
                  <a:gd name="connsiteX3" fmla="*/ 139700 w 393700"/>
                  <a:gd name="connsiteY3" fmla="*/ 12700 h 463550"/>
                  <a:gd name="connsiteX4" fmla="*/ 127000 w 393700"/>
                  <a:gd name="connsiteY4" fmla="*/ 44450 h 463550"/>
                  <a:gd name="connsiteX5" fmla="*/ 101600 w 393700"/>
                  <a:gd name="connsiteY5" fmla="*/ 63500 h 463550"/>
                  <a:gd name="connsiteX6" fmla="*/ 76200 w 393700"/>
                  <a:gd name="connsiteY6" fmla="*/ 114300 h 463550"/>
                  <a:gd name="connsiteX7" fmla="*/ 76200 w 393700"/>
                  <a:gd name="connsiteY7" fmla="*/ 171450 h 463550"/>
                  <a:gd name="connsiteX8" fmla="*/ 95250 w 393700"/>
                  <a:gd name="connsiteY8" fmla="*/ 222250 h 463550"/>
                  <a:gd name="connsiteX9" fmla="*/ 88900 w 393700"/>
                  <a:gd name="connsiteY9" fmla="*/ 279400 h 463550"/>
                  <a:gd name="connsiteX10" fmla="*/ 63500 w 393700"/>
                  <a:gd name="connsiteY10" fmla="*/ 330200 h 463550"/>
                  <a:gd name="connsiteX11" fmla="*/ 19050 w 393700"/>
                  <a:gd name="connsiteY11" fmla="*/ 374650 h 463550"/>
                  <a:gd name="connsiteX12" fmla="*/ 0 w 393700"/>
                  <a:gd name="connsiteY12" fmla="*/ 361950 h 463550"/>
                  <a:gd name="connsiteX13" fmla="*/ 31750 w 393700"/>
                  <a:gd name="connsiteY13" fmla="*/ 406400 h 463550"/>
                  <a:gd name="connsiteX14" fmla="*/ 31750 w 393700"/>
                  <a:gd name="connsiteY14" fmla="*/ 406400 h 463550"/>
                  <a:gd name="connsiteX15" fmla="*/ 171450 w 393700"/>
                  <a:gd name="connsiteY15" fmla="*/ 463550 h 463550"/>
                  <a:gd name="connsiteX16" fmla="*/ 247650 w 393700"/>
                  <a:gd name="connsiteY16" fmla="*/ 355600 h 463550"/>
                  <a:gd name="connsiteX17" fmla="*/ 317500 w 393700"/>
                  <a:gd name="connsiteY17" fmla="*/ 342900 h 463550"/>
                  <a:gd name="connsiteX18" fmla="*/ 387350 w 393700"/>
                  <a:gd name="connsiteY18" fmla="*/ 292100 h 463550"/>
                  <a:gd name="connsiteX19" fmla="*/ 342900 w 393700"/>
                  <a:gd name="connsiteY19" fmla="*/ 234950 h 463550"/>
                  <a:gd name="connsiteX20" fmla="*/ 311150 w 393700"/>
                  <a:gd name="connsiteY20" fmla="*/ 171450 h 463550"/>
                  <a:gd name="connsiteX21" fmla="*/ 330200 w 393700"/>
                  <a:gd name="connsiteY21" fmla="*/ 146050 h 463550"/>
                  <a:gd name="connsiteX22" fmla="*/ 393700 w 393700"/>
                  <a:gd name="connsiteY22" fmla="*/ 127000 h 463550"/>
                  <a:gd name="connsiteX23" fmla="*/ 387350 w 393700"/>
                  <a:gd name="connsiteY23" fmla="*/ 95250 h 463550"/>
                  <a:gd name="connsiteX24" fmla="*/ 311150 w 393700"/>
                  <a:gd name="connsiteY24" fmla="*/ 6350 h 46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93700" h="463550">
                    <a:moveTo>
                      <a:pt x="311150" y="6350"/>
                    </a:moveTo>
                    <a:lnTo>
                      <a:pt x="254000" y="44450"/>
                    </a:lnTo>
                    <a:lnTo>
                      <a:pt x="190500" y="0"/>
                    </a:lnTo>
                    <a:lnTo>
                      <a:pt x="139700" y="12700"/>
                    </a:lnTo>
                    <a:lnTo>
                      <a:pt x="127000" y="44450"/>
                    </a:lnTo>
                    <a:lnTo>
                      <a:pt x="101600" y="63500"/>
                    </a:lnTo>
                    <a:lnTo>
                      <a:pt x="76200" y="114300"/>
                    </a:lnTo>
                    <a:lnTo>
                      <a:pt x="76200" y="171450"/>
                    </a:lnTo>
                    <a:lnTo>
                      <a:pt x="95250" y="222250"/>
                    </a:lnTo>
                    <a:lnTo>
                      <a:pt x="88900" y="279400"/>
                    </a:lnTo>
                    <a:lnTo>
                      <a:pt x="63500" y="330200"/>
                    </a:lnTo>
                    <a:lnTo>
                      <a:pt x="19050" y="374650"/>
                    </a:lnTo>
                    <a:lnTo>
                      <a:pt x="0" y="361950"/>
                    </a:lnTo>
                    <a:lnTo>
                      <a:pt x="31750" y="406400"/>
                    </a:lnTo>
                    <a:lnTo>
                      <a:pt x="31750" y="406400"/>
                    </a:lnTo>
                    <a:lnTo>
                      <a:pt x="171450" y="463550"/>
                    </a:lnTo>
                    <a:lnTo>
                      <a:pt x="247650" y="355600"/>
                    </a:lnTo>
                    <a:lnTo>
                      <a:pt x="317500" y="342900"/>
                    </a:lnTo>
                    <a:lnTo>
                      <a:pt x="387350" y="292100"/>
                    </a:lnTo>
                    <a:lnTo>
                      <a:pt x="342900" y="234950"/>
                    </a:lnTo>
                    <a:lnTo>
                      <a:pt x="311150" y="171450"/>
                    </a:lnTo>
                    <a:lnTo>
                      <a:pt x="330200" y="146050"/>
                    </a:lnTo>
                    <a:lnTo>
                      <a:pt x="393700" y="127000"/>
                    </a:lnTo>
                    <a:lnTo>
                      <a:pt x="387350" y="95250"/>
                    </a:lnTo>
                    <a:lnTo>
                      <a:pt x="311150" y="635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Forma libre 32">
                <a:extLst>
                  <a:ext uri="{FF2B5EF4-FFF2-40B4-BE49-F238E27FC236}">
                    <a16:creationId xmlns:a16="http://schemas.microsoft.com/office/drawing/2014/main" id="{5AE3577B-6757-4C2A-8247-B745BF093A9B}"/>
                  </a:ext>
                </a:extLst>
              </p:cNvPr>
              <p:cNvSpPr/>
              <p:nvPr/>
            </p:nvSpPr>
            <p:spPr bwMode="auto">
              <a:xfrm>
                <a:off x="8259583" y="1945433"/>
                <a:ext cx="619277" cy="514501"/>
              </a:xfrm>
              <a:custGeom>
                <a:avLst/>
                <a:gdLst>
                  <a:gd name="connsiteX0" fmla="*/ 0 w 679450"/>
                  <a:gd name="connsiteY0" fmla="*/ 44450 h 565150"/>
                  <a:gd name="connsiteX1" fmla="*/ 57150 w 679450"/>
                  <a:gd name="connsiteY1" fmla="*/ 133350 h 565150"/>
                  <a:gd name="connsiteX2" fmla="*/ 127000 w 679450"/>
                  <a:gd name="connsiteY2" fmla="*/ 127000 h 565150"/>
                  <a:gd name="connsiteX3" fmla="*/ 215900 w 679450"/>
                  <a:gd name="connsiteY3" fmla="*/ 146050 h 565150"/>
                  <a:gd name="connsiteX4" fmla="*/ 292100 w 679450"/>
                  <a:gd name="connsiteY4" fmla="*/ 69850 h 565150"/>
                  <a:gd name="connsiteX5" fmla="*/ 381000 w 679450"/>
                  <a:gd name="connsiteY5" fmla="*/ 19050 h 565150"/>
                  <a:gd name="connsiteX6" fmla="*/ 431800 w 679450"/>
                  <a:gd name="connsiteY6" fmla="*/ 0 h 565150"/>
                  <a:gd name="connsiteX7" fmla="*/ 469900 w 679450"/>
                  <a:gd name="connsiteY7" fmla="*/ 38100 h 565150"/>
                  <a:gd name="connsiteX8" fmla="*/ 571500 w 679450"/>
                  <a:gd name="connsiteY8" fmla="*/ 88900 h 565150"/>
                  <a:gd name="connsiteX9" fmla="*/ 635000 w 679450"/>
                  <a:gd name="connsiteY9" fmla="*/ 146050 h 565150"/>
                  <a:gd name="connsiteX10" fmla="*/ 673100 w 679450"/>
                  <a:gd name="connsiteY10" fmla="*/ 241300 h 565150"/>
                  <a:gd name="connsiteX11" fmla="*/ 679450 w 679450"/>
                  <a:gd name="connsiteY11" fmla="*/ 273050 h 565150"/>
                  <a:gd name="connsiteX12" fmla="*/ 615950 w 679450"/>
                  <a:gd name="connsiteY12" fmla="*/ 292100 h 565150"/>
                  <a:gd name="connsiteX13" fmla="*/ 571500 w 679450"/>
                  <a:gd name="connsiteY13" fmla="*/ 349250 h 565150"/>
                  <a:gd name="connsiteX14" fmla="*/ 533400 w 679450"/>
                  <a:gd name="connsiteY14" fmla="*/ 381000 h 565150"/>
                  <a:gd name="connsiteX15" fmla="*/ 482600 w 679450"/>
                  <a:gd name="connsiteY15" fmla="*/ 400050 h 565150"/>
                  <a:gd name="connsiteX16" fmla="*/ 457200 w 679450"/>
                  <a:gd name="connsiteY16" fmla="*/ 476250 h 565150"/>
                  <a:gd name="connsiteX17" fmla="*/ 438150 w 679450"/>
                  <a:gd name="connsiteY17" fmla="*/ 514350 h 565150"/>
                  <a:gd name="connsiteX18" fmla="*/ 438150 w 679450"/>
                  <a:gd name="connsiteY18" fmla="*/ 514350 h 565150"/>
                  <a:gd name="connsiteX19" fmla="*/ 374650 w 679450"/>
                  <a:gd name="connsiteY19" fmla="*/ 533400 h 565150"/>
                  <a:gd name="connsiteX20" fmla="*/ 330200 w 679450"/>
                  <a:gd name="connsiteY20" fmla="*/ 565150 h 565150"/>
                  <a:gd name="connsiteX21" fmla="*/ 266700 w 679450"/>
                  <a:gd name="connsiteY21" fmla="*/ 501650 h 565150"/>
                  <a:gd name="connsiteX22" fmla="*/ 266700 w 679450"/>
                  <a:gd name="connsiteY22" fmla="*/ 501650 h 565150"/>
                  <a:gd name="connsiteX23" fmla="*/ 177800 w 679450"/>
                  <a:gd name="connsiteY23" fmla="*/ 393700 h 565150"/>
                  <a:gd name="connsiteX24" fmla="*/ 107950 w 679450"/>
                  <a:gd name="connsiteY24" fmla="*/ 374650 h 565150"/>
                  <a:gd name="connsiteX25" fmla="*/ 133350 w 679450"/>
                  <a:gd name="connsiteY25" fmla="*/ 298450 h 565150"/>
                  <a:gd name="connsiteX26" fmla="*/ 76200 w 679450"/>
                  <a:gd name="connsiteY26" fmla="*/ 228600 h 565150"/>
                  <a:gd name="connsiteX27" fmla="*/ 38100 w 679450"/>
                  <a:gd name="connsiteY27" fmla="*/ 139700 h 565150"/>
                  <a:gd name="connsiteX28" fmla="*/ 38100 w 679450"/>
                  <a:gd name="connsiteY28" fmla="*/ 139700 h 565150"/>
                  <a:gd name="connsiteX29" fmla="*/ 0 w 679450"/>
                  <a:gd name="connsiteY29" fmla="*/ 44450 h 56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79450" h="565150">
                    <a:moveTo>
                      <a:pt x="0" y="44450"/>
                    </a:moveTo>
                    <a:lnTo>
                      <a:pt x="57150" y="133350"/>
                    </a:lnTo>
                    <a:lnTo>
                      <a:pt x="127000" y="127000"/>
                    </a:lnTo>
                    <a:lnTo>
                      <a:pt x="215900" y="146050"/>
                    </a:lnTo>
                    <a:lnTo>
                      <a:pt x="292100" y="69850"/>
                    </a:lnTo>
                    <a:lnTo>
                      <a:pt x="381000" y="19050"/>
                    </a:lnTo>
                    <a:lnTo>
                      <a:pt x="431800" y="0"/>
                    </a:lnTo>
                    <a:lnTo>
                      <a:pt x="469900" y="38100"/>
                    </a:lnTo>
                    <a:lnTo>
                      <a:pt x="571500" y="88900"/>
                    </a:lnTo>
                    <a:lnTo>
                      <a:pt x="635000" y="146050"/>
                    </a:lnTo>
                    <a:lnTo>
                      <a:pt x="673100" y="241300"/>
                    </a:lnTo>
                    <a:lnTo>
                      <a:pt x="679450" y="273050"/>
                    </a:lnTo>
                    <a:lnTo>
                      <a:pt x="615950" y="292100"/>
                    </a:lnTo>
                    <a:lnTo>
                      <a:pt x="571500" y="349250"/>
                    </a:lnTo>
                    <a:lnTo>
                      <a:pt x="533400" y="381000"/>
                    </a:lnTo>
                    <a:lnTo>
                      <a:pt x="482600" y="400050"/>
                    </a:lnTo>
                    <a:lnTo>
                      <a:pt x="457200" y="476250"/>
                    </a:lnTo>
                    <a:lnTo>
                      <a:pt x="438150" y="514350"/>
                    </a:lnTo>
                    <a:lnTo>
                      <a:pt x="438150" y="514350"/>
                    </a:lnTo>
                    <a:lnTo>
                      <a:pt x="374650" y="533400"/>
                    </a:lnTo>
                    <a:lnTo>
                      <a:pt x="330200" y="565150"/>
                    </a:lnTo>
                    <a:lnTo>
                      <a:pt x="266700" y="501650"/>
                    </a:lnTo>
                    <a:lnTo>
                      <a:pt x="266700" y="501650"/>
                    </a:lnTo>
                    <a:lnTo>
                      <a:pt x="177800" y="393700"/>
                    </a:lnTo>
                    <a:lnTo>
                      <a:pt x="107950" y="374650"/>
                    </a:lnTo>
                    <a:lnTo>
                      <a:pt x="133350" y="298450"/>
                    </a:lnTo>
                    <a:lnTo>
                      <a:pt x="76200" y="228600"/>
                    </a:lnTo>
                    <a:lnTo>
                      <a:pt x="38100" y="139700"/>
                    </a:lnTo>
                    <a:lnTo>
                      <a:pt x="38100" y="139700"/>
                    </a:lnTo>
                    <a:lnTo>
                      <a:pt x="0" y="4445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Forma libre 33">
                <a:extLst>
                  <a:ext uri="{FF2B5EF4-FFF2-40B4-BE49-F238E27FC236}">
                    <a16:creationId xmlns:a16="http://schemas.microsoft.com/office/drawing/2014/main" id="{A62E1039-AECC-4FCC-8405-23B70BEFD154}"/>
                  </a:ext>
                </a:extLst>
              </p:cNvPr>
              <p:cNvSpPr/>
              <p:nvPr/>
            </p:nvSpPr>
            <p:spPr bwMode="auto">
              <a:xfrm>
                <a:off x="8194396" y="2343002"/>
                <a:ext cx="498216" cy="658718"/>
              </a:xfrm>
              <a:custGeom>
                <a:avLst/>
                <a:gdLst>
                  <a:gd name="connsiteX0" fmla="*/ 165100 w 546100"/>
                  <a:gd name="connsiteY0" fmla="*/ 0 h 717550"/>
                  <a:gd name="connsiteX1" fmla="*/ 222250 w 546100"/>
                  <a:gd name="connsiteY1" fmla="*/ 6350 h 717550"/>
                  <a:gd name="connsiteX2" fmla="*/ 279400 w 546100"/>
                  <a:gd name="connsiteY2" fmla="*/ 63500 h 717550"/>
                  <a:gd name="connsiteX3" fmla="*/ 298450 w 546100"/>
                  <a:gd name="connsiteY3" fmla="*/ 120650 h 717550"/>
                  <a:gd name="connsiteX4" fmla="*/ 355600 w 546100"/>
                  <a:gd name="connsiteY4" fmla="*/ 171450 h 717550"/>
                  <a:gd name="connsiteX5" fmla="*/ 482600 w 546100"/>
                  <a:gd name="connsiteY5" fmla="*/ 114300 h 717550"/>
                  <a:gd name="connsiteX6" fmla="*/ 546100 w 546100"/>
                  <a:gd name="connsiteY6" fmla="*/ 203200 h 717550"/>
                  <a:gd name="connsiteX7" fmla="*/ 508000 w 546100"/>
                  <a:gd name="connsiteY7" fmla="*/ 247650 h 717550"/>
                  <a:gd name="connsiteX8" fmla="*/ 476250 w 546100"/>
                  <a:gd name="connsiteY8" fmla="*/ 311150 h 717550"/>
                  <a:gd name="connsiteX9" fmla="*/ 501650 w 546100"/>
                  <a:gd name="connsiteY9" fmla="*/ 381000 h 717550"/>
                  <a:gd name="connsiteX10" fmla="*/ 539750 w 546100"/>
                  <a:gd name="connsiteY10" fmla="*/ 406400 h 717550"/>
                  <a:gd name="connsiteX11" fmla="*/ 495300 w 546100"/>
                  <a:gd name="connsiteY11" fmla="*/ 476250 h 717550"/>
                  <a:gd name="connsiteX12" fmla="*/ 469900 w 546100"/>
                  <a:gd name="connsiteY12" fmla="*/ 533400 h 717550"/>
                  <a:gd name="connsiteX13" fmla="*/ 431800 w 546100"/>
                  <a:gd name="connsiteY13" fmla="*/ 571500 h 717550"/>
                  <a:gd name="connsiteX14" fmla="*/ 438150 w 546100"/>
                  <a:gd name="connsiteY14" fmla="*/ 628650 h 717550"/>
                  <a:gd name="connsiteX15" fmla="*/ 374650 w 546100"/>
                  <a:gd name="connsiteY15" fmla="*/ 666750 h 717550"/>
                  <a:gd name="connsiteX16" fmla="*/ 349250 w 546100"/>
                  <a:gd name="connsiteY16" fmla="*/ 717550 h 717550"/>
                  <a:gd name="connsiteX17" fmla="*/ 298450 w 546100"/>
                  <a:gd name="connsiteY17" fmla="*/ 685800 h 717550"/>
                  <a:gd name="connsiteX18" fmla="*/ 241300 w 546100"/>
                  <a:gd name="connsiteY18" fmla="*/ 673100 h 717550"/>
                  <a:gd name="connsiteX19" fmla="*/ 241300 w 546100"/>
                  <a:gd name="connsiteY19" fmla="*/ 590550 h 717550"/>
                  <a:gd name="connsiteX20" fmla="*/ 241300 w 546100"/>
                  <a:gd name="connsiteY20" fmla="*/ 590550 h 717550"/>
                  <a:gd name="connsiteX21" fmla="*/ 222250 w 546100"/>
                  <a:gd name="connsiteY21" fmla="*/ 520700 h 717550"/>
                  <a:gd name="connsiteX22" fmla="*/ 228600 w 546100"/>
                  <a:gd name="connsiteY22" fmla="*/ 457200 h 717550"/>
                  <a:gd name="connsiteX23" fmla="*/ 171450 w 546100"/>
                  <a:gd name="connsiteY23" fmla="*/ 444500 h 717550"/>
                  <a:gd name="connsiteX24" fmla="*/ 107950 w 546100"/>
                  <a:gd name="connsiteY24" fmla="*/ 495300 h 717550"/>
                  <a:gd name="connsiteX25" fmla="*/ 63500 w 546100"/>
                  <a:gd name="connsiteY25" fmla="*/ 444500 h 717550"/>
                  <a:gd name="connsiteX26" fmla="*/ 88900 w 546100"/>
                  <a:gd name="connsiteY26" fmla="*/ 393700 h 717550"/>
                  <a:gd name="connsiteX27" fmla="*/ 57150 w 546100"/>
                  <a:gd name="connsiteY27" fmla="*/ 330200 h 717550"/>
                  <a:gd name="connsiteX28" fmla="*/ 0 w 546100"/>
                  <a:gd name="connsiteY28" fmla="*/ 292100 h 717550"/>
                  <a:gd name="connsiteX29" fmla="*/ 0 w 546100"/>
                  <a:gd name="connsiteY29" fmla="*/ 241300 h 717550"/>
                  <a:gd name="connsiteX30" fmla="*/ 57150 w 546100"/>
                  <a:gd name="connsiteY30" fmla="*/ 254000 h 717550"/>
                  <a:gd name="connsiteX31" fmla="*/ 139700 w 546100"/>
                  <a:gd name="connsiteY31" fmla="*/ 209550 h 717550"/>
                  <a:gd name="connsiteX32" fmla="*/ 184150 w 546100"/>
                  <a:gd name="connsiteY32" fmla="*/ 95250 h 717550"/>
                  <a:gd name="connsiteX33" fmla="*/ 184150 w 546100"/>
                  <a:gd name="connsiteY33" fmla="*/ 95250 h 717550"/>
                  <a:gd name="connsiteX34" fmla="*/ 165100 w 546100"/>
                  <a:gd name="connsiteY34" fmla="*/ 0 h 71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46100" h="717550">
                    <a:moveTo>
                      <a:pt x="165100" y="0"/>
                    </a:moveTo>
                    <a:lnTo>
                      <a:pt x="222250" y="6350"/>
                    </a:lnTo>
                    <a:lnTo>
                      <a:pt x="279400" y="63500"/>
                    </a:lnTo>
                    <a:lnTo>
                      <a:pt x="298450" y="120650"/>
                    </a:lnTo>
                    <a:lnTo>
                      <a:pt x="355600" y="171450"/>
                    </a:lnTo>
                    <a:lnTo>
                      <a:pt x="482600" y="114300"/>
                    </a:lnTo>
                    <a:lnTo>
                      <a:pt x="546100" y="203200"/>
                    </a:lnTo>
                    <a:lnTo>
                      <a:pt x="508000" y="247650"/>
                    </a:lnTo>
                    <a:lnTo>
                      <a:pt x="476250" y="311150"/>
                    </a:lnTo>
                    <a:lnTo>
                      <a:pt x="501650" y="381000"/>
                    </a:lnTo>
                    <a:lnTo>
                      <a:pt x="539750" y="406400"/>
                    </a:lnTo>
                    <a:lnTo>
                      <a:pt x="495300" y="476250"/>
                    </a:lnTo>
                    <a:lnTo>
                      <a:pt x="469900" y="533400"/>
                    </a:lnTo>
                    <a:lnTo>
                      <a:pt x="431800" y="571500"/>
                    </a:lnTo>
                    <a:lnTo>
                      <a:pt x="438150" y="628650"/>
                    </a:lnTo>
                    <a:lnTo>
                      <a:pt x="374650" y="666750"/>
                    </a:lnTo>
                    <a:lnTo>
                      <a:pt x="349250" y="717550"/>
                    </a:lnTo>
                    <a:lnTo>
                      <a:pt x="298450" y="685800"/>
                    </a:lnTo>
                    <a:lnTo>
                      <a:pt x="241300" y="673100"/>
                    </a:lnTo>
                    <a:lnTo>
                      <a:pt x="241300" y="590550"/>
                    </a:lnTo>
                    <a:lnTo>
                      <a:pt x="241300" y="590550"/>
                    </a:lnTo>
                    <a:lnTo>
                      <a:pt x="222250" y="520700"/>
                    </a:lnTo>
                    <a:lnTo>
                      <a:pt x="228600" y="457200"/>
                    </a:lnTo>
                    <a:lnTo>
                      <a:pt x="171450" y="444500"/>
                    </a:lnTo>
                    <a:lnTo>
                      <a:pt x="107950" y="495300"/>
                    </a:lnTo>
                    <a:lnTo>
                      <a:pt x="63500" y="444500"/>
                    </a:lnTo>
                    <a:lnTo>
                      <a:pt x="88900" y="393700"/>
                    </a:lnTo>
                    <a:lnTo>
                      <a:pt x="57150" y="330200"/>
                    </a:lnTo>
                    <a:lnTo>
                      <a:pt x="0" y="292100"/>
                    </a:lnTo>
                    <a:lnTo>
                      <a:pt x="0" y="241300"/>
                    </a:lnTo>
                    <a:lnTo>
                      <a:pt x="57150" y="254000"/>
                    </a:lnTo>
                    <a:lnTo>
                      <a:pt x="139700" y="209550"/>
                    </a:lnTo>
                    <a:lnTo>
                      <a:pt x="184150" y="95250"/>
                    </a:lnTo>
                    <a:lnTo>
                      <a:pt x="184150" y="95250"/>
                    </a:lnTo>
                    <a:lnTo>
                      <a:pt x="16510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s-CL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  <p:sp>
            <p:nvSpPr>
              <p:cNvPr id="128" name="Forma libre 34">
                <a:extLst>
                  <a:ext uri="{FF2B5EF4-FFF2-40B4-BE49-F238E27FC236}">
                    <a16:creationId xmlns:a16="http://schemas.microsoft.com/office/drawing/2014/main" id="{85A1F72C-62CB-4AF7-846E-83227055F8B2}"/>
                  </a:ext>
                </a:extLst>
              </p:cNvPr>
              <p:cNvSpPr/>
              <p:nvPr/>
            </p:nvSpPr>
            <p:spPr bwMode="auto">
              <a:xfrm>
                <a:off x="8664675" y="2210479"/>
                <a:ext cx="609962" cy="611945"/>
              </a:xfrm>
              <a:custGeom>
                <a:avLst/>
                <a:gdLst>
                  <a:gd name="connsiteX0" fmla="*/ 330200 w 666750"/>
                  <a:gd name="connsiteY0" fmla="*/ 0 h 666750"/>
                  <a:gd name="connsiteX1" fmla="*/ 266700 w 666750"/>
                  <a:gd name="connsiteY1" fmla="*/ 25400 h 666750"/>
                  <a:gd name="connsiteX2" fmla="*/ 184150 w 666750"/>
                  <a:gd name="connsiteY2" fmla="*/ 44450 h 666750"/>
                  <a:gd name="connsiteX3" fmla="*/ 127000 w 666750"/>
                  <a:gd name="connsiteY3" fmla="*/ 120650 h 666750"/>
                  <a:gd name="connsiteX4" fmla="*/ 57150 w 666750"/>
                  <a:gd name="connsiteY4" fmla="*/ 146050 h 666750"/>
                  <a:gd name="connsiteX5" fmla="*/ 0 w 666750"/>
                  <a:gd name="connsiteY5" fmla="*/ 241300 h 666750"/>
                  <a:gd name="connsiteX6" fmla="*/ 69850 w 666750"/>
                  <a:gd name="connsiteY6" fmla="*/ 323850 h 666750"/>
                  <a:gd name="connsiteX7" fmla="*/ 63500 w 666750"/>
                  <a:gd name="connsiteY7" fmla="*/ 400050 h 666750"/>
                  <a:gd name="connsiteX8" fmla="*/ 25400 w 666750"/>
                  <a:gd name="connsiteY8" fmla="*/ 438150 h 666750"/>
                  <a:gd name="connsiteX9" fmla="*/ 25400 w 666750"/>
                  <a:gd name="connsiteY9" fmla="*/ 488950 h 666750"/>
                  <a:gd name="connsiteX10" fmla="*/ 50800 w 666750"/>
                  <a:gd name="connsiteY10" fmla="*/ 533400 h 666750"/>
                  <a:gd name="connsiteX11" fmla="*/ 38100 w 666750"/>
                  <a:gd name="connsiteY11" fmla="*/ 577850 h 666750"/>
                  <a:gd name="connsiteX12" fmla="*/ 88900 w 666750"/>
                  <a:gd name="connsiteY12" fmla="*/ 603250 h 666750"/>
                  <a:gd name="connsiteX13" fmla="*/ 133350 w 666750"/>
                  <a:gd name="connsiteY13" fmla="*/ 622300 h 666750"/>
                  <a:gd name="connsiteX14" fmla="*/ 152400 w 666750"/>
                  <a:gd name="connsiteY14" fmla="*/ 666750 h 666750"/>
                  <a:gd name="connsiteX15" fmla="*/ 190500 w 666750"/>
                  <a:gd name="connsiteY15" fmla="*/ 596900 h 666750"/>
                  <a:gd name="connsiteX16" fmla="*/ 260350 w 666750"/>
                  <a:gd name="connsiteY16" fmla="*/ 520700 h 666750"/>
                  <a:gd name="connsiteX17" fmla="*/ 355600 w 666750"/>
                  <a:gd name="connsiteY17" fmla="*/ 495300 h 666750"/>
                  <a:gd name="connsiteX18" fmla="*/ 355600 w 666750"/>
                  <a:gd name="connsiteY18" fmla="*/ 495300 h 666750"/>
                  <a:gd name="connsiteX19" fmla="*/ 469900 w 666750"/>
                  <a:gd name="connsiteY19" fmla="*/ 514350 h 666750"/>
                  <a:gd name="connsiteX20" fmla="*/ 527050 w 666750"/>
                  <a:gd name="connsiteY20" fmla="*/ 469900 h 666750"/>
                  <a:gd name="connsiteX21" fmla="*/ 596900 w 666750"/>
                  <a:gd name="connsiteY21" fmla="*/ 469900 h 666750"/>
                  <a:gd name="connsiteX22" fmla="*/ 647700 w 666750"/>
                  <a:gd name="connsiteY22" fmla="*/ 438150 h 666750"/>
                  <a:gd name="connsiteX23" fmla="*/ 647700 w 666750"/>
                  <a:gd name="connsiteY23" fmla="*/ 438150 h 666750"/>
                  <a:gd name="connsiteX24" fmla="*/ 666750 w 666750"/>
                  <a:gd name="connsiteY24" fmla="*/ 279400 h 666750"/>
                  <a:gd name="connsiteX25" fmla="*/ 666750 w 666750"/>
                  <a:gd name="connsiteY25" fmla="*/ 279400 h 666750"/>
                  <a:gd name="connsiteX26" fmla="*/ 660400 w 666750"/>
                  <a:gd name="connsiteY26" fmla="*/ 158750 h 666750"/>
                  <a:gd name="connsiteX27" fmla="*/ 596900 w 666750"/>
                  <a:gd name="connsiteY27" fmla="*/ 101600 h 666750"/>
                  <a:gd name="connsiteX28" fmla="*/ 596900 w 666750"/>
                  <a:gd name="connsiteY28" fmla="*/ 82550 h 666750"/>
                  <a:gd name="connsiteX29" fmla="*/ 520700 w 666750"/>
                  <a:gd name="connsiteY29" fmla="*/ 95250 h 666750"/>
                  <a:gd name="connsiteX30" fmla="*/ 438150 w 666750"/>
                  <a:gd name="connsiteY30" fmla="*/ 63500 h 666750"/>
                  <a:gd name="connsiteX31" fmla="*/ 330200 w 666750"/>
                  <a:gd name="connsiteY31" fmla="*/ 0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66750" h="666750">
                    <a:moveTo>
                      <a:pt x="330200" y="0"/>
                    </a:moveTo>
                    <a:lnTo>
                      <a:pt x="266700" y="25400"/>
                    </a:lnTo>
                    <a:lnTo>
                      <a:pt x="184150" y="44450"/>
                    </a:lnTo>
                    <a:lnTo>
                      <a:pt x="127000" y="120650"/>
                    </a:lnTo>
                    <a:lnTo>
                      <a:pt x="57150" y="146050"/>
                    </a:lnTo>
                    <a:lnTo>
                      <a:pt x="0" y="241300"/>
                    </a:lnTo>
                    <a:lnTo>
                      <a:pt x="69850" y="323850"/>
                    </a:lnTo>
                    <a:lnTo>
                      <a:pt x="63500" y="400050"/>
                    </a:lnTo>
                    <a:lnTo>
                      <a:pt x="25400" y="438150"/>
                    </a:lnTo>
                    <a:lnTo>
                      <a:pt x="25400" y="488950"/>
                    </a:lnTo>
                    <a:lnTo>
                      <a:pt x="50800" y="533400"/>
                    </a:lnTo>
                    <a:lnTo>
                      <a:pt x="38100" y="577850"/>
                    </a:lnTo>
                    <a:lnTo>
                      <a:pt x="88900" y="603250"/>
                    </a:lnTo>
                    <a:lnTo>
                      <a:pt x="133350" y="622300"/>
                    </a:lnTo>
                    <a:lnTo>
                      <a:pt x="152400" y="666750"/>
                    </a:lnTo>
                    <a:lnTo>
                      <a:pt x="190500" y="596900"/>
                    </a:lnTo>
                    <a:lnTo>
                      <a:pt x="260350" y="520700"/>
                    </a:lnTo>
                    <a:lnTo>
                      <a:pt x="355600" y="495300"/>
                    </a:lnTo>
                    <a:lnTo>
                      <a:pt x="355600" y="495300"/>
                    </a:lnTo>
                    <a:lnTo>
                      <a:pt x="469900" y="514350"/>
                    </a:lnTo>
                    <a:lnTo>
                      <a:pt x="527050" y="469900"/>
                    </a:lnTo>
                    <a:lnTo>
                      <a:pt x="596900" y="469900"/>
                    </a:lnTo>
                    <a:lnTo>
                      <a:pt x="647700" y="438150"/>
                    </a:lnTo>
                    <a:lnTo>
                      <a:pt x="647700" y="438150"/>
                    </a:lnTo>
                    <a:lnTo>
                      <a:pt x="666750" y="279400"/>
                    </a:lnTo>
                    <a:lnTo>
                      <a:pt x="666750" y="279400"/>
                    </a:lnTo>
                    <a:lnTo>
                      <a:pt x="660400" y="158750"/>
                    </a:lnTo>
                    <a:lnTo>
                      <a:pt x="596900" y="101600"/>
                    </a:lnTo>
                    <a:lnTo>
                      <a:pt x="596900" y="82550"/>
                    </a:lnTo>
                    <a:lnTo>
                      <a:pt x="520700" y="95250"/>
                    </a:lnTo>
                    <a:lnTo>
                      <a:pt x="438150" y="63500"/>
                    </a:lnTo>
                    <a:lnTo>
                      <a:pt x="33020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Forma libre 35">
                <a:extLst>
                  <a:ext uri="{FF2B5EF4-FFF2-40B4-BE49-F238E27FC236}">
                    <a16:creationId xmlns:a16="http://schemas.microsoft.com/office/drawing/2014/main" id="{195DE4BF-0E35-4391-8973-A2351C33056B}"/>
                  </a:ext>
                </a:extLst>
              </p:cNvPr>
              <p:cNvSpPr/>
              <p:nvPr/>
            </p:nvSpPr>
            <p:spPr bwMode="auto">
              <a:xfrm>
                <a:off x="9782166" y="1161990"/>
                <a:ext cx="1489987" cy="1344717"/>
              </a:xfrm>
              <a:custGeom>
                <a:avLst/>
                <a:gdLst>
                  <a:gd name="connsiteX0" fmla="*/ 609600 w 1631950"/>
                  <a:gd name="connsiteY0" fmla="*/ 400050 h 1473200"/>
                  <a:gd name="connsiteX1" fmla="*/ 603250 w 1631950"/>
                  <a:gd name="connsiteY1" fmla="*/ 488950 h 1473200"/>
                  <a:gd name="connsiteX2" fmla="*/ 584200 w 1631950"/>
                  <a:gd name="connsiteY2" fmla="*/ 565150 h 1473200"/>
                  <a:gd name="connsiteX3" fmla="*/ 558800 w 1631950"/>
                  <a:gd name="connsiteY3" fmla="*/ 641350 h 1473200"/>
                  <a:gd name="connsiteX4" fmla="*/ 533400 w 1631950"/>
                  <a:gd name="connsiteY4" fmla="*/ 704850 h 1473200"/>
                  <a:gd name="connsiteX5" fmla="*/ 450850 w 1631950"/>
                  <a:gd name="connsiteY5" fmla="*/ 698500 h 1473200"/>
                  <a:gd name="connsiteX6" fmla="*/ 400050 w 1631950"/>
                  <a:gd name="connsiteY6" fmla="*/ 666750 h 1473200"/>
                  <a:gd name="connsiteX7" fmla="*/ 330200 w 1631950"/>
                  <a:gd name="connsiteY7" fmla="*/ 647700 h 1473200"/>
                  <a:gd name="connsiteX8" fmla="*/ 266700 w 1631950"/>
                  <a:gd name="connsiteY8" fmla="*/ 654050 h 1473200"/>
                  <a:gd name="connsiteX9" fmla="*/ 165100 w 1631950"/>
                  <a:gd name="connsiteY9" fmla="*/ 609600 h 1473200"/>
                  <a:gd name="connsiteX10" fmla="*/ 107950 w 1631950"/>
                  <a:gd name="connsiteY10" fmla="*/ 660400 h 1473200"/>
                  <a:gd name="connsiteX11" fmla="*/ 44450 w 1631950"/>
                  <a:gd name="connsiteY11" fmla="*/ 736600 h 1473200"/>
                  <a:gd name="connsiteX12" fmla="*/ 0 w 1631950"/>
                  <a:gd name="connsiteY12" fmla="*/ 768350 h 1473200"/>
                  <a:gd name="connsiteX13" fmla="*/ 0 w 1631950"/>
                  <a:gd name="connsiteY13" fmla="*/ 825500 h 1473200"/>
                  <a:gd name="connsiteX14" fmla="*/ 50800 w 1631950"/>
                  <a:gd name="connsiteY14" fmla="*/ 882650 h 1473200"/>
                  <a:gd name="connsiteX15" fmla="*/ 120650 w 1631950"/>
                  <a:gd name="connsiteY15" fmla="*/ 908050 h 1473200"/>
                  <a:gd name="connsiteX16" fmla="*/ 171450 w 1631950"/>
                  <a:gd name="connsiteY16" fmla="*/ 927100 h 1473200"/>
                  <a:gd name="connsiteX17" fmla="*/ 158750 w 1631950"/>
                  <a:gd name="connsiteY17" fmla="*/ 990600 h 1473200"/>
                  <a:gd name="connsiteX18" fmla="*/ 127000 w 1631950"/>
                  <a:gd name="connsiteY18" fmla="*/ 1054100 h 1473200"/>
                  <a:gd name="connsiteX19" fmla="*/ 95250 w 1631950"/>
                  <a:gd name="connsiteY19" fmla="*/ 1092200 h 1473200"/>
                  <a:gd name="connsiteX20" fmla="*/ 133350 w 1631950"/>
                  <a:gd name="connsiteY20" fmla="*/ 1162050 h 1473200"/>
                  <a:gd name="connsiteX21" fmla="*/ 82550 w 1631950"/>
                  <a:gd name="connsiteY21" fmla="*/ 1257300 h 1473200"/>
                  <a:gd name="connsiteX22" fmla="*/ 139700 w 1631950"/>
                  <a:gd name="connsiteY22" fmla="*/ 1314450 h 1473200"/>
                  <a:gd name="connsiteX23" fmla="*/ 209550 w 1631950"/>
                  <a:gd name="connsiteY23" fmla="*/ 1371600 h 1473200"/>
                  <a:gd name="connsiteX24" fmla="*/ 266700 w 1631950"/>
                  <a:gd name="connsiteY24" fmla="*/ 1435100 h 1473200"/>
                  <a:gd name="connsiteX25" fmla="*/ 285750 w 1631950"/>
                  <a:gd name="connsiteY25" fmla="*/ 1473200 h 1473200"/>
                  <a:gd name="connsiteX26" fmla="*/ 438150 w 1631950"/>
                  <a:gd name="connsiteY26" fmla="*/ 1403350 h 1473200"/>
                  <a:gd name="connsiteX27" fmla="*/ 552450 w 1631950"/>
                  <a:gd name="connsiteY27" fmla="*/ 1289050 h 1473200"/>
                  <a:gd name="connsiteX28" fmla="*/ 571500 w 1631950"/>
                  <a:gd name="connsiteY28" fmla="*/ 1168400 h 1473200"/>
                  <a:gd name="connsiteX29" fmla="*/ 635000 w 1631950"/>
                  <a:gd name="connsiteY29" fmla="*/ 1098550 h 1473200"/>
                  <a:gd name="connsiteX30" fmla="*/ 698500 w 1631950"/>
                  <a:gd name="connsiteY30" fmla="*/ 1009650 h 1473200"/>
                  <a:gd name="connsiteX31" fmla="*/ 793750 w 1631950"/>
                  <a:gd name="connsiteY31" fmla="*/ 1016000 h 1473200"/>
                  <a:gd name="connsiteX32" fmla="*/ 850900 w 1631950"/>
                  <a:gd name="connsiteY32" fmla="*/ 1092200 h 1473200"/>
                  <a:gd name="connsiteX33" fmla="*/ 939800 w 1631950"/>
                  <a:gd name="connsiteY33" fmla="*/ 1085850 h 1473200"/>
                  <a:gd name="connsiteX34" fmla="*/ 1035050 w 1631950"/>
                  <a:gd name="connsiteY34" fmla="*/ 1079500 h 1473200"/>
                  <a:gd name="connsiteX35" fmla="*/ 1104900 w 1631950"/>
                  <a:gd name="connsiteY35" fmla="*/ 1060450 h 1473200"/>
                  <a:gd name="connsiteX36" fmla="*/ 1200150 w 1631950"/>
                  <a:gd name="connsiteY36" fmla="*/ 1111250 h 1473200"/>
                  <a:gd name="connsiteX37" fmla="*/ 1289050 w 1631950"/>
                  <a:gd name="connsiteY37" fmla="*/ 958850 h 1473200"/>
                  <a:gd name="connsiteX38" fmla="*/ 1365250 w 1631950"/>
                  <a:gd name="connsiteY38" fmla="*/ 762000 h 1473200"/>
                  <a:gd name="connsiteX39" fmla="*/ 1416050 w 1631950"/>
                  <a:gd name="connsiteY39" fmla="*/ 685800 h 1473200"/>
                  <a:gd name="connsiteX40" fmla="*/ 1581150 w 1631950"/>
                  <a:gd name="connsiteY40" fmla="*/ 590550 h 1473200"/>
                  <a:gd name="connsiteX41" fmla="*/ 1593850 w 1631950"/>
                  <a:gd name="connsiteY41" fmla="*/ 520700 h 1473200"/>
                  <a:gd name="connsiteX42" fmla="*/ 1581150 w 1631950"/>
                  <a:gd name="connsiteY42" fmla="*/ 412750 h 1473200"/>
                  <a:gd name="connsiteX43" fmla="*/ 1581150 w 1631950"/>
                  <a:gd name="connsiteY43" fmla="*/ 412750 h 1473200"/>
                  <a:gd name="connsiteX44" fmla="*/ 1606550 w 1631950"/>
                  <a:gd name="connsiteY44" fmla="*/ 311150 h 1473200"/>
                  <a:gd name="connsiteX45" fmla="*/ 1631950 w 1631950"/>
                  <a:gd name="connsiteY45" fmla="*/ 215900 h 1473200"/>
                  <a:gd name="connsiteX46" fmla="*/ 1504950 w 1631950"/>
                  <a:gd name="connsiteY46" fmla="*/ 114300 h 1473200"/>
                  <a:gd name="connsiteX47" fmla="*/ 1409700 w 1631950"/>
                  <a:gd name="connsiteY47" fmla="*/ 76200 h 1473200"/>
                  <a:gd name="connsiteX48" fmla="*/ 1365250 w 1631950"/>
                  <a:gd name="connsiteY48" fmla="*/ 44450 h 1473200"/>
                  <a:gd name="connsiteX49" fmla="*/ 1320800 w 1631950"/>
                  <a:gd name="connsiteY49" fmla="*/ 69850 h 1473200"/>
                  <a:gd name="connsiteX50" fmla="*/ 1263650 w 1631950"/>
                  <a:gd name="connsiteY50" fmla="*/ 0 h 1473200"/>
                  <a:gd name="connsiteX51" fmla="*/ 1143000 w 1631950"/>
                  <a:gd name="connsiteY51" fmla="*/ 50800 h 1473200"/>
                  <a:gd name="connsiteX52" fmla="*/ 1143000 w 1631950"/>
                  <a:gd name="connsiteY52" fmla="*/ 165100 h 1473200"/>
                  <a:gd name="connsiteX53" fmla="*/ 1111250 w 1631950"/>
                  <a:gd name="connsiteY53" fmla="*/ 222250 h 1473200"/>
                  <a:gd name="connsiteX54" fmla="*/ 1066800 w 1631950"/>
                  <a:gd name="connsiteY54" fmla="*/ 260350 h 1473200"/>
                  <a:gd name="connsiteX55" fmla="*/ 1066800 w 1631950"/>
                  <a:gd name="connsiteY55" fmla="*/ 260350 h 1473200"/>
                  <a:gd name="connsiteX56" fmla="*/ 977900 w 1631950"/>
                  <a:gd name="connsiteY56" fmla="*/ 285750 h 1473200"/>
                  <a:gd name="connsiteX57" fmla="*/ 939800 w 1631950"/>
                  <a:gd name="connsiteY57" fmla="*/ 330200 h 1473200"/>
                  <a:gd name="connsiteX58" fmla="*/ 812800 w 1631950"/>
                  <a:gd name="connsiteY58" fmla="*/ 330200 h 1473200"/>
                  <a:gd name="connsiteX59" fmla="*/ 711200 w 1631950"/>
                  <a:gd name="connsiteY59" fmla="*/ 368300 h 1473200"/>
                  <a:gd name="connsiteX60" fmla="*/ 609600 w 1631950"/>
                  <a:gd name="connsiteY60" fmla="*/ 400050 h 147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631950" h="1473200">
                    <a:moveTo>
                      <a:pt x="609600" y="400050"/>
                    </a:moveTo>
                    <a:lnTo>
                      <a:pt x="603250" y="488950"/>
                    </a:lnTo>
                    <a:lnTo>
                      <a:pt x="584200" y="565150"/>
                    </a:lnTo>
                    <a:lnTo>
                      <a:pt x="558800" y="641350"/>
                    </a:lnTo>
                    <a:lnTo>
                      <a:pt x="533400" y="704850"/>
                    </a:lnTo>
                    <a:lnTo>
                      <a:pt x="450850" y="698500"/>
                    </a:lnTo>
                    <a:lnTo>
                      <a:pt x="400050" y="666750"/>
                    </a:lnTo>
                    <a:lnTo>
                      <a:pt x="330200" y="647700"/>
                    </a:lnTo>
                    <a:lnTo>
                      <a:pt x="266700" y="654050"/>
                    </a:lnTo>
                    <a:lnTo>
                      <a:pt x="165100" y="609600"/>
                    </a:lnTo>
                    <a:lnTo>
                      <a:pt x="107950" y="660400"/>
                    </a:lnTo>
                    <a:lnTo>
                      <a:pt x="44450" y="736600"/>
                    </a:lnTo>
                    <a:lnTo>
                      <a:pt x="0" y="768350"/>
                    </a:lnTo>
                    <a:lnTo>
                      <a:pt x="0" y="825500"/>
                    </a:lnTo>
                    <a:lnTo>
                      <a:pt x="50800" y="882650"/>
                    </a:lnTo>
                    <a:lnTo>
                      <a:pt x="120650" y="908050"/>
                    </a:lnTo>
                    <a:lnTo>
                      <a:pt x="171450" y="927100"/>
                    </a:lnTo>
                    <a:lnTo>
                      <a:pt x="158750" y="990600"/>
                    </a:lnTo>
                    <a:lnTo>
                      <a:pt x="127000" y="1054100"/>
                    </a:lnTo>
                    <a:lnTo>
                      <a:pt x="95250" y="1092200"/>
                    </a:lnTo>
                    <a:lnTo>
                      <a:pt x="133350" y="1162050"/>
                    </a:lnTo>
                    <a:lnTo>
                      <a:pt x="82550" y="1257300"/>
                    </a:lnTo>
                    <a:lnTo>
                      <a:pt x="139700" y="1314450"/>
                    </a:lnTo>
                    <a:lnTo>
                      <a:pt x="209550" y="1371600"/>
                    </a:lnTo>
                    <a:lnTo>
                      <a:pt x="266700" y="1435100"/>
                    </a:lnTo>
                    <a:lnTo>
                      <a:pt x="285750" y="1473200"/>
                    </a:lnTo>
                    <a:lnTo>
                      <a:pt x="438150" y="1403350"/>
                    </a:lnTo>
                    <a:lnTo>
                      <a:pt x="552450" y="1289050"/>
                    </a:lnTo>
                    <a:lnTo>
                      <a:pt x="571500" y="1168400"/>
                    </a:lnTo>
                    <a:lnTo>
                      <a:pt x="635000" y="1098550"/>
                    </a:lnTo>
                    <a:lnTo>
                      <a:pt x="698500" y="1009650"/>
                    </a:lnTo>
                    <a:lnTo>
                      <a:pt x="793750" y="1016000"/>
                    </a:lnTo>
                    <a:lnTo>
                      <a:pt x="850900" y="1092200"/>
                    </a:lnTo>
                    <a:lnTo>
                      <a:pt x="939800" y="1085850"/>
                    </a:lnTo>
                    <a:lnTo>
                      <a:pt x="1035050" y="1079500"/>
                    </a:lnTo>
                    <a:lnTo>
                      <a:pt x="1104900" y="1060450"/>
                    </a:lnTo>
                    <a:lnTo>
                      <a:pt x="1200150" y="1111250"/>
                    </a:lnTo>
                    <a:lnTo>
                      <a:pt x="1289050" y="958850"/>
                    </a:lnTo>
                    <a:lnTo>
                      <a:pt x="1365250" y="762000"/>
                    </a:lnTo>
                    <a:lnTo>
                      <a:pt x="1416050" y="685800"/>
                    </a:lnTo>
                    <a:lnTo>
                      <a:pt x="1581150" y="590550"/>
                    </a:lnTo>
                    <a:lnTo>
                      <a:pt x="1593850" y="520700"/>
                    </a:lnTo>
                    <a:lnTo>
                      <a:pt x="1581150" y="412750"/>
                    </a:lnTo>
                    <a:lnTo>
                      <a:pt x="1581150" y="412750"/>
                    </a:lnTo>
                    <a:lnTo>
                      <a:pt x="1606550" y="311150"/>
                    </a:lnTo>
                    <a:lnTo>
                      <a:pt x="1631950" y="215900"/>
                    </a:lnTo>
                    <a:lnTo>
                      <a:pt x="1504950" y="114300"/>
                    </a:lnTo>
                    <a:lnTo>
                      <a:pt x="1409700" y="76200"/>
                    </a:lnTo>
                    <a:lnTo>
                      <a:pt x="1365250" y="44450"/>
                    </a:lnTo>
                    <a:lnTo>
                      <a:pt x="1320800" y="69850"/>
                    </a:lnTo>
                    <a:lnTo>
                      <a:pt x="1263650" y="0"/>
                    </a:lnTo>
                    <a:lnTo>
                      <a:pt x="1143000" y="50800"/>
                    </a:lnTo>
                    <a:lnTo>
                      <a:pt x="1143000" y="165100"/>
                    </a:lnTo>
                    <a:lnTo>
                      <a:pt x="1111250" y="222250"/>
                    </a:lnTo>
                    <a:lnTo>
                      <a:pt x="1066800" y="260350"/>
                    </a:lnTo>
                    <a:lnTo>
                      <a:pt x="1066800" y="260350"/>
                    </a:lnTo>
                    <a:lnTo>
                      <a:pt x="977900" y="285750"/>
                    </a:lnTo>
                    <a:lnTo>
                      <a:pt x="939800" y="330200"/>
                    </a:lnTo>
                    <a:lnTo>
                      <a:pt x="812800" y="330200"/>
                    </a:lnTo>
                    <a:lnTo>
                      <a:pt x="711200" y="368300"/>
                    </a:lnTo>
                    <a:lnTo>
                      <a:pt x="609600" y="40005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Forma libre 36">
                <a:extLst>
                  <a:ext uri="{FF2B5EF4-FFF2-40B4-BE49-F238E27FC236}">
                    <a16:creationId xmlns:a16="http://schemas.microsoft.com/office/drawing/2014/main" id="{B84D3662-EA70-478D-B50E-5EAF444746F3}"/>
                  </a:ext>
                </a:extLst>
              </p:cNvPr>
              <p:cNvSpPr/>
              <p:nvPr/>
            </p:nvSpPr>
            <p:spPr bwMode="auto">
              <a:xfrm>
                <a:off x="10359536" y="1692080"/>
                <a:ext cx="1136116" cy="1336920"/>
              </a:xfrm>
              <a:custGeom>
                <a:avLst/>
                <a:gdLst>
                  <a:gd name="connsiteX0" fmla="*/ 996950 w 1250950"/>
                  <a:gd name="connsiteY0" fmla="*/ 0 h 1466850"/>
                  <a:gd name="connsiteX1" fmla="*/ 825500 w 1250950"/>
                  <a:gd name="connsiteY1" fmla="*/ 120650 h 1466850"/>
                  <a:gd name="connsiteX2" fmla="*/ 774700 w 1250950"/>
                  <a:gd name="connsiteY2" fmla="*/ 196850 h 1466850"/>
                  <a:gd name="connsiteX3" fmla="*/ 723900 w 1250950"/>
                  <a:gd name="connsiteY3" fmla="*/ 361950 h 1466850"/>
                  <a:gd name="connsiteX4" fmla="*/ 590550 w 1250950"/>
                  <a:gd name="connsiteY4" fmla="*/ 565150 h 1466850"/>
                  <a:gd name="connsiteX5" fmla="*/ 495300 w 1250950"/>
                  <a:gd name="connsiteY5" fmla="*/ 508000 h 1466850"/>
                  <a:gd name="connsiteX6" fmla="*/ 444500 w 1250950"/>
                  <a:gd name="connsiteY6" fmla="*/ 527050 h 1466850"/>
                  <a:gd name="connsiteX7" fmla="*/ 311150 w 1250950"/>
                  <a:gd name="connsiteY7" fmla="*/ 527050 h 1466850"/>
                  <a:gd name="connsiteX8" fmla="*/ 203200 w 1250950"/>
                  <a:gd name="connsiteY8" fmla="*/ 603250 h 1466850"/>
                  <a:gd name="connsiteX9" fmla="*/ 152400 w 1250950"/>
                  <a:gd name="connsiteY9" fmla="*/ 666750 h 1466850"/>
                  <a:gd name="connsiteX10" fmla="*/ 82550 w 1250950"/>
                  <a:gd name="connsiteY10" fmla="*/ 704850 h 1466850"/>
                  <a:gd name="connsiteX11" fmla="*/ 120650 w 1250950"/>
                  <a:gd name="connsiteY11" fmla="*/ 768350 h 1466850"/>
                  <a:gd name="connsiteX12" fmla="*/ 88900 w 1250950"/>
                  <a:gd name="connsiteY12" fmla="*/ 844550 h 1466850"/>
                  <a:gd name="connsiteX13" fmla="*/ 6350 w 1250950"/>
                  <a:gd name="connsiteY13" fmla="*/ 946150 h 1466850"/>
                  <a:gd name="connsiteX14" fmla="*/ 31750 w 1250950"/>
                  <a:gd name="connsiteY14" fmla="*/ 1060450 h 1466850"/>
                  <a:gd name="connsiteX15" fmla="*/ 0 w 1250950"/>
                  <a:gd name="connsiteY15" fmla="*/ 1206500 h 1466850"/>
                  <a:gd name="connsiteX16" fmla="*/ 25400 w 1250950"/>
                  <a:gd name="connsiteY16" fmla="*/ 1295400 h 1466850"/>
                  <a:gd name="connsiteX17" fmla="*/ 95250 w 1250950"/>
                  <a:gd name="connsiteY17" fmla="*/ 1263650 h 1466850"/>
                  <a:gd name="connsiteX18" fmla="*/ 234950 w 1250950"/>
                  <a:gd name="connsiteY18" fmla="*/ 1327150 h 1466850"/>
                  <a:gd name="connsiteX19" fmla="*/ 285750 w 1250950"/>
                  <a:gd name="connsiteY19" fmla="*/ 1371600 h 1466850"/>
                  <a:gd name="connsiteX20" fmla="*/ 457200 w 1250950"/>
                  <a:gd name="connsiteY20" fmla="*/ 1365250 h 1466850"/>
                  <a:gd name="connsiteX21" fmla="*/ 615950 w 1250950"/>
                  <a:gd name="connsiteY21" fmla="*/ 1441450 h 1466850"/>
                  <a:gd name="connsiteX22" fmla="*/ 641350 w 1250950"/>
                  <a:gd name="connsiteY22" fmla="*/ 1466850 h 1466850"/>
                  <a:gd name="connsiteX23" fmla="*/ 800100 w 1250950"/>
                  <a:gd name="connsiteY23" fmla="*/ 1358900 h 1466850"/>
                  <a:gd name="connsiteX24" fmla="*/ 857250 w 1250950"/>
                  <a:gd name="connsiteY24" fmla="*/ 1250950 h 1466850"/>
                  <a:gd name="connsiteX25" fmla="*/ 933450 w 1250950"/>
                  <a:gd name="connsiteY25" fmla="*/ 1257300 h 1466850"/>
                  <a:gd name="connsiteX26" fmla="*/ 939800 w 1250950"/>
                  <a:gd name="connsiteY26" fmla="*/ 1168400 h 1466850"/>
                  <a:gd name="connsiteX27" fmla="*/ 1035050 w 1250950"/>
                  <a:gd name="connsiteY27" fmla="*/ 1162050 h 1466850"/>
                  <a:gd name="connsiteX28" fmla="*/ 1123950 w 1250950"/>
                  <a:gd name="connsiteY28" fmla="*/ 1060450 h 1466850"/>
                  <a:gd name="connsiteX29" fmla="*/ 1155700 w 1250950"/>
                  <a:gd name="connsiteY29" fmla="*/ 977900 h 1466850"/>
                  <a:gd name="connsiteX30" fmla="*/ 1187450 w 1250950"/>
                  <a:gd name="connsiteY30" fmla="*/ 933450 h 1466850"/>
                  <a:gd name="connsiteX31" fmla="*/ 1174750 w 1250950"/>
                  <a:gd name="connsiteY31" fmla="*/ 654050 h 1466850"/>
                  <a:gd name="connsiteX32" fmla="*/ 1136650 w 1250950"/>
                  <a:gd name="connsiteY32" fmla="*/ 615950 h 1466850"/>
                  <a:gd name="connsiteX33" fmla="*/ 1168400 w 1250950"/>
                  <a:gd name="connsiteY33" fmla="*/ 476250 h 1466850"/>
                  <a:gd name="connsiteX34" fmla="*/ 1219200 w 1250950"/>
                  <a:gd name="connsiteY34" fmla="*/ 438150 h 1466850"/>
                  <a:gd name="connsiteX35" fmla="*/ 1250950 w 1250950"/>
                  <a:gd name="connsiteY35" fmla="*/ 393700 h 1466850"/>
                  <a:gd name="connsiteX36" fmla="*/ 1212850 w 1250950"/>
                  <a:gd name="connsiteY36" fmla="*/ 234950 h 1466850"/>
                  <a:gd name="connsiteX37" fmla="*/ 1193800 w 1250950"/>
                  <a:gd name="connsiteY37" fmla="*/ 107950 h 1466850"/>
                  <a:gd name="connsiteX38" fmla="*/ 1111250 w 1250950"/>
                  <a:gd name="connsiteY38" fmla="*/ 44450 h 1466850"/>
                  <a:gd name="connsiteX39" fmla="*/ 1035050 w 1250950"/>
                  <a:gd name="connsiteY39" fmla="*/ 38100 h 1466850"/>
                  <a:gd name="connsiteX40" fmla="*/ 996950 w 1250950"/>
                  <a:gd name="connsiteY40" fmla="*/ 0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50950" h="1466850">
                    <a:moveTo>
                      <a:pt x="996950" y="0"/>
                    </a:moveTo>
                    <a:lnTo>
                      <a:pt x="825500" y="120650"/>
                    </a:lnTo>
                    <a:lnTo>
                      <a:pt x="774700" y="196850"/>
                    </a:lnTo>
                    <a:lnTo>
                      <a:pt x="723900" y="361950"/>
                    </a:lnTo>
                    <a:lnTo>
                      <a:pt x="590550" y="565150"/>
                    </a:lnTo>
                    <a:lnTo>
                      <a:pt x="495300" y="508000"/>
                    </a:lnTo>
                    <a:lnTo>
                      <a:pt x="444500" y="527050"/>
                    </a:lnTo>
                    <a:lnTo>
                      <a:pt x="311150" y="527050"/>
                    </a:lnTo>
                    <a:lnTo>
                      <a:pt x="203200" y="603250"/>
                    </a:lnTo>
                    <a:lnTo>
                      <a:pt x="152400" y="666750"/>
                    </a:lnTo>
                    <a:lnTo>
                      <a:pt x="82550" y="704850"/>
                    </a:lnTo>
                    <a:lnTo>
                      <a:pt x="120650" y="768350"/>
                    </a:lnTo>
                    <a:lnTo>
                      <a:pt x="88900" y="844550"/>
                    </a:lnTo>
                    <a:lnTo>
                      <a:pt x="6350" y="946150"/>
                    </a:lnTo>
                    <a:lnTo>
                      <a:pt x="31750" y="1060450"/>
                    </a:lnTo>
                    <a:lnTo>
                      <a:pt x="0" y="1206500"/>
                    </a:lnTo>
                    <a:lnTo>
                      <a:pt x="25400" y="1295400"/>
                    </a:lnTo>
                    <a:lnTo>
                      <a:pt x="95250" y="1263650"/>
                    </a:lnTo>
                    <a:lnTo>
                      <a:pt x="234950" y="1327150"/>
                    </a:lnTo>
                    <a:lnTo>
                      <a:pt x="285750" y="1371600"/>
                    </a:lnTo>
                    <a:lnTo>
                      <a:pt x="457200" y="1365250"/>
                    </a:lnTo>
                    <a:lnTo>
                      <a:pt x="615950" y="1441450"/>
                    </a:lnTo>
                    <a:lnTo>
                      <a:pt x="641350" y="1466850"/>
                    </a:lnTo>
                    <a:lnTo>
                      <a:pt x="800100" y="1358900"/>
                    </a:lnTo>
                    <a:lnTo>
                      <a:pt x="857250" y="1250950"/>
                    </a:lnTo>
                    <a:lnTo>
                      <a:pt x="933450" y="1257300"/>
                    </a:lnTo>
                    <a:lnTo>
                      <a:pt x="939800" y="1168400"/>
                    </a:lnTo>
                    <a:lnTo>
                      <a:pt x="1035050" y="1162050"/>
                    </a:lnTo>
                    <a:lnTo>
                      <a:pt x="1123950" y="1060450"/>
                    </a:lnTo>
                    <a:lnTo>
                      <a:pt x="1155700" y="977900"/>
                    </a:lnTo>
                    <a:lnTo>
                      <a:pt x="1187450" y="933450"/>
                    </a:lnTo>
                    <a:lnTo>
                      <a:pt x="1174750" y="654050"/>
                    </a:lnTo>
                    <a:lnTo>
                      <a:pt x="1136650" y="615950"/>
                    </a:lnTo>
                    <a:lnTo>
                      <a:pt x="1168400" y="476250"/>
                    </a:lnTo>
                    <a:lnTo>
                      <a:pt x="1219200" y="438150"/>
                    </a:lnTo>
                    <a:lnTo>
                      <a:pt x="1250950" y="393700"/>
                    </a:lnTo>
                    <a:lnTo>
                      <a:pt x="1212850" y="234950"/>
                    </a:lnTo>
                    <a:lnTo>
                      <a:pt x="1193800" y="107950"/>
                    </a:lnTo>
                    <a:lnTo>
                      <a:pt x="1111250" y="44450"/>
                    </a:lnTo>
                    <a:lnTo>
                      <a:pt x="1035050" y="38100"/>
                    </a:lnTo>
                    <a:lnTo>
                      <a:pt x="99695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Forma libre 37">
                <a:extLst>
                  <a:ext uri="{FF2B5EF4-FFF2-40B4-BE49-F238E27FC236}">
                    <a16:creationId xmlns:a16="http://schemas.microsoft.com/office/drawing/2014/main" id="{B3129C9C-6F55-4374-B9A5-1855148B1187}"/>
                  </a:ext>
                </a:extLst>
              </p:cNvPr>
              <p:cNvSpPr/>
              <p:nvPr/>
            </p:nvSpPr>
            <p:spPr bwMode="auto">
              <a:xfrm>
                <a:off x="10264639" y="2602651"/>
                <a:ext cx="1564487" cy="1282355"/>
              </a:xfrm>
              <a:custGeom>
                <a:avLst/>
                <a:gdLst>
                  <a:gd name="connsiteX0" fmla="*/ 1327150 w 1720850"/>
                  <a:gd name="connsiteY0" fmla="*/ 0 h 1403350"/>
                  <a:gd name="connsiteX1" fmla="*/ 1257300 w 1720850"/>
                  <a:gd name="connsiteY1" fmla="*/ 101600 h 1403350"/>
                  <a:gd name="connsiteX2" fmla="*/ 1130300 w 1720850"/>
                  <a:gd name="connsiteY2" fmla="*/ 203200 h 1403350"/>
                  <a:gd name="connsiteX3" fmla="*/ 1073150 w 1720850"/>
                  <a:gd name="connsiteY3" fmla="*/ 285750 h 1403350"/>
                  <a:gd name="connsiteX4" fmla="*/ 1035050 w 1720850"/>
                  <a:gd name="connsiteY4" fmla="*/ 336550 h 1403350"/>
                  <a:gd name="connsiteX5" fmla="*/ 1003300 w 1720850"/>
                  <a:gd name="connsiteY5" fmla="*/ 311150 h 1403350"/>
                  <a:gd name="connsiteX6" fmla="*/ 920750 w 1720850"/>
                  <a:gd name="connsiteY6" fmla="*/ 406400 h 1403350"/>
                  <a:gd name="connsiteX7" fmla="*/ 787400 w 1720850"/>
                  <a:gd name="connsiteY7" fmla="*/ 476250 h 1403350"/>
                  <a:gd name="connsiteX8" fmla="*/ 692150 w 1720850"/>
                  <a:gd name="connsiteY8" fmla="*/ 495300 h 1403350"/>
                  <a:gd name="connsiteX9" fmla="*/ 590550 w 1720850"/>
                  <a:gd name="connsiteY9" fmla="*/ 406400 h 1403350"/>
                  <a:gd name="connsiteX10" fmla="*/ 393700 w 1720850"/>
                  <a:gd name="connsiteY10" fmla="*/ 393700 h 1403350"/>
                  <a:gd name="connsiteX11" fmla="*/ 234950 w 1720850"/>
                  <a:gd name="connsiteY11" fmla="*/ 311150 h 1403350"/>
                  <a:gd name="connsiteX12" fmla="*/ 152400 w 1720850"/>
                  <a:gd name="connsiteY12" fmla="*/ 330200 h 1403350"/>
                  <a:gd name="connsiteX13" fmla="*/ 152400 w 1720850"/>
                  <a:gd name="connsiteY13" fmla="*/ 330200 h 1403350"/>
                  <a:gd name="connsiteX14" fmla="*/ 63500 w 1720850"/>
                  <a:gd name="connsiteY14" fmla="*/ 241300 h 1403350"/>
                  <a:gd name="connsiteX15" fmla="*/ 0 w 1720850"/>
                  <a:gd name="connsiteY15" fmla="*/ 298450 h 1403350"/>
                  <a:gd name="connsiteX16" fmla="*/ 57150 w 1720850"/>
                  <a:gd name="connsiteY16" fmla="*/ 361950 h 1403350"/>
                  <a:gd name="connsiteX17" fmla="*/ 133350 w 1720850"/>
                  <a:gd name="connsiteY17" fmla="*/ 387350 h 1403350"/>
                  <a:gd name="connsiteX18" fmla="*/ 228600 w 1720850"/>
                  <a:gd name="connsiteY18" fmla="*/ 400050 h 1403350"/>
                  <a:gd name="connsiteX19" fmla="*/ 298450 w 1720850"/>
                  <a:gd name="connsiteY19" fmla="*/ 450850 h 1403350"/>
                  <a:gd name="connsiteX20" fmla="*/ 374650 w 1720850"/>
                  <a:gd name="connsiteY20" fmla="*/ 527050 h 1403350"/>
                  <a:gd name="connsiteX21" fmla="*/ 438150 w 1720850"/>
                  <a:gd name="connsiteY21" fmla="*/ 577850 h 1403350"/>
                  <a:gd name="connsiteX22" fmla="*/ 469900 w 1720850"/>
                  <a:gd name="connsiteY22" fmla="*/ 654050 h 1403350"/>
                  <a:gd name="connsiteX23" fmla="*/ 539750 w 1720850"/>
                  <a:gd name="connsiteY23" fmla="*/ 768350 h 1403350"/>
                  <a:gd name="connsiteX24" fmla="*/ 660400 w 1720850"/>
                  <a:gd name="connsiteY24" fmla="*/ 876300 h 1403350"/>
                  <a:gd name="connsiteX25" fmla="*/ 666750 w 1720850"/>
                  <a:gd name="connsiteY25" fmla="*/ 984250 h 1403350"/>
                  <a:gd name="connsiteX26" fmla="*/ 679450 w 1720850"/>
                  <a:gd name="connsiteY26" fmla="*/ 1060450 h 1403350"/>
                  <a:gd name="connsiteX27" fmla="*/ 698500 w 1720850"/>
                  <a:gd name="connsiteY27" fmla="*/ 1155700 h 1403350"/>
                  <a:gd name="connsiteX28" fmla="*/ 844550 w 1720850"/>
                  <a:gd name="connsiteY28" fmla="*/ 1174750 h 1403350"/>
                  <a:gd name="connsiteX29" fmla="*/ 965200 w 1720850"/>
                  <a:gd name="connsiteY29" fmla="*/ 1270000 h 1403350"/>
                  <a:gd name="connsiteX30" fmla="*/ 1041400 w 1720850"/>
                  <a:gd name="connsiteY30" fmla="*/ 1295400 h 1403350"/>
                  <a:gd name="connsiteX31" fmla="*/ 1060450 w 1720850"/>
                  <a:gd name="connsiteY31" fmla="*/ 1403350 h 1403350"/>
                  <a:gd name="connsiteX32" fmla="*/ 1060450 w 1720850"/>
                  <a:gd name="connsiteY32" fmla="*/ 1403350 h 1403350"/>
                  <a:gd name="connsiteX33" fmla="*/ 1130300 w 1720850"/>
                  <a:gd name="connsiteY33" fmla="*/ 1250950 h 1403350"/>
                  <a:gd name="connsiteX34" fmla="*/ 1187450 w 1720850"/>
                  <a:gd name="connsiteY34" fmla="*/ 1212850 h 1403350"/>
                  <a:gd name="connsiteX35" fmla="*/ 1250950 w 1720850"/>
                  <a:gd name="connsiteY35" fmla="*/ 1162050 h 1403350"/>
                  <a:gd name="connsiteX36" fmla="*/ 1346200 w 1720850"/>
                  <a:gd name="connsiteY36" fmla="*/ 1225550 h 1403350"/>
                  <a:gd name="connsiteX37" fmla="*/ 1397000 w 1720850"/>
                  <a:gd name="connsiteY37" fmla="*/ 1130300 h 1403350"/>
                  <a:gd name="connsiteX38" fmla="*/ 1428750 w 1720850"/>
                  <a:gd name="connsiteY38" fmla="*/ 990600 h 1403350"/>
                  <a:gd name="connsiteX39" fmla="*/ 1530350 w 1720850"/>
                  <a:gd name="connsiteY39" fmla="*/ 914400 h 1403350"/>
                  <a:gd name="connsiteX40" fmla="*/ 1651000 w 1720850"/>
                  <a:gd name="connsiteY40" fmla="*/ 889000 h 1403350"/>
                  <a:gd name="connsiteX41" fmla="*/ 1644650 w 1720850"/>
                  <a:gd name="connsiteY41" fmla="*/ 749300 h 1403350"/>
                  <a:gd name="connsiteX42" fmla="*/ 1657350 w 1720850"/>
                  <a:gd name="connsiteY42" fmla="*/ 666750 h 1403350"/>
                  <a:gd name="connsiteX43" fmla="*/ 1689100 w 1720850"/>
                  <a:gd name="connsiteY43" fmla="*/ 584200 h 1403350"/>
                  <a:gd name="connsiteX44" fmla="*/ 1720850 w 1720850"/>
                  <a:gd name="connsiteY44" fmla="*/ 508000 h 1403350"/>
                  <a:gd name="connsiteX45" fmla="*/ 1638300 w 1720850"/>
                  <a:gd name="connsiteY45" fmla="*/ 444500 h 1403350"/>
                  <a:gd name="connsiteX46" fmla="*/ 1549400 w 1720850"/>
                  <a:gd name="connsiteY46" fmla="*/ 387350 h 1403350"/>
                  <a:gd name="connsiteX47" fmla="*/ 1549400 w 1720850"/>
                  <a:gd name="connsiteY47" fmla="*/ 311150 h 1403350"/>
                  <a:gd name="connsiteX48" fmla="*/ 1473200 w 1720850"/>
                  <a:gd name="connsiteY48" fmla="*/ 234950 h 1403350"/>
                  <a:gd name="connsiteX49" fmla="*/ 1422400 w 1720850"/>
                  <a:gd name="connsiteY49" fmla="*/ 177800 h 1403350"/>
                  <a:gd name="connsiteX50" fmla="*/ 1390650 w 1720850"/>
                  <a:gd name="connsiteY50" fmla="*/ 107950 h 1403350"/>
                  <a:gd name="connsiteX51" fmla="*/ 1327150 w 1720850"/>
                  <a:gd name="connsiteY51" fmla="*/ 0 h 140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720850" h="1403350">
                    <a:moveTo>
                      <a:pt x="1327150" y="0"/>
                    </a:moveTo>
                    <a:lnTo>
                      <a:pt x="1257300" y="101600"/>
                    </a:lnTo>
                    <a:lnTo>
                      <a:pt x="1130300" y="203200"/>
                    </a:lnTo>
                    <a:lnTo>
                      <a:pt x="1073150" y="285750"/>
                    </a:lnTo>
                    <a:lnTo>
                      <a:pt x="1035050" y="336550"/>
                    </a:lnTo>
                    <a:lnTo>
                      <a:pt x="1003300" y="311150"/>
                    </a:lnTo>
                    <a:lnTo>
                      <a:pt x="920750" y="406400"/>
                    </a:lnTo>
                    <a:lnTo>
                      <a:pt x="787400" y="476250"/>
                    </a:lnTo>
                    <a:lnTo>
                      <a:pt x="692150" y="495300"/>
                    </a:lnTo>
                    <a:lnTo>
                      <a:pt x="590550" y="406400"/>
                    </a:lnTo>
                    <a:lnTo>
                      <a:pt x="393700" y="393700"/>
                    </a:lnTo>
                    <a:lnTo>
                      <a:pt x="234950" y="311150"/>
                    </a:lnTo>
                    <a:lnTo>
                      <a:pt x="152400" y="330200"/>
                    </a:lnTo>
                    <a:lnTo>
                      <a:pt x="152400" y="330200"/>
                    </a:lnTo>
                    <a:lnTo>
                      <a:pt x="63500" y="241300"/>
                    </a:lnTo>
                    <a:lnTo>
                      <a:pt x="0" y="298450"/>
                    </a:lnTo>
                    <a:lnTo>
                      <a:pt x="57150" y="361950"/>
                    </a:lnTo>
                    <a:lnTo>
                      <a:pt x="133350" y="387350"/>
                    </a:lnTo>
                    <a:lnTo>
                      <a:pt x="228600" y="400050"/>
                    </a:lnTo>
                    <a:lnTo>
                      <a:pt x="298450" y="450850"/>
                    </a:lnTo>
                    <a:lnTo>
                      <a:pt x="374650" y="527050"/>
                    </a:lnTo>
                    <a:lnTo>
                      <a:pt x="438150" y="577850"/>
                    </a:lnTo>
                    <a:lnTo>
                      <a:pt x="469900" y="654050"/>
                    </a:lnTo>
                    <a:lnTo>
                      <a:pt x="539750" y="768350"/>
                    </a:lnTo>
                    <a:lnTo>
                      <a:pt x="660400" y="876300"/>
                    </a:lnTo>
                    <a:lnTo>
                      <a:pt x="666750" y="984250"/>
                    </a:lnTo>
                    <a:lnTo>
                      <a:pt x="679450" y="1060450"/>
                    </a:lnTo>
                    <a:lnTo>
                      <a:pt x="698500" y="1155700"/>
                    </a:lnTo>
                    <a:lnTo>
                      <a:pt x="844550" y="1174750"/>
                    </a:lnTo>
                    <a:lnTo>
                      <a:pt x="965200" y="1270000"/>
                    </a:lnTo>
                    <a:lnTo>
                      <a:pt x="1041400" y="1295400"/>
                    </a:lnTo>
                    <a:lnTo>
                      <a:pt x="1060450" y="1403350"/>
                    </a:lnTo>
                    <a:lnTo>
                      <a:pt x="1060450" y="1403350"/>
                    </a:lnTo>
                    <a:lnTo>
                      <a:pt x="1130300" y="1250950"/>
                    </a:lnTo>
                    <a:lnTo>
                      <a:pt x="1187450" y="1212850"/>
                    </a:lnTo>
                    <a:lnTo>
                      <a:pt x="1250950" y="1162050"/>
                    </a:lnTo>
                    <a:lnTo>
                      <a:pt x="1346200" y="1225550"/>
                    </a:lnTo>
                    <a:lnTo>
                      <a:pt x="1397000" y="1130300"/>
                    </a:lnTo>
                    <a:lnTo>
                      <a:pt x="1428750" y="990600"/>
                    </a:lnTo>
                    <a:lnTo>
                      <a:pt x="1530350" y="914400"/>
                    </a:lnTo>
                    <a:lnTo>
                      <a:pt x="1651000" y="889000"/>
                    </a:lnTo>
                    <a:lnTo>
                      <a:pt x="1644650" y="749300"/>
                    </a:lnTo>
                    <a:lnTo>
                      <a:pt x="1657350" y="666750"/>
                    </a:lnTo>
                    <a:lnTo>
                      <a:pt x="1689100" y="584200"/>
                    </a:lnTo>
                    <a:lnTo>
                      <a:pt x="1720850" y="508000"/>
                    </a:lnTo>
                    <a:lnTo>
                      <a:pt x="1638300" y="444500"/>
                    </a:lnTo>
                    <a:lnTo>
                      <a:pt x="1549400" y="387350"/>
                    </a:lnTo>
                    <a:lnTo>
                      <a:pt x="1549400" y="311150"/>
                    </a:lnTo>
                    <a:lnTo>
                      <a:pt x="1473200" y="234950"/>
                    </a:lnTo>
                    <a:lnTo>
                      <a:pt x="1422400" y="177800"/>
                    </a:lnTo>
                    <a:lnTo>
                      <a:pt x="1390650" y="107950"/>
                    </a:lnTo>
                    <a:lnTo>
                      <a:pt x="132715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Forma libre 38">
                <a:extLst>
                  <a:ext uri="{FF2B5EF4-FFF2-40B4-BE49-F238E27FC236}">
                    <a16:creationId xmlns:a16="http://schemas.microsoft.com/office/drawing/2014/main" id="{86D0FC15-724D-4ECF-81C2-F39B67E0AA53}"/>
                  </a:ext>
                </a:extLst>
              </p:cNvPr>
              <p:cNvSpPr/>
              <p:nvPr/>
            </p:nvSpPr>
            <p:spPr bwMode="auto">
              <a:xfrm>
                <a:off x="10168629" y="2101342"/>
                <a:ext cx="377154" cy="705491"/>
              </a:xfrm>
              <a:custGeom>
                <a:avLst/>
                <a:gdLst>
                  <a:gd name="connsiteX0" fmla="*/ 311150 w 412750"/>
                  <a:gd name="connsiteY0" fmla="*/ 0 h 768350"/>
                  <a:gd name="connsiteX1" fmla="*/ 355600 w 412750"/>
                  <a:gd name="connsiteY1" fmla="*/ 44450 h 768350"/>
                  <a:gd name="connsiteX2" fmla="*/ 412750 w 412750"/>
                  <a:gd name="connsiteY2" fmla="*/ 101600 h 768350"/>
                  <a:gd name="connsiteX3" fmla="*/ 361950 w 412750"/>
                  <a:gd name="connsiteY3" fmla="*/ 152400 h 768350"/>
                  <a:gd name="connsiteX4" fmla="*/ 279400 w 412750"/>
                  <a:gd name="connsiteY4" fmla="*/ 209550 h 768350"/>
                  <a:gd name="connsiteX5" fmla="*/ 279400 w 412750"/>
                  <a:gd name="connsiteY5" fmla="*/ 311150 h 768350"/>
                  <a:gd name="connsiteX6" fmla="*/ 273050 w 412750"/>
                  <a:gd name="connsiteY6" fmla="*/ 361950 h 768350"/>
                  <a:gd name="connsiteX7" fmla="*/ 184150 w 412750"/>
                  <a:gd name="connsiteY7" fmla="*/ 482600 h 768350"/>
                  <a:gd name="connsiteX8" fmla="*/ 196850 w 412750"/>
                  <a:gd name="connsiteY8" fmla="*/ 565150 h 768350"/>
                  <a:gd name="connsiteX9" fmla="*/ 165100 w 412750"/>
                  <a:gd name="connsiteY9" fmla="*/ 711200 h 768350"/>
                  <a:gd name="connsiteX10" fmla="*/ 190500 w 412750"/>
                  <a:gd name="connsiteY10" fmla="*/ 768350 h 768350"/>
                  <a:gd name="connsiteX11" fmla="*/ 0 w 412750"/>
                  <a:gd name="connsiteY11" fmla="*/ 628650 h 768350"/>
                  <a:gd name="connsiteX12" fmla="*/ 38100 w 412750"/>
                  <a:gd name="connsiteY12" fmla="*/ 520700 h 768350"/>
                  <a:gd name="connsiteX13" fmla="*/ 63500 w 412750"/>
                  <a:gd name="connsiteY13" fmla="*/ 393700 h 768350"/>
                  <a:gd name="connsiteX14" fmla="*/ 95250 w 412750"/>
                  <a:gd name="connsiteY14" fmla="*/ 323850 h 768350"/>
                  <a:gd name="connsiteX15" fmla="*/ 177800 w 412750"/>
                  <a:gd name="connsiteY15" fmla="*/ 222250 h 768350"/>
                  <a:gd name="connsiteX16" fmla="*/ 177800 w 412750"/>
                  <a:gd name="connsiteY16" fmla="*/ 127000 h 768350"/>
                  <a:gd name="connsiteX17" fmla="*/ 311150 w 412750"/>
                  <a:gd name="connsiteY17" fmla="*/ 0 h 76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2750" h="768350">
                    <a:moveTo>
                      <a:pt x="311150" y="0"/>
                    </a:moveTo>
                    <a:lnTo>
                      <a:pt x="355600" y="44450"/>
                    </a:lnTo>
                    <a:lnTo>
                      <a:pt x="412750" y="101600"/>
                    </a:lnTo>
                    <a:lnTo>
                      <a:pt x="361950" y="152400"/>
                    </a:lnTo>
                    <a:lnTo>
                      <a:pt x="279400" y="209550"/>
                    </a:lnTo>
                    <a:lnTo>
                      <a:pt x="279400" y="311150"/>
                    </a:lnTo>
                    <a:lnTo>
                      <a:pt x="273050" y="361950"/>
                    </a:lnTo>
                    <a:lnTo>
                      <a:pt x="184150" y="482600"/>
                    </a:lnTo>
                    <a:lnTo>
                      <a:pt x="196850" y="565150"/>
                    </a:lnTo>
                    <a:lnTo>
                      <a:pt x="165100" y="711200"/>
                    </a:lnTo>
                    <a:lnTo>
                      <a:pt x="190500" y="768350"/>
                    </a:lnTo>
                    <a:lnTo>
                      <a:pt x="0" y="628650"/>
                    </a:lnTo>
                    <a:lnTo>
                      <a:pt x="38100" y="520700"/>
                    </a:lnTo>
                    <a:lnTo>
                      <a:pt x="63500" y="393700"/>
                    </a:lnTo>
                    <a:lnTo>
                      <a:pt x="95250" y="323850"/>
                    </a:lnTo>
                    <a:lnTo>
                      <a:pt x="177800" y="222250"/>
                    </a:lnTo>
                    <a:lnTo>
                      <a:pt x="177800" y="127000"/>
                    </a:lnTo>
                    <a:lnTo>
                      <a:pt x="31115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Forma libre 39">
                <a:extLst>
                  <a:ext uri="{FF2B5EF4-FFF2-40B4-BE49-F238E27FC236}">
                    <a16:creationId xmlns:a16="http://schemas.microsoft.com/office/drawing/2014/main" id="{CF854A4F-5BE1-4F8F-97B3-9CA9A4E3E412}"/>
                  </a:ext>
                </a:extLst>
              </p:cNvPr>
              <p:cNvSpPr/>
              <p:nvPr/>
            </p:nvSpPr>
            <p:spPr bwMode="auto">
              <a:xfrm>
                <a:off x="10229161" y="2939356"/>
                <a:ext cx="572712" cy="686000"/>
              </a:xfrm>
              <a:custGeom>
                <a:avLst/>
                <a:gdLst>
                  <a:gd name="connsiteX0" fmla="*/ 12700 w 628650"/>
                  <a:gd name="connsiteY0" fmla="*/ 0 h 755650"/>
                  <a:gd name="connsiteX1" fmla="*/ 101600 w 628650"/>
                  <a:gd name="connsiteY1" fmla="*/ 38100 h 755650"/>
                  <a:gd name="connsiteX2" fmla="*/ 203200 w 628650"/>
                  <a:gd name="connsiteY2" fmla="*/ 50800 h 755650"/>
                  <a:gd name="connsiteX3" fmla="*/ 323850 w 628650"/>
                  <a:gd name="connsiteY3" fmla="*/ 107950 h 755650"/>
                  <a:gd name="connsiteX4" fmla="*/ 412750 w 628650"/>
                  <a:gd name="connsiteY4" fmla="*/ 209550 h 755650"/>
                  <a:gd name="connsiteX5" fmla="*/ 482600 w 628650"/>
                  <a:gd name="connsiteY5" fmla="*/ 266700 h 755650"/>
                  <a:gd name="connsiteX6" fmla="*/ 482600 w 628650"/>
                  <a:gd name="connsiteY6" fmla="*/ 330200 h 755650"/>
                  <a:gd name="connsiteX7" fmla="*/ 609600 w 628650"/>
                  <a:gd name="connsiteY7" fmla="*/ 444500 h 755650"/>
                  <a:gd name="connsiteX8" fmla="*/ 628650 w 628650"/>
                  <a:gd name="connsiteY8" fmla="*/ 482600 h 755650"/>
                  <a:gd name="connsiteX9" fmla="*/ 615950 w 628650"/>
                  <a:gd name="connsiteY9" fmla="*/ 552450 h 755650"/>
                  <a:gd name="connsiteX10" fmla="*/ 539750 w 628650"/>
                  <a:gd name="connsiteY10" fmla="*/ 596900 h 755650"/>
                  <a:gd name="connsiteX11" fmla="*/ 501650 w 628650"/>
                  <a:gd name="connsiteY11" fmla="*/ 673100 h 755650"/>
                  <a:gd name="connsiteX12" fmla="*/ 438150 w 628650"/>
                  <a:gd name="connsiteY12" fmla="*/ 755650 h 755650"/>
                  <a:gd name="connsiteX13" fmla="*/ 374650 w 628650"/>
                  <a:gd name="connsiteY13" fmla="*/ 673100 h 755650"/>
                  <a:gd name="connsiteX14" fmla="*/ 304800 w 628650"/>
                  <a:gd name="connsiteY14" fmla="*/ 628650 h 755650"/>
                  <a:gd name="connsiteX15" fmla="*/ 336550 w 628650"/>
                  <a:gd name="connsiteY15" fmla="*/ 552450 h 755650"/>
                  <a:gd name="connsiteX16" fmla="*/ 273050 w 628650"/>
                  <a:gd name="connsiteY16" fmla="*/ 450850 h 755650"/>
                  <a:gd name="connsiteX17" fmla="*/ 158750 w 628650"/>
                  <a:gd name="connsiteY17" fmla="*/ 298450 h 755650"/>
                  <a:gd name="connsiteX18" fmla="*/ 44450 w 628650"/>
                  <a:gd name="connsiteY18" fmla="*/ 336550 h 755650"/>
                  <a:gd name="connsiteX19" fmla="*/ 44450 w 628650"/>
                  <a:gd name="connsiteY19" fmla="*/ 266700 h 755650"/>
                  <a:gd name="connsiteX20" fmla="*/ 6350 w 628650"/>
                  <a:gd name="connsiteY20" fmla="*/ 152400 h 755650"/>
                  <a:gd name="connsiteX21" fmla="*/ 0 w 628650"/>
                  <a:gd name="connsiteY21" fmla="*/ 57150 h 755650"/>
                  <a:gd name="connsiteX22" fmla="*/ 12700 w 628650"/>
                  <a:gd name="connsiteY22" fmla="*/ 0 h 75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28650" h="755650">
                    <a:moveTo>
                      <a:pt x="12700" y="0"/>
                    </a:moveTo>
                    <a:lnTo>
                      <a:pt x="101600" y="38100"/>
                    </a:lnTo>
                    <a:lnTo>
                      <a:pt x="203200" y="50800"/>
                    </a:lnTo>
                    <a:lnTo>
                      <a:pt x="323850" y="107950"/>
                    </a:lnTo>
                    <a:lnTo>
                      <a:pt x="412750" y="209550"/>
                    </a:lnTo>
                    <a:lnTo>
                      <a:pt x="482600" y="266700"/>
                    </a:lnTo>
                    <a:lnTo>
                      <a:pt x="482600" y="330200"/>
                    </a:lnTo>
                    <a:lnTo>
                      <a:pt x="609600" y="444500"/>
                    </a:lnTo>
                    <a:lnTo>
                      <a:pt x="628650" y="482600"/>
                    </a:lnTo>
                    <a:lnTo>
                      <a:pt x="615950" y="552450"/>
                    </a:lnTo>
                    <a:lnTo>
                      <a:pt x="539750" y="596900"/>
                    </a:lnTo>
                    <a:lnTo>
                      <a:pt x="501650" y="673100"/>
                    </a:lnTo>
                    <a:lnTo>
                      <a:pt x="438150" y="755650"/>
                    </a:lnTo>
                    <a:lnTo>
                      <a:pt x="374650" y="673100"/>
                    </a:lnTo>
                    <a:lnTo>
                      <a:pt x="304800" y="628650"/>
                    </a:lnTo>
                    <a:lnTo>
                      <a:pt x="336550" y="552450"/>
                    </a:lnTo>
                    <a:lnTo>
                      <a:pt x="273050" y="450850"/>
                    </a:lnTo>
                    <a:lnTo>
                      <a:pt x="158750" y="298450"/>
                    </a:lnTo>
                    <a:lnTo>
                      <a:pt x="44450" y="336550"/>
                    </a:lnTo>
                    <a:lnTo>
                      <a:pt x="44450" y="266700"/>
                    </a:lnTo>
                    <a:lnTo>
                      <a:pt x="6350" y="152400"/>
                    </a:lnTo>
                    <a:lnTo>
                      <a:pt x="0" y="57150"/>
                    </a:lnTo>
                    <a:lnTo>
                      <a:pt x="1270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Forma libre 40">
                <a:extLst>
                  <a:ext uri="{FF2B5EF4-FFF2-40B4-BE49-F238E27FC236}">
                    <a16:creationId xmlns:a16="http://schemas.microsoft.com/office/drawing/2014/main" id="{1BD221E2-1FFD-49D3-A54F-D9CA4BE56C11}"/>
                  </a:ext>
                </a:extLst>
              </p:cNvPr>
              <p:cNvSpPr/>
              <p:nvPr/>
            </p:nvSpPr>
            <p:spPr bwMode="auto">
              <a:xfrm>
                <a:off x="9973069" y="2763956"/>
                <a:ext cx="265406" cy="491114"/>
              </a:xfrm>
              <a:custGeom>
                <a:avLst/>
                <a:gdLst>
                  <a:gd name="connsiteX0" fmla="*/ 104775 w 290512"/>
                  <a:gd name="connsiteY0" fmla="*/ 0 h 538162"/>
                  <a:gd name="connsiteX1" fmla="*/ 104775 w 290512"/>
                  <a:gd name="connsiteY1" fmla="*/ 61912 h 538162"/>
                  <a:gd name="connsiteX2" fmla="*/ 119062 w 290512"/>
                  <a:gd name="connsiteY2" fmla="*/ 119062 h 538162"/>
                  <a:gd name="connsiteX3" fmla="*/ 209550 w 290512"/>
                  <a:gd name="connsiteY3" fmla="*/ 109537 h 538162"/>
                  <a:gd name="connsiteX4" fmla="*/ 271462 w 290512"/>
                  <a:gd name="connsiteY4" fmla="*/ 133350 h 538162"/>
                  <a:gd name="connsiteX5" fmla="*/ 261937 w 290512"/>
                  <a:gd name="connsiteY5" fmla="*/ 176212 h 538162"/>
                  <a:gd name="connsiteX6" fmla="*/ 261937 w 290512"/>
                  <a:gd name="connsiteY6" fmla="*/ 247650 h 538162"/>
                  <a:gd name="connsiteX7" fmla="*/ 238125 w 290512"/>
                  <a:gd name="connsiteY7" fmla="*/ 304800 h 538162"/>
                  <a:gd name="connsiteX8" fmla="*/ 257175 w 290512"/>
                  <a:gd name="connsiteY8" fmla="*/ 371475 h 538162"/>
                  <a:gd name="connsiteX9" fmla="*/ 290512 w 290512"/>
                  <a:gd name="connsiteY9" fmla="*/ 423862 h 538162"/>
                  <a:gd name="connsiteX10" fmla="*/ 290512 w 290512"/>
                  <a:gd name="connsiteY10" fmla="*/ 471487 h 538162"/>
                  <a:gd name="connsiteX11" fmla="*/ 276225 w 290512"/>
                  <a:gd name="connsiteY11" fmla="*/ 504825 h 538162"/>
                  <a:gd name="connsiteX12" fmla="*/ 157162 w 290512"/>
                  <a:gd name="connsiteY12" fmla="*/ 519112 h 538162"/>
                  <a:gd name="connsiteX13" fmla="*/ 142875 w 290512"/>
                  <a:gd name="connsiteY13" fmla="*/ 538162 h 538162"/>
                  <a:gd name="connsiteX14" fmla="*/ 100012 w 290512"/>
                  <a:gd name="connsiteY14" fmla="*/ 419100 h 538162"/>
                  <a:gd name="connsiteX15" fmla="*/ 109537 w 290512"/>
                  <a:gd name="connsiteY15" fmla="*/ 376237 h 538162"/>
                  <a:gd name="connsiteX16" fmla="*/ 80962 w 290512"/>
                  <a:gd name="connsiteY16" fmla="*/ 271462 h 538162"/>
                  <a:gd name="connsiteX17" fmla="*/ 0 w 290512"/>
                  <a:gd name="connsiteY17" fmla="*/ 223837 h 538162"/>
                  <a:gd name="connsiteX18" fmla="*/ 19050 w 290512"/>
                  <a:gd name="connsiteY18" fmla="*/ 114300 h 538162"/>
                  <a:gd name="connsiteX19" fmla="*/ 104775 w 290512"/>
                  <a:gd name="connsiteY19" fmla="*/ 0 h 53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0512" h="538162">
                    <a:moveTo>
                      <a:pt x="104775" y="0"/>
                    </a:moveTo>
                    <a:lnTo>
                      <a:pt x="104775" y="61912"/>
                    </a:lnTo>
                    <a:lnTo>
                      <a:pt x="119062" y="119062"/>
                    </a:lnTo>
                    <a:lnTo>
                      <a:pt x="209550" y="109537"/>
                    </a:lnTo>
                    <a:lnTo>
                      <a:pt x="271462" y="133350"/>
                    </a:lnTo>
                    <a:lnTo>
                      <a:pt x="261937" y="176212"/>
                    </a:lnTo>
                    <a:lnTo>
                      <a:pt x="261937" y="247650"/>
                    </a:lnTo>
                    <a:lnTo>
                      <a:pt x="238125" y="304800"/>
                    </a:lnTo>
                    <a:lnTo>
                      <a:pt x="257175" y="371475"/>
                    </a:lnTo>
                    <a:lnTo>
                      <a:pt x="290512" y="423862"/>
                    </a:lnTo>
                    <a:lnTo>
                      <a:pt x="290512" y="471487"/>
                    </a:lnTo>
                    <a:lnTo>
                      <a:pt x="276225" y="504825"/>
                    </a:lnTo>
                    <a:lnTo>
                      <a:pt x="157162" y="519112"/>
                    </a:lnTo>
                    <a:lnTo>
                      <a:pt x="142875" y="538162"/>
                    </a:lnTo>
                    <a:lnTo>
                      <a:pt x="100012" y="419100"/>
                    </a:lnTo>
                    <a:lnTo>
                      <a:pt x="109537" y="376237"/>
                    </a:lnTo>
                    <a:lnTo>
                      <a:pt x="80962" y="271462"/>
                    </a:lnTo>
                    <a:lnTo>
                      <a:pt x="0" y="223837"/>
                    </a:lnTo>
                    <a:lnTo>
                      <a:pt x="19050" y="114300"/>
                    </a:lnTo>
                    <a:lnTo>
                      <a:pt x="104775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Forma libre 41">
                <a:extLst>
                  <a:ext uri="{FF2B5EF4-FFF2-40B4-BE49-F238E27FC236}">
                    <a16:creationId xmlns:a16="http://schemas.microsoft.com/office/drawing/2014/main" id="{923469CF-AB7D-4C6A-843B-2C16C98D9BB8}"/>
                  </a:ext>
                </a:extLst>
              </p:cNvPr>
              <p:cNvSpPr/>
              <p:nvPr/>
            </p:nvSpPr>
            <p:spPr bwMode="auto">
              <a:xfrm>
                <a:off x="9744916" y="2346900"/>
                <a:ext cx="544775" cy="502806"/>
              </a:xfrm>
              <a:custGeom>
                <a:avLst/>
                <a:gdLst>
                  <a:gd name="connsiteX0" fmla="*/ 119063 w 600075"/>
                  <a:gd name="connsiteY0" fmla="*/ 0 h 552450"/>
                  <a:gd name="connsiteX1" fmla="*/ 190500 w 600075"/>
                  <a:gd name="connsiteY1" fmla="*/ 52387 h 552450"/>
                  <a:gd name="connsiteX2" fmla="*/ 271463 w 600075"/>
                  <a:gd name="connsiteY2" fmla="*/ 128587 h 552450"/>
                  <a:gd name="connsiteX3" fmla="*/ 300038 w 600075"/>
                  <a:gd name="connsiteY3" fmla="*/ 195262 h 552450"/>
                  <a:gd name="connsiteX4" fmla="*/ 404813 w 600075"/>
                  <a:gd name="connsiteY4" fmla="*/ 176212 h 552450"/>
                  <a:gd name="connsiteX5" fmla="*/ 471488 w 600075"/>
                  <a:gd name="connsiteY5" fmla="*/ 152400 h 552450"/>
                  <a:gd name="connsiteX6" fmla="*/ 471488 w 600075"/>
                  <a:gd name="connsiteY6" fmla="*/ 152400 h 552450"/>
                  <a:gd name="connsiteX7" fmla="*/ 504825 w 600075"/>
                  <a:gd name="connsiteY7" fmla="*/ 204787 h 552450"/>
                  <a:gd name="connsiteX8" fmla="*/ 481013 w 600075"/>
                  <a:gd name="connsiteY8" fmla="*/ 295275 h 552450"/>
                  <a:gd name="connsiteX9" fmla="*/ 442913 w 600075"/>
                  <a:gd name="connsiteY9" fmla="*/ 338137 h 552450"/>
                  <a:gd name="connsiteX10" fmla="*/ 447675 w 600075"/>
                  <a:gd name="connsiteY10" fmla="*/ 376237 h 552450"/>
                  <a:gd name="connsiteX11" fmla="*/ 600075 w 600075"/>
                  <a:gd name="connsiteY11" fmla="*/ 495300 h 552450"/>
                  <a:gd name="connsiteX12" fmla="*/ 509588 w 600075"/>
                  <a:gd name="connsiteY12" fmla="*/ 552450 h 552450"/>
                  <a:gd name="connsiteX13" fmla="*/ 409575 w 600075"/>
                  <a:gd name="connsiteY13" fmla="*/ 552450 h 552450"/>
                  <a:gd name="connsiteX14" fmla="*/ 390525 w 600075"/>
                  <a:gd name="connsiteY14" fmla="*/ 461962 h 552450"/>
                  <a:gd name="connsiteX15" fmla="*/ 357188 w 600075"/>
                  <a:gd name="connsiteY15" fmla="*/ 419100 h 552450"/>
                  <a:gd name="connsiteX16" fmla="*/ 314325 w 600075"/>
                  <a:gd name="connsiteY16" fmla="*/ 466725 h 552450"/>
                  <a:gd name="connsiteX17" fmla="*/ 261938 w 600075"/>
                  <a:gd name="connsiteY17" fmla="*/ 523875 h 552450"/>
                  <a:gd name="connsiteX18" fmla="*/ 257175 w 600075"/>
                  <a:gd name="connsiteY18" fmla="*/ 452437 h 552450"/>
                  <a:gd name="connsiteX19" fmla="*/ 271463 w 600075"/>
                  <a:gd name="connsiteY19" fmla="*/ 385762 h 552450"/>
                  <a:gd name="connsiteX20" fmla="*/ 357188 w 600075"/>
                  <a:gd name="connsiteY20" fmla="*/ 352425 h 552450"/>
                  <a:gd name="connsiteX21" fmla="*/ 257175 w 600075"/>
                  <a:gd name="connsiteY21" fmla="*/ 257175 h 552450"/>
                  <a:gd name="connsiteX22" fmla="*/ 47625 w 600075"/>
                  <a:gd name="connsiteY22" fmla="*/ 347662 h 552450"/>
                  <a:gd name="connsiteX23" fmla="*/ 0 w 600075"/>
                  <a:gd name="connsiteY23" fmla="*/ 290512 h 552450"/>
                  <a:gd name="connsiteX24" fmla="*/ 19050 w 600075"/>
                  <a:gd name="connsiteY24" fmla="*/ 233362 h 552450"/>
                  <a:gd name="connsiteX25" fmla="*/ 57150 w 600075"/>
                  <a:gd name="connsiteY25" fmla="*/ 142875 h 552450"/>
                  <a:gd name="connsiteX26" fmla="*/ 90488 w 600075"/>
                  <a:gd name="connsiteY26" fmla="*/ 71437 h 552450"/>
                  <a:gd name="connsiteX27" fmla="*/ 119063 w 600075"/>
                  <a:gd name="connsiteY27" fmla="*/ 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0075" h="552450">
                    <a:moveTo>
                      <a:pt x="119063" y="0"/>
                    </a:moveTo>
                    <a:lnTo>
                      <a:pt x="190500" y="52387"/>
                    </a:lnTo>
                    <a:lnTo>
                      <a:pt x="271463" y="128587"/>
                    </a:lnTo>
                    <a:lnTo>
                      <a:pt x="300038" y="195262"/>
                    </a:lnTo>
                    <a:lnTo>
                      <a:pt x="404813" y="176212"/>
                    </a:lnTo>
                    <a:lnTo>
                      <a:pt x="471488" y="152400"/>
                    </a:lnTo>
                    <a:lnTo>
                      <a:pt x="471488" y="152400"/>
                    </a:lnTo>
                    <a:lnTo>
                      <a:pt x="504825" y="204787"/>
                    </a:lnTo>
                    <a:lnTo>
                      <a:pt x="481013" y="295275"/>
                    </a:lnTo>
                    <a:lnTo>
                      <a:pt x="442913" y="338137"/>
                    </a:lnTo>
                    <a:lnTo>
                      <a:pt x="447675" y="376237"/>
                    </a:lnTo>
                    <a:lnTo>
                      <a:pt x="600075" y="495300"/>
                    </a:lnTo>
                    <a:lnTo>
                      <a:pt x="509588" y="552450"/>
                    </a:lnTo>
                    <a:lnTo>
                      <a:pt x="409575" y="552450"/>
                    </a:lnTo>
                    <a:lnTo>
                      <a:pt x="390525" y="461962"/>
                    </a:lnTo>
                    <a:lnTo>
                      <a:pt x="357188" y="419100"/>
                    </a:lnTo>
                    <a:lnTo>
                      <a:pt x="314325" y="466725"/>
                    </a:lnTo>
                    <a:lnTo>
                      <a:pt x="261938" y="523875"/>
                    </a:lnTo>
                    <a:lnTo>
                      <a:pt x="257175" y="452437"/>
                    </a:lnTo>
                    <a:lnTo>
                      <a:pt x="271463" y="385762"/>
                    </a:lnTo>
                    <a:lnTo>
                      <a:pt x="357188" y="352425"/>
                    </a:lnTo>
                    <a:lnTo>
                      <a:pt x="257175" y="257175"/>
                    </a:lnTo>
                    <a:lnTo>
                      <a:pt x="47625" y="347662"/>
                    </a:lnTo>
                    <a:lnTo>
                      <a:pt x="0" y="290512"/>
                    </a:lnTo>
                    <a:lnTo>
                      <a:pt x="19050" y="233362"/>
                    </a:lnTo>
                    <a:lnTo>
                      <a:pt x="57150" y="142875"/>
                    </a:lnTo>
                    <a:lnTo>
                      <a:pt x="90488" y="71437"/>
                    </a:lnTo>
                    <a:lnTo>
                      <a:pt x="119063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Forma libre 42">
                <a:extLst>
                  <a:ext uri="{FF2B5EF4-FFF2-40B4-BE49-F238E27FC236}">
                    <a16:creationId xmlns:a16="http://schemas.microsoft.com/office/drawing/2014/main" id="{E4D68527-4860-44DC-B634-3B8019077336}"/>
                  </a:ext>
                </a:extLst>
              </p:cNvPr>
              <p:cNvSpPr/>
              <p:nvPr/>
            </p:nvSpPr>
            <p:spPr bwMode="auto">
              <a:xfrm>
                <a:off x="9279295" y="2268945"/>
                <a:ext cx="530808" cy="576864"/>
              </a:xfrm>
              <a:custGeom>
                <a:avLst/>
                <a:gdLst>
                  <a:gd name="connsiteX0" fmla="*/ 576262 w 581025"/>
                  <a:gd name="connsiteY0" fmla="*/ 47625 h 628650"/>
                  <a:gd name="connsiteX1" fmla="*/ 581025 w 581025"/>
                  <a:gd name="connsiteY1" fmla="*/ 114300 h 628650"/>
                  <a:gd name="connsiteX2" fmla="*/ 538162 w 581025"/>
                  <a:gd name="connsiteY2" fmla="*/ 214312 h 628650"/>
                  <a:gd name="connsiteX3" fmla="*/ 495300 w 581025"/>
                  <a:gd name="connsiteY3" fmla="*/ 309562 h 628650"/>
                  <a:gd name="connsiteX4" fmla="*/ 476250 w 581025"/>
                  <a:gd name="connsiteY4" fmla="*/ 395287 h 628650"/>
                  <a:gd name="connsiteX5" fmla="*/ 538162 w 581025"/>
                  <a:gd name="connsiteY5" fmla="*/ 452437 h 628650"/>
                  <a:gd name="connsiteX6" fmla="*/ 466725 w 581025"/>
                  <a:gd name="connsiteY6" fmla="*/ 514350 h 628650"/>
                  <a:gd name="connsiteX7" fmla="*/ 323850 w 581025"/>
                  <a:gd name="connsiteY7" fmla="*/ 552450 h 628650"/>
                  <a:gd name="connsiteX8" fmla="*/ 280987 w 581025"/>
                  <a:gd name="connsiteY8" fmla="*/ 623887 h 628650"/>
                  <a:gd name="connsiteX9" fmla="*/ 228600 w 581025"/>
                  <a:gd name="connsiteY9" fmla="*/ 628650 h 628650"/>
                  <a:gd name="connsiteX10" fmla="*/ 214312 w 581025"/>
                  <a:gd name="connsiteY10" fmla="*/ 561975 h 628650"/>
                  <a:gd name="connsiteX11" fmla="*/ 171450 w 581025"/>
                  <a:gd name="connsiteY11" fmla="*/ 571500 h 628650"/>
                  <a:gd name="connsiteX12" fmla="*/ 166687 w 581025"/>
                  <a:gd name="connsiteY12" fmla="*/ 590550 h 628650"/>
                  <a:gd name="connsiteX13" fmla="*/ 90487 w 581025"/>
                  <a:gd name="connsiteY13" fmla="*/ 609600 h 628650"/>
                  <a:gd name="connsiteX14" fmla="*/ 90487 w 581025"/>
                  <a:gd name="connsiteY14" fmla="*/ 533400 h 628650"/>
                  <a:gd name="connsiteX15" fmla="*/ 0 w 581025"/>
                  <a:gd name="connsiteY15" fmla="*/ 404812 h 628650"/>
                  <a:gd name="connsiteX16" fmla="*/ 23812 w 581025"/>
                  <a:gd name="connsiteY16" fmla="*/ 328612 h 628650"/>
                  <a:gd name="connsiteX17" fmla="*/ 23812 w 581025"/>
                  <a:gd name="connsiteY17" fmla="*/ 247650 h 628650"/>
                  <a:gd name="connsiteX18" fmla="*/ 23812 w 581025"/>
                  <a:gd name="connsiteY18" fmla="*/ 180975 h 628650"/>
                  <a:gd name="connsiteX19" fmla="*/ 23812 w 581025"/>
                  <a:gd name="connsiteY19" fmla="*/ 180975 h 628650"/>
                  <a:gd name="connsiteX20" fmla="*/ 4762 w 581025"/>
                  <a:gd name="connsiteY20" fmla="*/ 85725 h 628650"/>
                  <a:gd name="connsiteX21" fmla="*/ 71437 w 581025"/>
                  <a:gd name="connsiteY21" fmla="*/ 19050 h 628650"/>
                  <a:gd name="connsiteX22" fmla="*/ 147637 w 581025"/>
                  <a:gd name="connsiteY22" fmla="*/ 71437 h 628650"/>
                  <a:gd name="connsiteX23" fmla="*/ 223837 w 581025"/>
                  <a:gd name="connsiteY23" fmla="*/ 42862 h 628650"/>
                  <a:gd name="connsiteX24" fmla="*/ 285750 w 581025"/>
                  <a:gd name="connsiteY24" fmla="*/ 42862 h 628650"/>
                  <a:gd name="connsiteX25" fmla="*/ 314325 w 581025"/>
                  <a:gd name="connsiteY25" fmla="*/ 14287 h 628650"/>
                  <a:gd name="connsiteX26" fmla="*/ 371475 w 581025"/>
                  <a:gd name="connsiteY26" fmla="*/ 9525 h 628650"/>
                  <a:gd name="connsiteX27" fmla="*/ 438150 w 581025"/>
                  <a:gd name="connsiteY27" fmla="*/ 0 h 628650"/>
                  <a:gd name="connsiteX28" fmla="*/ 504825 w 581025"/>
                  <a:gd name="connsiteY28" fmla="*/ 19050 h 628650"/>
                  <a:gd name="connsiteX29" fmla="*/ 576262 w 581025"/>
                  <a:gd name="connsiteY29" fmla="*/ 47625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81025" h="628650">
                    <a:moveTo>
                      <a:pt x="576262" y="47625"/>
                    </a:moveTo>
                    <a:lnTo>
                      <a:pt x="581025" y="114300"/>
                    </a:lnTo>
                    <a:lnTo>
                      <a:pt x="538162" y="214312"/>
                    </a:lnTo>
                    <a:lnTo>
                      <a:pt x="495300" y="309562"/>
                    </a:lnTo>
                    <a:lnTo>
                      <a:pt x="476250" y="395287"/>
                    </a:lnTo>
                    <a:lnTo>
                      <a:pt x="538162" y="452437"/>
                    </a:lnTo>
                    <a:lnTo>
                      <a:pt x="466725" y="514350"/>
                    </a:lnTo>
                    <a:lnTo>
                      <a:pt x="323850" y="552450"/>
                    </a:lnTo>
                    <a:lnTo>
                      <a:pt x="280987" y="623887"/>
                    </a:lnTo>
                    <a:lnTo>
                      <a:pt x="228600" y="628650"/>
                    </a:lnTo>
                    <a:lnTo>
                      <a:pt x="214312" y="561975"/>
                    </a:lnTo>
                    <a:lnTo>
                      <a:pt x="171450" y="571500"/>
                    </a:lnTo>
                    <a:lnTo>
                      <a:pt x="166687" y="590550"/>
                    </a:lnTo>
                    <a:lnTo>
                      <a:pt x="90487" y="609600"/>
                    </a:lnTo>
                    <a:lnTo>
                      <a:pt x="90487" y="533400"/>
                    </a:lnTo>
                    <a:lnTo>
                      <a:pt x="0" y="404812"/>
                    </a:lnTo>
                    <a:lnTo>
                      <a:pt x="23812" y="328612"/>
                    </a:lnTo>
                    <a:lnTo>
                      <a:pt x="23812" y="247650"/>
                    </a:lnTo>
                    <a:lnTo>
                      <a:pt x="23812" y="180975"/>
                    </a:lnTo>
                    <a:lnTo>
                      <a:pt x="23812" y="180975"/>
                    </a:lnTo>
                    <a:lnTo>
                      <a:pt x="4762" y="85725"/>
                    </a:lnTo>
                    <a:lnTo>
                      <a:pt x="71437" y="19050"/>
                    </a:lnTo>
                    <a:lnTo>
                      <a:pt x="147637" y="71437"/>
                    </a:lnTo>
                    <a:lnTo>
                      <a:pt x="223837" y="42862"/>
                    </a:lnTo>
                    <a:lnTo>
                      <a:pt x="285750" y="42862"/>
                    </a:lnTo>
                    <a:lnTo>
                      <a:pt x="314325" y="14287"/>
                    </a:lnTo>
                    <a:lnTo>
                      <a:pt x="371475" y="9525"/>
                    </a:lnTo>
                    <a:lnTo>
                      <a:pt x="438150" y="0"/>
                    </a:lnTo>
                    <a:lnTo>
                      <a:pt x="504825" y="19050"/>
                    </a:lnTo>
                    <a:lnTo>
                      <a:pt x="576262" y="47625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Forma libre 43">
                <a:extLst>
                  <a:ext uri="{FF2B5EF4-FFF2-40B4-BE49-F238E27FC236}">
                    <a16:creationId xmlns:a16="http://schemas.microsoft.com/office/drawing/2014/main" id="{EE564726-8A88-4C0E-A786-349B369E52FF}"/>
                  </a:ext>
                </a:extLst>
              </p:cNvPr>
              <p:cNvSpPr/>
              <p:nvPr/>
            </p:nvSpPr>
            <p:spPr bwMode="auto">
              <a:xfrm>
                <a:off x="9558668" y="2623638"/>
                <a:ext cx="460964" cy="292331"/>
              </a:xfrm>
              <a:custGeom>
                <a:avLst/>
                <a:gdLst>
                  <a:gd name="connsiteX0" fmla="*/ 0 w 509587"/>
                  <a:gd name="connsiteY0" fmla="*/ 252413 h 323850"/>
                  <a:gd name="connsiteX1" fmla="*/ 71437 w 509587"/>
                  <a:gd name="connsiteY1" fmla="*/ 223838 h 323850"/>
                  <a:gd name="connsiteX2" fmla="*/ 109537 w 509587"/>
                  <a:gd name="connsiteY2" fmla="*/ 190500 h 323850"/>
                  <a:gd name="connsiteX3" fmla="*/ 152400 w 509587"/>
                  <a:gd name="connsiteY3" fmla="*/ 176213 h 323850"/>
                  <a:gd name="connsiteX4" fmla="*/ 247650 w 509587"/>
                  <a:gd name="connsiteY4" fmla="*/ 90488 h 323850"/>
                  <a:gd name="connsiteX5" fmla="*/ 361950 w 509587"/>
                  <a:gd name="connsiteY5" fmla="*/ 38100 h 323850"/>
                  <a:gd name="connsiteX6" fmla="*/ 457200 w 509587"/>
                  <a:gd name="connsiteY6" fmla="*/ 0 h 323850"/>
                  <a:gd name="connsiteX7" fmla="*/ 509587 w 509587"/>
                  <a:gd name="connsiteY7" fmla="*/ 42863 h 323850"/>
                  <a:gd name="connsiteX8" fmla="*/ 452437 w 509587"/>
                  <a:gd name="connsiteY8" fmla="*/ 71438 h 323850"/>
                  <a:gd name="connsiteX9" fmla="*/ 433387 w 509587"/>
                  <a:gd name="connsiteY9" fmla="*/ 133350 h 323850"/>
                  <a:gd name="connsiteX10" fmla="*/ 433387 w 509587"/>
                  <a:gd name="connsiteY10" fmla="*/ 133350 h 323850"/>
                  <a:gd name="connsiteX11" fmla="*/ 419100 w 509587"/>
                  <a:gd name="connsiteY11" fmla="*/ 228600 h 323850"/>
                  <a:gd name="connsiteX12" fmla="*/ 457200 w 509587"/>
                  <a:gd name="connsiteY12" fmla="*/ 261938 h 323850"/>
                  <a:gd name="connsiteX13" fmla="*/ 381000 w 509587"/>
                  <a:gd name="connsiteY13" fmla="*/ 295275 h 323850"/>
                  <a:gd name="connsiteX14" fmla="*/ 304800 w 509587"/>
                  <a:gd name="connsiteY14" fmla="*/ 280988 h 323850"/>
                  <a:gd name="connsiteX15" fmla="*/ 252412 w 509587"/>
                  <a:gd name="connsiteY15" fmla="*/ 285750 h 323850"/>
                  <a:gd name="connsiteX16" fmla="*/ 185737 w 509587"/>
                  <a:gd name="connsiteY16" fmla="*/ 276225 h 323850"/>
                  <a:gd name="connsiteX17" fmla="*/ 185737 w 509587"/>
                  <a:gd name="connsiteY17" fmla="*/ 276225 h 323850"/>
                  <a:gd name="connsiteX18" fmla="*/ 114300 w 509587"/>
                  <a:gd name="connsiteY18" fmla="*/ 271463 h 323850"/>
                  <a:gd name="connsiteX19" fmla="*/ 61912 w 509587"/>
                  <a:gd name="connsiteY19" fmla="*/ 323850 h 323850"/>
                  <a:gd name="connsiteX20" fmla="*/ 0 w 509587"/>
                  <a:gd name="connsiteY20" fmla="*/ 252413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09587" h="323850">
                    <a:moveTo>
                      <a:pt x="0" y="252413"/>
                    </a:moveTo>
                    <a:lnTo>
                      <a:pt x="71437" y="223838"/>
                    </a:lnTo>
                    <a:lnTo>
                      <a:pt x="109537" y="190500"/>
                    </a:lnTo>
                    <a:lnTo>
                      <a:pt x="152400" y="176213"/>
                    </a:lnTo>
                    <a:lnTo>
                      <a:pt x="247650" y="90488"/>
                    </a:lnTo>
                    <a:lnTo>
                      <a:pt x="361950" y="38100"/>
                    </a:lnTo>
                    <a:lnTo>
                      <a:pt x="457200" y="0"/>
                    </a:lnTo>
                    <a:lnTo>
                      <a:pt x="509587" y="42863"/>
                    </a:lnTo>
                    <a:lnTo>
                      <a:pt x="452437" y="71438"/>
                    </a:lnTo>
                    <a:lnTo>
                      <a:pt x="433387" y="133350"/>
                    </a:lnTo>
                    <a:lnTo>
                      <a:pt x="433387" y="133350"/>
                    </a:lnTo>
                    <a:lnTo>
                      <a:pt x="419100" y="228600"/>
                    </a:lnTo>
                    <a:lnTo>
                      <a:pt x="457200" y="261938"/>
                    </a:lnTo>
                    <a:lnTo>
                      <a:pt x="381000" y="295275"/>
                    </a:lnTo>
                    <a:lnTo>
                      <a:pt x="304800" y="280988"/>
                    </a:lnTo>
                    <a:lnTo>
                      <a:pt x="252412" y="285750"/>
                    </a:lnTo>
                    <a:lnTo>
                      <a:pt x="185737" y="276225"/>
                    </a:lnTo>
                    <a:lnTo>
                      <a:pt x="185737" y="276225"/>
                    </a:lnTo>
                    <a:lnTo>
                      <a:pt x="114300" y="271463"/>
                    </a:lnTo>
                    <a:lnTo>
                      <a:pt x="61912" y="323850"/>
                    </a:lnTo>
                    <a:lnTo>
                      <a:pt x="0" y="25241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Forma libre 44">
                <a:extLst>
                  <a:ext uri="{FF2B5EF4-FFF2-40B4-BE49-F238E27FC236}">
                    <a16:creationId xmlns:a16="http://schemas.microsoft.com/office/drawing/2014/main" id="{641B570F-554A-462F-BA2F-62088A27336A}"/>
                  </a:ext>
                </a:extLst>
              </p:cNvPr>
              <p:cNvSpPr/>
              <p:nvPr/>
            </p:nvSpPr>
            <p:spPr bwMode="auto">
              <a:xfrm>
                <a:off x="8939390" y="2658719"/>
                <a:ext cx="442341" cy="709387"/>
              </a:xfrm>
              <a:custGeom>
                <a:avLst/>
                <a:gdLst>
                  <a:gd name="connsiteX0" fmla="*/ 342900 w 485775"/>
                  <a:gd name="connsiteY0" fmla="*/ 0 h 776287"/>
                  <a:gd name="connsiteX1" fmla="*/ 438150 w 485775"/>
                  <a:gd name="connsiteY1" fmla="*/ 109537 h 776287"/>
                  <a:gd name="connsiteX2" fmla="*/ 423862 w 485775"/>
                  <a:gd name="connsiteY2" fmla="*/ 195262 h 776287"/>
                  <a:gd name="connsiteX3" fmla="*/ 461962 w 485775"/>
                  <a:gd name="connsiteY3" fmla="*/ 233362 h 776287"/>
                  <a:gd name="connsiteX4" fmla="*/ 471487 w 485775"/>
                  <a:gd name="connsiteY4" fmla="*/ 271462 h 776287"/>
                  <a:gd name="connsiteX5" fmla="*/ 385762 w 485775"/>
                  <a:gd name="connsiteY5" fmla="*/ 266700 h 776287"/>
                  <a:gd name="connsiteX6" fmla="*/ 404812 w 485775"/>
                  <a:gd name="connsiteY6" fmla="*/ 333375 h 776287"/>
                  <a:gd name="connsiteX7" fmla="*/ 414337 w 485775"/>
                  <a:gd name="connsiteY7" fmla="*/ 371475 h 776287"/>
                  <a:gd name="connsiteX8" fmla="*/ 400050 w 485775"/>
                  <a:gd name="connsiteY8" fmla="*/ 461962 h 776287"/>
                  <a:gd name="connsiteX9" fmla="*/ 423862 w 485775"/>
                  <a:gd name="connsiteY9" fmla="*/ 533400 h 776287"/>
                  <a:gd name="connsiteX10" fmla="*/ 428625 w 485775"/>
                  <a:gd name="connsiteY10" fmla="*/ 600075 h 776287"/>
                  <a:gd name="connsiteX11" fmla="*/ 485775 w 485775"/>
                  <a:gd name="connsiteY11" fmla="*/ 638175 h 776287"/>
                  <a:gd name="connsiteX12" fmla="*/ 457200 w 485775"/>
                  <a:gd name="connsiteY12" fmla="*/ 695325 h 776287"/>
                  <a:gd name="connsiteX13" fmla="*/ 442912 w 485775"/>
                  <a:gd name="connsiteY13" fmla="*/ 776287 h 776287"/>
                  <a:gd name="connsiteX14" fmla="*/ 347662 w 485775"/>
                  <a:gd name="connsiteY14" fmla="*/ 747712 h 776287"/>
                  <a:gd name="connsiteX15" fmla="*/ 252412 w 485775"/>
                  <a:gd name="connsiteY15" fmla="*/ 738187 h 776287"/>
                  <a:gd name="connsiteX16" fmla="*/ 200025 w 485775"/>
                  <a:gd name="connsiteY16" fmla="*/ 695325 h 776287"/>
                  <a:gd name="connsiteX17" fmla="*/ 190500 w 485775"/>
                  <a:gd name="connsiteY17" fmla="*/ 638175 h 776287"/>
                  <a:gd name="connsiteX18" fmla="*/ 133350 w 485775"/>
                  <a:gd name="connsiteY18" fmla="*/ 623887 h 776287"/>
                  <a:gd name="connsiteX19" fmla="*/ 104775 w 485775"/>
                  <a:gd name="connsiteY19" fmla="*/ 576262 h 776287"/>
                  <a:gd name="connsiteX20" fmla="*/ 147637 w 485775"/>
                  <a:gd name="connsiteY20" fmla="*/ 481012 h 776287"/>
                  <a:gd name="connsiteX21" fmla="*/ 133350 w 485775"/>
                  <a:gd name="connsiteY21" fmla="*/ 400050 h 776287"/>
                  <a:gd name="connsiteX22" fmla="*/ 28575 w 485775"/>
                  <a:gd name="connsiteY22" fmla="*/ 342900 h 776287"/>
                  <a:gd name="connsiteX23" fmla="*/ 0 w 485775"/>
                  <a:gd name="connsiteY23" fmla="*/ 247650 h 776287"/>
                  <a:gd name="connsiteX24" fmla="*/ 47625 w 485775"/>
                  <a:gd name="connsiteY24" fmla="*/ 204787 h 776287"/>
                  <a:gd name="connsiteX25" fmla="*/ 133350 w 485775"/>
                  <a:gd name="connsiteY25" fmla="*/ 157162 h 776287"/>
                  <a:gd name="connsiteX26" fmla="*/ 214312 w 485775"/>
                  <a:gd name="connsiteY26" fmla="*/ 185737 h 776287"/>
                  <a:gd name="connsiteX27" fmla="*/ 257175 w 485775"/>
                  <a:gd name="connsiteY27" fmla="*/ 123825 h 776287"/>
                  <a:gd name="connsiteX28" fmla="*/ 300037 w 485775"/>
                  <a:gd name="connsiteY28" fmla="*/ 52387 h 776287"/>
                  <a:gd name="connsiteX29" fmla="*/ 342900 w 485775"/>
                  <a:gd name="connsiteY29" fmla="*/ 0 h 77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85775" h="776287">
                    <a:moveTo>
                      <a:pt x="342900" y="0"/>
                    </a:moveTo>
                    <a:lnTo>
                      <a:pt x="438150" y="109537"/>
                    </a:lnTo>
                    <a:lnTo>
                      <a:pt x="423862" y="195262"/>
                    </a:lnTo>
                    <a:lnTo>
                      <a:pt x="461962" y="233362"/>
                    </a:lnTo>
                    <a:lnTo>
                      <a:pt x="471487" y="271462"/>
                    </a:lnTo>
                    <a:lnTo>
                      <a:pt x="385762" y="266700"/>
                    </a:lnTo>
                    <a:lnTo>
                      <a:pt x="404812" y="333375"/>
                    </a:lnTo>
                    <a:lnTo>
                      <a:pt x="414337" y="371475"/>
                    </a:lnTo>
                    <a:lnTo>
                      <a:pt x="400050" y="461962"/>
                    </a:lnTo>
                    <a:lnTo>
                      <a:pt x="423862" y="533400"/>
                    </a:lnTo>
                    <a:lnTo>
                      <a:pt x="428625" y="600075"/>
                    </a:lnTo>
                    <a:lnTo>
                      <a:pt x="485775" y="638175"/>
                    </a:lnTo>
                    <a:lnTo>
                      <a:pt x="457200" y="695325"/>
                    </a:lnTo>
                    <a:lnTo>
                      <a:pt x="442912" y="776287"/>
                    </a:lnTo>
                    <a:lnTo>
                      <a:pt x="347662" y="747712"/>
                    </a:lnTo>
                    <a:lnTo>
                      <a:pt x="252412" y="738187"/>
                    </a:lnTo>
                    <a:lnTo>
                      <a:pt x="200025" y="695325"/>
                    </a:lnTo>
                    <a:lnTo>
                      <a:pt x="190500" y="638175"/>
                    </a:lnTo>
                    <a:lnTo>
                      <a:pt x="133350" y="623887"/>
                    </a:lnTo>
                    <a:lnTo>
                      <a:pt x="104775" y="576262"/>
                    </a:lnTo>
                    <a:lnTo>
                      <a:pt x="147637" y="481012"/>
                    </a:lnTo>
                    <a:lnTo>
                      <a:pt x="133350" y="400050"/>
                    </a:lnTo>
                    <a:lnTo>
                      <a:pt x="28575" y="342900"/>
                    </a:lnTo>
                    <a:lnTo>
                      <a:pt x="0" y="247650"/>
                    </a:lnTo>
                    <a:lnTo>
                      <a:pt x="47625" y="204787"/>
                    </a:lnTo>
                    <a:lnTo>
                      <a:pt x="133350" y="157162"/>
                    </a:lnTo>
                    <a:lnTo>
                      <a:pt x="214312" y="185737"/>
                    </a:lnTo>
                    <a:lnTo>
                      <a:pt x="257175" y="123825"/>
                    </a:lnTo>
                    <a:lnTo>
                      <a:pt x="300037" y="52387"/>
                    </a:lnTo>
                    <a:lnTo>
                      <a:pt x="34290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Forma libre 45">
                <a:extLst>
                  <a:ext uri="{FF2B5EF4-FFF2-40B4-BE49-F238E27FC236}">
                    <a16:creationId xmlns:a16="http://schemas.microsoft.com/office/drawing/2014/main" id="{5BB8F4EB-17C0-4D79-9DA9-A1F840272C3F}"/>
                  </a:ext>
                </a:extLst>
              </p:cNvPr>
              <p:cNvSpPr/>
              <p:nvPr/>
            </p:nvSpPr>
            <p:spPr bwMode="auto">
              <a:xfrm>
                <a:off x="9325857" y="2849707"/>
                <a:ext cx="735681" cy="456036"/>
              </a:xfrm>
              <a:custGeom>
                <a:avLst/>
                <a:gdLst>
                  <a:gd name="connsiteX0" fmla="*/ 152400 w 804863"/>
                  <a:gd name="connsiteY0" fmla="*/ 0 h 495300"/>
                  <a:gd name="connsiteX1" fmla="*/ 200025 w 804863"/>
                  <a:gd name="connsiteY1" fmla="*/ 38100 h 495300"/>
                  <a:gd name="connsiteX2" fmla="*/ 261938 w 804863"/>
                  <a:gd name="connsiteY2" fmla="*/ 52387 h 495300"/>
                  <a:gd name="connsiteX3" fmla="*/ 314325 w 804863"/>
                  <a:gd name="connsiteY3" fmla="*/ 85725 h 495300"/>
                  <a:gd name="connsiteX4" fmla="*/ 381000 w 804863"/>
                  <a:gd name="connsiteY4" fmla="*/ 52387 h 495300"/>
                  <a:gd name="connsiteX5" fmla="*/ 428625 w 804863"/>
                  <a:gd name="connsiteY5" fmla="*/ 76200 h 495300"/>
                  <a:gd name="connsiteX6" fmla="*/ 471488 w 804863"/>
                  <a:gd name="connsiteY6" fmla="*/ 66675 h 495300"/>
                  <a:gd name="connsiteX7" fmla="*/ 542925 w 804863"/>
                  <a:gd name="connsiteY7" fmla="*/ 71437 h 495300"/>
                  <a:gd name="connsiteX8" fmla="*/ 595313 w 804863"/>
                  <a:gd name="connsiteY8" fmla="*/ 90487 h 495300"/>
                  <a:gd name="connsiteX9" fmla="*/ 695325 w 804863"/>
                  <a:gd name="connsiteY9" fmla="*/ 71437 h 495300"/>
                  <a:gd name="connsiteX10" fmla="*/ 690563 w 804863"/>
                  <a:gd name="connsiteY10" fmla="*/ 142875 h 495300"/>
                  <a:gd name="connsiteX11" fmla="*/ 790575 w 804863"/>
                  <a:gd name="connsiteY11" fmla="*/ 190500 h 495300"/>
                  <a:gd name="connsiteX12" fmla="*/ 804863 w 804863"/>
                  <a:gd name="connsiteY12" fmla="*/ 295275 h 495300"/>
                  <a:gd name="connsiteX13" fmla="*/ 781050 w 804863"/>
                  <a:gd name="connsiteY13" fmla="*/ 347662 h 495300"/>
                  <a:gd name="connsiteX14" fmla="*/ 709613 w 804863"/>
                  <a:gd name="connsiteY14" fmla="*/ 381000 h 495300"/>
                  <a:gd name="connsiteX15" fmla="*/ 628650 w 804863"/>
                  <a:gd name="connsiteY15" fmla="*/ 342900 h 495300"/>
                  <a:gd name="connsiteX16" fmla="*/ 581025 w 804863"/>
                  <a:gd name="connsiteY16" fmla="*/ 352425 h 495300"/>
                  <a:gd name="connsiteX17" fmla="*/ 523875 w 804863"/>
                  <a:gd name="connsiteY17" fmla="*/ 333375 h 495300"/>
                  <a:gd name="connsiteX18" fmla="*/ 461963 w 804863"/>
                  <a:gd name="connsiteY18" fmla="*/ 342900 h 495300"/>
                  <a:gd name="connsiteX19" fmla="*/ 428625 w 804863"/>
                  <a:gd name="connsiteY19" fmla="*/ 366712 h 495300"/>
                  <a:gd name="connsiteX20" fmla="*/ 333375 w 804863"/>
                  <a:gd name="connsiteY20" fmla="*/ 376237 h 495300"/>
                  <a:gd name="connsiteX21" fmla="*/ 309563 w 804863"/>
                  <a:gd name="connsiteY21" fmla="*/ 423862 h 495300"/>
                  <a:gd name="connsiteX22" fmla="*/ 252413 w 804863"/>
                  <a:gd name="connsiteY22" fmla="*/ 495300 h 495300"/>
                  <a:gd name="connsiteX23" fmla="*/ 152400 w 804863"/>
                  <a:gd name="connsiteY23" fmla="*/ 495300 h 495300"/>
                  <a:gd name="connsiteX24" fmla="*/ 76200 w 804863"/>
                  <a:gd name="connsiteY24" fmla="*/ 490537 h 495300"/>
                  <a:gd name="connsiteX25" fmla="*/ 104775 w 804863"/>
                  <a:gd name="connsiteY25" fmla="*/ 433387 h 495300"/>
                  <a:gd name="connsiteX26" fmla="*/ 52388 w 804863"/>
                  <a:gd name="connsiteY26" fmla="*/ 395287 h 495300"/>
                  <a:gd name="connsiteX27" fmla="*/ 33338 w 804863"/>
                  <a:gd name="connsiteY27" fmla="*/ 328612 h 495300"/>
                  <a:gd name="connsiteX28" fmla="*/ 33338 w 804863"/>
                  <a:gd name="connsiteY28" fmla="*/ 238125 h 495300"/>
                  <a:gd name="connsiteX29" fmla="*/ 33338 w 804863"/>
                  <a:gd name="connsiteY29" fmla="*/ 238125 h 495300"/>
                  <a:gd name="connsiteX30" fmla="*/ 19050 w 804863"/>
                  <a:gd name="connsiteY30" fmla="*/ 147637 h 495300"/>
                  <a:gd name="connsiteX31" fmla="*/ 0 w 804863"/>
                  <a:gd name="connsiteY31" fmla="*/ 95250 h 495300"/>
                  <a:gd name="connsiteX32" fmla="*/ 57150 w 804863"/>
                  <a:gd name="connsiteY32" fmla="*/ 85725 h 495300"/>
                  <a:gd name="connsiteX33" fmla="*/ 152400 w 804863"/>
                  <a:gd name="connsiteY33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04863" h="495300">
                    <a:moveTo>
                      <a:pt x="152400" y="0"/>
                    </a:moveTo>
                    <a:lnTo>
                      <a:pt x="200025" y="38100"/>
                    </a:lnTo>
                    <a:lnTo>
                      <a:pt x="261938" y="52387"/>
                    </a:lnTo>
                    <a:lnTo>
                      <a:pt x="314325" y="85725"/>
                    </a:lnTo>
                    <a:lnTo>
                      <a:pt x="381000" y="52387"/>
                    </a:lnTo>
                    <a:lnTo>
                      <a:pt x="428625" y="76200"/>
                    </a:lnTo>
                    <a:lnTo>
                      <a:pt x="471488" y="66675"/>
                    </a:lnTo>
                    <a:lnTo>
                      <a:pt x="542925" y="71437"/>
                    </a:lnTo>
                    <a:lnTo>
                      <a:pt x="595313" y="90487"/>
                    </a:lnTo>
                    <a:lnTo>
                      <a:pt x="695325" y="71437"/>
                    </a:lnTo>
                    <a:lnTo>
                      <a:pt x="690563" y="142875"/>
                    </a:lnTo>
                    <a:lnTo>
                      <a:pt x="790575" y="190500"/>
                    </a:lnTo>
                    <a:lnTo>
                      <a:pt x="804863" y="295275"/>
                    </a:lnTo>
                    <a:lnTo>
                      <a:pt x="781050" y="347662"/>
                    </a:lnTo>
                    <a:lnTo>
                      <a:pt x="709613" y="381000"/>
                    </a:lnTo>
                    <a:lnTo>
                      <a:pt x="628650" y="342900"/>
                    </a:lnTo>
                    <a:lnTo>
                      <a:pt x="581025" y="352425"/>
                    </a:lnTo>
                    <a:lnTo>
                      <a:pt x="523875" y="333375"/>
                    </a:lnTo>
                    <a:lnTo>
                      <a:pt x="461963" y="342900"/>
                    </a:lnTo>
                    <a:lnTo>
                      <a:pt x="428625" y="366712"/>
                    </a:lnTo>
                    <a:lnTo>
                      <a:pt x="333375" y="376237"/>
                    </a:lnTo>
                    <a:lnTo>
                      <a:pt x="309563" y="423862"/>
                    </a:lnTo>
                    <a:lnTo>
                      <a:pt x="252413" y="495300"/>
                    </a:lnTo>
                    <a:lnTo>
                      <a:pt x="152400" y="495300"/>
                    </a:lnTo>
                    <a:lnTo>
                      <a:pt x="76200" y="490537"/>
                    </a:lnTo>
                    <a:lnTo>
                      <a:pt x="104775" y="433387"/>
                    </a:lnTo>
                    <a:lnTo>
                      <a:pt x="52388" y="395287"/>
                    </a:lnTo>
                    <a:lnTo>
                      <a:pt x="33338" y="328612"/>
                    </a:lnTo>
                    <a:lnTo>
                      <a:pt x="33338" y="238125"/>
                    </a:lnTo>
                    <a:lnTo>
                      <a:pt x="33338" y="238125"/>
                    </a:lnTo>
                    <a:lnTo>
                      <a:pt x="19050" y="147637"/>
                    </a:lnTo>
                    <a:lnTo>
                      <a:pt x="0" y="95250"/>
                    </a:lnTo>
                    <a:lnTo>
                      <a:pt x="57150" y="85725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Forma libre 46">
                <a:extLst>
                  <a:ext uri="{FF2B5EF4-FFF2-40B4-BE49-F238E27FC236}">
                    <a16:creationId xmlns:a16="http://schemas.microsoft.com/office/drawing/2014/main" id="{7C1E1196-1795-4A29-A390-511FA659E0DB}"/>
                  </a:ext>
                </a:extLst>
              </p:cNvPr>
              <p:cNvSpPr/>
              <p:nvPr/>
            </p:nvSpPr>
            <p:spPr bwMode="auto">
              <a:xfrm>
                <a:off x="8850923" y="2682106"/>
                <a:ext cx="335247" cy="175397"/>
              </a:xfrm>
              <a:custGeom>
                <a:avLst/>
                <a:gdLst>
                  <a:gd name="connsiteX0" fmla="*/ 0 w 371475"/>
                  <a:gd name="connsiteY0" fmla="*/ 114300 h 190500"/>
                  <a:gd name="connsiteX1" fmla="*/ 76200 w 371475"/>
                  <a:gd name="connsiteY1" fmla="*/ 33338 h 190500"/>
                  <a:gd name="connsiteX2" fmla="*/ 171450 w 371475"/>
                  <a:gd name="connsiteY2" fmla="*/ 14288 h 190500"/>
                  <a:gd name="connsiteX3" fmla="*/ 223838 w 371475"/>
                  <a:gd name="connsiteY3" fmla="*/ 47625 h 190500"/>
                  <a:gd name="connsiteX4" fmla="*/ 333375 w 371475"/>
                  <a:gd name="connsiteY4" fmla="*/ 0 h 190500"/>
                  <a:gd name="connsiteX5" fmla="*/ 371475 w 371475"/>
                  <a:gd name="connsiteY5" fmla="*/ 14288 h 190500"/>
                  <a:gd name="connsiteX6" fmla="*/ 338138 w 371475"/>
                  <a:gd name="connsiteY6" fmla="*/ 85725 h 190500"/>
                  <a:gd name="connsiteX7" fmla="*/ 271463 w 371475"/>
                  <a:gd name="connsiteY7" fmla="*/ 119063 h 190500"/>
                  <a:gd name="connsiteX8" fmla="*/ 195263 w 371475"/>
                  <a:gd name="connsiteY8" fmla="*/ 95250 h 190500"/>
                  <a:gd name="connsiteX9" fmla="*/ 114300 w 371475"/>
                  <a:gd name="connsiteY9" fmla="*/ 152400 h 190500"/>
                  <a:gd name="connsiteX10" fmla="*/ 80963 w 371475"/>
                  <a:gd name="connsiteY10" fmla="*/ 190500 h 190500"/>
                  <a:gd name="connsiteX11" fmla="*/ 0 w 371475"/>
                  <a:gd name="connsiteY11" fmla="*/ 1143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475" h="190500">
                    <a:moveTo>
                      <a:pt x="0" y="114300"/>
                    </a:moveTo>
                    <a:lnTo>
                      <a:pt x="76200" y="33338"/>
                    </a:lnTo>
                    <a:lnTo>
                      <a:pt x="171450" y="14288"/>
                    </a:lnTo>
                    <a:lnTo>
                      <a:pt x="223838" y="47625"/>
                    </a:lnTo>
                    <a:lnTo>
                      <a:pt x="333375" y="0"/>
                    </a:lnTo>
                    <a:lnTo>
                      <a:pt x="371475" y="14288"/>
                    </a:lnTo>
                    <a:lnTo>
                      <a:pt x="338138" y="85725"/>
                    </a:lnTo>
                    <a:lnTo>
                      <a:pt x="271463" y="119063"/>
                    </a:lnTo>
                    <a:lnTo>
                      <a:pt x="195263" y="95250"/>
                    </a:lnTo>
                    <a:lnTo>
                      <a:pt x="114300" y="152400"/>
                    </a:lnTo>
                    <a:lnTo>
                      <a:pt x="80963" y="190500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Forma libre 47">
                <a:extLst>
                  <a:ext uri="{FF2B5EF4-FFF2-40B4-BE49-F238E27FC236}">
                    <a16:creationId xmlns:a16="http://schemas.microsoft.com/office/drawing/2014/main" id="{9BE14258-953D-4D9F-8BB9-3E993BF791CD}"/>
                  </a:ext>
                </a:extLst>
              </p:cNvPr>
              <p:cNvSpPr/>
              <p:nvPr/>
            </p:nvSpPr>
            <p:spPr bwMode="auto">
              <a:xfrm>
                <a:off x="8613456" y="2783447"/>
                <a:ext cx="307310" cy="179296"/>
              </a:xfrm>
              <a:custGeom>
                <a:avLst/>
                <a:gdLst>
                  <a:gd name="connsiteX0" fmla="*/ 71437 w 342900"/>
                  <a:gd name="connsiteY0" fmla="*/ 0 h 195262"/>
                  <a:gd name="connsiteX1" fmla="*/ 38100 w 342900"/>
                  <a:gd name="connsiteY1" fmla="*/ 71437 h 195262"/>
                  <a:gd name="connsiteX2" fmla="*/ 0 w 342900"/>
                  <a:gd name="connsiteY2" fmla="*/ 119062 h 195262"/>
                  <a:gd name="connsiteX3" fmla="*/ 28575 w 342900"/>
                  <a:gd name="connsiteY3" fmla="*/ 161925 h 195262"/>
                  <a:gd name="connsiteX4" fmla="*/ 104775 w 342900"/>
                  <a:gd name="connsiteY4" fmla="*/ 161925 h 195262"/>
                  <a:gd name="connsiteX5" fmla="*/ 166687 w 342900"/>
                  <a:gd name="connsiteY5" fmla="*/ 161925 h 195262"/>
                  <a:gd name="connsiteX6" fmla="*/ 228600 w 342900"/>
                  <a:gd name="connsiteY6" fmla="*/ 185737 h 195262"/>
                  <a:gd name="connsiteX7" fmla="*/ 319087 w 342900"/>
                  <a:gd name="connsiteY7" fmla="*/ 176212 h 195262"/>
                  <a:gd name="connsiteX8" fmla="*/ 342900 w 342900"/>
                  <a:gd name="connsiteY8" fmla="*/ 195262 h 195262"/>
                  <a:gd name="connsiteX9" fmla="*/ 333375 w 342900"/>
                  <a:gd name="connsiteY9" fmla="*/ 128587 h 195262"/>
                  <a:gd name="connsiteX10" fmla="*/ 280987 w 342900"/>
                  <a:gd name="connsiteY10" fmla="*/ 38100 h 195262"/>
                  <a:gd name="connsiteX11" fmla="*/ 223837 w 342900"/>
                  <a:gd name="connsiteY11" fmla="*/ 76200 h 195262"/>
                  <a:gd name="connsiteX12" fmla="*/ 161925 w 342900"/>
                  <a:gd name="connsiteY12" fmla="*/ 42862 h 195262"/>
                  <a:gd name="connsiteX13" fmla="*/ 161925 w 342900"/>
                  <a:gd name="connsiteY13" fmla="*/ 0 h 195262"/>
                  <a:gd name="connsiteX14" fmla="*/ 71437 w 342900"/>
                  <a:gd name="connsiteY14" fmla="*/ 0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2900" h="195262">
                    <a:moveTo>
                      <a:pt x="71437" y="0"/>
                    </a:moveTo>
                    <a:lnTo>
                      <a:pt x="38100" y="71437"/>
                    </a:lnTo>
                    <a:lnTo>
                      <a:pt x="0" y="119062"/>
                    </a:lnTo>
                    <a:lnTo>
                      <a:pt x="28575" y="161925"/>
                    </a:lnTo>
                    <a:lnTo>
                      <a:pt x="104775" y="161925"/>
                    </a:lnTo>
                    <a:lnTo>
                      <a:pt x="166687" y="161925"/>
                    </a:lnTo>
                    <a:lnTo>
                      <a:pt x="228600" y="185737"/>
                    </a:lnTo>
                    <a:lnTo>
                      <a:pt x="319087" y="176212"/>
                    </a:lnTo>
                    <a:lnTo>
                      <a:pt x="342900" y="195262"/>
                    </a:lnTo>
                    <a:lnTo>
                      <a:pt x="333375" y="128587"/>
                    </a:lnTo>
                    <a:lnTo>
                      <a:pt x="280987" y="38100"/>
                    </a:lnTo>
                    <a:lnTo>
                      <a:pt x="223837" y="76200"/>
                    </a:lnTo>
                    <a:lnTo>
                      <a:pt x="161925" y="42862"/>
                    </a:lnTo>
                    <a:lnTo>
                      <a:pt x="161925" y="0"/>
                    </a:lnTo>
                    <a:lnTo>
                      <a:pt x="71437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Forma libre 48">
                <a:extLst>
                  <a:ext uri="{FF2B5EF4-FFF2-40B4-BE49-F238E27FC236}">
                    <a16:creationId xmlns:a16="http://schemas.microsoft.com/office/drawing/2014/main" id="{B4A9CCD1-7375-4994-A22C-4B47B7A847A7}"/>
                  </a:ext>
                </a:extLst>
              </p:cNvPr>
              <p:cNvSpPr/>
              <p:nvPr/>
            </p:nvSpPr>
            <p:spPr bwMode="auto">
              <a:xfrm>
                <a:off x="8073335" y="2760060"/>
                <a:ext cx="358530" cy="432647"/>
              </a:xfrm>
              <a:custGeom>
                <a:avLst/>
                <a:gdLst>
                  <a:gd name="connsiteX0" fmla="*/ 295275 w 395287"/>
                  <a:gd name="connsiteY0" fmla="*/ 28575 h 471488"/>
                  <a:gd name="connsiteX1" fmla="*/ 247650 w 395287"/>
                  <a:gd name="connsiteY1" fmla="*/ 71438 h 471488"/>
                  <a:gd name="connsiteX2" fmla="*/ 180975 w 395287"/>
                  <a:gd name="connsiteY2" fmla="*/ 33338 h 471488"/>
                  <a:gd name="connsiteX3" fmla="*/ 180975 w 395287"/>
                  <a:gd name="connsiteY3" fmla="*/ 0 h 471488"/>
                  <a:gd name="connsiteX4" fmla="*/ 166687 w 395287"/>
                  <a:gd name="connsiteY4" fmla="*/ 38100 h 471488"/>
                  <a:gd name="connsiteX5" fmla="*/ 61912 w 395287"/>
                  <a:gd name="connsiteY5" fmla="*/ 28575 h 471488"/>
                  <a:gd name="connsiteX6" fmla="*/ 0 w 395287"/>
                  <a:gd name="connsiteY6" fmla="*/ 76200 h 471488"/>
                  <a:gd name="connsiteX7" fmla="*/ 61912 w 395287"/>
                  <a:gd name="connsiteY7" fmla="*/ 147638 h 471488"/>
                  <a:gd name="connsiteX8" fmla="*/ 114300 w 395287"/>
                  <a:gd name="connsiteY8" fmla="*/ 204788 h 471488"/>
                  <a:gd name="connsiteX9" fmla="*/ 128587 w 395287"/>
                  <a:gd name="connsiteY9" fmla="*/ 295275 h 471488"/>
                  <a:gd name="connsiteX10" fmla="*/ 123825 w 395287"/>
                  <a:gd name="connsiteY10" fmla="*/ 457200 h 471488"/>
                  <a:gd name="connsiteX11" fmla="*/ 142875 w 395287"/>
                  <a:gd name="connsiteY11" fmla="*/ 471488 h 471488"/>
                  <a:gd name="connsiteX12" fmla="*/ 223837 w 395287"/>
                  <a:gd name="connsiteY12" fmla="*/ 452438 h 471488"/>
                  <a:gd name="connsiteX13" fmla="*/ 276225 w 395287"/>
                  <a:gd name="connsiteY13" fmla="*/ 461963 h 471488"/>
                  <a:gd name="connsiteX14" fmla="*/ 276225 w 395287"/>
                  <a:gd name="connsiteY14" fmla="*/ 461963 h 471488"/>
                  <a:gd name="connsiteX15" fmla="*/ 261937 w 395287"/>
                  <a:gd name="connsiteY15" fmla="*/ 395288 h 471488"/>
                  <a:gd name="connsiteX16" fmla="*/ 323850 w 395287"/>
                  <a:gd name="connsiteY16" fmla="*/ 342900 h 471488"/>
                  <a:gd name="connsiteX17" fmla="*/ 395287 w 395287"/>
                  <a:gd name="connsiteY17" fmla="*/ 271463 h 471488"/>
                  <a:gd name="connsiteX18" fmla="*/ 352425 w 395287"/>
                  <a:gd name="connsiteY18" fmla="*/ 223838 h 471488"/>
                  <a:gd name="connsiteX19" fmla="*/ 352425 w 395287"/>
                  <a:gd name="connsiteY19" fmla="*/ 123825 h 471488"/>
                  <a:gd name="connsiteX20" fmla="*/ 314325 w 395287"/>
                  <a:gd name="connsiteY20" fmla="*/ 80963 h 471488"/>
                  <a:gd name="connsiteX21" fmla="*/ 295275 w 395287"/>
                  <a:gd name="connsiteY21" fmla="*/ 28575 h 47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95287" h="471488">
                    <a:moveTo>
                      <a:pt x="295275" y="28575"/>
                    </a:moveTo>
                    <a:lnTo>
                      <a:pt x="247650" y="71438"/>
                    </a:lnTo>
                    <a:lnTo>
                      <a:pt x="180975" y="33338"/>
                    </a:lnTo>
                    <a:lnTo>
                      <a:pt x="180975" y="0"/>
                    </a:lnTo>
                    <a:lnTo>
                      <a:pt x="166687" y="38100"/>
                    </a:lnTo>
                    <a:lnTo>
                      <a:pt x="61912" y="28575"/>
                    </a:lnTo>
                    <a:lnTo>
                      <a:pt x="0" y="76200"/>
                    </a:lnTo>
                    <a:lnTo>
                      <a:pt x="61912" y="147638"/>
                    </a:lnTo>
                    <a:lnTo>
                      <a:pt x="114300" y="204788"/>
                    </a:lnTo>
                    <a:lnTo>
                      <a:pt x="128587" y="295275"/>
                    </a:lnTo>
                    <a:lnTo>
                      <a:pt x="123825" y="457200"/>
                    </a:lnTo>
                    <a:lnTo>
                      <a:pt x="142875" y="471488"/>
                    </a:lnTo>
                    <a:lnTo>
                      <a:pt x="223837" y="452438"/>
                    </a:lnTo>
                    <a:lnTo>
                      <a:pt x="276225" y="461963"/>
                    </a:lnTo>
                    <a:lnTo>
                      <a:pt x="276225" y="461963"/>
                    </a:lnTo>
                    <a:lnTo>
                      <a:pt x="261937" y="395288"/>
                    </a:lnTo>
                    <a:lnTo>
                      <a:pt x="323850" y="342900"/>
                    </a:lnTo>
                    <a:lnTo>
                      <a:pt x="395287" y="271463"/>
                    </a:lnTo>
                    <a:lnTo>
                      <a:pt x="352425" y="223838"/>
                    </a:lnTo>
                    <a:lnTo>
                      <a:pt x="352425" y="123825"/>
                    </a:lnTo>
                    <a:lnTo>
                      <a:pt x="314325" y="80963"/>
                    </a:lnTo>
                    <a:lnTo>
                      <a:pt x="295275" y="28575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Forma libre 49">
                <a:extLst>
                  <a:ext uri="{FF2B5EF4-FFF2-40B4-BE49-F238E27FC236}">
                    <a16:creationId xmlns:a16="http://schemas.microsoft.com/office/drawing/2014/main" id="{32E52E5A-A492-4603-9E83-A627A0F68A96}"/>
                  </a:ext>
                </a:extLst>
              </p:cNvPr>
              <p:cNvSpPr/>
              <p:nvPr/>
            </p:nvSpPr>
            <p:spPr bwMode="auto">
              <a:xfrm>
                <a:off x="7528560" y="5340358"/>
                <a:ext cx="609962" cy="958843"/>
              </a:xfrm>
              <a:custGeom>
                <a:avLst/>
                <a:gdLst>
                  <a:gd name="connsiteX0" fmla="*/ 444500 w 673100"/>
                  <a:gd name="connsiteY0" fmla="*/ 0 h 1047750"/>
                  <a:gd name="connsiteX1" fmla="*/ 450850 w 673100"/>
                  <a:gd name="connsiteY1" fmla="*/ 120650 h 1047750"/>
                  <a:gd name="connsiteX2" fmla="*/ 400050 w 673100"/>
                  <a:gd name="connsiteY2" fmla="*/ 279400 h 1047750"/>
                  <a:gd name="connsiteX3" fmla="*/ 304800 w 673100"/>
                  <a:gd name="connsiteY3" fmla="*/ 387350 h 1047750"/>
                  <a:gd name="connsiteX4" fmla="*/ 298450 w 673100"/>
                  <a:gd name="connsiteY4" fmla="*/ 425450 h 1047750"/>
                  <a:gd name="connsiteX5" fmla="*/ 57150 w 673100"/>
                  <a:gd name="connsiteY5" fmla="*/ 520700 h 1047750"/>
                  <a:gd name="connsiteX6" fmla="*/ 57150 w 673100"/>
                  <a:gd name="connsiteY6" fmla="*/ 603250 h 1047750"/>
                  <a:gd name="connsiteX7" fmla="*/ 38100 w 673100"/>
                  <a:gd name="connsiteY7" fmla="*/ 660400 h 1047750"/>
                  <a:gd name="connsiteX8" fmla="*/ 25400 w 673100"/>
                  <a:gd name="connsiteY8" fmla="*/ 774700 h 1047750"/>
                  <a:gd name="connsiteX9" fmla="*/ 6350 w 673100"/>
                  <a:gd name="connsiteY9" fmla="*/ 838200 h 1047750"/>
                  <a:gd name="connsiteX10" fmla="*/ 0 w 673100"/>
                  <a:gd name="connsiteY10" fmla="*/ 933450 h 1047750"/>
                  <a:gd name="connsiteX11" fmla="*/ 76200 w 673100"/>
                  <a:gd name="connsiteY11" fmla="*/ 933450 h 1047750"/>
                  <a:gd name="connsiteX12" fmla="*/ 107950 w 673100"/>
                  <a:gd name="connsiteY12" fmla="*/ 1003300 h 1047750"/>
                  <a:gd name="connsiteX13" fmla="*/ 165100 w 673100"/>
                  <a:gd name="connsiteY13" fmla="*/ 958850 h 1047750"/>
                  <a:gd name="connsiteX14" fmla="*/ 203200 w 673100"/>
                  <a:gd name="connsiteY14" fmla="*/ 996950 h 1047750"/>
                  <a:gd name="connsiteX15" fmla="*/ 285750 w 673100"/>
                  <a:gd name="connsiteY15" fmla="*/ 1047750 h 1047750"/>
                  <a:gd name="connsiteX16" fmla="*/ 590550 w 673100"/>
                  <a:gd name="connsiteY16" fmla="*/ 749300 h 1047750"/>
                  <a:gd name="connsiteX17" fmla="*/ 660400 w 673100"/>
                  <a:gd name="connsiteY17" fmla="*/ 749300 h 1047750"/>
                  <a:gd name="connsiteX18" fmla="*/ 660400 w 673100"/>
                  <a:gd name="connsiteY18" fmla="*/ 635000 h 1047750"/>
                  <a:gd name="connsiteX19" fmla="*/ 641350 w 673100"/>
                  <a:gd name="connsiteY19" fmla="*/ 546100 h 1047750"/>
                  <a:gd name="connsiteX20" fmla="*/ 673100 w 673100"/>
                  <a:gd name="connsiteY20" fmla="*/ 406400 h 1047750"/>
                  <a:gd name="connsiteX21" fmla="*/ 673100 w 673100"/>
                  <a:gd name="connsiteY21" fmla="*/ 406400 h 1047750"/>
                  <a:gd name="connsiteX22" fmla="*/ 628650 w 673100"/>
                  <a:gd name="connsiteY22" fmla="*/ 317500 h 1047750"/>
                  <a:gd name="connsiteX23" fmla="*/ 628650 w 673100"/>
                  <a:gd name="connsiteY23" fmla="*/ 247650 h 1047750"/>
                  <a:gd name="connsiteX24" fmla="*/ 577850 w 673100"/>
                  <a:gd name="connsiteY24" fmla="*/ 247650 h 1047750"/>
                  <a:gd name="connsiteX25" fmla="*/ 488950 w 673100"/>
                  <a:gd name="connsiteY25" fmla="*/ 82550 h 1047750"/>
                  <a:gd name="connsiteX26" fmla="*/ 444500 w 673100"/>
                  <a:gd name="connsiteY26" fmla="*/ 0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3100" h="1047750">
                    <a:moveTo>
                      <a:pt x="444500" y="0"/>
                    </a:moveTo>
                    <a:lnTo>
                      <a:pt x="450850" y="120650"/>
                    </a:lnTo>
                    <a:lnTo>
                      <a:pt x="400050" y="279400"/>
                    </a:lnTo>
                    <a:lnTo>
                      <a:pt x="304800" y="387350"/>
                    </a:lnTo>
                    <a:lnTo>
                      <a:pt x="298450" y="425450"/>
                    </a:lnTo>
                    <a:lnTo>
                      <a:pt x="57150" y="520700"/>
                    </a:lnTo>
                    <a:lnTo>
                      <a:pt x="57150" y="603250"/>
                    </a:lnTo>
                    <a:lnTo>
                      <a:pt x="38100" y="660400"/>
                    </a:lnTo>
                    <a:lnTo>
                      <a:pt x="25400" y="774700"/>
                    </a:lnTo>
                    <a:lnTo>
                      <a:pt x="6350" y="838200"/>
                    </a:lnTo>
                    <a:lnTo>
                      <a:pt x="0" y="933450"/>
                    </a:lnTo>
                    <a:lnTo>
                      <a:pt x="76200" y="933450"/>
                    </a:lnTo>
                    <a:lnTo>
                      <a:pt x="107950" y="1003300"/>
                    </a:lnTo>
                    <a:lnTo>
                      <a:pt x="165100" y="958850"/>
                    </a:lnTo>
                    <a:lnTo>
                      <a:pt x="203200" y="996950"/>
                    </a:lnTo>
                    <a:lnTo>
                      <a:pt x="285750" y="1047750"/>
                    </a:lnTo>
                    <a:lnTo>
                      <a:pt x="590550" y="749300"/>
                    </a:lnTo>
                    <a:lnTo>
                      <a:pt x="660400" y="749300"/>
                    </a:lnTo>
                    <a:lnTo>
                      <a:pt x="660400" y="635000"/>
                    </a:lnTo>
                    <a:lnTo>
                      <a:pt x="641350" y="546100"/>
                    </a:lnTo>
                    <a:lnTo>
                      <a:pt x="673100" y="406400"/>
                    </a:lnTo>
                    <a:lnTo>
                      <a:pt x="673100" y="406400"/>
                    </a:lnTo>
                    <a:lnTo>
                      <a:pt x="628650" y="317500"/>
                    </a:lnTo>
                    <a:lnTo>
                      <a:pt x="628650" y="247650"/>
                    </a:lnTo>
                    <a:lnTo>
                      <a:pt x="577850" y="247650"/>
                    </a:lnTo>
                    <a:lnTo>
                      <a:pt x="488950" y="82550"/>
                    </a:lnTo>
                    <a:lnTo>
                      <a:pt x="44450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Forma libre 50">
                <a:extLst>
                  <a:ext uri="{FF2B5EF4-FFF2-40B4-BE49-F238E27FC236}">
                    <a16:creationId xmlns:a16="http://schemas.microsoft.com/office/drawing/2014/main" id="{87CE1727-FB1F-4C14-A077-A3978987B0AA}"/>
                  </a:ext>
                </a:extLst>
              </p:cNvPr>
              <p:cNvSpPr/>
              <p:nvPr/>
            </p:nvSpPr>
            <p:spPr bwMode="auto">
              <a:xfrm>
                <a:off x="8357365" y="2939356"/>
                <a:ext cx="744994" cy="393669"/>
              </a:xfrm>
              <a:custGeom>
                <a:avLst/>
                <a:gdLst>
                  <a:gd name="connsiteX0" fmla="*/ 276225 w 819150"/>
                  <a:gd name="connsiteY0" fmla="*/ 9525 h 428625"/>
                  <a:gd name="connsiteX1" fmla="*/ 241300 w 819150"/>
                  <a:gd name="connsiteY1" fmla="*/ 28575 h 428625"/>
                  <a:gd name="connsiteX2" fmla="*/ 200025 w 819150"/>
                  <a:gd name="connsiteY2" fmla="*/ 88900 h 428625"/>
                  <a:gd name="connsiteX3" fmla="*/ 133350 w 819150"/>
                  <a:gd name="connsiteY3" fmla="*/ 73025 h 428625"/>
                  <a:gd name="connsiteX4" fmla="*/ 0 w 819150"/>
                  <a:gd name="connsiteY4" fmla="*/ 193675 h 428625"/>
                  <a:gd name="connsiteX5" fmla="*/ 12700 w 819150"/>
                  <a:gd name="connsiteY5" fmla="*/ 222250 h 428625"/>
                  <a:gd name="connsiteX6" fmla="*/ 28575 w 819150"/>
                  <a:gd name="connsiteY6" fmla="*/ 269875 h 428625"/>
                  <a:gd name="connsiteX7" fmla="*/ 130175 w 819150"/>
                  <a:gd name="connsiteY7" fmla="*/ 254000 h 428625"/>
                  <a:gd name="connsiteX8" fmla="*/ 193675 w 819150"/>
                  <a:gd name="connsiteY8" fmla="*/ 276225 h 428625"/>
                  <a:gd name="connsiteX9" fmla="*/ 276225 w 819150"/>
                  <a:gd name="connsiteY9" fmla="*/ 346075 h 428625"/>
                  <a:gd name="connsiteX10" fmla="*/ 374650 w 819150"/>
                  <a:gd name="connsiteY10" fmla="*/ 342900 h 428625"/>
                  <a:gd name="connsiteX11" fmla="*/ 469900 w 819150"/>
                  <a:gd name="connsiteY11" fmla="*/ 381000 h 428625"/>
                  <a:gd name="connsiteX12" fmla="*/ 527050 w 819150"/>
                  <a:gd name="connsiteY12" fmla="*/ 428625 h 428625"/>
                  <a:gd name="connsiteX13" fmla="*/ 612775 w 819150"/>
                  <a:gd name="connsiteY13" fmla="*/ 419100 h 428625"/>
                  <a:gd name="connsiteX14" fmla="*/ 736600 w 819150"/>
                  <a:gd name="connsiteY14" fmla="*/ 415925 h 428625"/>
                  <a:gd name="connsiteX15" fmla="*/ 809625 w 819150"/>
                  <a:gd name="connsiteY15" fmla="*/ 377825 h 428625"/>
                  <a:gd name="connsiteX16" fmla="*/ 819150 w 819150"/>
                  <a:gd name="connsiteY16" fmla="*/ 352425 h 428625"/>
                  <a:gd name="connsiteX17" fmla="*/ 768350 w 819150"/>
                  <a:gd name="connsiteY17" fmla="*/ 327025 h 428625"/>
                  <a:gd name="connsiteX18" fmla="*/ 730250 w 819150"/>
                  <a:gd name="connsiteY18" fmla="*/ 288925 h 428625"/>
                  <a:gd name="connsiteX19" fmla="*/ 762000 w 819150"/>
                  <a:gd name="connsiteY19" fmla="*/ 206375 h 428625"/>
                  <a:gd name="connsiteX20" fmla="*/ 771525 w 819150"/>
                  <a:gd name="connsiteY20" fmla="*/ 127000 h 428625"/>
                  <a:gd name="connsiteX21" fmla="*/ 727075 w 819150"/>
                  <a:gd name="connsiteY21" fmla="*/ 92075 h 428625"/>
                  <a:gd name="connsiteX22" fmla="*/ 631825 w 819150"/>
                  <a:gd name="connsiteY22" fmla="*/ 50800 h 428625"/>
                  <a:gd name="connsiteX23" fmla="*/ 574675 w 819150"/>
                  <a:gd name="connsiteY23" fmla="*/ 25400 h 428625"/>
                  <a:gd name="connsiteX24" fmla="*/ 469900 w 819150"/>
                  <a:gd name="connsiteY24" fmla="*/ 25400 h 428625"/>
                  <a:gd name="connsiteX25" fmla="*/ 434975 w 819150"/>
                  <a:gd name="connsiteY25" fmla="*/ 0 h 428625"/>
                  <a:gd name="connsiteX26" fmla="*/ 276225 w 819150"/>
                  <a:gd name="connsiteY26" fmla="*/ 9525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19150" h="428625">
                    <a:moveTo>
                      <a:pt x="276225" y="9525"/>
                    </a:moveTo>
                    <a:lnTo>
                      <a:pt x="241300" y="28575"/>
                    </a:lnTo>
                    <a:lnTo>
                      <a:pt x="200025" y="88900"/>
                    </a:lnTo>
                    <a:lnTo>
                      <a:pt x="133350" y="73025"/>
                    </a:lnTo>
                    <a:lnTo>
                      <a:pt x="0" y="193675"/>
                    </a:lnTo>
                    <a:lnTo>
                      <a:pt x="12700" y="222250"/>
                    </a:lnTo>
                    <a:lnTo>
                      <a:pt x="28575" y="269875"/>
                    </a:lnTo>
                    <a:lnTo>
                      <a:pt x="130175" y="254000"/>
                    </a:lnTo>
                    <a:lnTo>
                      <a:pt x="193675" y="276225"/>
                    </a:lnTo>
                    <a:lnTo>
                      <a:pt x="276225" y="346075"/>
                    </a:lnTo>
                    <a:lnTo>
                      <a:pt x="374650" y="342900"/>
                    </a:lnTo>
                    <a:lnTo>
                      <a:pt x="469900" y="381000"/>
                    </a:lnTo>
                    <a:lnTo>
                      <a:pt x="527050" y="428625"/>
                    </a:lnTo>
                    <a:lnTo>
                      <a:pt x="612775" y="419100"/>
                    </a:lnTo>
                    <a:lnTo>
                      <a:pt x="736600" y="415925"/>
                    </a:lnTo>
                    <a:lnTo>
                      <a:pt x="809625" y="377825"/>
                    </a:lnTo>
                    <a:lnTo>
                      <a:pt x="819150" y="352425"/>
                    </a:lnTo>
                    <a:lnTo>
                      <a:pt x="768350" y="327025"/>
                    </a:lnTo>
                    <a:lnTo>
                      <a:pt x="730250" y="288925"/>
                    </a:lnTo>
                    <a:lnTo>
                      <a:pt x="762000" y="206375"/>
                    </a:lnTo>
                    <a:lnTo>
                      <a:pt x="771525" y="127000"/>
                    </a:lnTo>
                    <a:lnTo>
                      <a:pt x="727075" y="92075"/>
                    </a:lnTo>
                    <a:lnTo>
                      <a:pt x="631825" y="50800"/>
                    </a:lnTo>
                    <a:lnTo>
                      <a:pt x="574675" y="25400"/>
                    </a:lnTo>
                    <a:lnTo>
                      <a:pt x="469900" y="25400"/>
                    </a:lnTo>
                    <a:lnTo>
                      <a:pt x="434975" y="0"/>
                    </a:lnTo>
                    <a:lnTo>
                      <a:pt x="276225" y="9525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Forma libre 51">
                <a:extLst>
                  <a:ext uri="{FF2B5EF4-FFF2-40B4-BE49-F238E27FC236}">
                    <a16:creationId xmlns:a16="http://schemas.microsoft.com/office/drawing/2014/main" id="{6B165D22-C9E3-4719-87D5-1AB58F5CF382}"/>
                  </a:ext>
                </a:extLst>
              </p:cNvPr>
              <p:cNvSpPr/>
              <p:nvPr/>
            </p:nvSpPr>
            <p:spPr bwMode="auto">
              <a:xfrm>
                <a:off x="8091960" y="3204401"/>
                <a:ext cx="526153" cy="311819"/>
              </a:xfrm>
              <a:custGeom>
                <a:avLst/>
                <a:gdLst>
                  <a:gd name="connsiteX0" fmla="*/ 441325 w 577850"/>
                  <a:gd name="connsiteY0" fmla="*/ 9525 h 342900"/>
                  <a:gd name="connsiteX1" fmla="*/ 387350 w 577850"/>
                  <a:gd name="connsiteY1" fmla="*/ 19050 h 342900"/>
                  <a:gd name="connsiteX2" fmla="*/ 365125 w 577850"/>
                  <a:gd name="connsiteY2" fmla="*/ 6350 h 342900"/>
                  <a:gd name="connsiteX3" fmla="*/ 336550 w 577850"/>
                  <a:gd name="connsiteY3" fmla="*/ 12700 h 342900"/>
                  <a:gd name="connsiteX4" fmla="*/ 285750 w 577850"/>
                  <a:gd name="connsiteY4" fmla="*/ 15875 h 342900"/>
                  <a:gd name="connsiteX5" fmla="*/ 222250 w 577850"/>
                  <a:gd name="connsiteY5" fmla="*/ 0 h 342900"/>
                  <a:gd name="connsiteX6" fmla="*/ 174625 w 577850"/>
                  <a:gd name="connsiteY6" fmla="*/ 15875 h 342900"/>
                  <a:gd name="connsiteX7" fmla="*/ 98425 w 577850"/>
                  <a:gd name="connsiteY7" fmla="*/ 12700 h 342900"/>
                  <a:gd name="connsiteX8" fmla="*/ 38100 w 577850"/>
                  <a:gd name="connsiteY8" fmla="*/ 41275 h 342900"/>
                  <a:gd name="connsiteX9" fmla="*/ 0 w 577850"/>
                  <a:gd name="connsiteY9" fmla="*/ 47625 h 342900"/>
                  <a:gd name="connsiteX10" fmla="*/ 3175 w 577850"/>
                  <a:gd name="connsiteY10" fmla="*/ 66675 h 342900"/>
                  <a:gd name="connsiteX11" fmla="*/ 136525 w 577850"/>
                  <a:gd name="connsiteY11" fmla="*/ 130175 h 342900"/>
                  <a:gd name="connsiteX12" fmla="*/ 200025 w 577850"/>
                  <a:gd name="connsiteY12" fmla="*/ 200025 h 342900"/>
                  <a:gd name="connsiteX13" fmla="*/ 244475 w 577850"/>
                  <a:gd name="connsiteY13" fmla="*/ 244475 h 342900"/>
                  <a:gd name="connsiteX14" fmla="*/ 339725 w 577850"/>
                  <a:gd name="connsiteY14" fmla="*/ 276225 h 342900"/>
                  <a:gd name="connsiteX15" fmla="*/ 447675 w 577850"/>
                  <a:gd name="connsiteY15" fmla="*/ 288925 h 342900"/>
                  <a:gd name="connsiteX16" fmla="*/ 523875 w 577850"/>
                  <a:gd name="connsiteY16" fmla="*/ 342900 h 342900"/>
                  <a:gd name="connsiteX17" fmla="*/ 577850 w 577850"/>
                  <a:gd name="connsiteY17" fmla="*/ 292100 h 342900"/>
                  <a:gd name="connsiteX18" fmla="*/ 539750 w 577850"/>
                  <a:gd name="connsiteY18" fmla="*/ 177800 h 342900"/>
                  <a:gd name="connsiteX19" fmla="*/ 527050 w 577850"/>
                  <a:gd name="connsiteY19" fmla="*/ 85725 h 342900"/>
                  <a:gd name="connsiteX20" fmla="*/ 504825 w 577850"/>
                  <a:gd name="connsiteY20" fmla="*/ 47625 h 342900"/>
                  <a:gd name="connsiteX21" fmla="*/ 441325 w 577850"/>
                  <a:gd name="connsiteY21" fmla="*/ 952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77850" h="342900">
                    <a:moveTo>
                      <a:pt x="441325" y="9525"/>
                    </a:moveTo>
                    <a:lnTo>
                      <a:pt x="387350" y="19050"/>
                    </a:lnTo>
                    <a:lnTo>
                      <a:pt x="365125" y="6350"/>
                    </a:lnTo>
                    <a:lnTo>
                      <a:pt x="336550" y="12700"/>
                    </a:lnTo>
                    <a:lnTo>
                      <a:pt x="285750" y="15875"/>
                    </a:lnTo>
                    <a:lnTo>
                      <a:pt x="222250" y="0"/>
                    </a:lnTo>
                    <a:lnTo>
                      <a:pt x="174625" y="15875"/>
                    </a:lnTo>
                    <a:lnTo>
                      <a:pt x="98425" y="12700"/>
                    </a:lnTo>
                    <a:lnTo>
                      <a:pt x="38100" y="41275"/>
                    </a:lnTo>
                    <a:lnTo>
                      <a:pt x="0" y="47625"/>
                    </a:lnTo>
                    <a:lnTo>
                      <a:pt x="3175" y="66675"/>
                    </a:lnTo>
                    <a:lnTo>
                      <a:pt x="136525" y="130175"/>
                    </a:lnTo>
                    <a:lnTo>
                      <a:pt x="200025" y="200025"/>
                    </a:lnTo>
                    <a:lnTo>
                      <a:pt x="244475" y="244475"/>
                    </a:lnTo>
                    <a:lnTo>
                      <a:pt x="339725" y="276225"/>
                    </a:lnTo>
                    <a:lnTo>
                      <a:pt x="447675" y="288925"/>
                    </a:lnTo>
                    <a:lnTo>
                      <a:pt x="523875" y="342900"/>
                    </a:lnTo>
                    <a:lnTo>
                      <a:pt x="577850" y="292100"/>
                    </a:lnTo>
                    <a:lnTo>
                      <a:pt x="539750" y="177800"/>
                    </a:lnTo>
                    <a:lnTo>
                      <a:pt x="527050" y="85725"/>
                    </a:lnTo>
                    <a:lnTo>
                      <a:pt x="504825" y="47625"/>
                    </a:lnTo>
                    <a:lnTo>
                      <a:pt x="441325" y="9525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Forma libre 52">
                <a:extLst>
                  <a:ext uri="{FF2B5EF4-FFF2-40B4-BE49-F238E27FC236}">
                    <a16:creationId xmlns:a16="http://schemas.microsoft.com/office/drawing/2014/main" id="{9BB491E8-001E-45CE-B10D-89AB5A4DDB21}"/>
                  </a:ext>
                </a:extLst>
              </p:cNvPr>
              <p:cNvSpPr/>
              <p:nvPr/>
            </p:nvSpPr>
            <p:spPr bwMode="auto">
              <a:xfrm>
                <a:off x="8022118" y="3313538"/>
                <a:ext cx="279373" cy="401466"/>
              </a:xfrm>
              <a:custGeom>
                <a:avLst/>
                <a:gdLst>
                  <a:gd name="connsiteX0" fmla="*/ 95250 w 307975"/>
                  <a:gd name="connsiteY0" fmla="*/ 0 h 441325"/>
                  <a:gd name="connsiteX1" fmla="*/ 184150 w 307975"/>
                  <a:gd name="connsiteY1" fmla="*/ 28575 h 441325"/>
                  <a:gd name="connsiteX2" fmla="*/ 222250 w 307975"/>
                  <a:gd name="connsiteY2" fmla="*/ 63500 h 441325"/>
                  <a:gd name="connsiteX3" fmla="*/ 238125 w 307975"/>
                  <a:gd name="connsiteY3" fmla="*/ 95250 h 441325"/>
                  <a:gd name="connsiteX4" fmla="*/ 307975 w 307975"/>
                  <a:gd name="connsiteY4" fmla="*/ 152400 h 441325"/>
                  <a:gd name="connsiteX5" fmla="*/ 273050 w 307975"/>
                  <a:gd name="connsiteY5" fmla="*/ 165100 h 441325"/>
                  <a:gd name="connsiteX6" fmla="*/ 247650 w 307975"/>
                  <a:gd name="connsiteY6" fmla="*/ 238125 h 441325"/>
                  <a:gd name="connsiteX7" fmla="*/ 222250 w 307975"/>
                  <a:gd name="connsiteY7" fmla="*/ 342900 h 441325"/>
                  <a:gd name="connsiteX8" fmla="*/ 234950 w 307975"/>
                  <a:gd name="connsiteY8" fmla="*/ 390525 h 441325"/>
                  <a:gd name="connsiteX9" fmla="*/ 228600 w 307975"/>
                  <a:gd name="connsiteY9" fmla="*/ 441325 h 441325"/>
                  <a:gd name="connsiteX10" fmla="*/ 133350 w 307975"/>
                  <a:gd name="connsiteY10" fmla="*/ 441325 h 441325"/>
                  <a:gd name="connsiteX11" fmla="*/ 41275 w 307975"/>
                  <a:gd name="connsiteY11" fmla="*/ 403225 h 441325"/>
                  <a:gd name="connsiteX12" fmla="*/ 34925 w 307975"/>
                  <a:gd name="connsiteY12" fmla="*/ 285750 h 441325"/>
                  <a:gd name="connsiteX13" fmla="*/ 0 w 307975"/>
                  <a:gd name="connsiteY13" fmla="*/ 247650 h 441325"/>
                  <a:gd name="connsiteX14" fmla="*/ 104775 w 307975"/>
                  <a:gd name="connsiteY14" fmla="*/ 168275 h 441325"/>
                  <a:gd name="connsiteX15" fmla="*/ 95250 w 307975"/>
                  <a:gd name="connsiteY15" fmla="*/ 0 h 44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7975" h="441325">
                    <a:moveTo>
                      <a:pt x="95250" y="0"/>
                    </a:moveTo>
                    <a:lnTo>
                      <a:pt x="184150" y="28575"/>
                    </a:lnTo>
                    <a:lnTo>
                      <a:pt x="222250" y="63500"/>
                    </a:lnTo>
                    <a:lnTo>
                      <a:pt x="238125" y="95250"/>
                    </a:lnTo>
                    <a:lnTo>
                      <a:pt x="307975" y="152400"/>
                    </a:lnTo>
                    <a:lnTo>
                      <a:pt x="273050" y="165100"/>
                    </a:lnTo>
                    <a:lnTo>
                      <a:pt x="247650" y="238125"/>
                    </a:lnTo>
                    <a:lnTo>
                      <a:pt x="222250" y="342900"/>
                    </a:lnTo>
                    <a:lnTo>
                      <a:pt x="234950" y="390525"/>
                    </a:lnTo>
                    <a:lnTo>
                      <a:pt x="228600" y="441325"/>
                    </a:lnTo>
                    <a:lnTo>
                      <a:pt x="133350" y="441325"/>
                    </a:lnTo>
                    <a:lnTo>
                      <a:pt x="41275" y="403225"/>
                    </a:lnTo>
                    <a:lnTo>
                      <a:pt x="34925" y="285750"/>
                    </a:lnTo>
                    <a:lnTo>
                      <a:pt x="0" y="247650"/>
                    </a:lnTo>
                    <a:lnTo>
                      <a:pt x="104775" y="168275"/>
                    </a:lnTo>
                    <a:cubicBezTo>
                      <a:pt x="105833" y="113242"/>
                      <a:pt x="106892" y="58208"/>
                      <a:pt x="95250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Forma libre 53">
                <a:extLst>
                  <a:ext uri="{FF2B5EF4-FFF2-40B4-BE49-F238E27FC236}">
                    <a16:creationId xmlns:a16="http://schemas.microsoft.com/office/drawing/2014/main" id="{26D1AD27-48B0-426C-87F9-F6EEFE11ADD9}"/>
                  </a:ext>
                </a:extLst>
              </p:cNvPr>
              <p:cNvSpPr/>
              <p:nvPr/>
            </p:nvSpPr>
            <p:spPr bwMode="auto">
              <a:xfrm>
                <a:off x="7663588" y="3512321"/>
                <a:ext cx="833463" cy="569069"/>
              </a:xfrm>
              <a:custGeom>
                <a:avLst/>
                <a:gdLst>
                  <a:gd name="connsiteX0" fmla="*/ 352425 w 914400"/>
                  <a:gd name="connsiteY0" fmla="*/ 34925 h 625475"/>
                  <a:gd name="connsiteX1" fmla="*/ 304800 w 914400"/>
                  <a:gd name="connsiteY1" fmla="*/ 60325 h 625475"/>
                  <a:gd name="connsiteX2" fmla="*/ 244475 w 914400"/>
                  <a:gd name="connsiteY2" fmla="*/ 28575 h 625475"/>
                  <a:gd name="connsiteX3" fmla="*/ 222250 w 914400"/>
                  <a:gd name="connsiteY3" fmla="*/ 0 h 625475"/>
                  <a:gd name="connsiteX4" fmla="*/ 193675 w 914400"/>
                  <a:gd name="connsiteY4" fmla="*/ 38100 h 625475"/>
                  <a:gd name="connsiteX5" fmla="*/ 200025 w 914400"/>
                  <a:gd name="connsiteY5" fmla="*/ 127000 h 625475"/>
                  <a:gd name="connsiteX6" fmla="*/ 193675 w 914400"/>
                  <a:gd name="connsiteY6" fmla="*/ 171450 h 625475"/>
                  <a:gd name="connsiteX7" fmla="*/ 171450 w 914400"/>
                  <a:gd name="connsiteY7" fmla="*/ 187325 h 625475"/>
                  <a:gd name="connsiteX8" fmla="*/ 193675 w 914400"/>
                  <a:gd name="connsiteY8" fmla="*/ 238125 h 625475"/>
                  <a:gd name="connsiteX9" fmla="*/ 165100 w 914400"/>
                  <a:gd name="connsiteY9" fmla="*/ 295275 h 625475"/>
                  <a:gd name="connsiteX10" fmla="*/ 79375 w 914400"/>
                  <a:gd name="connsiteY10" fmla="*/ 292100 h 625475"/>
                  <a:gd name="connsiteX11" fmla="*/ 6350 w 914400"/>
                  <a:gd name="connsiteY11" fmla="*/ 263525 h 625475"/>
                  <a:gd name="connsiteX12" fmla="*/ 0 w 914400"/>
                  <a:gd name="connsiteY12" fmla="*/ 330200 h 625475"/>
                  <a:gd name="connsiteX13" fmla="*/ 63500 w 914400"/>
                  <a:gd name="connsiteY13" fmla="*/ 355600 h 625475"/>
                  <a:gd name="connsiteX14" fmla="*/ 85725 w 914400"/>
                  <a:gd name="connsiteY14" fmla="*/ 428625 h 625475"/>
                  <a:gd name="connsiteX15" fmla="*/ 117475 w 914400"/>
                  <a:gd name="connsiteY15" fmla="*/ 438150 h 625475"/>
                  <a:gd name="connsiteX16" fmla="*/ 177800 w 914400"/>
                  <a:gd name="connsiteY16" fmla="*/ 454025 h 625475"/>
                  <a:gd name="connsiteX17" fmla="*/ 206375 w 914400"/>
                  <a:gd name="connsiteY17" fmla="*/ 431800 h 625475"/>
                  <a:gd name="connsiteX18" fmla="*/ 257175 w 914400"/>
                  <a:gd name="connsiteY18" fmla="*/ 447675 h 625475"/>
                  <a:gd name="connsiteX19" fmla="*/ 317500 w 914400"/>
                  <a:gd name="connsiteY19" fmla="*/ 447675 h 625475"/>
                  <a:gd name="connsiteX20" fmla="*/ 406400 w 914400"/>
                  <a:gd name="connsiteY20" fmla="*/ 482600 h 625475"/>
                  <a:gd name="connsiteX21" fmla="*/ 425450 w 914400"/>
                  <a:gd name="connsiteY21" fmla="*/ 549275 h 625475"/>
                  <a:gd name="connsiteX22" fmla="*/ 568325 w 914400"/>
                  <a:gd name="connsiteY22" fmla="*/ 571500 h 625475"/>
                  <a:gd name="connsiteX23" fmla="*/ 590550 w 914400"/>
                  <a:gd name="connsiteY23" fmla="*/ 625475 h 625475"/>
                  <a:gd name="connsiteX24" fmla="*/ 708025 w 914400"/>
                  <a:gd name="connsiteY24" fmla="*/ 549275 h 625475"/>
                  <a:gd name="connsiteX25" fmla="*/ 819150 w 914400"/>
                  <a:gd name="connsiteY25" fmla="*/ 561975 h 625475"/>
                  <a:gd name="connsiteX26" fmla="*/ 914400 w 914400"/>
                  <a:gd name="connsiteY26" fmla="*/ 517525 h 625475"/>
                  <a:gd name="connsiteX27" fmla="*/ 847725 w 914400"/>
                  <a:gd name="connsiteY27" fmla="*/ 488950 h 625475"/>
                  <a:gd name="connsiteX28" fmla="*/ 784225 w 914400"/>
                  <a:gd name="connsiteY28" fmla="*/ 447675 h 625475"/>
                  <a:gd name="connsiteX29" fmla="*/ 704850 w 914400"/>
                  <a:gd name="connsiteY29" fmla="*/ 412750 h 625475"/>
                  <a:gd name="connsiteX30" fmla="*/ 654050 w 914400"/>
                  <a:gd name="connsiteY30" fmla="*/ 358775 h 625475"/>
                  <a:gd name="connsiteX31" fmla="*/ 660400 w 914400"/>
                  <a:gd name="connsiteY31" fmla="*/ 295275 h 625475"/>
                  <a:gd name="connsiteX32" fmla="*/ 552450 w 914400"/>
                  <a:gd name="connsiteY32" fmla="*/ 263525 h 625475"/>
                  <a:gd name="connsiteX33" fmla="*/ 466725 w 914400"/>
                  <a:gd name="connsiteY33" fmla="*/ 254000 h 625475"/>
                  <a:gd name="connsiteX34" fmla="*/ 419100 w 914400"/>
                  <a:gd name="connsiteY34" fmla="*/ 212725 h 625475"/>
                  <a:gd name="connsiteX35" fmla="*/ 403225 w 914400"/>
                  <a:gd name="connsiteY35" fmla="*/ 127000 h 625475"/>
                  <a:gd name="connsiteX36" fmla="*/ 409575 w 914400"/>
                  <a:gd name="connsiteY36" fmla="*/ 76200 h 625475"/>
                  <a:gd name="connsiteX37" fmla="*/ 352425 w 914400"/>
                  <a:gd name="connsiteY37" fmla="*/ 34925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14400" h="625475">
                    <a:moveTo>
                      <a:pt x="352425" y="34925"/>
                    </a:moveTo>
                    <a:lnTo>
                      <a:pt x="304800" y="60325"/>
                    </a:lnTo>
                    <a:lnTo>
                      <a:pt x="244475" y="28575"/>
                    </a:lnTo>
                    <a:lnTo>
                      <a:pt x="222250" y="0"/>
                    </a:lnTo>
                    <a:lnTo>
                      <a:pt x="193675" y="38100"/>
                    </a:lnTo>
                    <a:lnTo>
                      <a:pt x="200025" y="127000"/>
                    </a:lnTo>
                    <a:lnTo>
                      <a:pt x="193675" y="171450"/>
                    </a:lnTo>
                    <a:lnTo>
                      <a:pt x="171450" y="187325"/>
                    </a:lnTo>
                    <a:lnTo>
                      <a:pt x="193675" y="238125"/>
                    </a:lnTo>
                    <a:lnTo>
                      <a:pt x="165100" y="295275"/>
                    </a:lnTo>
                    <a:lnTo>
                      <a:pt x="79375" y="292100"/>
                    </a:lnTo>
                    <a:lnTo>
                      <a:pt x="6350" y="263525"/>
                    </a:lnTo>
                    <a:lnTo>
                      <a:pt x="0" y="330200"/>
                    </a:lnTo>
                    <a:lnTo>
                      <a:pt x="63500" y="355600"/>
                    </a:lnTo>
                    <a:lnTo>
                      <a:pt x="85725" y="428625"/>
                    </a:lnTo>
                    <a:lnTo>
                      <a:pt x="117475" y="438150"/>
                    </a:lnTo>
                    <a:lnTo>
                      <a:pt x="177800" y="454025"/>
                    </a:lnTo>
                    <a:lnTo>
                      <a:pt x="206375" y="431800"/>
                    </a:lnTo>
                    <a:lnTo>
                      <a:pt x="257175" y="447675"/>
                    </a:lnTo>
                    <a:lnTo>
                      <a:pt x="317500" y="447675"/>
                    </a:lnTo>
                    <a:lnTo>
                      <a:pt x="406400" y="482600"/>
                    </a:lnTo>
                    <a:lnTo>
                      <a:pt x="425450" y="549275"/>
                    </a:lnTo>
                    <a:lnTo>
                      <a:pt x="568325" y="571500"/>
                    </a:lnTo>
                    <a:lnTo>
                      <a:pt x="590550" y="625475"/>
                    </a:lnTo>
                    <a:lnTo>
                      <a:pt x="708025" y="549275"/>
                    </a:lnTo>
                    <a:lnTo>
                      <a:pt x="819150" y="561975"/>
                    </a:lnTo>
                    <a:lnTo>
                      <a:pt x="914400" y="517525"/>
                    </a:lnTo>
                    <a:lnTo>
                      <a:pt x="847725" y="488950"/>
                    </a:lnTo>
                    <a:lnTo>
                      <a:pt x="784225" y="447675"/>
                    </a:lnTo>
                    <a:lnTo>
                      <a:pt x="704850" y="412750"/>
                    </a:lnTo>
                    <a:lnTo>
                      <a:pt x="654050" y="358775"/>
                    </a:lnTo>
                    <a:lnTo>
                      <a:pt x="660400" y="295275"/>
                    </a:lnTo>
                    <a:lnTo>
                      <a:pt x="552450" y="263525"/>
                    </a:lnTo>
                    <a:lnTo>
                      <a:pt x="466725" y="254000"/>
                    </a:lnTo>
                    <a:lnTo>
                      <a:pt x="419100" y="212725"/>
                    </a:lnTo>
                    <a:lnTo>
                      <a:pt x="403225" y="127000"/>
                    </a:lnTo>
                    <a:lnTo>
                      <a:pt x="409575" y="76200"/>
                    </a:lnTo>
                    <a:lnTo>
                      <a:pt x="352425" y="34925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Forma libre 54">
                <a:extLst>
                  <a:ext uri="{FF2B5EF4-FFF2-40B4-BE49-F238E27FC236}">
                    <a16:creationId xmlns:a16="http://schemas.microsoft.com/office/drawing/2014/main" id="{DE1FD59B-DB9E-4FDA-B3F5-B201227F1633}"/>
                  </a:ext>
                </a:extLst>
              </p:cNvPr>
              <p:cNvSpPr/>
              <p:nvPr/>
            </p:nvSpPr>
            <p:spPr bwMode="auto">
              <a:xfrm>
                <a:off x="8897486" y="3317435"/>
                <a:ext cx="493558" cy="444341"/>
              </a:xfrm>
              <a:custGeom>
                <a:avLst/>
                <a:gdLst>
                  <a:gd name="connsiteX0" fmla="*/ 0 w 539750"/>
                  <a:gd name="connsiteY0" fmla="*/ 34925 h 488950"/>
                  <a:gd name="connsiteX1" fmla="*/ 123825 w 539750"/>
                  <a:gd name="connsiteY1" fmla="*/ 34925 h 488950"/>
                  <a:gd name="connsiteX2" fmla="*/ 234950 w 539750"/>
                  <a:gd name="connsiteY2" fmla="*/ 0 h 488950"/>
                  <a:gd name="connsiteX3" fmla="*/ 295275 w 539750"/>
                  <a:gd name="connsiteY3" fmla="*/ 31750 h 488950"/>
                  <a:gd name="connsiteX4" fmla="*/ 387350 w 539750"/>
                  <a:gd name="connsiteY4" fmla="*/ 57150 h 488950"/>
                  <a:gd name="connsiteX5" fmla="*/ 425450 w 539750"/>
                  <a:gd name="connsiteY5" fmla="*/ 88900 h 488950"/>
                  <a:gd name="connsiteX6" fmla="*/ 488950 w 539750"/>
                  <a:gd name="connsiteY6" fmla="*/ 79375 h 488950"/>
                  <a:gd name="connsiteX7" fmla="*/ 482600 w 539750"/>
                  <a:gd name="connsiteY7" fmla="*/ 149225 h 488950"/>
                  <a:gd name="connsiteX8" fmla="*/ 511175 w 539750"/>
                  <a:gd name="connsiteY8" fmla="*/ 190500 h 488950"/>
                  <a:gd name="connsiteX9" fmla="*/ 485775 w 539750"/>
                  <a:gd name="connsiteY9" fmla="*/ 212725 h 488950"/>
                  <a:gd name="connsiteX10" fmla="*/ 501650 w 539750"/>
                  <a:gd name="connsiteY10" fmla="*/ 273050 h 488950"/>
                  <a:gd name="connsiteX11" fmla="*/ 539750 w 539750"/>
                  <a:gd name="connsiteY11" fmla="*/ 279400 h 488950"/>
                  <a:gd name="connsiteX12" fmla="*/ 476250 w 539750"/>
                  <a:gd name="connsiteY12" fmla="*/ 327025 h 488950"/>
                  <a:gd name="connsiteX13" fmla="*/ 466725 w 539750"/>
                  <a:gd name="connsiteY13" fmla="*/ 393700 h 488950"/>
                  <a:gd name="connsiteX14" fmla="*/ 469900 w 539750"/>
                  <a:gd name="connsiteY14" fmla="*/ 415925 h 488950"/>
                  <a:gd name="connsiteX15" fmla="*/ 349250 w 539750"/>
                  <a:gd name="connsiteY15" fmla="*/ 415925 h 488950"/>
                  <a:gd name="connsiteX16" fmla="*/ 288925 w 539750"/>
                  <a:gd name="connsiteY16" fmla="*/ 454025 h 488950"/>
                  <a:gd name="connsiteX17" fmla="*/ 241300 w 539750"/>
                  <a:gd name="connsiteY17" fmla="*/ 488950 h 488950"/>
                  <a:gd name="connsiteX18" fmla="*/ 206375 w 539750"/>
                  <a:gd name="connsiteY18" fmla="*/ 485775 h 488950"/>
                  <a:gd name="connsiteX19" fmla="*/ 130175 w 539750"/>
                  <a:gd name="connsiteY19" fmla="*/ 371475 h 488950"/>
                  <a:gd name="connsiteX20" fmla="*/ 111125 w 539750"/>
                  <a:gd name="connsiteY20" fmla="*/ 276225 h 488950"/>
                  <a:gd name="connsiteX21" fmla="*/ 66675 w 539750"/>
                  <a:gd name="connsiteY21" fmla="*/ 238125 h 488950"/>
                  <a:gd name="connsiteX22" fmla="*/ 88900 w 539750"/>
                  <a:gd name="connsiteY22" fmla="*/ 177800 h 488950"/>
                  <a:gd name="connsiteX23" fmla="*/ 22225 w 539750"/>
                  <a:gd name="connsiteY23" fmla="*/ 92075 h 488950"/>
                  <a:gd name="connsiteX24" fmla="*/ 0 w 539750"/>
                  <a:gd name="connsiteY24" fmla="*/ 34925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39750" h="488950">
                    <a:moveTo>
                      <a:pt x="0" y="34925"/>
                    </a:moveTo>
                    <a:lnTo>
                      <a:pt x="123825" y="34925"/>
                    </a:lnTo>
                    <a:lnTo>
                      <a:pt x="234950" y="0"/>
                    </a:lnTo>
                    <a:lnTo>
                      <a:pt x="295275" y="31750"/>
                    </a:lnTo>
                    <a:lnTo>
                      <a:pt x="387350" y="57150"/>
                    </a:lnTo>
                    <a:lnTo>
                      <a:pt x="425450" y="88900"/>
                    </a:lnTo>
                    <a:lnTo>
                      <a:pt x="488950" y="79375"/>
                    </a:lnTo>
                    <a:lnTo>
                      <a:pt x="482600" y="149225"/>
                    </a:lnTo>
                    <a:lnTo>
                      <a:pt x="511175" y="190500"/>
                    </a:lnTo>
                    <a:lnTo>
                      <a:pt x="485775" y="212725"/>
                    </a:lnTo>
                    <a:lnTo>
                      <a:pt x="501650" y="273050"/>
                    </a:lnTo>
                    <a:lnTo>
                      <a:pt x="539750" y="279400"/>
                    </a:lnTo>
                    <a:lnTo>
                      <a:pt x="476250" y="327025"/>
                    </a:lnTo>
                    <a:lnTo>
                      <a:pt x="466725" y="393700"/>
                    </a:lnTo>
                    <a:lnTo>
                      <a:pt x="469900" y="415925"/>
                    </a:lnTo>
                    <a:lnTo>
                      <a:pt x="349250" y="415925"/>
                    </a:lnTo>
                    <a:lnTo>
                      <a:pt x="288925" y="454025"/>
                    </a:lnTo>
                    <a:lnTo>
                      <a:pt x="241300" y="488950"/>
                    </a:lnTo>
                    <a:lnTo>
                      <a:pt x="206375" y="485775"/>
                    </a:lnTo>
                    <a:lnTo>
                      <a:pt x="130175" y="371475"/>
                    </a:lnTo>
                    <a:lnTo>
                      <a:pt x="111125" y="276225"/>
                    </a:lnTo>
                    <a:lnTo>
                      <a:pt x="66675" y="238125"/>
                    </a:lnTo>
                    <a:lnTo>
                      <a:pt x="88900" y="177800"/>
                    </a:lnTo>
                    <a:lnTo>
                      <a:pt x="22225" y="92075"/>
                    </a:lnTo>
                    <a:lnTo>
                      <a:pt x="0" y="34925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Forma libre 55">
                <a:extLst>
                  <a:ext uri="{FF2B5EF4-FFF2-40B4-BE49-F238E27FC236}">
                    <a16:creationId xmlns:a16="http://schemas.microsoft.com/office/drawing/2014/main" id="{3A4C6E1A-45F1-46E2-9D55-7F8BB48DEA89}"/>
                  </a:ext>
                </a:extLst>
              </p:cNvPr>
              <p:cNvSpPr/>
              <p:nvPr/>
            </p:nvSpPr>
            <p:spPr bwMode="auto">
              <a:xfrm>
                <a:off x="8590176" y="3294048"/>
                <a:ext cx="493558" cy="619740"/>
              </a:xfrm>
              <a:custGeom>
                <a:avLst/>
                <a:gdLst>
                  <a:gd name="connsiteX0" fmla="*/ 28575 w 539750"/>
                  <a:gd name="connsiteY0" fmla="*/ 0 h 676275"/>
                  <a:gd name="connsiteX1" fmla="*/ 28575 w 539750"/>
                  <a:gd name="connsiteY1" fmla="*/ 0 h 676275"/>
                  <a:gd name="connsiteX2" fmla="*/ 136525 w 539750"/>
                  <a:gd name="connsiteY2" fmla="*/ 12700 h 676275"/>
                  <a:gd name="connsiteX3" fmla="*/ 203200 w 539750"/>
                  <a:gd name="connsiteY3" fmla="*/ 63500 h 676275"/>
                  <a:gd name="connsiteX4" fmla="*/ 276225 w 539750"/>
                  <a:gd name="connsiteY4" fmla="*/ 76200 h 676275"/>
                  <a:gd name="connsiteX5" fmla="*/ 311150 w 539750"/>
                  <a:gd name="connsiteY5" fmla="*/ 136525 h 676275"/>
                  <a:gd name="connsiteX6" fmla="*/ 387350 w 539750"/>
                  <a:gd name="connsiteY6" fmla="*/ 219075 h 676275"/>
                  <a:gd name="connsiteX7" fmla="*/ 396875 w 539750"/>
                  <a:gd name="connsiteY7" fmla="*/ 266700 h 676275"/>
                  <a:gd name="connsiteX8" fmla="*/ 441325 w 539750"/>
                  <a:gd name="connsiteY8" fmla="*/ 304800 h 676275"/>
                  <a:gd name="connsiteX9" fmla="*/ 460375 w 539750"/>
                  <a:gd name="connsiteY9" fmla="*/ 425450 h 676275"/>
                  <a:gd name="connsiteX10" fmla="*/ 536575 w 539750"/>
                  <a:gd name="connsiteY10" fmla="*/ 536575 h 676275"/>
                  <a:gd name="connsiteX11" fmla="*/ 539750 w 539750"/>
                  <a:gd name="connsiteY11" fmla="*/ 584200 h 676275"/>
                  <a:gd name="connsiteX12" fmla="*/ 412750 w 539750"/>
                  <a:gd name="connsiteY12" fmla="*/ 596900 h 676275"/>
                  <a:gd name="connsiteX13" fmla="*/ 403225 w 539750"/>
                  <a:gd name="connsiteY13" fmla="*/ 663575 h 676275"/>
                  <a:gd name="connsiteX14" fmla="*/ 358775 w 539750"/>
                  <a:gd name="connsiteY14" fmla="*/ 676275 h 676275"/>
                  <a:gd name="connsiteX15" fmla="*/ 333375 w 539750"/>
                  <a:gd name="connsiteY15" fmla="*/ 600075 h 676275"/>
                  <a:gd name="connsiteX16" fmla="*/ 238125 w 539750"/>
                  <a:gd name="connsiteY16" fmla="*/ 530225 h 676275"/>
                  <a:gd name="connsiteX17" fmla="*/ 238125 w 539750"/>
                  <a:gd name="connsiteY17" fmla="*/ 460375 h 676275"/>
                  <a:gd name="connsiteX18" fmla="*/ 200025 w 539750"/>
                  <a:gd name="connsiteY18" fmla="*/ 400050 h 676275"/>
                  <a:gd name="connsiteX19" fmla="*/ 161925 w 539750"/>
                  <a:gd name="connsiteY19" fmla="*/ 330200 h 676275"/>
                  <a:gd name="connsiteX20" fmla="*/ 142875 w 539750"/>
                  <a:gd name="connsiteY20" fmla="*/ 285750 h 676275"/>
                  <a:gd name="connsiteX21" fmla="*/ 107950 w 539750"/>
                  <a:gd name="connsiteY21" fmla="*/ 200025 h 676275"/>
                  <a:gd name="connsiteX22" fmla="*/ 111125 w 539750"/>
                  <a:gd name="connsiteY22" fmla="*/ 146050 h 676275"/>
                  <a:gd name="connsiteX23" fmla="*/ 53975 w 539750"/>
                  <a:gd name="connsiteY23" fmla="*/ 88900 h 676275"/>
                  <a:gd name="connsiteX24" fmla="*/ 0 w 539750"/>
                  <a:gd name="connsiteY24" fmla="*/ 44450 h 676275"/>
                  <a:gd name="connsiteX25" fmla="*/ 28575 w 539750"/>
                  <a:gd name="connsiteY25" fmla="*/ 0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39750" h="676275">
                    <a:moveTo>
                      <a:pt x="28575" y="0"/>
                    </a:moveTo>
                    <a:lnTo>
                      <a:pt x="28575" y="0"/>
                    </a:lnTo>
                    <a:lnTo>
                      <a:pt x="136525" y="12700"/>
                    </a:lnTo>
                    <a:lnTo>
                      <a:pt x="203200" y="63500"/>
                    </a:lnTo>
                    <a:lnTo>
                      <a:pt x="276225" y="76200"/>
                    </a:lnTo>
                    <a:lnTo>
                      <a:pt x="311150" y="136525"/>
                    </a:lnTo>
                    <a:lnTo>
                      <a:pt x="387350" y="219075"/>
                    </a:lnTo>
                    <a:lnTo>
                      <a:pt x="396875" y="266700"/>
                    </a:lnTo>
                    <a:lnTo>
                      <a:pt x="441325" y="304800"/>
                    </a:lnTo>
                    <a:lnTo>
                      <a:pt x="460375" y="425450"/>
                    </a:lnTo>
                    <a:lnTo>
                      <a:pt x="536575" y="536575"/>
                    </a:lnTo>
                    <a:lnTo>
                      <a:pt x="539750" y="584200"/>
                    </a:lnTo>
                    <a:lnTo>
                      <a:pt x="412750" y="596900"/>
                    </a:lnTo>
                    <a:lnTo>
                      <a:pt x="403225" y="663575"/>
                    </a:lnTo>
                    <a:lnTo>
                      <a:pt x="358775" y="676275"/>
                    </a:lnTo>
                    <a:lnTo>
                      <a:pt x="333375" y="600075"/>
                    </a:lnTo>
                    <a:lnTo>
                      <a:pt x="238125" y="530225"/>
                    </a:lnTo>
                    <a:lnTo>
                      <a:pt x="238125" y="460375"/>
                    </a:lnTo>
                    <a:lnTo>
                      <a:pt x="200025" y="400050"/>
                    </a:lnTo>
                    <a:lnTo>
                      <a:pt x="161925" y="330200"/>
                    </a:lnTo>
                    <a:lnTo>
                      <a:pt x="142875" y="285750"/>
                    </a:lnTo>
                    <a:lnTo>
                      <a:pt x="107950" y="200025"/>
                    </a:lnTo>
                    <a:lnTo>
                      <a:pt x="111125" y="146050"/>
                    </a:lnTo>
                    <a:lnTo>
                      <a:pt x="53975" y="88900"/>
                    </a:lnTo>
                    <a:lnTo>
                      <a:pt x="0" y="44450"/>
                    </a:lnTo>
                    <a:lnTo>
                      <a:pt x="28575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Forma libre 56">
                <a:extLst>
                  <a:ext uri="{FF2B5EF4-FFF2-40B4-BE49-F238E27FC236}">
                    <a16:creationId xmlns:a16="http://schemas.microsoft.com/office/drawing/2014/main" id="{6BF96169-C91B-4C7F-BE5B-681BC2D4DCEA}"/>
                  </a:ext>
                </a:extLst>
              </p:cNvPr>
              <p:cNvSpPr/>
              <p:nvPr/>
            </p:nvSpPr>
            <p:spPr bwMode="auto">
              <a:xfrm>
                <a:off x="8464457" y="3414879"/>
                <a:ext cx="325934" cy="358591"/>
              </a:xfrm>
              <a:custGeom>
                <a:avLst/>
                <a:gdLst>
                  <a:gd name="connsiteX0" fmla="*/ 180975 w 352425"/>
                  <a:gd name="connsiteY0" fmla="*/ 0 h 393700"/>
                  <a:gd name="connsiteX1" fmla="*/ 190500 w 352425"/>
                  <a:gd name="connsiteY1" fmla="*/ 57150 h 393700"/>
                  <a:gd name="connsiteX2" fmla="*/ 133350 w 352425"/>
                  <a:gd name="connsiteY2" fmla="*/ 104775 h 393700"/>
                  <a:gd name="connsiteX3" fmla="*/ 107950 w 352425"/>
                  <a:gd name="connsiteY3" fmla="*/ 133350 h 393700"/>
                  <a:gd name="connsiteX4" fmla="*/ 12700 w 352425"/>
                  <a:gd name="connsiteY4" fmla="*/ 85725 h 393700"/>
                  <a:gd name="connsiteX5" fmla="*/ 0 w 352425"/>
                  <a:gd name="connsiteY5" fmla="*/ 95250 h 393700"/>
                  <a:gd name="connsiteX6" fmla="*/ 38100 w 352425"/>
                  <a:gd name="connsiteY6" fmla="*/ 146050 h 393700"/>
                  <a:gd name="connsiteX7" fmla="*/ 12700 w 352425"/>
                  <a:gd name="connsiteY7" fmla="*/ 193675 h 393700"/>
                  <a:gd name="connsiteX8" fmla="*/ 73025 w 352425"/>
                  <a:gd name="connsiteY8" fmla="*/ 279400 h 393700"/>
                  <a:gd name="connsiteX9" fmla="*/ 98425 w 352425"/>
                  <a:gd name="connsiteY9" fmla="*/ 333375 h 393700"/>
                  <a:gd name="connsiteX10" fmla="*/ 225425 w 352425"/>
                  <a:gd name="connsiteY10" fmla="*/ 355600 h 393700"/>
                  <a:gd name="connsiteX11" fmla="*/ 288925 w 352425"/>
                  <a:gd name="connsiteY11" fmla="*/ 393700 h 393700"/>
                  <a:gd name="connsiteX12" fmla="*/ 352425 w 352425"/>
                  <a:gd name="connsiteY12" fmla="*/ 352425 h 393700"/>
                  <a:gd name="connsiteX13" fmla="*/ 323850 w 352425"/>
                  <a:gd name="connsiteY13" fmla="*/ 292100 h 393700"/>
                  <a:gd name="connsiteX14" fmla="*/ 273050 w 352425"/>
                  <a:gd name="connsiteY14" fmla="*/ 187325 h 393700"/>
                  <a:gd name="connsiteX15" fmla="*/ 263525 w 352425"/>
                  <a:gd name="connsiteY15" fmla="*/ 142875 h 393700"/>
                  <a:gd name="connsiteX16" fmla="*/ 209550 w 352425"/>
                  <a:gd name="connsiteY16" fmla="*/ 73025 h 393700"/>
                  <a:gd name="connsiteX17" fmla="*/ 180975 w 352425"/>
                  <a:gd name="connsiteY17" fmla="*/ 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2425" h="393700">
                    <a:moveTo>
                      <a:pt x="180975" y="0"/>
                    </a:moveTo>
                    <a:lnTo>
                      <a:pt x="190500" y="57150"/>
                    </a:lnTo>
                    <a:lnTo>
                      <a:pt x="133350" y="104775"/>
                    </a:lnTo>
                    <a:lnTo>
                      <a:pt x="107950" y="133350"/>
                    </a:lnTo>
                    <a:lnTo>
                      <a:pt x="12700" y="85725"/>
                    </a:lnTo>
                    <a:lnTo>
                      <a:pt x="0" y="95250"/>
                    </a:lnTo>
                    <a:lnTo>
                      <a:pt x="38100" y="146050"/>
                    </a:lnTo>
                    <a:lnTo>
                      <a:pt x="12700" y="193675"/>
                    </a:lnTo>
                    <a:lnTo>
                      <a:pt x="73025" y="279400"/>
                    </a:lnTo>
                    <a:lnTo>
                      <a:pt x="98425" y="333375"/>
                    </a:lnTo>
                    <a:lnTo>
                      <a:pt x="225425" y="355600"/>
                    </a:lnTo>
                    <a:lnTo>
                      <a:pt x="288925" y="393700"/>
                    </a:lnTo>
                    <a:lnTo>
                      <a:pt x="352425" y="352425"/>
                    </a:lnTo>
                    <a:lnTo>
                      <a:pt x="323850" y="292100"/>
                    </a:lnTo>
                    <a:lnTo>
                      <a:pt x="273050" y="187325"/>
                    </a:lnTo>
                    <a:lnTo>
                      <a:pt x="263525" y="142875"/>
                    </a:lnTo>
                    <a:lnTo>
                      <a:pt x="209550" y="73025"/>
                    </a:lnTo>
                    <a:lnTo>
                      <a:pt x="180975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Forma libre 57">
                <a:extLst>
                  <a:ext uri="{FF2B5EF4-FFF2-40B4-BE49-F238E27FC236}">
                    <a16:creationId xmlns:a16="http://schemas.microsoft.com/office/drawing/2014/main" id="{F6C15A8E-EDFF-4E1A-A687-7AC6E41211A5}"/>
                  </a:ext>
                </a:extLst>
              </p:cNvPr>
              <p:cNvSpPr/>
              <p:nvPr/>
            </p:nvSpPr>
            <p:spPr bwMode="auto">
              <a:xfrm>
                <a:off x="8259583" y="3477243"/>
                <a:ext cx="1150085" cy="639228"/>
              </a:xfrm>
              <a:custGeom>
                <a:avLst/>
                <a:gdLst>
                  <a:gd name="connsiteX0" fmla="*/ 171450 w 1263650"/>
                  <a:gd name="connsiteY0" fmla="*/ 6350 h 698500"/>
                  <a:gd name="connsiteX1" fmla="*/ 117475 w 1263650"/>
                  <a:gd name="connsiteY1" fmla="*/ 19050 h 698500"/>
                  <a:gd name="connsiteX2" fmla="*/ 73025 w 1263650"/>
                  <a:gd name="connsiteY2" fmla="*/ 0 h 698500"/>
                  <a:gd name="connsiteX3" fmla="*/ 44450 w 1263650"/>
                  <a:gd name="connsiteY3" fmla="*/ 31750 h 698500"/>
                  <a:gd name="connsiteX4" fmla="*/ 6350 w 1263650"/>
                  <a:gd name="connsiteY4" fmla="*/ 95250 h 698500"/>
                  <a:gd name="connsiteX5" fmla="*/ 15875 w 1263650"/>
                  <a:gd name="connsiteY5" fmla="*/ 152400 h 698500"/>
                  <a:gd name="connsiteX6" fmla="*/ 22225 w 1263650"/>
                  <a:gd name="connsiteY6" fmla="*/ 190500 h 698500"/>
                  <a:gd name="connsiteX7" fmla="*/ 0 w 1263650"/>
                  <a:gd name="connsiteY7" fmla="*/ 212725 h 698500"/>
                  <a:gd name="connsiteX8" fmla="*/ 31750 w 1263650"/>
                  <a:gd name="connsiteY8" fmla="*/ 250825 h 698500"/>
                  <a:gd name="connsiteX9" fmla="*/ 6350 w 1263650"/>
                  <a:gd name="connsiteY9" fmla="*/ 282575 h 698500"/>
                  <a:gd name="connsiteX10" fmla="*/ 41275 w 1263650"/>
                  <a:gd name="connsiteY10" fmla="*/ 323850 h 698500"/>
                  <a:gd name="connsiteX11" fmla="*/ 41275 w 1263650"/>
                  <a:gd name="connsiteY11" fmla="*/ 387350 h 698500"/>
                  <a:gd name="connsiteX12" fmla="*/ 69850 w 1263650"/>
                  <a:gd name="connsiteY12" fmla="*/ 438150 h 698500"/>
                  <a:gd name="connsiteX13" fmla="*/ 196850 w 1263650"/>
                  <a:gd name="connsiteY13" fmla="*/ 495300 h 698500"/>
                  <a:gd name="connsiteX14" fmla="*/ 241300 w 1263650"/>
                  <a:gd name="connsiteY14" fmla="*/ 498475 h 698500"/>
                  <a:gd name="connsiteX15" fmla="*/ 314325 w 1263650"/>
                  <a:gd name="connsiteY15" fmla="*/ 542925 h 698500"/>
                  <a:gd name="connsiteX16" fmla="*/ 387350 w 1263650"/>
                  <a:gd name="connsiteY16" fmla="*/ 568325 h 698500"/>
                  <a:gd name="connsiteX17" fmla="*/ 501650 w 1263650"/>
                  <a:gd name="connsiteY17" fmla="*/ 574675 h 698500"/>
                  <a:gd name="connsiteX18" fmla="*/ 520700 w 1263650"/>
                  <a:gd name="connsiteY18" fmla="*/ 628650 h 698500"/>
                  <a:gd name="connsiteX19" fmla="*/ 692150 w 1263650"/>
                  <a:gd name="connsiteY19" fmla="*/ 698500 h 698500"/>
                  <a:gd name="connsiteX20" fmla="*/ 790575 w 1263650"/>
                  <a:gd name="connsiteY20" fmla="*/ 641350 h 698500"/>
                  <a:gd name="connsiteX21" fmla="*/ 885825 w 1263650"/>
                  <a:gd name="connsiteY21" fmla="*/ 660400 h 698500"/>
                  <a:gd name="connsiteX22" fmla="*/ 939800 w 1263650"/>
                  <a:gd name="connsiteY22" fmla="*/ 682625 h 698500"/>
                  <a:gd name="connsiteX23" fmla="*/ 1006475 w 1263650"/>
                  <a:gd name="connsiteY23" fmla="*/ 641350 h 698500"/>
                  <a:gd name="connsiteX24" fmla="*/ 1082675 w 1263650"/>
                  <a:gd name="connsiteY24" fmla="*/ 657225 h 698500"/>
                  <a:gd name="connsiteX25" fmla="*/ 1104900 w 1263650"/>
                  <a:gd name="connsiteY25" fmla="*/ 631825 h 698500"/>
                  <a:gd name="connsiteX26" fmla="*/ 1158875 w 1263650"/>
                  <a:gd name="connsiteY26" fmla="*/ 574675 h 698500"/>
                  <a:gd name="connsiteX27" fmla="*/ 1203325 w 1263650"/>
                  <a:gd name="connsiteY27" fmla="*/ 590550 h 698500"/>
                  <a:gd name="connsiteX28" fmla="*/ 1260475 w 1263650"/>
                  <a:gd name="connsiteY28" fmla="*/ 546100 h 698500"/>
                  <a:gd name="connsiteX29" fmla="*/ 1263650 w 1263650"/>
                  <a:gd name="connsiteY29" fmla="*/ 488950 h 698500"/>
                  <a:gd name="connsiteX30" fmla="*/ 1235075 w 1263650"/>
                  <a:gd name="connsiteY30" fmla="*/ 434975 h 698500"/>
                  <a:gd name="connsiteX31" fmla="*/ 1206500 w 1263650"/>
                  <a:gd name="connsiteY31" fmla="*/ 355600 h 698500"/>
                  <a:gd name="connsiteX32" fmla="*/ 1193800 w 1263650"/>
                  <a:gd name="connsiteY32" fmla="*/ 298450 h 698500"/>
                  <a:gd name="connsiteX33" fmla="*/ 1200150 w 1263650"/>
                  <a:gd name="connsiteY33" fmla="*/ 273050 h 698500"/>
                  <a:gd name="connsiteX34" fmla="*/ 1136650 w 1263650"/>
                  <a:gd name="connsiteY34" fmla="*/ 288925 h 698500"/>
                  <a:gd name="connsiteX35" fmla="*/ 1079500 w 1263650"/>
                  <a:gd name="connsiteY35" fmla="*/ 266700 h 698500"/>
                  <a:gd name="connsiteX36" fmla="*/ 949325 w 1263650"/>
                  <a:gd name="connsiteY36" fmla="*/ 323850 h 698500"/>
                  <a:gd name="connsiteX37" fmla="*/ 908050 w 1263650"/>
                  <a:gd name="connsiteY37" fmla="*/ 327025 h 698500"/>
                  <a:gd name="connsiteX38" fmla="*/ 917575 w 1263650"/>
                  <a:gd name="connsiteY38" fmla="*/ 412750 h 698500"/>
                  <a:gd name="connsiteX39" fmla="*/ 844550 w 1263650"/>
                  <a:gd name="connsiteY39" fmla="*/ 409575 h 698500"/>
                  <a:gd name="connsiteX40" fmla="*/ 796925 w 1263650"/>
                  <a:gd name="connsiteY40" fmla="*/ 419100 h 698500"/>
                  <a:gd name="connsiteX41" fmla="*/ 781050 w 1263650"/>
                  <a:gd name="connsiteY41" fmla="*/ 482600 h 698500"/>
                  <a:gd name="connsiteX42" fmla="*/ 704850 w 1263650"/>
                  <a:gd name="connsiteY42" fmla="*/ 498475 h 698500"/>
                  <a:gd name="connsiteX43" fmla="*/ 688975 w 1263650"/>
                  <a:gd name="connsiteY43" fmla="*/ 450850 h 698500"/>
                  <a:gd name="connsiteX44" fmla="*/ 644525 w 1263650"/>
                  <a:gd name="connsiteY44" fmla="*/ 384175 h 698500"/>
                  <a:gd name="connsiteX45" fmla="*/ 590550 w 1263650"/>
                  <a:gd name="connsiteY45" fmla="*/ 342900 h 698500"/>
                  <a:gd name="connsiteX46" fmla="*/ 549275 w 1263650"/>
                  <a:gd name="connsiteY46" fmla="*/ 323850 h 698500"/>
                  <a:gd name="connsiteX47" fmla="*/ 485775 w 1263650"/>
                  <a:gd name="connsiteY47" fmla="*/ 349250 h 698500"/>
                  <a:gd name="connsiteX48" fmla="*/ 441325 w 1263650"/>
                  <a:gd name="connsiteY48" fmla="*/ 311150 h 698500"/>
                  <a:gd name="connsiteX49" fmla="*/ 342900 w 1263650"/>
                  <a:gd name="connsiteY49" fmla="*/ 295275 h 698500"/>
                  <a:gd name="connsiteX50" fmla="*/ 288925 w 1263650"/>
                  <a:gd name="connsiteY50" fmla="*/ 263525 h 698500"/>
                  <a:gd name="connsiteX51" fmla="*/ 257175 w 1263650"/>
                  <a:gd name="connsiteY51" fmla="*/ 212725 h 698500"/>
                  <a:gd name="connsiteX52" fmla="*/ 228600 w 1263650"/>
                  <a:gd name="connsiteY52" fmla="*/ 149225 h 698500"/>
                  <a:gd name="connsiteX53" fmla="*/ 225425 w 1263650"/>
                  <a:gd name="connsiteY53" fmla="*/ 82550 h 698500"/>
                  <a:gd name="connsiteX54" fmla="*/ 222250 w 1263650"/>
                  <a:gd name="connsiteY54" fmla="*/ 44450 h 698500"/>
                  <a:gd name="connsiteX55" fmla="*/ 171450 w 1263650"/>
                  <a:gd name="connsiteY55" fmla="*/ 6350 h 69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263650" h="698500">
                    <a:moveTo>
                      <a:pt x="171450" y="6350"/>
                    </a:moveTo>
                    <a:lnTo>
                      <a:pt x="117475" y="19050"/>
                    </a:lnTo>
                    <a:lnTo>
                      <a:pt x="73025" y="0"/>
                    </a:lnTo>
                    <a:lnTo>
                      <a:pt x="44450" y="31750"/>
                    </a:lnTo>
                    <a:lnTo>
                      <a:pt x="6350" y="95250"/>
                    </a:lnTo>
                    <a:lnTo>
                      <a:pt x="15875" y="152400"/>
                    </a:lnTo>
                    <a:lnTo>
                      <a:pt x="22225" y="190500"/>
                    </a:lnTo>
                    <a:lnTo>
                      <a:pt x="0" y="212725"/>
                    </a:lnTo>
                    <a:lnTo>
                      <a:pt x="31750" y="250825"/>
                    </a:lnTo>
                    <a:lnTo>
                      <a:pt x="6350" y="282575"/>
                    </a:lnTo>
                    <a:lnTo>
                      <a:pt x="41275" y="323850"/>
                    </a:lnTo>
                    <a:lnTo>
                      <a:pt x="41275" y="387350"/>
                    </a:lnTo>
                    <a:lnTo>
                      <a:pt x="69850" y="438150"/>
                    </a:lnTo>
                    <a:lnTo>
                      <a:pt x="196850" y="495300"/>
                    </a:lnTo>
                    <a:lnTo>
                      <a:pt x="241300" y="498475"/>
                    </a:lnTo>
                    <a:lnTo>
                      <a:pt x="314325" y="542925"/>
                    </a:lnTo>
                    <a:lnTo>
                      <a:pt x="387350" y="568325"/>
                    </a:lnTo>
                    <a:lnTo>
                      <a:pt x="501650" y="574675"/>
                    </a:lnTo>
                    <a:lnTo>
                      <a:pt x="520700" y="628650"/>
                    </a:lnTo>
                    <a:lnTo>
                      <a:pt x="692150" y="698500"/>
                    </a:lnTo>
                    <a:lnTo>
                      <a:pt x="790575" y="641350"/>
                    </a:lnTo>
                    <a:lnTo>
                      <a:pt x="885825" y="660400"/>
                    </a:lnTo>
                    <a:lnTo>
                      <a:pt x="939800" y="682625"/>
                    </a:lnTo>
                    <a:lnTo>
                      <a:pt x="1006475" y="641350"/>
                    </a:lnTo>
                    <a:lnTo>
                      <a:pt x="1082675" y="657225"/>
                    </a:lnTo>
                    <a:lnTo>
                      <a:pt x="1104900" y="631825"/>
                    </a:lnTo>
                    <a:lnTo>
                      <a:pt x="1158875" y="574675"/>
                    </a:lnTo>
                    <a:lnTo>
                      <a:pt x="1203325" y="590550"/>
                    </a:lnTo>
                    <a:lnTo>
                      <a:pt x="1260475" y="546100"/>
                    </a:lnTo>
                    <a:lnTo>
                      <a:pt x="1263650" y="488950"/>
                    </a:lnTo>
                    <a:lnTo>
                      <a:pt x="1235075" y="434975"/>
                    </a:lnTo>
                    <a:lnTo>
                      <a:pt x="1206500" y="355600"/>
                    </a:lnTo>
                    <a:lnTo>
                      <a:pt x="1193800" y="298450"/>
                    </a:lnTo>
                    <a:lnTo>
                      <a:pt x="1200150" y="273050"/>
                    </a:lnTo>
                    <a:lnTo>
                      <a:pt x="1136650" y="288925"/>
                    </a:lnTo>
                    <a:lnTo>
                      <a:pt x="1079500" y="266700"/>
                    </a:lnTo>
                    <a:lnTo>
                      <a:pt x="949325" y="323850"/>
                    </a:lnTo>
                    <a:lnTo>
                      <a:pt x="908050" y="327025"/>
                    </a:lnTo>
                    <a:lnTo>
                      <a:pt x="917575" y="412750"/>
                    </a:lnTo>
                    <a:lnTo>
                      <a:pt x="844550" y="409575"/>
                    </a:lnTo>
                    <a:lnTo>
                      <a:pt x="796925" y="419100"/>
                    </a:lnTo>
                    <a:lnTo>
                      <a:pt x="781050" y="482600"/>
                    </a:lnTo>
                    <a:lnTo>
                      <a:pt x="704850" y="498475"/>
                    </a:lnTo>
                    <a:lnTo>
                      <a:pt x="688975" y="450850"/>
                    </a:lnTo>
                    <a:lnTo>
                      <a:pt x="644525" y="384175"/>
                    </a:lnTo>
                    <a:lnTo>
                      <a:pt x="590550" y="342900"/>
                    </a:lnTo>
                    <a:lnTo>
                      <a:pt x="549275" y="323850"/>
                    </a:lnTo>
                    <a:lnTo>
                      <a:pt x="485775" y="349250"/>
                    </a:lnTo>
                    <a:lnTo>
                      <a:pt x="441325" y="311150"/>
                    </a:lnTo>
                    <a:lnTo>
                      <a:pt x="342900" y="295275"/>
                    </a:lnTo>
                    <a:lnTo>
                      <a:pt x="288925" y="263525"/>
                    </a:lnTo>
                    <a:lnTo>
                      <a:pt x="257175" y="212725"/>
                    </a:lnTo>
                    <a:lnTo>
                      <a:pt x="228600" y="149225"/>
                    </a:lnTo>
                    <a:lnTo>
                      <a:pt x="225425" y="82550"/>
                    </a:lnTo>
                    <a:lnTo>
                      <a:pt x="222250" y="44450"/>
                    </a:lnTo>
                    <a:lnTo>
                      <a:pt x="171450" y="635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Forma libre 58">
                <a:extLst>
                  <a:ext uri="{FF2B5EF4-FFF2-40B4-BE49-F238E27FC236}">
                    <a16:creationId xmlns:a16="http://schemas.microsoft.com/office/drawing/2014/main" id="{A832D6C2-DA43-4455-BCDF-5386A5BF44EC}"/>
                  </a:ext>
                </a:extLst>
              </p:cNvPr>
              <p:cNvSpPr/>
              <p:nvPr/>
            </p:nvSpPr>
            <p:spPr bwMode="auto">
              <a:xfrm>
                <a:off x="7733434" y="3933276"/>
                <a:ext cx="1215270" cy="947150"/>
              </a:xfrm>
              <a:custGeom>
                <a:avLst/>
                <a:gdLst>
                  <a:gd name="connsiteX0" fmla="*/ 250825 w 1333500"/>
                  <a:gd name="connsiteY0" fmla="*/ 3175 h 1035050"/>
                  <a:gd name="connsiteX1" fmla="*/ 225425 w 1333500"/>
                  <a:gd name="connsiteY1" fmla="*/ 9525 h 1035050"/>
                  <a:gd name="connsiteX2" fmla="*/ 177800 w 1333500"/>
                  <a:gd name="connsiteY2" fmla="*/ 41275 h 1035050"/>
                  <a:gd name="connsiteX3" fmla="*/ 142875 w 1333500"/>
                  <a:gd name="connsiteY3" fmla="*/ 0 h 1035050"/>
                  <a:gd name="connsiteX4" fmla="*/ 111125 w 1333500"/>
                  <a:gd name="connsiteY4" fmla="*/ 6350 h 1035050"/>
                  <a:gd name="connsiteX5" fmla="*/ 57150 w 1333500"/>
                  <a:gd name="connsiteY5" fmla="*/ 9525 h 1035050"/>
                  <a:gd name="connsiteX6" fmla="*/ 85725 w 1333500"/>
                  <a:gd name="connsiteY6" fmla="*/ 76200 h 1035050"/>
                  <a:gd name="connsiteX7" fmla="*/ 31750 w 1333500"/>
                  <a:gd name="connsiteY7" fmla="*/ 107950 h 1035050"/>
                  <a:gd name="connsiteX8" fmla="*/ 0 w 1333500"/>
                  <a:gd name="connsiteY8" fmla="*/ 136525 h 1035050"/>
                  <a:gd name="connsiteX9" fmla="*/ 88900 w 1333500"/>
                  <a:gd name="connsiteY9" fmla="*/ 184150 h 1035050"/>
                  <a:gd name="connsiteX10" fmla="*/ 79375 w 1333500"/>
                  <a:gd name="connsiteY10" fmla="*/ 228600 h 1035050"/>
                  <a:gd name="connsiteX11" fmla="*/ 60325 w 1333500"/>
                  <a:gd name="connsiteY11" fmla="*/ 269875 h 1035050"/>
                  <a:gd name="connsiteX12" fmla="*/ 85725 w 1333500"/>
                  <a:gd name="connsiteY12" fmla="*/ 317500 h 1035050"/>
                  <a:gd name="connsiteX13" fmla="*/ 104775 w 1333500"/>
                  <a:gd name="connsiteY13" fmla="*/ 361950 h 1035050"/>
                  <a:gd name="connsiteX14" fmla="*/ 161925 w 1333500"/>
                  <a:gd name="connsiteY14" fmla="*/ 314325 h 1035050"/>
                  <a:gd name="connsiteX15" fmla="*/ 190500 w 1333500"/>
                  <a:gd name="connsiteY15" fmla="*/ 317500 h 1035050"/>
                  <a:gd name="connsiteX16" fmla="*/ 209550 w 1333500"/>
                  <a:gd name="connsiteY16" fmla="*/ 339725 h 1035050"/>
                  <a:gd name="connsiteX17" fmla="*/ 254000 w 1333500"/>
                  <a:gd name="connsiteY17" fmla="*/ 285750 h 1035050"/>
                  <a:gd name="connsiteX18" fmla="*/ 314325 w 1333500"/>
                  <a:gd name="connsiteY18" fmla="*/ 263525 h 1035050"/>
                  <a:gd name="connsiteX19" fmla="*/ 368300 w 1333500"/>
                  <a:gd name="connsiteY19" fmla="*/ 311150 h 1035050"/>
                  <a:gd name="connsiteX20" fmla="*/ 409575 w 1333500"/>
                  <a:gd name="connsiteY20" fmla="*/ 285750 h 1035050"/>
                  <a:gd name="connsiteX21" fmla="*/ 466725 w 1333500"/>
                  <a:gd name="connsiteY21" fmla="*/ 301625 h 1035050"/>
                  <a:gd name="connsiteX22" fmla="*/ 463550 w 1333500"/>
                  <a:gd name="connsiteY22" fmla="*/ 371475 h 1035050"/>
                  <a:gd name="connsiteX23" fmla="*/ 495300 w 1333500"/>
                  <a:gd name="connsiteY23" fmla="*/ 447675 h 1035050"/>
                  <a:gd name="connsiteX24" fmla="*/ 542925 w 1333500"/>
                  <a:gd name="connsiteY24" fmla="*/ 517525 h 1035050"/>
                  <a:gd name="connsiteX25" fmla="*/ 568325 w 1333500"/>
                  <a:gd name="connsiteY25" fmla="*/ 517525 h 1035050"/>
                  <a:gd name="connsiteX26" fmla="*/ 574675 w 1333500"/>
                  <a:gd name="connsiteY26" fmla="*/ 542925 h 1035050"/>
                  <a:gd name="connsiteX27" fmla="*/ 495300 w 1333500"/>
                  <a:gd name="connsiteY27" fmla="*/ 631825 h 1035050"/>
                  <a:gd name="connsiteX28" fmla="*/ 504825 w 1333500"/>
                  <a:gd name="connsiteY28" fmla="*/ 739775 h 1035050"/>
                  <a:gd name="connsiteX29" fmla="*/ 450850 w 1333500"/>
                  <a:gd name="connsiteY29" fmla="*/ 765175 h 1035050"/>
                  <a:gd name="connsiteX30" fmla="*/ 374650 w 1333500"/>
                  <a:gd name="connsiteY30" fmla="*/ 771525 h 1035050"/>
                  <a:gd name="connsiteX31" fmla="*/ 333375 w 1333500"/>
                  <a:gd name="connsiteY31" fmla="*/ 758825 h 1035050"/>
                  <a:gd name="connsiteX32" fmla="*/ 320675 w 1333500"/>
                  <a:gd name="connsiteY32" fmla="*/ 787400 h 1035050"/>
                  <a:gd name="connsiteX33" fmla="*/ 298450 w 1333500"/>
                  <a:gd name="connsiteY33" fmla="*/ 847725 h 1035050"/>
                  <a:gd name="connsiteX34" fmla="*/ 276225 w 1333500"/>
                  <a:gd name="connsiteY34" fmla="*/ 904875 h 1035050"/>
                  <a:gd name="connsiteX35" fmla="*/ 333375 w 1333500"/>
                  <a:gd name="connsiteY35" fmla="*/ 952500 h 1035050"/>
                  <a:gd name="connsiteX36" fmla="*/ 517525 w 1333500"/>
                  <a:gd name="connsiteY36" fmla="*/ 952500 h 1035050"/>
                  <a:gd name="connsiteX37" fmla="*/ 539750 w 1333500"/>
                  <a:gd name="connsiteY37" fmla="*/ 1003300 h 1035050"/>
                  <a:gd name="connsiteX38" fmla="*/ 619125 w 1333500"/>
                  <a:gd name="connsiteY38" fmla="*/ 993775 h 1035050"/>
                  <a:gd name="connsiteX39" fmla="*/ 692150 w 1333500"/>
                  <a:gd name="connsiteY39" fmla="*/ 1035050 h 1035050"/>
                  <a:gd name="connsiteX40" fmla="*/ 762000 w 1333500"/>
                  <a:gd name="connsiteY40" fmla="*/ 1022350 h 1035050"/>
                  <a:gd name="connsiteX41" fmla="*/ 790575 w 1333500"/>
                  <a:gd name="connsiteY41" fmla="*/ 993775 h 1035050"/>
                  <a:gd name="connsiteX42" fmla="*/ 828675 w 1333500"/>
                  <a:gd name="connsiteY42" fmla="*/ 958850 h 1035050"/>
                  <a:gd name="connsiteX43" fmla="*/ 904875 w 1333500"/>
                  <a:gd name="connsiteY43" fmla="*/ 908050 h 1035050"/>
                  <a:gd name="connsiteX44" fmla="*/ 958850 w 1333500"/>
                  <a:gd name="connsiteY44" fmla="*/ 914400 h 1035050"/>
                  <a:gd name="connsiteX45" fmla="*/ 990600 w 1333500"/>
                  <a:gd name="connsiteY45" fmla="*/ 933450 h 1035050"/>
                  <a:gd name="connsiteX46" fmla="*/ 993775 w 1333500"/>
                  <a:gd name="connsiteY46" fmla="*/ 901700 h 1035050"/>
                  <a:gd name="connsiteX47" fmla="*/ 968375 w 1333500"/>
                  <a:gd name="connsiteY47" fmla="*/ 800100 h 1035050"/>
                  <a:gd name="connsiteX48" fmla="*/ 1019175 w 1333500"/>
                  <a:gd name="connsiteY48" fmla="*/ 765175 h 1035050"/>
                  <a:gd name="connsiteX49" fmla="*/ 1108075 w 1333500"/>
                  <a:gd name="connsiteY49" fmla="*/ 781050 h 1035050"/>
                  <a:gd name="connsiteX50" fmla="*/ 1143000 w 1333500"/>
                  <a:gd name="connsiteY50" fmla="*/ 733425 h 1035050"/>
                  <a:gd name="connsiteX51" fmla="*/ 1219200 w 1333500"/>
                  <a:gd name="connsiteY51" fmla="*/ 679450 h 1035050"/>
                  <a:gd name="connsiteX52" fmla="*/ 1292225 w 1333500"/>
                  <a:gd name="connsiteY52" fmla="*/ 657225 h 1035050"/>
                  <a:gd name="connsiteX53" fmla="*/ 1298575 w 1333500"/>
                  <a:gd name="connsiteY53" fmla="*/ 492125 h 1035050"/>
                  <a:gd name="connsiteX54" fmla="*/ 1333500 w 1333500"/>
                  <a:gd name="connsiteY54" fmla="*/ 450850 h 1035050"/>
                  <a:gd name="connsiteX55" fmla="*/ 1276350 w 1333500"/>
                  <a:gd name="connsiteY55" fmla="*/ 377825 h 1035050"/>
                  <a:gd name="connsiteX56" fmla="*/ 1276350 w 1333500"/>
                  <a:gd name="connsiteY56" fmla="*/ 250825 h 1035050"/>
                  <a:gd name="connsiteX57" fmla="*/ 1276350 w 1333500"/>
                  <a:gd name="connsiteY57" fmla="*/ 212725 h 1035050"/>
                  <a:gd name="connsiteX58" fmla="*/ 1104900 w 1333500"/>
                  <a:gd name="connsiteY58" fmla="*/ 152400 h 1035050"/>
                  <a:gd name="connsiteX59" fmla="*/ 1073150 w 1333500"/>
                  <a:gd name="connsiteY59" fmla="*/ 158750 h 1035050"/>
                  <a:gd name="connsiteX60" fmla="*/ 1066800 w 1333500"/>
                  <a:gd name="connsiteY60" fmla="*/ 101600 h 1035050"/>
                  <a:gd name="connsiteX61" fmla="*/ 958850 w 1333500"/>
                  <a:gd name="connsiteY61" fmla="*/ 92075 h 1035050"/>
                  <a:gd name="connsiteX62" fmla="*/ 879475 w 1333500"/>
                  <a:gd name="connsiteY62" fmla="*/ 53975 h 1035050"/>
                  <a:gd name="connsiteX63" fmla="*/ 831850 w 1333500"/>
                  <a:gd name="connsiteY63" fmla="*/ 95250 h 1035050"/>
                  <a:gd name="connsiteX64" fmla="*/ 787400 w 1333500"/>
                  <a:gd name="connsiteY64" fmla="*/ 136525 h 1035050"/>
                  <a:gd name="connsiteX65" fmla="*/ 730250 w 1333500"/>
                  <a:gd name="connsiteY65" fmla="*/ 120650 h 1035050"/>
                  <a:gd name="connsiteX66" fmla="*/ 704850 w 1333500"/>
                  <a:gd name="connsiteY66" fmla="*/ 133350 h 1035050"/>
                  <a:gd name="connsiteX67" fmla="*/ 650875 w 1333500"/>
                  <a:gd name="connsiteY67" fmla="*/ 123825 h 1035050"/>
                  <a:gd name="connsiteX68" fmla="*/ 590550 w 1333500"/>
                  <a:gd name="connsiteY68" fmla="*/ 152400 h 1035050"/>
                  <a:gd name="connsiteX69" fmla="*/ 536575 w 1333500"/>
                  <a:gd name="connsiteY69" fmla="*/ 196850 h 1035050"/>
                  <a:gd name="connsiteX70" fmla="*/ 501650 w 1333500"/>
                  <a:gd name="connsiteY70" fmla="*/ 222250 h 1035050"/>
                  <a:gd name="connsiteX71" fmla="*/ 460375 w 1333500"/>
                  <a:gd name="connsiteY71" fmla="*/ 142875 h 1035050"/>
                  <a:gd name="connsiteX72" fmla="*/ 377825 w 1333500"/>
                  <a:gd name="connsiteY72" fmla="*/ 107950 h 1035050"/>
                  <a:gd name="connsiteX73" fmla="*/ 317500 w 1333500"/>
                  <a:gd name="connsiteY73" fmla="*/ 92075 h 1035050"/>
                  <a:gd name="connsiteX74" fmla="*/ 250825 w 1333500"/>
                  <a:gd name="connsiteY74" fmla="*/ 3175 h 103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333500" h="1035050">
                    <a:moveTo>
                      <a:pt x="250825" y="3175"/>
                    </a:moveTo>
                    <a:lnTo>
                      <a:pt x="225425" y="9525"/>
                    </a:lnTo>
                    <a:lnTo>
                      <a:pt x="177800" y="41275"/>
                    </a:lnTo>
                    <a:lnTo>
                      <a:pt x="142875" y="0"/>
                    </a:lnTo>
                    <a:lnTo>
                      <a:pt x="111125" y="6350"/>
                    </a:lnTo>
                    <a:lnTo>
                      <a:pt x="57150" y="9525"/>
                    </a:lnTo>
                    <a:lnTo>
                      <a:pt x="85725" y="76200"/>
                    </a:lnTo>
                    <a:lnTo>
                      <a:pt x="31750" y="107950"/>
                    </a:lnTo>
                    <a:lnTo>
                      <a:pt x="0" y="136525"/>
                    </a:lnTo>
                    <a:lnTo>
                      <a:pt x="88900" y="184150"/>
                    </a:lnTo>
                    <a:lnTo>
                      <a:pt x="79375" y="228600"/>
                    </a:lnTo>
                    <a:lnTo>
                      <a:pt x="60325" y="269875"/>
                    </a:lnTo>
                    <a:lnTo>
                      <a:pt x="85725" y="317500"/>
                    </a:lnTo>
                    <a:lnTo>
                      <a:pt x="104775" y="361950"/>
                    </a:lnTo>
                    <a:lnTo>
                      <a:pt x="161925" y="314325"/>
                    </a:lnTo>
                    <a:lnTo>
                      <a:pt x="190500" y="317500"/>
                    </a:lnTo>
                    <a:lnTo>
                      <a:pt x="209550" y="339725"/>
                    </a:lnTo>
                    <a:lnTo>
                      <a:pt x="254000" y="285750"/>
                    </a:lnTo>
                    <a:lnTo>
                      <a:pt x="314325" y="263525"/>
                    </a:lnTo>
                    <a:lnTo>
                      <a:pt x="368300" y="311150"/>
                    </a:lnTo>
                    <a:lnTo>
                      <a:pt x="409575" y="285750"/>
                    </a:lnTo>
                    <a:lnTo>
                      <a:pt x="466725" y="301625"/>
                    </a:lnTo>
                    <a:lnTo>
                      <a:pt x="463550" y="371475"/>
                    </a:lnTo>
                    <a:lnTo>
                      <a:pt x="495300" y="447675"/>
                    </a:lnTo>
                    <a:lnTo>
                      <a:pt x="542925" y="517525"/>
                    </a:lnTo>
                    <a:lnTo>
                      <a:pt x="568325" y="517525"/>
                    </a:lnTo>
                    <a:lnTo>
                      <a:pt x="574675" y="542925"/>
                    </a:lnTo>
                    <a:lnTo>
                      <a:pt x="495300" y="631825"/>
                    </a:lnTo>
                    <a:lnTo>
                      <a:pt x="504825" y="739775"/>
                    </a:lnTo>
                    <a:lnTo>
                      <a:pt x="450850" y="765175"/>
                    </a:lnTo>
                    <a:lnTo>
                      <a:pt x="374650" y="771525"/>
                    </a:lnTo>
                    <a:lnTo>
                      <a:pt x="333375" y="758825"/>
                    </a:lnTo>
                    <a:lnTo>
                      <a:pt x="320675" y="787400"/>
                    </a:lnTo>
                    <a:lnTo>
                      <a:pt x="298450" y="847725"/>
                    </a:lnTo>
                    <a:lnTo>
                      <a:pt x="276225" y="904875"/>
                    </a:lnTo>
                    <a:lnTo>
                      <a:pt x="333375" y="952500"/>
                    </a:lnTo>
                    <a:lnTo>
                      <a:pt x="517525" y="952500"/>
                    </a:lnTo>
                    <a:lnTo>
                      <a:pt x="539750" y="1003300"/>
                    </a:lnTo>
                    <a:lnTo>
                      <a:pt x="619125" y="993775"/>
                    </a:lnTo>
                    <a:lnTo>
                      <a:pt x="692150" y="1035050"/>
                    </a:lnTo>
                    <a:lnTo>
                      <a:pt x="762000" y="1022350"/>
                    </a:lnTo>
                    <a:lnTo>
                      <a:pt x="790575" y="993775"/>
                    </a:lnTo>
                    <a:lnTo>
                      <a:pt x="828675" y="958850"/>
                    </a:lnTo>
                    <a:lnTo>
                      <a:pt x="904875" y="908050"/>
                    </a:lnTo>
                    <a:lnTo>
                      <a:pt x="958850" y="914400"/>
                    </a:lnTo>
                    <a:lnTo>
                      <a:pt x="990600" y="933450"/>
                    </a:lnTo>
                    <a:lnTo>
                      <a:pt x="993775" y="901700"/>
                    </a:lnTo>
                    <a:lnTo>
                      <a:pt x="968375" y="800100"/>
                    </a:lnTo>
                    <a:lnTo>
                      <a:pt x="1019175" y="765175"/>
                    </a:lnTo>
                    <a:lnTo>
                      <a:pt x="1108075" y="781050"/>
                    </a:lnTo>
                    <a:lnTo>
                      <a:pt x="1143000" y="733425"/>
                    </a:lnTo>
                    <a:lnTo>
                      <a:pt x="1219200" y="679450"/>
                    </a:lnTo>
                    <a:lnTo>
                      <a:pt x="1292225" y="657225"/>
                    </a:lnTo>
                    <a:lnTo>
                      <a:pt x="1298575" y="492125"/>
                    </a:lnTo>
                    <a:lnTo>
                      <a:pt x="1333500" y="450850"/>
                    </a:lnTo>
                    <a:lnTo>
                      <a:pt x="1276350" y="377825"/>
                    </a:lnTo>
                    <a:lnTo>
                      <a:pt x="1276350" y="250825"/>
                    </a:lnTo>
                    <a:lnTo>
                      <a:pt x="1276350" y="212725"/>
                    </a:lnTo>
                    <a:lnTo>
                      <a:pt x="1104900" y="152400"/>
                    </a:lnTo>
                    <a:lnTo>
                      <a:pt x="1073150" y="158750"/>
                    </a:lnTo>
                    <a:lnTo>
                      <a:pt x="1066800" y="101600"/>
                    </a:lnTo>
                    <a:lnTo>
                      <a:pt x="958850" y="92075"/>
                    </a:lnTo>
                    <a:lnTo>
                      <a:pt x="879475" y="53975"/>
                    </a:lnTo>
                    <a:lnTo>
                      <a:pt x="831850" y="95250"/>
                    </a:lnTo>
                    <a:lnTo>
                      <a:pt x="787400" y="136525"/>
                    </a:lnTo>
                    <a:lnTo>
                      <a:pt x="730250" y="120650"/>
                    </a:lnTo>
                    <a:lnTo>
                      <a:pt x="704850" y="133350"/>
                    </a:lnTo>
                    <a:lnTo>
                      <a:pt x="650875" y="123825"/>
                    </a:lnTo>
                    <a:lnTo>
                      <a:pt x="590550" y="152400"/>
                    </a:lnTo>
                    <a:lnTo>
                      <a:pt x="536575" y="196850"/>
                    </a:lnTo>
                    <a:lnTo>
                      <a:pt x="501650" y="222250"/>
                    </a:lnTo>
                    <a:lnTo>
                      <a:pt x="460375" y="142875"/>
                    </a:lnTo>
                    <a:lnTo>
                      <a:pt x="377825" y="107950"/>
                    </a:lnTo>
                    <a:lnTo>
                      <a:pt x="317500" y="92075"/>
                    </a:lnTo>
                    <a:lnTo>
                      <a:pt x="250825" y="3175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Forma libre 59">
                <a:extLst>
                  <a:ext uri="{FF2B5EF4-FFF2-40B4-BE49-F238E27FC236}">
                    <a16:creationId xmlns:a16="http://schemas.microsoft.com/office/drawing/2014/main" id="{5A58F066-E882-4EF8-873B-6931BC0AAF50}"/>
                  </a:ext>
                </a:extLst>
              </p:cNvPr>
              <p:cNvSpPr/>
              <p:nvPr/>
            </p:nvSpPr>
            <p:spPr bwMode="auto">
              <a:xfrm>
                <a:off x="7803275" y="4221709"/>
                <a:ext cx="414404" cy="413159"/>
              </a:xfrm>
              <a:custGeom>
                <a:avLst/>
                <a:gdLst>
                  <a:gd name="connsiteX0" fmla="*/ 358775 w 457200"/>
                  <a:gd name="connsiteY0" fmla="*/ 0 h 454025"/>
                  <a:gd name="connsiteX1" fmla="*/ 317500 w 457200"/>
                  <a:gd name="connsiteY1" fmla="*/ 0 h 454025"/>
                  <a:gd name="connsiteX2" fmla="*/ 269875 w 457200"/>
                  <a:gd name="connsiteY2" fmla="*/ 53975 h 454025"/>
                  <a:gd name="connsiteX3" fmla="*/ 250825 w 457200"/>
                  <a:gd name="connsiteY3" fmla="*/ 15875 h 454025"/>
                  <a:gd name="connsiteX4" fmla="*/ 206375 w 457200"/>
                  <a:gd name="connsiteY4" fmla="*/ 3175 h 454025"/>
                  <a:gd name="connsiteX5" fmla="*/ 158750 w 457200"/>
                  <a:gd name="connsiteY5" fmla="*/ 19050 h 454025"/>
                  <a:gd name="connsiteX6" fmla="*/ 133350 w 457200"/>
                  <a:gd name="connsiteY6" fmla="*/ 50800 h 454025"/>
                  <a:gd name="connsiteX7" fmla="*/ 104775 w 457200"/>
                  <a:gd name="connsiteY7" fmla="*/ 28575 h 454025"/>
                  <a:gd name="connsiteX8" fmla="*/ 53975 w 457200"/>
                  <a:gd name="connsiteY8" fmla="*/ 88900 h 454025"/>
                  <a:gd name="connsiteX9" fmla="*/ 76200 w 457200"/>
                  <a:gd name="connsiteY9" fmla="*/ 212725 h 454025"/>
                  <a:gd name="connsiteX10" fmla="*/ 63500 w 457200"/>
                  <a:gd name="connsiteY10" fmla="*/ 285750 h 454025"/>
                  <a:gd name="connsiteX11" fmla="*/ 50800 w 457200"/>
                  <a:gd name="connsiteY11" fmla="*/ 339725 h 454025"/>
                  <a:gd name="connsiteX12" fmla="*/ 0 w 457200"/>
                  <a:gd name="connsiteY12" fmla="*/ 365125 h 454025"/>
                  <a:gd name="connsiteX13" fmla="*/ 25400 w 457200"/>
                  <a:gd name="connsiteY13" fmla="*/ 403225 h 454025"/>
                  <a:gd name="connsiteX14" fmla="*/ 92075 w 457200"/>
                  <a:gd name="connsiteY14" fmla="*/ 441325 h 454025"/>
                  <a:gd name="connsiteX15" fmla="*/ 123825 w 457200"/>
                  <a:gd name="connsiteY15" fmla="*/ 434975 h 454025"/>
                  <a:gd name="connsiteX16" fmla="*/ 212725 w 457200"/>
                  <a:gd name="connsiteY16" fmla="*/ 454025 h 454025"/>
                  <a:gd name="connsiteX17" fmla="*/ 263525 w 457200"/>
                  <a:gd name="connsiteY17" fmla="*/ 412750 h 454025"/>
                  <a:gd name="connsiteX18" fmla="*/ 333375 w 457200"/>
                  <a:gd name="connsiteY18" fmla="*/ 419100 h 454025"/>
                  <a:gd name="connsiteX19" fmla="*/ 393700 w 457200"/>
                  <a:gd name="connsiteY19" fmla="*/ 396875 h 454025"/>
                  <a:gd name="connsiteX20" fmla="*/ 393700 w 457200"/>
                  <a:gd name="connsiteY20" fmla="*/ 307975 h 454025"/>
                  <a:gd name="connsiteX21" fmla="*/ 457200 w 457200"/>
                  <a:gd name="connsiteY21" fmla="*/ 231775 h 454025"/>
                  <a:gd name="connsiteX22" fmla="*/ 425450 w 457200"/>
                  <a:gd name="connsiteY22" fmla="*/ 174625 h 454025"/>
                  <a:gd name="connsiteX23" fmla="*/ 368300 w 457200"/>
                  <a:gd name="connsiteY23" fmla="*/ 76200 h 454025"/>
                  <a:gd name="connsiteX24" fmla="*/ 358775 w 457200"/>
                  <a:gd name="connsiteY24" fmla="*/ 0 h 45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454025">
                    <a:moveTo>
                      <a:pt x="358775" y="0"/>
                    </a:moveTo>
                    <a:lnTo>
                      <a:pt x="317500" y="0"/>
                    </a:lnTo>
                    <a:lnTo>
                      <a:pt x="269875" y="53975"/>
                    </a:lnTo>
                    <a:lnTo>
                      <a:pt x="250825" y="15875"/>
                    </a:lnTo>
                    <a:lnTo>
                      <a:pt x="206375" y="3175"/>
                    </a:lnTo>
                    <a:lnTo>
                      <a:pt x="158750" y="19050"/>
                    </a:lnTo>
                    <a:lnTo>
                      <a:pt x="133350" y="50800"/>
                    </a:lnTo>
                    <a:lnTo>
                      <a:pt x="104775" y="28575"/>
                    </a:lnTo>
                    <a:lnTo>
                      <a:pt x="53975" y="88900"/>
                    </a:lnTo>
                    <a:lnTo>
                      <a:pt x="76200" y="212725"/>
                    </a:lnTo>
                    <a:lnTo>
                      <a:pt x="63500" y="285750"/>
                    </a:lnTo>
                    <a:lnTo>
                      <a:pt x="50800" y="339725"/>
                    </a:lnTo>
                    <a:lnTo>
                      <a:pt x="0" y="365125"/>
                    </a:lnTo>
                    <a:lnTo>
                      <a:pt x="25400" y="403225"/>
                    </a:lnTo>
                    <a:lnTo>
                      <a:pt x="92075" y="441325"/>
                    </a:lnTo>
                    <a:lnTo>
                      <a:pt x="123825" y="434975"/>
                    </a:lnTo>
                    <a:lnTo>
                      <a:pt x="212725" y="454025"/>
                    </a:lnTo>
                    <a:lnTo>
                      <a:pt x="263525" y="412750"/>
                    </a:lnTo>
                    <a:lnTo>
                      <a:pt x="333375" y="419100"/>
                    </a:lnTo>
                    <a:lnTo>
                      <a:pt x="393700" y="396875"/>
                    </a:lnTo>
                    <a:lnTo>
                      <a:pt x="393700" y="307975"/>
                    </a:lnTo>
                    <a:lnTo>
                      <a:pt x="457200" y="231775"/>
                    </a:lnTo>
                    <a:lnTo>
                      <a:pt x="425450" y="174625"/>
                    </a:lnTo>
                    <a:lnTo>
                      <a:pt x="368300" y="76200"/>
                    </a:lnTo>
                    <a:lnTo>
                      <a:pt x="358775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Forma libre 60">
                <a:extLst>
                  <a:ext uri="{FF2B5EF4-FFF2-40B4-BE49-F238E27FC236}">
                    <a16:creationId xmlns:a16="http://schemas.microsoft.com/office/drawing/2014/main" id="{EA58F4C7-E61F-471E-8763-4DA934F590E8}"/>
                  </a:ext>
                </a:extLst>
              </p:cNvPr>
              <p:cNvSpPr/>
              <p:nvPr/>
            </p:nvSpPr>
            <p:spPr bwMode="auto">
              <a:xfrm>
                <a:off x="7747401" y="4580300"/>
                <a:ext cx="242123" cy="187091"/>
              </a:xfrm>
              <a:custGeom>
                <a:avLst/>
                <a:gdLst>
                  <a:gd name="connsiteX0" fmla="*/ 25400 w 266700"/>
                  <a:gd name="connsiteY0" fmla="*/ 0 h 203200"/>
                  <a:gd name="connsiteX1" fmla="*/ 120650 w 266700"/>
                  <a:gd name="connsiteY1" fmla="*/ 63500 h 203200"/>
                  <a:gd name="connsiteX2" fmla="*/ 193675 w 266700"/>
                  <a:gd name="connsiteY2" fmla="*/ 76200 h 203200"/>
                  <a:gd name="connsiteX3" fmla="*/ 247650 w 266700"/>
                  <a:gd name="connsiteY3" fmla="*/ 76200 h 203200"/>
                  <a:gd name="connsiteX4" fmla="*/ 266700 w 266700"/>
                  <a:gd name="connsiteY4" fmla="*/ 92075 h 203200"/>
                  <a:gd name="connsiteX5" fmla="*/ 247650 w 266700"/>
                  <a:gd name="connsiteY5" fmla="*/ 139700 h 203200"/>
                  <a:gd name="connsiteX6" fmla="*/ 215900 w 266700"/>
                  <a:gd name="connsiteY6" fmla="*/ 180975 h 203200"/>
                  <a:gd name="connsiteX7" fmla="*/ 184150 w 266700"/>
                  <a:gd name="connsiteY7" fmla="*/ 152400 h 203200"/>
                  <a:gd name="connsiteX8" fmla="*/ 111125 w 266700"/>
                  <a:gd name="connsiteY8" fmla="*/ 200025 h 203200"/>
                  <a:gd name="connsiteX9" fmla="*/ 31750 w 266700"/>
                  <a:gd name="connsiteY9" fmla="*/ 203200 h 203200"/>
                  <a:gd name="connsiteX10" fmla="*/ 0 w 266700"/>
                  <a:gd name="connsiteY10" fmla="*/ 155575 h 203200"/>
                  <a:gd name="connsiteX11" fmla="*/ 28575 w 266700"/>
                  <a:gd name="connsiteY11" fmla="*/ 127000 h 203200"/>
                  <a:gd name="connsiteX12" fmla="*/ 28575 w 266700"/>
                  <a:gd name="connsiteY12" fmla="*/ 107950 h 203200"/>
                  <a:gd name="connsiteX13" fmla="*/ 6350 w 266700"/>
                  <a:gd name="connsiteY13" fmla="*/ 76200 h 203200"/>
                  <a:gd name="connsiteX14" fmla="*/ 25400 w 266700"/>
                  <a:gd name="connsiteY14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6700" h="203200">
                    <a:moveTo>
                      <a:pt x="25400" y="0"/>
                    </a:moveTo>
                    <a:lnTo>
                      <a:pt x="120650" y="63500"/>
                    </a:lnTo>
                    <a:lnTo>
                      <a:pt x="193675" y="76200"/>
                    </a:lnTo>
                    <a:lnTo>
                      <a:pt x="247650" y="76200"/>
                    </a:lnTo>
                    <a:lnTo>
                      <a:pt x="266700" y="92075"/>
                    </a:lnTo>
                    <a:lnTo>
                      <a:pt x="247650" y="139700"/>
                    </a:lnTo>
                    <a:lnTo>
                      <a:pt x="215900" y="180975"/>
                    </a:lnTo>
                    <a:lnTo>
                      <a:pt x="184150" y="152400"/>
                    </a:lnTo>
                    <a:lnTo>
                      <a:pt x="111125" y="200025"/>
                    </a:lnTo>
                    <a:lnTo>
                      <a:pt x="31750" y="203200"/>
                    </a:lnTo>
                    <a:lnTo>
                      <a:pt x="0" y="155575"/>
                    </a:lnTo>
                    <a:lnTo>
                      <a:pt x="28575" y="127000"/>
                    </a:lnTo>
                    <a:lnTo>
                      <a:pt x="28575" y="107950"/>
                    </a:lnTo>
                    <a:lnTo>
                      <a:pt x="6350" y="76200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Forma libre 61">
                <a:extLst>
                  <a:ext uri="{FF2B5EF4-FFF2-40B4-BE49-F238E27FC236}">
                    <a16:creationId xmlns:a16="http://schemas.microsoft.com/office/drawing/2014/main" id="{13D93812-08C4-42A2-959F-2BCA5EDF3D2D}"/>
                  </a:ext>
                </a:extLst>
              </p:cNvPr>
              <p:cNvSpPr/>
              <p:nvPr/>
            </p:nvSpPr>
            <p:spPr bwMode="auto">
              <a:xfrm>
                <a:off x="7826558" y="4751800"/>
                <a:ext cx="363185" cy="245558"/>
              </a:xfrm>
              <a:custGeom>
                <a:avLst/>
                <a:gdLst>
                  <a:gd name="connsiteX0" fmla="*/ 92075 w 396875"/>
                  <a:gd name="connsiteY0" fmla="*/ 0 h 266700"/>
                  <a:gd name="connsiteX1" fmla="*/ 28575 w 396875"/>
                  <a:gd name="connsiteY1" fmla="*/ 38100 h 266700"/>
                  <a:gd name="connsiteX2" fmla="*/ 0 w 396875"/>
                  <a:gd name="connsiteY2" fmla="*/ 47625 h 266700"/>
                  <a:gd name="connsiteX3" fmla="*/ 60325 w 396875"/>
                  <a:gd name="connsiteY3" fmla="*/ 88900 h 266700"/>
                  <a:gd name="connsiteX4" fmla="*/ 98425 w 396875"/>
                  <a:gd name="connsiteY4" fmla="*/ 165100 h 266700"/>
                  <a:gd name="connsiteX5" fmla="*/ 120650 w 396875"/>
                  <a:gd name="connsiteY5" fmla="*/ 203200 h 266700"/>
                  <a:gd name="connsiteX6" fmla="*/ 177800 w 396875"/>
                  <a:gd name="connsiteY6" fmla="*/ 225425 h 266700"/>
                  <a:gd name="connsiteX7" fmla="*/ 203200 w 396875"/>
                  <a:gd name="connsiteY7" fmla="*/ 266700 h 266700"/>
                  <a:gd name="connsiteX8" fmla="*/ 234950 w 396875"/>
                  <a:gd name="connsiteY8" fmla="*/ 238125 h 266700"/>
                  <a:gd name="connsiteX9" fmla="*/ 301625 w 396875"/>
                  <a:gd name="connsiteY9" fmla="*/ 238125 h 266700"/>
                  <a:gd name="connsiteX10" fmla="*/ 339725 w 396875"/>
                  <a:gd name="connsiteY10" fmla="*/ 247650 h 266700"/>
                  <a:gd name="connsiteX11" fmla="*/ 377825 w 396875"/>
                  <a:gd name="connsiteY11" fmla="*/ 161925 h 266700"/>
                  <a:gd name="connsiteX12" fmla="*/ 396875 w 396875"/>
                  <a:gd name="connsiteY12" fmla="*/ 117475 h 266700"/>
                  <a:gd name="connsiteX13" fmla="*/ 384175 w 396875"/>
                  <a:gd name="connsiteY13" fmla="*/ 85725 h 266700"/>
                  <a:gd name="connsiteX14" fmla="*/ 212725 w 396875"/>
                  <a:gd name="connsiteY14" fmla="*/ 85725 h 266700"/>
                  <a:gd name="connsiteX15" fmla="*/ 92075 w 396875"/>
                  <a:gd name="connsiteY15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6875" h="266700">
                    <a:moveTo>
                      <a:pt x="92075" y="0"/>
                    </a:moveTo>
                    <a:lnTo>
                      <a:pt x="28575" y="38100"/>
                    </a:lnTo>
                    <a:lnTo>
                      <a:pt x="0" y="47625"/>
                    </a:lnTo>
                    <a:lnTo>
                      <a:pt x="60325" y="88900"/>
                    </a:lnTo>
                    <a:lnTo>
                      <a:pt x="98425" y="165100"/>
                    </a:lnTo>
                    <a:lnTo>
                      <a:pt x="120650" y="203200"/>
                    </a:lnTo>
                    <a:lnTo>
                      <a:pt x="177800" y="225425"/>
                    </a:lnTo>
                    <a:lnTo>
                      <a:pt x="203200" y="266700"/>
                    </a:lnTo>
                    <a:lnTo>
                      <a:pt x="234950" y="238125"/>
                    </a:lnTo>
                    <a:lnTo>
                      <a:pt x="301625" y="238125"/>
                    </a:lnTo>
                    <a:lnTo>
                      <a:pt x="339725" y="247650"/>
                    </a:lnTo>
                    <a:lnTo>
                      <a:pt x="377825" y="161925"/>
                    </a:lnTo>
                    <a:lnTo>
                      <a:pt x="396875" y="117475"/>
                    </a:lnTo>
                    <a:lnTo>
                      <a:pt x="384175" y="85725"/>
                    </a:lnTo>
                    <a:lnTo>
                      <a:pt x="212725" y="85725"/>
                    </a:lnTo>
                    <a:lnTo>
                      <a:pt x="92075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Forma libre 62">
                <a:extLst>
                  <a:ext uri="{FF2B5EF4-FFF2-40B4-BE49-F238E27FC236}">
                    <a16:creationId xmlns:a16="http://schemas.microsoft.com/office/drawing/2014/main" id="{E0EE4C8D-5D6C-46BC-AA01-F55ADBE4DEB2}"/>
                  </a:ext>
                </a:extLst>
              </p:cNvPr>
              <p:cNvSpPr/>
              <p:nvPr/>
            </p:nvSpPr>
            <p:spPr bwMode="auto">
              <a:xfrm>
                <a:off x="7989524" y="4779086"/>
                <a:ext cx="675152" cy="467728"/>
              </a:xfrm>
              <a:custGeom>
                <a:avLst/>
                <a:gdLst>
                  <a:gd name="connsiteX0" fmla="*/ 73025 w 739775"/>
                  <a:gd name="connsiteY0" fmla="*/ 225425 h 511175"/>
                  <a:gd name="connsiteX1" fmla="*/ 41275 w 739775"/>
                  <a:gd name="connsiteY1" fmla="*/ 247650 h 511175"/>
                  <a:gd name="connsiteX2" fmla="*/ 28575 w 739775"/>
                  <a:gd name="connsiteY2" fmla="*/ 295275 h 511175"/>
                  <a:gd name="connsiteX3" fmla="*/ 0 w 739775"/>
                  <a:gd name="connsiteY3" fmla="*/ 349250 h 511175"/>
                  <a:gd name="connsiteX4" fmla="*/ 28575 w 739775"/>
                  <a:gd name="connsiteY4" fmla="*/ 365125 h 511175"/>
                  <a:gd name="connsiteX5" fmla="*/ 85725 w 739775"/>
                  <a:gd name="connsiteY5" fmla="*/ 320675 h 511175"/>
                  <a:gd name="connsiteX6" fmla="*/ 146050 w 739775"/>
                  <a:gd name="connsiteY6" fmla="*/ 342900 h 511175"/>
                  <a:gd name="connsiteX7" fmla="*/ 165100 w 739775"/>
                  <a:gd name="connsiteY7" fmla="*/ 361950 h 511175"/>
                  <a:gd name="connsiteX8" fmla="*/ 333375 w 739775"/>
                  <a:gd name="connsiteY8" fmla="*/ 400050 h 511175"/>
                  <a:gd name="connsiteX9" fmla="*/ 406400 w 739775"/>
                  <a:gd name="connsiteY9" fmla="*/ 434975 h 511175"/>
                  <a:gd name="connsiteX10" fmla="*/ 530225 w 739775"/>
                  <a:gd name="connsiteY10" fmla="*/ 511175 h 511175"/>
                  <a:gd name="connsiteX11" fmla="*/ 603250 w 739775"/>
                  <a:gd name="connsiteY11" fmla="*/ 463550 h 511175"/>
                  <a:gd name="connsiteX12" fmla="*/ 615950 w 739775"/>
                  <a:gd name="connsiteY12" fmla="*/ 412750 h 511175"/>
                  <a:gd name="connsiteX13" fmla="*/ 692150 w 739775"/>
                  <a:gd name="connsiteY13" fmla="*/ 406400 h 511175"/>
                  <a:gd name="connsiteX14" fmla="*/ 739775 w 739775"/>
                  <a:gd name="connsiteY14" fmla="*/ 365125 h 511175"/>
                  <a:gd name="connsiteX15" fmla="*/ 711200 w 739775"/>
                  <a:gd name="connsiteY15" fmla="*/ 269875 h 511175"/>
                  <a:gd name="connsiteX16" fmla="*/ 644525 w 739775"/>
                  <a:gd name="connsiteY16" fmla="*/ 257175 h 511175"/>
                  <a:gd name="connsiteX17" fmla="*/ 644525 w 739775"/>
                  <a:gd name="connsiteY17" fmla="*/ 184150 h 511175"/>
                  <a:gd name="connsiteX18" fmla="*/ 666750 w 739775"/>
                  <a:gd name="connsiteY18" fmla="*/ 111125 h 511175"/>
                  <a:gd name="connsiteX19" fmla="*/ 685800 w 739775"/>
                  <a:gd name="connsiteY19" fmla="*/ 57150 h 511175"/>
                  <a:gd name="connsiteX20" fmla="*/ 679450 w 739775"/>
                  <a:gd name="connsiteY20" fmla="*/ 9525 h 511175"/>
                  <a:gd name="connsiteX21" fmla="*/ 635000 w 739775"/>
                  <a:gd name="connsiteY21" fmla="*/ 0 h 511175"/>
                  <a:gd name="connsiteX22" fmla="*/ 590550 w 739775"/>
                  <a:gd name="connsiteY22" fmla="*/ 47625 h 511175"/>
                  <a:gd name="connsiteX23" fmla="*/ 571500 w 739775"/>
                  <a:gd name="connsiteY23" fmla="*/ 41275 h 511175"/>
                  <a:gd name="connsiteX24" fmla="*/ 549275 w 739775"/>
                  <a:gd name="connsiteY24" fmla="*/ 73025 h 511175"/>
                  <a:gd name="connsiteX25" fmla="*/ 482600 w 739775"/>
                  <a:gd name="connsiteY25" fmla="*/ 107950 h 511175"/>
                  <a:gd name="connsiteX26" fmla="*/ 460375 w 739775"/>
                  <a:gd name="connsiteY26" fmla="*/ 142875 h 511175"/>
                  <a:gd name="connsiteX27" fmla="*/ 422275 w 739775"/>
                  <a:gd name="connsiteY27" fmla="*/ 149225 h 511175"/>
                  <a:gd name="connsiteX28" fmla="*/ 336550 w 739775"/>
                  <a:gd name="connsiteY28" fmla="*/ 98425 h 511175"/>
                  <a:gd name="connsiteX29" fmla="*/ 263525 w 739775"/>
                  <a:gd name="connsiteY29" fmla="*/ 92075 h 511175"/>
                  <a:gd name="connsiteX30" fmla="*/ 231775 w 739775"/>
                  <a:gd name="connsiteY30" fmla="*/ 104775 h 511175"/>
                  <a:gd name="connsiteX31" fmla="*/ 200025 w 739775"/>
                  <a:gd name="connsiteY31" fmla="*/ 174625 h 511175"/>
                  <a:gd name="connsiteX32" fmla="*/ 193675 w 739775"/>
                  <a:gd name="connsiteY32" fmla="*/ 209550 h 511175"/>
                  <a:gd name="connsiteX33" fmla="*/ 168275 w 739775"/>
                  <a:gd name="connsiteY33" fmla="*/ 263525 h 511175"/>
                  <a:gd name="connsiteX34" fmla="*/ 73025 w 739775"/>
                  <a:gd name="connsiteY34" fmla="*/ 225425 h 51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39775" h="511175">
                    <a:moveTo>
                      <a:pt x="73025" y="225425"/>
                    </a:moveTo>
                    <a:lnTo>
                      <a:pt x="41275" y="247650"/>
                    </a:lnTo>
                    <a:lnTo>
                      <a:pt x="28575" y="295275"/>
                    </a:lnTo>
                    <a:lnTo>
                      <a:pt x="0" y="349250"/>
                    </a:lnTo>
                    <a:lnTo>
                      <a:pt x="28575" y="365125"/>
                    </a:lnTo>
                    <a:lnTo>
                      <a:pt x="85725" y="320675"/>
                    </a:lnTo>
                    <a:lnTo>
                      <a:pt x="146050" y="342900"/>
                    </a:lnTo>
                    <a:lnTo>
                      <a:pt x="165100" y="361950"/>
                    </a:lnTo>
                    <a:lnTo>
                      <a:pt x="333375" y="400050"/>
                    </a:lnTo>
                    <a:lnTo>
                      <a:pt x="406400" y="434975"/>
                    </a:lnTo>
                    <a:lnTo>
                      <a:pt x="530225" y="511175"/>
                    </a:lnTo>
                    <a:lnTo>
                      <a:pt x="603250" y="463550"/>
                    </a:lnTo>
                    <a:lnTo>
                      <a:pt x="615950" y="412750"/>
                    </a:lnTo>
                    <a:lnTo>
                      <a:pt x="692150" y="406400"/>
                    </a:lnTo>
                    <a:lnTo>
                      <a:pt x="739775" y="365125"/>
                    </a:lnTo>
                    <a:lnTo>
                      <a:pt x="711200" y="269875"/>
                    </a:lnTo>
                    <a:lnTo>
                      <a:pt x="644525" y="257175"/>
                    </a:lnTo>
                    <a:lnTo>
                      <a:pt x="644525" y="184150"/>
                    </a:lnTo>
                    <a:lnTo>
                      <a:pt x="666750" y="111125"/>
                    </a:lnTo>
                    <a:lnTo>
                      <a:pt x="685800" y="57150"/>
                    </a:lnTo>
                    <a:lnTo>
                      <a:pt x="679450" y="9525"/>
                    </a:lnTo>
                    <a:lnTo>
                      <a:pt x="635000" y="0"/>
                    </a:lnTo>
                    <a:lnTo>
                      <a:pt x="590550" y="47625"/>
                    </a:lnTo>
                    <a:lnTo>
                      <a:pt x="571500" y="41275"/>
                    </a:lnTo>
                    <a:lnTo>
                      <a:pt x="549275" y="73025"/>
                    </a:lnTo>
                    <a:lnTo>
                      <a:pt x="482600" y="107950"/>
                    </a:lnTo>
                    <a:lnTo>
                      <a:pt x="460375" y="142875"/>
                    </a:lnTo>
                    <a:lnTo>
                      <a:pt x="422275" y="149225"/>
                    </a:lnTo>
                    <a:lnTo>
                      <a:pt x="336550" y="98425"/>
                    </a:lnTo>
                    <a:lnTo>
                      <a:pt x="263525" y="92075"/>
                    </a:lnTo>
                    <a:lnTo>
                      <a:pt x="231775" y="104775"/>
                    </a:lnTo>
                    <a:lnTo>
                      <a:pt x="200025" y="174625"/>
                    </a:lnTo>
                    <a:lnTo>
                      <a:pt x="193675" y="209550"/>
                    </a:lnTo>
                    <a:lnTo>
                      <a:pt x="168275" y="263525"/>
                    </a:lnTo>
                    <a:lnTo>
                      <a:pt x="73025" y="225425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Forma libre 63">
                <a:extLst>
                  <a:ext uri="{FF2B5EF4-FFF2-40B4-BE49-F238E27FC236}">
                    <a16:creationId xmlns:a16="http://schemas.microsoft.com/office/drawing/2014/main" id="{2AD0CB71-44AB-475C-9B2A-CE0C250E1314}"/>
                  </a:ext>
                </a:extLst>
              </p:cNvPr>
              <p:cNvSpPr/>
              <p:nvPr/>
            </p:nvSpPr>
            <p:spPr bwMode="auto">
              <a:xfrm>
                <a:off x="7947619" y="5118187"/>
                <a:ext cx="707744" cy="666513"/>
              </a:xfrm>
              <a:custGeom>
                <a:avLst/>
                <a:gdLst>
                  <a:gd name="connsiteX0" fmla="*/ 0 w 774700"/>
                  <a:gd name="connsiteY0" fmla="*/ 209550 h 727075"/>
                  <a:gd name="connsiteX1" fmla="*/ 69850 w 774700"/>
                  <a:gd name="connsiteY1" fmla="*/ 320675 h 727075"/>
                  <a:gd name="connsiteX2" fmla="*/ 101600 w 774700"/>
                  <a:gd name="connsiteY2" fmla="*/ 374650 h 727075"/>
                  <a:gd name="connsiteX3" fmla="*/ 114300 w 774700"/>
                  <a:gd name="connsiteY3" fmla="*/ 431800 h 727075"/>
                  <a:gd name="connsiteX4" fmla="*/ 146050 w 774700"/>
                  <a:gd name="connsiteY4" fmla="*/ 469900 h 727075"/>
                  <a:gd name="connsiteX5" fmla="*/ 184150 w 774700"/>
                  <a:gd name="connsiteY5" fmla="*/ 479425 h 727075"/>
                  <a:gd name="connsiteX6" fmla="*/ 206375 w 774700"/>
                  <a:gd name="connsiteY6" fmla="*/ 517525 h 727075"/>
                  <a:gd name="connsiteX7" fmla="*/ 209550 w 774700"/>
                  <a:gd name="connsiteY7" fmla="*/ 558800 h 727075"/>
                  <a:gd name="connsiteX8" fmla="*/ 247650 w 774700"/>
                  <a:gd name="connsiteY8" fmla="*/ 619125 h 727075"/>
                  <a:gd name="connsiteX9" fmla="*/ 269875 w 774700"/>
                  <a:gd name="connsiteY9" fmla="*/ 676275 h 727075"/>
                  <a:gd name="connsiteX10" fmla="*/ 361950 w 774700"/>
                  <a:gd name="connsiteY10" fmla="*/ 673100 h 727075"/>
                  <a:gd name="connsiteX11" fmla="*/ 425450 w 774700"/>
                  <a:gd name="connsiteY11" fmla="*/ 698500 h 727075"/>
                  <a:gd name="connsiteX12" fmla="*/ 460375 w 774700"/>
                  <a:gd name="connsiteY12" fmla="*/ 720725 h 727075"/>
                  <a:gd name="connsiteX13" fmla="*/ 517525 w 774700"/>
                  <a:gd name="connsiteY13" fmla="*/ 720725 h 727075"/>
                  <a:gd name="connsiteX14" fmla="*/ 600075 w 774700"/>
                  <a:gd name="connsiteY14" fmla="*/ 727075 h 727075"/>
                  <a:gd name="connsiteX15" fmla="*/ 638175 w 774700"/>
                  <a:gd name="connsiteY15" fmla="*/ 723900 h 727075"/>
                  <a:gd name="connsiteX16" fmla="*/ 695325 w 774700"/>
                  <a:gd name="connsiteY16" fmla="*/ 727075 h 727075"/>
                  <a:gd name="connsiteX17" fmla="*/ 695325 w 774700"/>
                  <a:gd name="connsiteY17" fmla="*/ 641350 h 727075"/>
                  <a:gd name="connsiteX18" fmla="*/ 644525 w 774700"/>
                  <a:gd name="connsiteY18" fmla="*/ 596900 h 727075"/>
                  <a:gd name="connsiteX19" fmla="*/ 612775 w 774700"/>
                  <a:gd name="connsiteY19" fmla="*/ 561975 h 727075"/>
                  <a:gd name="connsiteX20" fmla="*/ 574675 w 774700"/>
                  <a:gd name="connsiteY20" fmla="*/ 523875 h 727075"/>
                  <a:gd name="connsiteX21" fmla="*/ 508000 w 774700"/>
                  <a:gd name="connsiteY21" fmla="*/ 479425 h 727075"/>
                  <a:gd name="connsiteX22" fmla="*/ 520700 w 774700"/>
                  <a:gd name="connsiteY22" fmla="*/ 431800 h 727075"/>
                  <a:gd name="connsiteX23" fmla="*/ 479425 w 774700"/>
                  <a:gd name="connsiteY23" fmla="*/ 409575 h 727075"/>
                  <a:gd name="connsiteX24" fmla="*/ 523875 w 774700"/>
                  <a:gd name="connsiteY24" fmla="*/ 342900 h 727075"/>
                  <a:gd name="connsiteX25" fmla="*/ 612775 w 774700"/>
                  <a:gd name="connsiteY25" fmla="*/ 311150 h 727075"/>
                  <a:gd name="connsiteX26" fmla="*/ 600075 w 774700"/>
                  <a:gd name="connsiteY26" fmla="*/ 212725 h 727075"/>
                  <a:gd name="connsiteX27" fmla="*/ 641350 w 774700"/>
                  <a:gd name="connsiteY27" fmla="*/ 187325 h 727075"/>
                  <a:gd name="connsiteX28" fmla="*/ 669925 w 774700"/>
                  <a:gd name="connsiteY28" fmla="*/ 187325 h 727075"/>
                  <a:gd name="connsiteX29" fmla="*/ 742950 w 774700"/>
                  <a:gd name="connsiteY29" fmla="*/ 190500 h 727075"/>
                  <a:gd name="connsiteX30" fmla="*/ 771525 w 774700"/>
                  <a:gd name="connsiteY30" fmla="*/ 149225 h 727075"/>
                  <a:gd name="connsiteX31" fmla="*/ 774700 w 774700"/>
                  <a:gd name="connsiteY31" fmla="*/ 57150 h 727075"/>
                  <a:gd name="connsiteX32" fmla="*/ 733425 w 774700"/>
                  <a:gd name="connsiteY32" fmla="*/ 53975 h 727075"/>
                  <a:gd name="connsiteX33" fmla="*/ 688975 w 774700"/>
                  <a:gd name="connsiteY33" fmla="*/ 63500 h 727075"/>
                  <a:gd name="connsiteX34" fmla="*/ 676275 w 774700"/>
                  <a:gd name="connsiteY34" fmla="*/ 101600 h 727075"/>
                  <a:gd name="connsiteX35" fmla="*/ 644525 w 774700"/>
                  <a:gd name="connsiteY35" fmla="*/ 120650 h 727075"/>
                  <a:gd name="connsiteX36" fmla="*/ 533400 w 774700"/>
                  <a:gd name="connsiteY36" fmla="*/ 171450 h 727075"/>
                  <a:gd name="connsiteX37" fmla="*/ 469900 w 774700"/>
                  <a:gd name="connsiteY37" fmla="*/ 95250 h 727075"/>
                  <a:gd name="connsiteX38" fmla="*/ 374650 w 774700"/>
                  <a:gd name="connsiteY38" fmla="*/ 50800 h 727075"/>
                  <a:gd name="connsiteX39" fmla="*/ 247650 w 774700"/>
                  <a:gd name="connsiteY39" fmla="*/ 28575 h 727075"/>
                  <a:gd name="connsiteX40" fmla="*/ 142875 w 774700"/>
                  <a:gd name="connsiteY40" fmla="*/ 0 h 727075"/>
                  <a:gd name="connsiteX41" fmla="*/ 95250 w 774700"/>
                  <a:gd name="connsiteY41" fmla="*/ 19050 h 727075"/>
                  <a:gd name="connsiteX42" fmla="*/ 19050 w 774700"/>
                  <a:gd name="connsiteY42" fmla="*/ 9525 h 727075"/>
                  <a:gd name="connsiteX43" fmla="*/ 3175 w 774700"/>
                  <a:gd name="connsiteY43" fmla="*/ 50800 h 727075"/>
                  <a:gd name="connsiteX44" fmla="*/ 38100 w 774700"/>
                  <a:gd name="connsiteY44" fmla="*/ 79375 h 727075"/>
                  <a:gd name="connsiteX45" fmla="*/ 47625 w 774700"/>
                  <a:gd name="connsiteY45" fmla="*/ 107950 h 727075"/>
                  <a:gd name="connsiteX46" fmla="*/ 0 w 774700"/>
                  <a:gd name="connsiteY46" fmla="*/ 209550 h 727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74700" h="727075">
                    <a:moveTo>
                      <a:pt x="0" y="209550"/>
                    </a:moveTo>
                    <a:lnTo>
                      <a:pt x="69850" y="320675"/>
                    </a:lnTo>
                    <a:lnTo>
                      <a:pt x="101600" y="374650"/>
                    </a:lnTo>
                    <a:lnTo>
                      <a:pt x="114300" y="431800"/>
                    </a:lnTo>
                    <a:lnTo>
                      <a:pt x="146050" y="469900"/>
                    </a:lnTo>
                    <a:lnTo>
                      <a:pt x="184150" y="479425"/>
                    </a:lnTo>
                    <a:lnTo>
                      <a:pt x="206375" y="517525"/>
                    </a:lnTo>
                    <a:lnTo>
                      <a:pt x="209550" y="558800"/>
                    </a:lnTo>
                    <a:lnTo>
                      <a:pt x="247650" y="619125"/>
                    </a:lnTo>
                    <a:lnTo>
                      <a:pt x="269875" y="676275"/>
                    </a:lnTo>
                    <a:lnTo>
                      <a:pt x="361950" y="673100"/>
                    </a:lnTo>
                    <a:lnTo>
                      <a:pt x="425450" y="698500"/>
                    </a:lnTo>
                    <a:lnTo>
                      <a:pt x="460375" y="720725"/>
                    </a:lnTo>
                    <a:lnTo>
                      <a:pt x="517525" y="720725"/>
                    </a:lnTo>
                    <a:lnTo>
                      <a:pt x="600075" y="727075"/>
                    </a:lnTo>
                    <a:lnTo>
                      <a:pt x="638175" y="723900"/>
                    </a:lnTo>
                    <a:lnTo>
                      <a:pt x="695325" y="727075"/>
                    </a:lnTo>
                    <a:lnTo>
                      <a:pt x="695325" y="641350"/>
                    </a:lnTo>
                    <a:lnTo>
                      <a:pt x="644525" y="596900"/>
                    </a:lnTo>
                    <a:lnTo>
                      <a:pt x="612775" y="561975"/>
                    </a:lnTo>
                    <a:lnTo>
                      <a:pt x="574675" y="523875"/>
                    </a:lnTo>
                    <a:lnTo>
                      <a:pt x="508000" y="479425"/>
                    </a:lnTo>
                    <a:lnTo>
                      <a:pt x="520700" y="431800"/>
                    </a:lnTo>
                    <a:lnTo>
                      <a:pt x="479425" y="409575"/>
                    </a:lnTo>
                    <a:lnTo>
                      <a:pt x="523875" y="342900"/>
                    </a:lnTo>
                    <a:lnTo>
                      <a:pt x="612775" y="311150"/>
                    </a:lnTo>
                    <a:lnTo>
                      <a:pt x="600075" y="212725"/>
                    </a:lnTo>
                    <a:lnTo>
                      <a:pt x="641350" y="187325"/>
                    </a:lnTo>
                    <a:lnTo>
                      <a:pt x="669925" y="187325"/>
                    </a:lnTo>
                    <a:lnTo>
                      <a:pt x="742950" y="190500"/>
                    </a:lnTo>
                    <a:lnTo>
                      <a:pt x="771525" y="149225"/>
                    </a:lnTo>
                    <a:lnTo>
                      <a:pt x="774700" y="57150"/>
                    </a:lnTo>
                    <a:lnTo>
                      <a:pt x="733425" y="53975"/>
                    </a:lnTo>
                    <a:lnTo>
                      <a:pt x="688975" y="63500"/>
                    </a:lnTo>
                    <a:lnTo>
                      <a:pt x="676275" y="101600"/>
                    </a:lnTo>
                    <a:lnTo>
                      <a:pt x="644525" y="120650"/>
                    </a:lnTo>
                    <a:lnTo>
                      <a:pt x="533400" y="171450"/>
                    </a:lnTo>
                    <a:lnTo>
                      <a:pt x="469900" y="95250"/>
                    </a:lnTo>
                    <a:lnTo>
                      <a:pt x="374650" y="50800"/>
                    </a:lnTo>
                    <a:lnTo>
                      <a:pt x="247650" y="28575"/>
                    </a:lnTo>
                    <a:lnTo>
                      <a:pt x="142875" y="0"/>
                    </a:lnTo>
                    <a:lnTo>
                      <a:pt x="95250" y="19050"/>
                    </a:lnTo>
                    <a:lnTo>
                      <a:pt x="19050" y="9525"/>
                    </a:lnTo>
                    <a:lnTo>
                      <a:pt x="3175" y="50800"/>
                    </a:lnTo>
                    <a:lnTo>
                      <a:pt x="38100" y="79375"/>
                    </a:lnTo>
                    <a:lnTo>
                      <a:pt x="47625" y="107950"/>
                    </a:lnTo>
                    <a:lnTo>
                      <a:pt x="0" y="20955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ángulo 258">
                <a:extLst>
                  <a:ext uri="{FF2B5EF4-FFF2-40B4-BE49-F238E27FC236}">
                    <a16:creationId xmlns:a16="http://schemas.microsoft.com/office/drawing/2014/main" id="{3A33F1C5-0A8A-4F43-AB11-17288A921F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9628" y="3233955"/>
                <a:ext cx="188912" cy="65088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5719" tIns="45719" rIns="45719" bIns="45719" anchor="ctr"/>
              <a:lstStyle>
                <a:lvl1pPr marL="455613"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1pPr>
                <a:lvl2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2pPr>
                <a:lvl3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3pPr>
                <a:lvl4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4pPr>
                <a:lvl5pPr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5pPr>
                <a:lvl6pPr marL="2284413" indent="1588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6pPr>
                <a:lvl7pPr marL="2741613" indent="1588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7pPr>
                <a:lvl8pPr marL="3198813" indent="1588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8pPr>
                <a:lvl9pPr marL="3656013" indent="1588" defTabSz="4556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Trebuchet MS" panose="020B0603020202020204" pitchFamily="34" charset="0"/>
                    <a:ea typeface="Trebuchet MS" panose="020B0603020202020204" pitchFamily="34" charset="0"/>
                    <a:cs typeface="Trebuchet MS" panose="020B0603020202020204" pitchFamily="34" charset="0"/>
                    <a:sym typeface="Trebuchet MS" panose="020B0603020202020204" pitchFamily="34" charset="0"/>
                  </a:defRPr>
                </a:lvl9pPr>
              </a:lstStyle>
              <a:p>
                <a:pPr eaLnBrk="1"/>
                <a:endParaRPr lang="es-CL" altLang="es-CL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CuadroTexto 278">
                <a:extLst>
                  <a:ext uri="{FF2B5EF4-FFF2-40B4-BE49-F238E27FC236}">
                    <a16:creationId xmlns:a16="http://schemas.microsoft.com/office/drawing/2014/main" id="{0505E6FF-4026-488C-892D-35F5C6336B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04647" y="1561104"/>
                <a:ext cx="1353659" cy="35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PTAS Los Maitenes</a:t>
                </a:r>
              </a:p>
            </p:txBody>
          </p:sp>
          <p:sp>
            <p:nvSpPr>
              <p:cNvPr id="160" name="CuadroTexto 278">
                <a:extLst>
                  <a:ext uri="{FF2B5EF4-FFF2-40B4-BE49-F238E27FC236}">
                    <a16:creationId xmlns:a16="http://schemas.microsoft.com/office/drawing/2014/main" id="{7958FA9B-0B4C-4B42-8E26-F990E88CC8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62736" y="1165375"/>
                <a:ext cx="1104243" cy="35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PTAS Papudo</a:t>
                </a:r>
              </a:p>
            </p:txBody>
          </p:sp>
          <p:sp>
            <p:nvSpPr>
              <p:cNvPr id="161" name="CuadroTexto 278">
                <a:extLst>
                  <a:ext uri="{FF2B5EF4-FFF2-40B4-BE49-F238E27FC236}">
                    <a16:creationId xmlns:a16="http://schemas.microsoft.com/office/drawing/2014/main" id="{DFC3D976-602E-4F6D-855F-E110C897CA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12513" y="3074908"/>
                <a:ext cx="1215980" cy="35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PTAS Cordillera</a:t>
                </a:r>
              </a:p>
            </p:txBody>
          </p:sp>
          <p:sp>
            <p:nvSpPr>
              <p:cNvPr id="162" name="CuadroTexto 278">
                <a:extLst>
                  <a:ext uri="{FF2B5EF4-FFF2-40B4-BE49-F238E27FC236}">
                    <a16:creationId xmlns:a16="http://schemas.microsoft.com/office/drawing/2014/main" id="{81DAB454-D3D9-4879-B661-A5A55C3F24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384586" y="2547638"/>
                <a:ext cx="1296069" cy="35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PTAS Almendral</a:t>
                </a:r>
              </a:p>
            </p:txBody>
          </p:sp>
          <p:sp>
            <p:nvSpPr>
              <p:cNvPr id="163" name="CuadroTexto 278">
                <a:extLst>
                  <a:ext uri="{FF2B5EF4-FFF2-40B4-BE49-F238E27FC236}">
                    <a16:creationId xmlns:a16="http://schemas.microsoft.com/office/drawing/2014/main" id="{A16EDFA2-9CAC-49C6-B6FC-BACB87E1D6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06125" y="3480445"/>
                <a:ext cx="1230355" cy="35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PTAS El Molino</a:t>
                </a:r>
              </a:p>
            </p:txBody>
          </p:sp>
          <p:sp>
            <p:nvSpPr>
              <p:cNvPr id="164" name="CuadroTexto 278">
                <a:extLst>
                  <a:ext uri="{FF2B5EF4-FFF2-40B4-BE49-F238E27FC236}">
                    <a16:creationId xmlns:a16="http://schemas.microsoft.com/office/drawing/2014/main" id="{E5DAB5B3-D64E-4624-8FE3-E2E1F1E5DF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61174" y="4337030"/>
                <a:ext cx="1308483" cy="35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PTAS Casablanca</a:t>
                </a:r>
              </a:p>
            </p:txBody>
          </p:sp>
          <p:pic>
            <p:nvPicPr>
              <p:cNvPr id="171" name="Gráfico 170" descr="Marcador">
                <a:extLst>
                  <a:ext uri="{FF2B5EF4-FFF2-40B4-BE49-F238E27FC236}">
                    <a16:creationId xmlns:a16="http://schemas.microsoft.com/office/drawing/2014/main" id="{39F823FF-6A8C-484E-9944-7B7FD99960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86207" y="1569291"/>
                <a:ext cx="295200" cy="295200"/>
              </a:xfrm>
              <a:prstGeom prst="rect">
                <a:avLst/>
              </a:prstGeom>
            </p:spPr>
          </p:pic>
          <p:pic>
            <p:nvPicPr>
              <p:cNvPr id="172" name="Gráfico 171" descr="Marcador">
                <a:extLst>
                  <a:ext uri="{FF2B5EF4-FFF2-40B4-BE49-F238E27FC236}">
                    <a16:creationId xmlns:a16="http://schemas.microsoft.com/office/drawing/2014/main" id="{14A967C3-0EB2-4536-B5D8-D2389DD6B3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800747" y="1340877"/>
                <a:ext cx="295200" cy="295200"/>
              </a:xfrm>
              <a:prstGeom prst="rect">
                <a:avLst/>
              </a:prstGeom>
            </p:spPr>
          </p:pic>
          <p:pic>
            <p:nvPicPr>
              <p:cNvPr id="173" name="Gráfico 172" descr="Marcador">
                <a:extLst>
                  <a:ext uri="{FF2B5EF4-FFF2-40B4-BE49-F238E27FC236}">
                    <a16:creationId xmlns:a16="http://schemas.microsoft.com/office/drawing/2014/main" id="{047A8AF7-59EA-4919-B963-70C33BB9B6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433058" y="4026981"/>
                <a:ext cx="295200" cy="295200"/>
              </a:xfrm>
              <a:prstGeom prst="rect">
                <a:avLst/>
              </a:prstGeom>
            </p:spPr>
          </p:pic>
          <p:pic>
            <p:nvPicPr>
              <p:cNvPr id="175" name="Gráfico 174" descr="Marcador">
                <a:extLst>
                  <a:ext uri="{FF2B5EF4-FFF2-40B4-BE49-F238E27FC236}">
                    <a16:creationId xmlns:a16="http://schemas.microsoft.com/office/drawing/2014/main" id="{09689CCA-DF83-4174-A301-36AE9BDCD3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562200" y="3539113"/>
                <a:ext cx="295200" cy="295199"/>
              </a:xfrm>
              <a:prstGeom prst="rect">
                <a:avLst/>
              </a:prstGeom>
            </p:spPr>
          </p:pic>
          <p:sp>
            <p:nvSpPr>
              <p:cNvPr id="176" name="CuadroTexto 278">
                <a:extLst>
                  <a:ext uri="{FF2B5EF4-FFF2-40B4-BE49-F238E27FC236}">
                    <a16:creationId xmlns:a16="http://schemas.microsoft.com/office/drawing/2014/main" id="{E30FBC70-A7B9-45A0-AD03-2B7B1DF5AB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37695" y="3918715"/>
                <a:ext cx="1478471" cy="415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Fundo</a:t>
                </a:r>
                <a:r>
                  <a:rPr lang="es-CL" altLang="es-CL" sz="800" b="1" dirty="0"/>
                  <a:t> </a:t>
                </a:r>
                <a:r>
                  <a:rPr lang="es-CL" altLang="es-CL" sz="600" b="1" dirty="0"/>
                  <a:t>Orrego</a:t>
                </a:r>
                <a:r>
                  <a:rPr lang="es-CL" altLang="es-CL" sz="800" b="1" dirty="0"/>
                  <a:t> </a:t>
                </a:r>
                <a:r>
                  <a:rPr lang="es-CL" altLang="es-CL" sz="600" b="1" dirty="0"/>
                  <a:t>Arriba</a:t>
                </a:r>
                <a:endParaRPr lang="es-CL" altLang="es-CL" sz="800" b="1" dirty="0"/>
              </a:p>
            </p:txBody>
          </p:sp>
          <p:sp>
            <p:nvSpPr>
              <p:cNvPr id="177" name="CuadroTexto 278">
                <a:extLst>
                  <a:ext uri="{FF2B5EF4-FFF2-40B4-BE49-F238E27FC236}">
                    <a16:creationId xmlns:a16="http://schemas.microsoft.com/office/drawing/2014/main" id="{A8DD5422-C9F0-44EB-AEEC-D2319003DD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63588" y="3857040"/>
                <a:ext cx="1071592" cy="35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PTAS Placilla</a:t>
                </a:r>
              </a:p>
            </p:txBody>
          </p:sp>
          <p:sp>
            <p:nvSpPr>
              <p:cNvPr id="178" name="CuadroTexto 278">
                <a:extLst>
                  <a:ext uri="{FF2B5EF4-FFF2-40B4-BE49-F238E27FC236}">
                    <a16:creationId xmlns:a16="http://schemas.microsoft.com/office/drawing/2014/main" id="{D89D0638-F445-483B-BD00-1307808B1C0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456181" y="3772097"/>
                <a:ext cx="815973" cy="35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KDM</a:t>
                </a:r>
              </a:p>
            </p:txBody>
          </p:sp>
          <p:sp>
            <p:nvSpPr>
              <p:cNvPr id="179" name="CuadroTexto 278">
                <a:extLst>
                  <a:ext uri="{FF2B5EF4-FFF2-40B4-BE49-F238E27FC236}">
                    <a16:creationId xmlns:a16="http://schemas.microsoft.com/office/drawing/2014/main" id="{71680412-B186-4E6B-991B-9A7689EA2E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26892" y="1850085"/>
                <a:ext cx="1315048" cy="7118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s-CL"/>
                </a:defPPr>
                <a:lvl1pPr>
                  <a:defRPr sz="1100"/>
                </a:lvl1pPr>
              </a:lstStyle>
              <a:p>
                <a:r>
                  <a:rPr lang="es-CL" altLang="es-CL" sz="600" b="1" dirty="0"/>
                  <a:t>Fundo Santa teresa, Predio Los </a:t>
                </a:r>
                <a:r>
                  <a:rPr lang="es-CL" altLang="es-CL" sz="600" b="1" dirty="0" err="1"/>
                  <a:t>Mallos</a:t>
                </a:r>
                <a:r>
                  <a:rPr lang="es-CL" altLang="es-CL" sz="600" b="1" dirty="0"/>
                  <a:t>, Parcela 75</a:t>
                </a:r>
              </a:p>
            </p:txBody>
          </p:sp>
          <p:pic>
            <p:nvPicPr>
              <p:cNvPr id="180" name="Gráfico 179" descr="Marcador">
                <a:extLst>
                  <a:ext uri="{FF2B5EF4-FFF2-40B4-BE49-F238E27FC236}">
                    <a16:creationId xmlns:a16="http://schemas.microsoft.com/office/drawing/2014/main" id="{2D75133D-08CE-4A67-81D5-89342776FA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676872" y="1428973"/>
                <a:ext cx="295200" cy="295200"/>
              </a:xfrm>
              <a:prstGeom prst="rect">
                <a:avLst/>
              </a:prstGeom>
            </p:spPr>
          </p:pic>
        </p:grpSp>
        <p:pic>
          <p:nvPicPr>
            <p:cNvPr id="65" name="Gráfico 64" descr="Marcador">
              <a:extLst>
                <a:ext uri="{FF2B5EF4-FFF2-40B4-BE49-F238E27FC236}">
                  <a16:creationId xmlns:a16="http://schemas.microsoft.com/office/drawing/2014/main" id="{ED4C7FDA-75FD-41ED-BDC6-85F9E01C7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62628" y="5288594"/>
              <a:ext cx="302522" cy="272984"/>
            </a:xfrm>
            <a:prstGeom prst="rect">
              <a:avLst/>
            </a:prstGeom>
          </p:spPr>
        </p:pic>
        <p:sp>
          <p:nvSpPr>
            <p:cNvPr id="67" name="CuadroTexto 278">
              <a:extLst>
                <a:ext uri="{FF2B5EF4-FFF2-40B4-BE49-F238E27FC236}">
                  <a16:creationId xmlns:a16="http://schemas.microsoft.com/office/drawing/2014/main" id="{89B73815-7AF5-4941-A39D-55818D772D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5607" y="5343645"/>
              <a:ext cx="1252915" cy="383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s-CL"/>
              </a:defPPr>
              <a:lvl1pPr>
                <a:defRPr sz="1100"/>
              </a:lvl1pPr>
            </a:lstStyle>
            <a:p>
              <a:r>
                <a:rPr lang="es-CL" altLang="es-CL" sz="800" b="1" dirty="0"/>
                <a:t>Predios</a:t>
              </a:r>
              <a:endParaRPr lang="es-CL" altLang="es-CL" sz="1000" b="1" dirty="0"/>
            </a:p>
          </p:txBody>
        </p:sp>
        <p:sp>
          <p:nvSpPr>
            <p:cNvPr id="68" name="CuadroTexto 278">
              <a:extLst>
                <a:ext uri="{FF2B5EF4-FFF2-40B4-BE49-F238E27FC236}">
                  <a16:creationId xmlns:a16="http://schemas.microsoft.com/office/drawing/2014/main" id="{09A560D8-7A6E-4BE1-AD92-F9CECA9A3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0696" y="5615487"/>
              <a:ext cx="1252915" cy="383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s-CL"/>
              </a:defPPr>
              <a:lvl1pPr>
                <a:defRPr sz="1100"/>
              </a:lvl1pPr>
            </a:lstStyle>
            <a:p>
              <a:r>
                <a:rPr lang="es-CL" altLang="es-CL" sz="800" b="1" dirty="0"/>
                <a:t>Plantas</a:t>
              </a:r>
              <a:endParaRPr lang="es-CL" altLang="es-CL" sz="1000" b="1" dirty="0"/>
            </a:p>
          </p:txBody>
        </p:sp>
        <p:pic>
          <p:nvPicPr>
            <p:cNvPr id="80" name="Imagen 157">
              <a:extLst>
                <a:ext uri="{FF2B5EF4-FFF2-40B4-BE49-F238E27FC236}">
                  <a16:creationId xmlns:a16="http://schemas.microsoft.com/office/drawing/2014/main" id="{49378613-BB1F-4D19-AD9C-C0BC3B3FD8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4707" y="5551076"/>
              <a:ext cx="294096" cy="33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Imagen 157">
              <a:extLst>
                <a:ext uri="{FF2B5EF4-FFF2-40B4-BE49-F238E27FC236}">
                  <a16:creationId xmlns:a16="http://schemas.microsoft.com/office/drawing/2014/main" id="{19416814-88D3-4A7B-B99A-BDA2C1F21C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7091" y="4374327"/>
              <a:ext cx="294096" cy="33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Imagen 157">
              <a:extLst>
                <a:ext uri="{FF2B5EF4-FFF2-40B4-BE49-F238E27FC236}">
                  <a16:creationId xmlns:a16="http://schemas.microsoft.com/office/drawing/2014/main" id="{1D7F2617-1B83-4026-B806-9562BF5387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152" y="3908563"/>
              <a:ext cx="294096" cy="33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Imagen 157">
              <a:extLst>
                <a:ext uri="{FF2B5EF4-FFF2-40B4-BE49-F238E27FC236}">
                  <a16:creationId xmlns:a16="http://schemas.microsoft.com/office/drawing/2014/main" id="{342F8701-5CEE-4C52-9B1C-209F90A885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7439" y="1454845"/>
              <a:ext cx="294096" cy="33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" name="Imagen 157">
              <a:extLst>
                <a:ext uri="{FF2B5EF4-FFF2-40B4-BE49-F238E27FC236}">
                  <a16:creationId xmlns:a16="http://schemas.microsoft.com/office/drawing/2014/main" id="{31C9D93A-E15F-499A-9B43-5F6CCE6297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9016" y="3531008"/>
              <a:ext cx="294096" cy="33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Imagen 157">
              <a:extLst>
                <a:ext uri="{FF2B5EF4-FFF2-40B4-BE49-F238E27FC236}">
                  <a16:creationId xmlns:a16="http://schemas.microsoft.com/office/drawing/2014/main" id="{9A501701-65DF-41FE-A882-3FFEB75DC8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9102" y="2752073"/>
              <a:ext cx="294095" cy="33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Imagen 157">
              <a:extLst>
                <a:ext uri="{FF2B5EF4-FFF2-40B4-BE49-F238E27FC236}">
                  <a16:creationId xmlns:a16="http://schemas.microsoft.com/office/drawing/2014/main" id="{4777CFCA-FC70-49D2-AB05-955338B2D8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7116" y="3237962"/>
              <a:ext cx="294095" cy="33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Imagen 157">
              <a:extLst>
                <a:ext uri="{FF2B5EF4-FFF2-40B4-BE49-F238E27FC236}">
                  <a16:creationId xmlns:a16="http://schemas.microsoft.com/office/drawing/2014/main" id="{452372F9-C2E8-4A89-B6A8-DE5CB6F74F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7832" y="1826849"/>
              <a:ext cx="294096" cy="33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6" name="Grupo 75">
            <a:extLst>
              <a:ext uri="{FF2B5EF4-FFF2-40B4-BE49-F238E27FC236}">
                <a16:creationId xmlns:a16="http://schemas.microsoft.com/office/drawing/2014/main" id="{E0D7D741-8BF4-4DF4-BD2B-C68DB2BD903B}"/>
              </a:ext>
            </a:extLst>
          </p:cNvPr>
          <p:cNvGrpSpPr/>
          <p:nvPr/>
        </p:nvGrpSpPr>
        <p:grpSpPr>
          <a:xfrm>
            <a:off x="3514066" y="5179315"/>
            <a:ext cx="8610599" cy="1221891"/>
            <a:chOff x="1567408" y="4695752"/>
            <a:chExt cx="10624592" cy="1338464"/>
          </a:xfrm>
        </p:grpSpPr>
        <p:sp>
          <p:nvSpPr>
            <p:cNvPr id="77" name="Rectángulo 76">
              <a:extLst>
                <a:ext uri="{FF2B5EF4-FFF2-40B4-BE49-F238E27FC236}">
                  <a16:creationId xmlns:a16="http://schemas.microsoft.com/office/drawing/2014/main" id="{78426AB5-6D9E-449A-A466-C77A98898700}"/>
                </a:ext>
              </a:extLst>
            </p:cNvPr>
            <p:cNvSpPr/>
            <p:nvPr/>
          </p:nvSpPr>
          <p:spPr>
            <a:xfrm>
              <a:off x="1567408" y="4695752"/>
              <a:ext cx="10624592" cy="1338464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>
                <a:solidFill>
                  <a:schemeClr val="tx1"/>
                </a:solidFill>
              </a:endParaRPr>
            </a:p>
          </p:txBody>
        </p:sp>
        <p:pic>
          <p:nvPicPr>
            <p:cNvPr id="78" name="Imagen 77">
              <a:extLst>
                <a:ext uri="{FF2B5EF4-FFF2-40B4-BE49-F238E27FC236}">
                  <a16:creationId xmlns:a16="http://schemas.microsoft.com/office/drawing/2014/main" id="{BCF487BB-5938-48EF-B4B1-99607346AC1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7408" y="4885028"/>
              <a:ext cx="1503324" cy="978758"/>
            </a:xfrm>
            <a:prstGeom prst="rect">
              <a:avLst/>
            </a:prstGeom>
          </p:spPr>
        </p:pic>
        <p:pic>
          <p:nvPicPr>
            <p:cNvPr id="79" name="Imagen 78" descr="Imagen que contiene hierba, cielo, exterior, campo&#10;&#10;Descripción generada con confianza muy alta">
              <a:extLst>
                <a:ext uri="{FF2B5EF4-FFF2-40B4-BE49-F238E27FC236}">
                  <a16:creationId xmlns:a16="http://schemas.microsoft.com/office/drawing/2014/main" id="{657F48BD-1703-4075-839C-E2758CC74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54011" y="4845947"/>
              <a:ext cx="1902241" cy="1017839"/>
            </a:xfrm>
            <a:prstGeom prst="rect">
              <a:avLst/>
            </a:prstGeom>
          </p:spPr>
        </p:pic>
        <p:pic>
          <p:nvPicPr>
            <p:cNvPr id="88" name="Imagen 87">
              <a:extLst>
                <a:ext uri="{FF2B5EF4-FFF2-40B4-BE49-F238E27FC236}">
                  <a16:creationId xmlns:a16="http://schemas.microsoft.com/office/drawing/2014/main" id="{A7C486DC-7E7B-4D50-9CB6-AD0F7E022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7623" y="4885028"/>
              <a:ext cx="1317347" cy="988010"/>
            </a:xfrm>
            <a:prstGeom prst="rect">
              <a:avLst/>
            </a:prstGeom>
          </p:spPr>
        </p:pic>
        <p:sp>
          <p:nvSpPr>
            <p:cNvPr id="89" name="Rectángulo redondeado 22">
              <a:extLst>
                <a:ext uri="{FF2B5EF4-FFF2-40B4-BE49-F238E27FC236}">
                  <a16:creationId xmlns:a16="http://schemas.microsoft.com/office/drawing/2014/main" id="{F6E03BD9-847F-4A34-B883-A642401933EB}"/>
                </a:ext>
              </a:extLst>
            </p:cNvPr>
            <p:cNvSpPr/>
            <p:nvPr/>
          </p:nvSpPr>
          <p:spPr>
            <a:xfrm>
              <a:off x="3109679" y="4865487"/>
              <a:ext cx="1480960" cy="1063732"/>
            </a:xfrm>
            <a:prstGeom prst="roundRect">
              <a:avLst>
                <a:gd name="adj" fmla="val 10000"/>
              </a:avLst>
            </a:prstGeom>
            <a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6000" r="-16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90" name="Imagen 89">
              <a:extLst>
                <a:ext uri="{FF2B5EF4-FFF2-40B4-BE49-F238E27FC236}">
                  <a16:creationId xmlns:a16="http://schemas.microsoft.com/office/drawing/2014/main" id="{44752F14-68C1-4511-B5D4-28DCEBE50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045744" y="4865487"/>
              <a:ext cx="4363385" cy="1017839"/>
            </a:xfrm>
            <a:prstGeom prst="rect">
              <a:avLst/>
            </a:prstGeom>
          </p:spPr>
        </p:pic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6B7719D9-0C5D-4EE5-A138-A938F75B1193}"/>
              </a:ext>
            </a:extLst>
          </p:cNvPr>
          <p:cNvSpPr/>
          <p:nvPr/>
        </p:nvSpPr>
        <p:spPr>
          <a:xfrm>
            <a:off x="2105667" y="4296104"/>
            <a:ext cx="281679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000" dirty="0"/>
              <a:t>* Considera 2 meses/año de disposición en relleno</a:t>
            </a:r>
          </a:p>
        </p:txBody>
      </p:sp>
      <p:graphicFrame>
        <p:nvGraphicFramePr>
          <p:cNvPr id="94" name="Gráfico 93">
            <a:extLst>
              <a:ext uri="{FF2B5EF4-FFF2-40B4-BE49-F238E27FC236}">
                <a16:creationId xmlns:a16="http://schemas.microsoft.com/office/drawing/2014/main" id="{A62E0C86-8872-4159-AAF2-E6CF82CF24E3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295579" y="145058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val="20884147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1157</Words>
  <Application>Microsoft Office PowerPoint</Application>
  <PresentationFormat>Panorámica</PresentationFormat>
  <Paragraphs>239</Paragraphs>
  <Slides>12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Myriad Pro Semibold</vt:lpstr>
      <vt:lpstr>Trebuchet MS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Paula Manríquez F. (Esval S.A.)</dc:creator>
  <cp:lastModifiedBy>Paula Manríquez F. (Esval S.A.)</cp:lastModifiedBy>
  <cp:revision>7</cp:revision>
  <dcterms:created xsi:type="dcterms:W3CDTF">2019-05-07T14:13:58Z</dcterms:created>
  <dcterms:modified xsi:type="dcterms:W3CDTF">2019-05-07T16:43:29Z</dcterms:modified>
</cp:coreProperties>
</file>