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6" r:id="rId2"/>
    <p:sldId id="301" r:id="rId3"/>
    <p:sldId id="280" r:id="rId4"/>
    <p:sldId id="287" r:id="rId5"/>
    <p:sldId id="296" r:id="rId6"/>
    <p:sldId id="299" r:id="rId7"/>
    <p:sldId id="300" r:id="rId8"/>
    <p:sldId id="279" r:id="rId9"/>
    <p:sldId id="278" r:id="rId10"/>
    <p:sldId id="283" r:id="rId11"/>
    <p:sldId id="275" r:id="rId12"/>
    <p:sldId id="292" r:id="rId13"/>
    <p:sldId id="293" r:id="rId14"/>
    <p:sldId id="295" r:id="rId15"/>
    <p:sldId id="294" r:id="rId16"/>
    <p:sldId id="288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7EC"/>
    <a:srgbClr val="007C27"/>
    <a:srgbClr val="F79C00"/>
    <a:srgbClr val="FECD1D"/>
    <a:srgbClr val="FEF547"/>
    <a:srgbClr val="74C761"/>
    <a:srgbClr val="4FC3F7"/>
    <a:srgbClr val="015381"/>
    <a:srgbClr val="0288D1"/>
    <a:srgbClr val="FFB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5322" autoAdjust="0"/>
  </p:normalViewPr>
  <p:slideViewPr>
    <p:cSldViewPr snapToGrid="0">
      <p:cViewPr varScale="1">
        <p:scale>
          <a:sx n="79" d="100"/>
          <a:sy n="79" d="100"/>
        </p:scale>
        <p:origin x="102" y="7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gil1\Documents\DRN\10.%20Lineas%20de%20Trabajo%20DRN\Agua\UNICEF\Gr&#225;ficos\washdata%20potable%20segura%20regione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gil1\Documents\DRN\10.%20Lineas%20de%20Trabajo%20DRN\Agua\UNICEF\Gr&#225;ficos\washdata%20sanitation%20segura%20regione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gil1\Documents\DRN\10.%20Lineas%20de%20Trabajo%20DRN\Agua\Indicadores%20de%20agua\Gr&#225;ficos\Copy%20of%206.6.1ALC%20mod.xlsx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1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gil1\Documents\DRN\10.%20Lineas%20de%20Trabajo%20DRN\Agua\UNICEF\Gr&#225;ficos\washdata%20saneamiento%20ALC%20evolucion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gil1\Documents\DRN\10.%20Lineas%20de%20Trabajo%20DRN\Agua\UNICEF\Gr&#225;ficos\washdata%20saneamiento%20ALC%20evolucion.xlsx" TargetMode="Externa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2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gil1\Documents\DRN\10.%20Lineas%20de%20Trabajo%20DRN\Agua\UNICEF\Gr&#225;ficos\washdata%20SANITATION%20Chile%20Brasil%20(2000-2015)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gil1\Documents\DRN\10.%20Lineas%20de%20Trabajo%20DRN\Agua\UNICEF\Gr&#225;ficos\washdata%20SANITATION%20Chile%20Brasil%20(2000-2015)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910237108376412E-2"/>
          <c:y val="1.5335220387160632E-2"/>
          <c:w val="0.74933233806476129"/>
          <c:h val="0.58749158983270933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Gráficos!$G$15</c:f>
              <c:strCache>
                <c:ptCount val="1"/>
                <c:pt idx="0">
                  <c:v>Gestionados de manera segura</c:v>
                </c:pt>
              </c:strCache>
            </c:strRef>
          </c:tx>
          <c:spPr>
            <a:solidFill>
              <a:srgbClr val="0288D1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7911704A-0CAF-4577-B04C-FDC8FC0D8988}" type="VALUE">
                      <a:rPr lang="en-US" smtClean="0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702F-4AD2-981D-CBC3F269A7DB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7B03CA27-980B-442F-BCA8-96EE36386B0A}" type="VALUE">
                      <a:rPr lang="en-US" smtClean="0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6-702F-4AD2-981D-CBC3F269A7DB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ED308AFF-3B60-470D-81FB-409058350418}" type="VALUE">
                      <a:rPr lang="en-US" smtClean="0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8-702F-4AD2-981D-CBC3F269A7D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Gráficos!$H$14:$J$14</c:f>
              <c:strCache>
                <c:ptCount val="3"/>
                <c:pt idx="0">
                  <c:v>Mundo</c:v>
                </c:pt>
                <c:pt idx="1">
                  <c:v>América Latina y el Caribe</c:v>
                </c:pt>
                <c:pt idx="2">
                  <c:v>Países en vías de desarrollo</c:v>
                </c:pt>
              </c:strCache>
            </c:strRef>
          </c:cat>
          <c:val>
            <c:numRef>
              <c:f>Gráficos!$H$15:$J$15</c:f>
              <c:numCache>
                <c:formatCode>0.0</c:formatCode>
                <c:ptCount val="3"/>
                <c:pt idx="0">
                  <c:v>71.157459599999996</c:v>
                </c:pt>
                <c:pt idx="1">
                  <c:v>65.438686059999995</c:v>
                </c:pt>
                <c:pt idx="2">
                  <c:v>33.400680090000002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2F-4AD2-981D-CBC3F269A7DB}"/>
            </c:ext>
          </c:extLst>
        </c:ser>
        <c:ser>
          <c:idx val="1"/>
          <c:order val="1"/>
          <c:tx>
            <c:strRef>
              <c:f>Gráficos!$G$16</c:f>
              <c:strCache>
                <c:ptCount val="1"/>
                <c:pt idx="0">
                  <c:v>Básico</c:v>
                </c:pt>
              </c:strCache>
            </c:strRef>
          </c:tx>
          <c:spPr>
            <a:solidFill>
              <a:srgbClr val="4FC3F7"/>
            </a:solidFill>
            <a:ln>
              <a:noFill/>
            </a:ln>
            <a:effectLst/>
          </c:spPr>
          <c:invertIfNegative val="0"/>
          <c:dLbls>
            <c:dLbl>
              <c:idx val="1"/>
              <c:tx>
                <c:rich>
                  <a:bodyPr/>
                  <a:lstStyle/>
                  <a:p>
                    <a:fld id="{F2F1C6F7-1C88-4567-BF31-66518EEB80B2}" type="VALUE">
                      <a:rPr lang="en-US" smtClean="0"/>
                      <a:pPr/>
                      <a:t>[VALUE]</a:t>
                    </a:fld>
                    <a:r>
                      <a:rPr lang="en-US" dirty="0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702F-4AD2-981D-CBC3F269A7D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Gráficos!$H$14:$J$14</c:f>
              <c:strCache>
                <c:ptCount val="3"/>
                <c:pt idx="0">
                  <c:v>Mundo</c:v>
                </c:pt>
                <c:pt idx="1">
                  <c:v>América Latina y el Caribe</c:v>
                </c:pt>
                <c:pt idx="2">
                  <c:v>Países en vías de desarrollo</c:v>
                </c:pt>
              </c:strCache>
            </c:strRef>
          </c:cat>
          <c:val>
            <c:numRef>
              <c:f>Gráficos!$H$16:$J$16</c:f>
              <c:numCache>
                <c:formatCode>0.0</c:formatCode>
                <c:ptCount val="3"/>
                <c:pt idx="0">
                  <c:v>17.35287349</c:v>
                </c:pt>
                <c:pt idx="1">
                  <c:v>30.762905369999999</c:v>
                </c:pt>
                <c:pt idx="2">
                  <c:v>28.533350030000001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2F-4AD2-981D-CBC3F269A7DB}"/>
            </c:ext>
          </c:extLst>
        </c:ser>
        <c:ser>
          <c:idx val="2"/>
          <c:order val="2"/>
          <c:tx>
            <c:strRef>
              <c:f>Gráficos!$G$17</c:f>
              <c:strCache>
                <c:ptCount val="1"/>
                <c:pt idx="0">
                  <c:v>Limitado</c:v>
                </c:pt>
              </c:strCache>
            </c:strRef>
          </c:tx>
          <c:spPr>
            <a:solidFill>
              <a:srgbClr val="FFF176"/>
            </a:solidFill>
            <a:ln>
              <a:noFill/>
            </a:ln>
            <a:effectLst/>
          </c:spPr>
          <c:invertIfNegative val="0"/>
          <c:cat>
            <c:strRef>
              <c:f>Gráficos!$H$14:$J$14</c:f>
              <c:strCache>
                <c:ptCount val="3"/>
                <c:pt idx="0">
                  <c:v>Mundo</c:v>
                </c:pt>
                <c:pt idx="1">
                  <c:v>América Latina y el Caribe</c:v>
                </c:pt>
                <c:pt idx="2">
                  <c:v>Países en vías de desarrollo</c:v>
                </c:pt>
              </c:strCache>
            </c:strRef>
          </c:cat>
          <c:val>
            <c:numRef>
              <c:f>Gráficos!$H$17:$J$17</c:f>
              <c:numCache>
                <c:formatCode>0.0</c:formatCode>
                <c:ptCount val="3"/>
                <c:pt idx="0">
                  <c:v>3.5807781840000001</c:v>
                </c:pt>
                <c:pt idx="1">
                  <c:v>0.60076940300000004</c:v>
                </c:pt>
                <c:pt idx="2">
                  <c:v>13.08728657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02F-4AD2-981D-CBC3F269A7DB}"/>
            </c:ext>
          </c:extLst>
        </c:ser>
        <c:ser>
          <c:idx val="3"/>
          <c:order val="3"/>
          <c:tx>
            <c:strRef>
              <c:f>Gráficos!$G$18</c:f>
              <c:strCache>
                <c:ptCount val="1"/>
                <c:pt idx="0">
                  <c:v>No mejorado</c:v>
                </c:pt>
              </c:strCache>
            </c:strRef>
          </c:tx>
          <c:spPr>
            <a:solidFill>
              <a:srgbClr val="FFD54F"/>
            </a:solidFill>
            <a:ln>
              <a:noFill/>
            </a:ln>
            <a:effectLst/>
          </c:spPr>
          <c:invertIfNegative val="0"/>
          <c:cat>
            <c:strRef>
              <c:f>Gráficos!$H$14:$J$14</c:f>
              <c:strCache>
                <c:ptCount val="3"/>
                <c:pt idx="0">
                  <c:v>Mundo</c:v>
                </c:pt>
                <c:pt idx="1">
                  <c:v>América Latina y el Caribe</c:v>
                </c:pt>
                <c:pt idx="2">
                  <c:v>Países en vías de desarrollo</c:v>
                </c:pt>
              </c:strCache>
            </c:strRef>
          </c:cat>
          <c:val>
            <c:numRef>
              <c:f>Gráficos!$H$18:$J$18</c:f>
              <c:numCache>
                <c:formatCode>0.0</c:formatCode>
                <c:ptCount val="3"/>
                <c:pt idx="0">
                  <c:v>5.7501413890000004</c:v>
                </c:pt>
                <c:pt idx="1">
                  <c:v>1.957749205</c:v>
                </c:pt>
                <c:pt idx="2">
                  <c:v>16.869114400000001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02F-4AD2-981D-CBC3F269A7DB}"/>
            </c:ext>
          </c:extLst>
        </c:ser>
        <c:ser>
          <c:idx val="4"/>
          <c:order val="4"/>
          <c:tx>
            <c:strRef>
              <c:f>Gráficos!$G$19</c:f>
              <c:strCache>
                <c:ptCount val="1"/>
                <c:pt idx="0">
                  <c:v>Agua de superficie</c:v>
                </c:pt>
              </c:strCache>
            </c:strRef>
          </c:tx>
          <c:spPr>
            <a:solidFill>
              <a:srgbClr val="FFB300"/>
            </a:solidFill>
            <a:ln>
              <a:noFill/>
            </a:ln>
            <a:effectLst/>
          </c:spPr>
          <c:invertIfNegative val="0"/>
          <c:cat>
            <c:strRef>
              <c:f>Gráficos!$H$14:$J$14</c:f>
              <c:strCache>
                <c:ptCount val="3"/>
                <c:pt idx="0">
                  <c:v>Mundo</c:v>
                </c:pt>
                <c:pt idx="1">
                  <c:v>América Latina y el Caribe</c:v>
                </c:pt>
                <c:pt idx="2">
                  <c:v>Países en vías de desarrollo</c:v>
                </c:pt>
              </c:strCache>
            </c:strRef>
          </c:cat>
          <c:val>
            <c:numRef>
              <c:f>Gráficos!$H$19:$J$19</c:f>
              <c:numCache>
                <c:formatCode>0.0</c:formatCode>
                <c:ptCount val="3"/>
                <c:pt idx="0">
                  <c:v>2.1587473309999998</c:v>
                </c:pt>
                <c:pt idx="1">
                  <c:v>1.2398899619999999</c:v>
                </c:pt>
                <c:pt idx="2">
                  <c:v>8.1095689239999995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02F-4AD2-981D-CBC3F269A7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639957256"/>
        <c:axId val="639957584"/>
      </c:barChart>
      <c:catAx>
        <c:axId val="639957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39957584"/>
        <c:crosses val="autoZero"/>
        <c:auto val="1"/>
        <c:lblAlgn val="ctr"/>
        <c:lblOffset val="100"/>
        <c:noMultiLvlLbl val="0"/>
      </c:catAx>
      <c:valAx>
        <c:axId val="6399575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399572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2438039614374014"/>
          <c:y val="0.69864342709102523"/>
          <c:w val="0.73339742638157901"/>
          <c:h val="0.2432299034781306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344417824251479"/>
          <c:y val="2.7552502771919639E-2"/>
          <c:w val="0.84600953297851245"/>
          <c:h val="0.6062801787721096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Gráficos!$C$4</c:f>
              <c:strCache>
                <c:ptCount val="1"/>
                <c:pt idx="0">
                  <c:v>Gestionados de manera segura</c:v>
                </c:pt>
              </c:strCache>
            </c:strRef>
          </c:tx>
          <c:spPr>
            <a:solidFill>
              <a:srgbClr val="007C27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EA2A5915-2978-4895-BEB4-DAE3FA4ED1FA}" type="VALUE">
                      <a:rPr lang="en-US" smtClean="0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A2E3-4738-B3FB-1C9FE1E55CC6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B1021687-0A1A-431B-B763-8B111895869E}" type="VALUE">
                      <a:rPr lang="en-US" smtClean="0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A2E3-4738-B3FB-1C9FE1E55CC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Gráficos!$D$3:$F$3</c:f>
              <c:strCache>
                <c:ptCount val="3"/>
                <c:pt idx="0">
                  <c:v>Países Desarrollados</c:v>
                </c:pt>
                <c:pt idx="1">
                  <c:v>América Latina y el Caribe</c:v>
                </c:pt>
                <c:pt idx="2">
                  <c:v>Países menos desarrollados</c:v>
                </c:pt>
              </c:strCache>
            </c:strRef>
          </c:cat>
          <c:val>
            <c:numRef>
              <c:f>Gráficos!$D$4:$F$4</c:f>
              <c:numCache>
                <c:formatCode>0.0</c:formatCode>
                <c:ptCount val="3"/>
                <c:pt idx="0">
                  <c:v>77.708133380000007</c:v>
                </c:pt>
                <c:pt idx="1">
                  <c:v>22.4011612571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2E3-4738-B3FB-1C9FE1E55CC6}"/>
            </c:ext>
          </c:extLst>
        </c:ser>
        <c:ser>
          <c:idx val="1"/>
          <c:order val="1"/>
          <c:tx>
            <c:strRef>
              <c:f>Gráficos!$C$5</c:f>
              <c:strCache>
                <c:ptCount val="1"/>
                <c:pt idx="0">
                  <c:v>Básico</c:v>
                </c:pt>
              </c:strCache>
            </c:strRef>
          </c:tx>
          <c:spPr>
            <a:solidFill>
              <a:srgbClr val="74C761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2BD5FE09-AE25-407D-8AEE-F3F6C5841DD7}" type="VALUE">
                      <a:rPr lang="en-US" smtClean="0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A2E3-4738-B3FB-1C9FE1E55CC6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135DE8FB-27AE-4BE1-BDDB-C7B0C0656C5C}" type="VALUE">
                      <a:rPr lang="en-US" smtClean="0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A2E3-4738-B3FB-1C9FE1E55CC6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B3EC4B38-B29B-4C5F-93E8-A39A6583EBAB}" type="VALUE">
                      <a:rPr lang="en-US" smtClean="0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A2E3-4738-B3FB-1C9FE1E55CC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Gráficos!$D$3:$F$3</c:f>
              <c:strCache>
                <c:ptCount val="3"/>
                <c:pt idx="0">
                  <c:v>Países Desarrollados</c:v>
                </c:pt>
                <c:pt idx="1">
                  <c:v>América Latina y el Caribe</c:v>
                </c:pt>
                <c:pt idx="2">
                  <c:v>Países menos desarrollados</c:v>
                </c:pt>
              </c:strCache>
            </c:strRef>
          </c:cat>
          <c:val>
            <c:numRef>
              <c:f>Gráficos!$D$5:$F$5</c:f>
              <c:numCache>
                <c:formatCode>0.0</c:formatCode>
                <c:ptCount val="3"/>
                <c:pt idx="0">
                  <c:v>19.84910614</c:v>
                </c:pt>
                <c:pt idx="1">
                  <c:v>63.320275522800003</c:v>
                </c:pt>
                <c:pt idx="2">
                  <c:v>32.327964780000002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2E3-4738-B3FB-1C9FE1E55CC6}"/>
            </c:ext>
          </c:extLst>
        </c:ser>
        <c:ser>
          <c:idx val="2"/>
          <c:order val="2"/>
          <c:tx>
            <c:strRef>
              <c:f>Gráficos!$C$6</c:f>
              <c:strCache>
                <c:ptCount val="1"/>
                <c:pt idx="0">
                  <c:v>Limitado</c:v>
                </c:pt>
              </c:strCache>
            </c:strRef>
          </c:tx>
          <c:spPr>
            <a:solidFill>
              <a:srgbClr val="FEF547"/>
            </a:solidFill>
            <a:ln>
              <a:noFill/>
            </a:ln>
            <a:effectLst/>
          </c:spPr>
          <c:invertIfNegative val="0"/>
          <c:cat>
            <c:strRef>
              <c:f>Gráficos!$D$3:$F$3</c:f>
              <c:strCache>
                <c:ptCount val="3"/>
                <c:pt idx="0">
                  <c:v>Países Desarrollados</c:v>
                </c:pt>
                <c:pt idx="1">
                  <c:v>América Latina y el Caribe</c:v>
                </c:pt>
                <c:pt idx="2">
                  <c:v>Países menos desarrollados</c:v>
                </c:pt>
              </c:strCache>
            </c:strRef>
          </c:cat>
          <c:val>
            <c:numRef>
              <c:f>Gráficos!$D$6:$F$6</c:f>
              <c:numCache>
                <c:formatCode>0.0</c:formatCode>
                <c:ptCount val="3"/>
                <c:pt idx="0">
                  <c:v>0.58449888100000003</c:v>
                </c:pt>
                <c:pt idx="1">
                  <c:v>5.0307748230999998</c:v>
                </c:pt>
                <c:pt idx="2">
                  <c:v>14.788106470000001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A2E3-4738-B3FB-1C9FE1E55CC6}"/>
            </c:ext>
          </c:extLst>
        </c:ser>
        <c:ser>
          <c:idx val="3"/>
          <c:order val="3"/>
          <c:tx>
            <c:strRef>
              <c:f>Gráficos!$C$7</c:f>
              <c:strCache>
                <c:ptCount val="1"/>
                <c:pt idx="0">
                  <c:v>No mejorado</c:v>
                </c:pt>
              </c:strCache>
            </c:strRef>
          </c:tx>
          <c:spPr>
            <a:solidFill>
              <a:srgbClr val="FECD1D"/>
            </a:solidFill>
            <a:ln>
              <a:noFill/>
            </a:ln>
            <a:effectLst/>
          </c:spPr>
          <c:invertIfNegative val="0"/>
          <c:cat>
            <c:strRef>
              <c:f>Gráficos!$D$3:$F$3</c:f>
              <c:strCache>
                <c:ptCount val="3"/>
                <c:pt idx="0">
                  <c:v>Países Desarrollados</c:v>
                </c:pt>
                <c:pt idx="1">
                  <c:v>América Latina y el Caribe</c:v>
                </c:pt>
                <c:pt idx="2">
                  <c:v>Países menos desarrollados</c:v>
                </c:pt>
              </c:strCache>
            </c:strRef>
          </c:cat>
          <c:val>
            <c:numRef>
              <c:f>Gráficos!$D$7:$F$7</c:f>
              <c:numCache>
                <c:formatCode>0.0</c:formatCode>
                <c:ptCount val="3"/>
                <c:pt idx="0">
                  <c:v>1.8550306700000001</c:v>
                </c:pt>
                <c:pt idx="1">
                  <c:v>6.2009348249</c:v>
                </c:pt>
                <c:pt idx="2">
                  <c:v>32.9536278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2E3-4738-B3FB-1C9FE1E55CC6}"/>
            </c:ext>
          </c:extLst>
        </c:ser>
        <c:ser>
          <c:idx val="4"/>
          <c:order val="4"/>
          <c:tx>
            <c:strRef>
              <c:f>Gráficos!$C$8</c:f>
              <c:strCache>
                <c:ptCount val="1"/>
                <c:pt idx="0">
                  <c:v>Defecación al aire libre</c:v>
                </c:pt>
              </c:strCache>
            </c:strRef>
          </c:tx>
          <c:spPr>
            <a:solidFill>
              <a:srgbClr val="F79C00"/>
            </a:solidFill>
            <a:ln>
              <a:noFill/>
            </a:ln>
            <a:effectLst/>
          </c:spPr>
          <c:invertIfNegative val="0"/>
          <c:cat>
            <c:strRef>
              <c:f>Gráficos!$D$3:$F$3</c:f>
              <c:strCache>
                <c:ptCount val="3"/>
                <c:pt idx="0">
                  <c:v>Países Desarrollados</c:v>
                </c:pt>
                <c:pt idx="1">
                  <c:v>América Latina y el Caribe</c:v>
                </c:pt>
                <c:pt idx="2">
                  <c:v>Países menos desarrollados</c:v>
                </c:pt>
              </c:strCache>
            </c:strRef>
          </c:cat>
          <c:val>
            <c:numRef>
              <c:f>Gráficos!$D$8:$F$8</c:f>
              <c:numCache>
                <c:formatCode>0.0</c:formatCode>
                <c:ptCount val="3"/>
                <c:pt idx="0">
                  <c:v>3.2309219999999998E-3</c:v>
                </c:pt>
                <c:pt idx="1">
                  <c:v>3.0468535721999999</c:v>
                </c:pt>
                <c:pt idx="2">
                  <c:v>19.930302600000001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A2E3-4738-B3FB-1C9FE1E55C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9"/>
        <c:overlap val="100"/>
        <c:axId val="586991192"/>
        <c:axId val="586991520"/>
      </c:barChart>
      <c:catAx>
        <c:axId val="586991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6991520"/>
        <c:crosses val="autoZero"/>
        <c:auto val="1"/>
        <c:lblAlgn val="ctr"/>
        <c:lblOffset val="100"/>
        <c:noMultiLvlLbl val="0"/>
      </c:catAx>
      <c:valAx>
        <c:axId val="5869915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69911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3.5371815243275935E-2"/>
          <c:y val="0.7469637418916123"/>
          <c:w val="0.68488584062533964"/>
          <c:h val="0.2522985270663289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s-CL" sz="1800" b="1" dirty="0">
                <a:solidFill>
                  <a:sysClr val="windowText" lastClr="000000"/>
                </a:solidFill>
                <a:effectLst/>
              </a:rPr>
              <a:t>ODS</a:t>
            </a:r>
            <a:r>
              <a:rPr lang="es-CL" sz="1800" b="1" baseline="0" dirty="0">
                <a:solidFill>
                  <a:sysClr val="windowText" lastClr="000000"/>
                </a:solidFill>
                <a:effectLst/>
              </a:rPr>
              <a:t> </a:t>
            </a:r>
            <a:r>
              <a:rPr lang="es-CL" sz="1800" b="1" dirty="0">
                <a:solidFill>
                  <a:sysClr val="windowText" lastClr="000000"/>
                </a:solidFill>
                <a:effectLst/>
              </a:rPr>
              <a:t>6.1.1 </a:t>
            </a:r>
            <a:r>
              <a:rPr lang="es-CL" sz="1800" dirty="0">
                <a:solidFill>
                  <a:sysClr val="windowText" lastClr="000000"/>
                </a:solidFill>
                <a:effectLst/>
              </a:rPr>
              <a:t>Proporción de la población que utiliza servicios de suministro de </a:t>
            </a:r>
            <a:r>
              <a:rPr lang="es-CL" sz="1800" b="1" dirty="0">
                <a:solidFill>
                  <a:sysClr val="windowText" lastClr="000000"/>
                </a:solidFill>
                <a:effectLst/>
              </a:rPr>
              <a:t>agua potable </a:t>
            </a:r>
            <a:r>
              <a:rPr lang="es-CL" sz="1800" b="1" u="sng" dirty="0">
                <a:solidFill>
                  <a:sysClr val="windowText" lastClr="000000"/>
                </a:solidFill>
                <a:effectLst/>
              </a:rPr>
              <a:t>gestionados de manera</a:t>
            </a:r>
            <a:r>
              <a:rPr lang="es-CL" sz="1800" b="1" u="sng" baseline="0" dirty="0">
                <a:solidFill>
                  <a:sysClr val="windowText" lastClr="000000"/>
                </a:solidFill>
                <a:effectLst/>
              </a:rPr>
              <a:t> segura </a:t>
            </a:r>
            <a:r>
              <a:rPr lang="es-CL" sz="1800" u="none" dirty="0">
                <a:solidFill>
                  <a:sysClr val="windowText" lastClr="000000"/>
                </a:solidFill>
                <a:effectLst/>
              </a:rPr>
              <a:t>en América</a:t>
            </a:r>
            <a:r>
              <a:rPr lang="es-CL" sz="1800" u="none" baseline="0" dirty="0">
                <a:solidFill>
                  <a:sysClr val="windowText" lastClr="000000"/>
                </a:solidFill>
                <a:effectLst/>
              </a:rPr>
              <a:t> Latina y el Caribe (2000-2015)</a:t>
            </a:r>
            <a:endParaRPr lang="en-US" sz="1800" u="none" dirty="0">
              <a:solidFill>
                <a:sysClr val="windowText" lastClr="000000"/>
              </a:solidFill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1744130027878906E-2"/>
          <c:y val="0.2601848576121778"/>
          <c:w val="0.90354507090826286"/>
          <c:h val="0.5221505835173890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'ALC Gráfico'!$C$7</c:f>
              <c:strCache>
                <c:ptCount val="1"/>
                <c:pt idx="0">
                  <c:v>Urbano</c:v>
                </c:pt>
              </c:strCache>
            </c:strRef>
          </c:tx>
          <c:spPr>
            <a:solidFill>
              <a:srgbClr val="015381"/>
            </a:solidFill>
            <a:ln>
              <a:noFill/>
            </a:ln>
            <a:effectLst/>
          </c:spPr>
          <c:invertIfNegative val="0"/>
          <c:cat>
            <c:numRef>
              <c:f>'ALC Gráfico'!$D$6:$S$6</c:f>
              <c:numCache>
                <c:formatCode>General</c:formatCode>
                <c:ptCount val="16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</c:numCache>
            </c:numRef>
          </c:cat>
          <c:val>
            <c:numRef>
              <c:f>'ALC Gráfico'!$D$7:$S$7</c:f>
              <c:numCache>
                <c:formatCode>0.00</c:formatCode>
                <c:ptCount val="16"/>
                <c:pt idx="0">
                  <c:v>77.398229999999998</c:v>
                </c:pt>
                <c:pt idx="1">
                  <c:v>77.374880000000005</c:v>
                </c:pt>
                <c:pt idx="2">
                  <c:v>77.330770000000001</c:v>
                </c:pt>
                <c:pt idx="3">
                  <c:v>77.286839999999998</c:v>
                </c:pt>
                <c:pt idx="4">
                  <c:v>77.242249999999999</c:v>
                </c:pt>
                <c:pt idx="5">
                  <c:v>77.197149999999993</c:v>
                </c:pt>
                <c:pt idx="6">
                  <c:v>77.150660000000002</c:v>
                </c:pt>
                <c:pt idx="7">
                  <c:v>77.074690000000004</c:v>
                </c:pt>
                <c:pt idx="8">
                  <c:v>77.001819999999995</c:v>
                </c:pt>
                <c:pt idx="9">
                  <c:v>76.967169999999996</c:v>
                </c:pt>
                <c:pt idx="10">
                  <c:v>76.931740000000005</c:v>
                </c:pt>
                <c:pt idx="11">
                  <c:v>76.925700000000006</c:v>
                </c:pt>
                <c:pt idx="12">
                  <c:v>76.915450000000007</c:v>
                </c:pt>
                <c:pt idx="13">
                  <c:v>76.903540000000007</c:v>
                </c:pt>
                <c:pt idx="14">
                  <c:v>76.884640000000005</c:v>
                </c:pt>
                <c:pt idx="15">
                  <c:v>76.860730000000004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5DF-486E-A284-71E6EDE5A48A}"/>
            </c:ext>
          </c:extLst>
        </c:ser>
        <c:ser>
          <c:idx val="1"/>
          <c:order val="1"/>
          <c:tx>
            <c:strRef>
              <c:f>'ALC Gráfico'!$C$8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rgbClr val="4FC3F7"/>
            </a:solidFill>
            <a:ln>
              <a:noFill/>
            </a:ln>
            <a:effectLst/>
          </c:spPr>
          <c:invertIfNegative val="0"/>
          <c:cat>
            <c:numRef>
              <c:f>'ALC Gráfico'!$D$6:$S$6</c:f>
              <c:numCache>
                <c:formatCode>General</c:formatCode>
                <c:ptCount val="16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</c:numCache>
            </c:numRef>
          </c:cat>
          <c:val>
            <c:numRef>
              <c:f>'ALC Gráfico'!$D$8:$S$8</c:f>
              <c:numCache>
                <c:formatCode>0.00</c:formatCode>
                <c:ptCount val="16"/>
                <c:pt idx="0">
                  <c:v>61.073920000000001</c:v>
                </c:pt>
                <c:pt idx="1">
                  <c:v>61.317100000000003</c:v>
                </c:pt>
                <c:pt idx="2">
                  <c:v>61.567610000000002</c:v>
                </c:pt>
                <c:pt idx="3">
                  <c:v>61.815840000000001</c:v>
                </c:pt>
                <c:pt idx="4">
                  <c:v>62.055880000000002</c:v>
                </c:pt>
                <c:pt idx="5">
                  <c:v>62.282879999999999</c:v>
                </c:pt>
                <c:pt idx="6">
                  <c:v>62.494799999999998</c:v>
                </c:pt>
                <c:pt idx="7">
                  <c:v>62.694830000000003</c:v>
                </c:pt>
                <c:pt idx="8">
                  <c:v>62.885710000000003</c:v>
                </c:pt>
                <c:pt idx="9">
                  <c:v>63.239960000000004</c:v>
                </c:pt>
                <c:pt idx="10">
                  <c:v>63.599879999999999</c:v>
                </c:pt>
                <c:pt idx="11">
                  <c:v>63.971139999999998</c:v>
                </c:pt>
                <c:pt idx="12">
                  <c:v>64.342060000000004</c:v>
                </c:pt>
                <c:pt idx="13">
                  <c:v>64.713149999999999</c:v>
                </c:pt>
                <c:pt idx="14">
                  <c:v>65.086060000000003</c:v>
                </c:pt>
                <c:pt idx="15">
                  <c:v>65.438689999999994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5DF-486E-A284-71E6EDE5A4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72139760"/>
        <c:axId val="572139104"/>
      </c:barChart>
      <c:catAx>
        <c:axId val="5721397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2139104"/>
        <c:crosses val="autoZero"/>
        <c:auto val="1"/>
        <c:lblAlgn val="ctr"/>
        <c:lblOffset val="100"/>
        <c:noMultiLvlLbl val="0"/>
      </c:catAx>
      <c:valAx>
        <c:axId val="572139104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b="1"/>
                  <a:t>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21397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5485258926385457"/>
          <c:y val="0.89432523104596862"/>
          <c:w val="0.2039534967774094"/>
          <c:h val="7.033668991574083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América Latina</a:t>
            </a:r>
            <a:r>
              <a:rPr lang="en-US" baseline="0" dirty="0"/>
              <a:t> y el Caribe: </a:t>
            </a:r>
            <a:r>
              <a:rPr lang="en-US" b="1" dirty="0"/>
              <a:t>RURAL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2574458595569651"/>
          <c:y val="8.1922886817254209E-2"/>
          <c:w val="0.83469519231449951"/>
          <c:h val="0.77322980106903938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Gráfico!$C$3</c:f>
              <c:strCache>
                <c:ptCount val="1"/>
                <c:pt idx="0">
                  <c:v>Gestionado de manera segura</c:v>
                </c:pt>
              </c:strCache>
            </c:strRef>
          </c:tx>
          <c:spPr>
            <a:solidFill>
              <a:srgbClr val="007C27"/>
            </a:solidFill>
            <a:ln>
              <a:noFill/>
            </a:ln>
            <a:effectLst/>
          </c:spPr>
          <c:invertIfNegative val="0"/>
          <c:cat>
            <c:numRef>
              <c:f>Gráfico!$D$2:$S$2</c:f>
              <c:numCache>
                <c:formatCode>General</c:formatCode>
                <c:ptCount val="16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</c:numCache>
            </c:numRef>
          </c:cat>
          <c:val>
            <c:numRef>
              <c:f>Gráfico!$D$3:$S$3</c:f>
              <c:numCache>
                <c:formatCode>General</c:formatCode>
                <c:ptCount val="16"/>
              </c:numCache>
            </c:numRef>
          </c:val>
          <c:extLst>
            <c:ext xmlns:c16="http://schemas.microsoft.com/office/drawing/2014/chart" uri="{C3380CC4-5D6E-409C-BE32-E72D297353CC}">
              <c16:uniqueId val="{00000000-518F-4C1C-815E-149F1BB4B107}"/>
            </c:ext>
          </c:extLst>
        </c:ser>
        <c:ser>
          <c:idx val="1"/>
          <c:order val="1"/>
          <c:tx>
            <c:strRef>
              <c:f>Gráfico!$C$4</c:f>
              <c:strCache>
                <c:ptCount val="1"/>
                <c:pt idx="0">
                  <c:v>Básico</c:v>
                </c:pt>
              </c:strCache>
            </c:strRef>
          </c:tx>
          <c:spPr>
            <a:solidFill>
              <a:srgbClr val="74C761"/>
            </a:solidFill>
            <a:ln>
              <a:noFill/>
            </a:ln>
            <a:effectLst/>
          </c:spPr>
          <c:invertIfNegative val="0"/>
          <c:cat>
            <c:numRef>
              <c:f>Gráfico!$D$2:$S$2</c:f>
              <c:numCache>
                <c:formatCode>General</c:formatCode>
                <c:ptCount val="16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</c:numCache>
            </c:numRef>
          </c:cat>
          <c:val>
            <c:numRef>
              <c:f>Gráfico!$D$4:$S$4</c:f>
              <c:numCache>
                <c:formatCode>General</c:formatCode>
                <c:ptCount val="16"/>
                <c:pt idx="0">
                  <c:v>47.310604095499997</c:v>
                </c:pt>
                <c:pt idx="1">
                  <c:v>48.699066162100003</c:v>
                </c:pt>
                <c:pt idx="2">
                  <c:v>50.070678710899998</c:v>
                </c:pt>
                <c:pt idx="3">
                  <c:v>51.466201782200002</c:v>
                </c:pt>
                <c:pt idx="4">
                  <c:v>52.866668701199998</c:v>
                </c:pt>
                <c:pt idx="5">
                  <c:v>54.274047851600002</c:v>
                </c:pt>
                <c:pt idx="6">
                  <c:v>55.687557220499997</c:v>
                </c:pt>
                <c:pt idx="7">
                  <c:v>57.110946655299998</c:v>
                </c:pt>
                <c:pt idx="8">
                  <c:v>58.5350379944</c:v>
                </c:pt>
                <c:pt idx="9">
                  <c:v>59.962455749500002</c:v>
                </c:pt>
                <c:pt idx="10">
                  <c:v>61.391494751000003</c:v>
                </c:pt>
                <c:pt idx="11">
                  <c:v>62.822036743200002</c:v>
                </c:pt>
                <c:pt idx="12">
                  <c:v>64.2521362305</c:v>
                </c:pt>
                <c:pt idx="13">
                  <c:v>65.690658569299998</c:v>
                </c:pt>
                <c:pt idx="14">
                  <c:v>67.080459594700002</c:v>
                </c:pt>
                <c:pt idx="15">
                  <c:v>68.431182861300002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18F-4C1C-815E-149F1BB4B107}"/>
            </c:ext>
          </c:extLst>
        </c:ser>
        <c:ser>
          <c:idx val="2"/>
          <c:order val="2"/>
          <c:tx>
            <c:strRef>
              <c:f>Gráfico!$C$5</c:f>
              <c:strCache>
                <c:ptCount val="1"/>
                <c:pt idx="0">
                  <c:v>Limitado</c:v>
                </c:pt>
              </c:strCache>
            </c:strRef>
          </c:tx>
          <c:spPr>
            <a:solidFill>
              <a:srgbClr val="FEF547"/>
            </a:solidFill>
            <a:ln>
              <a:noFill/>
            </a:ln>
            <a:effectLst/>
          </c:spPr>
          <c:invertIfNegative val="0"/>
          <c:cat>
            <c:numRef>
              <c:f>Gráfico!$D$2:$S$2</c:f>
              <c:numCache>
                <c:formatCode>General</c:formatCode>
                <c:ptCount val="16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</c:numCache>
            </c:numRef>
          </c:cat>
          <c:val>
            <c:numRef>
              <c:f>Gráfico!$D$5:$S$5</c:f>
              <c:numCache>
                <c:formatCode>General</c:formatCode>
                <c:ptCount val="16"/>
                <c:pt idx="0">
                  <c:v>3.4448134046000001</c:v>
                </c:pt>
                <c:pt idx="1">
                  <c:v>3.5567708458</c:v>
                </c:pt>
                <c:pt idx="2">
                  <c:v>3.6693267131999998</c:v>
                </c:pt>
                <c:pt idx="3">
                  <c:v>3.7793981574000002</c:v>
                </c:pt>
                <c:pt idx="4">
                  <c:v>3.8882919076000002</c:v>
                </c:pt>
                <c:pt idx="5">
                  <c:v>3.9979995439999998</c:v>
                </c:pt>
                <c:pt idx="6">
                  <c:v>4.1087202842000003</c:v>
                </c:pt>
                <c:pt idx="7">
                  <c:v>4.2193874774999998</c:v>
                </c:pt>
                <c:pt idx="8">
                  <c:v>4.3316934233</c:v>
                </c:pt>
                <c:pt idx="9">
                  <c:v>4.4440956480000002</c:v>
                </c:pt>
                <c:pt idx="10">
                  <c:v>4.5562699675999996</c:v>
                </c:pt>
                <c:pt idx="11">
                  <c:v>4.6682032970999998</c:v>
                </c:pt>
                <c:pt idx="12">
                  <c:v>4.7796503010000002</c:v>
                </c:pt>
                <c:pt idx="13">
                  <c:v>4.8910257135000004</c:v>
                </c:pt>
                <c:pt idx="14">
                  <c:v>5.0052941952000003</c:v>
                </c:pt>
                <c:pt idx="15">
                  <c:v>5.0962447099999997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18F-4C1C-815E-149F1BB4B107}"/>
            </c:ext>
          </c:extLst>
        </c:ser>
        <c:ser>
          <c:idx val="3"/>
          <c:order val="3"/>
          <c:tx>
            <c:strRef>
              <c:f>Gráfico!$C$6</c:f>
              <c:strCache>
                <c:ptCount val="1"/>
                <c:pt idx="0">
                  <c:v>No mejorado</c:v>
                </c:pt>
              </c:strCache>
            </c:strRef>
          </c:tx>
          <c:spPr>
            <a:solidFill>
              <a:srgbClr val="FECD1D"/>
            </a:solidFill>
            <a:ln>
              <a:noFill/>
            </a:ln>
            <a:effectLst/>
          </c:spPr>
          <c:invertIfNegative val="0"/>
          <c:cat>
            <c:numRef>
              <c:f>Gráfico!$D$2:$S$2</c:f>
              <c:numCache>
                <c:formatCode>General</c:formatCode>
                <c:ptCount val="16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</c:numCache>
            </c:numRef>
          </c:cat>
          <c:val>
            <c:numRef>
              <c:f>Gráfico!$D$6:$S$6</c:f>
              <c:numCache>
                <c:formatCode>General</c:formatCode>
                <c:ptCount val="16"/>
                <c:pt idx="0">
                  <c:v>20.040777345199999</c:v>
                </c:pt>
                <c:pt idx="1">
                  <c:v>19.742574084299999</c:v>
                </c:pt>
                <c:pt idx="2">
                  <c:v>19.446893443800001</c:v>
                </c:pt>
                <c:pt idx="3">
                  <c:v>19.152470105900001</c:v>
                </c:pt>
                <c:pt idx="4">
                  <c:v>18.8567681896</c:v>
                </c:pt>
                <c:pt idx="5">
                  <c:v>18.555339713199999</c:v>
                </c:pt>
                <c:pt idx="6">
                  <c:v>18.248462207599999</c:v>
                </c:pt>
                <c:pt idx="7">
                  <c:v>17.934580159300001</c:v>
                </c:pt>
                <c:pt idx="8">
                  <c:v>17.617572896599999</c:v>
                </c:pt>
                <c:pt idx="9">
                  <c:v>17.297741095900001</c:v>
                </c:pt>
                <c:pt idx="10">
                  <c:v>16.976519316600001</c:v>
                </c:pt>
                <c:pt idx="11">
                  <c:v>16.6539098917</c:v>
                </c:pt>
                <c:pt idx="12">
                  <c:v>16.332145977</c:v>
                </c:pt>
                <c:pt idx="13">
                  <c:v>16.001133143200001</c:v>
                </c:pt>
                <c:pt idx="14">
                  <c:v>15.679890826599999</c:v>
                </c:pt>
                <c:pt idx="15">
                  <c:v>15.379165442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18F-4C1C-815E-149F1BB4B107}"/>
            </c:ext>
          </c:extLst>
        </c:ser>
        <c:ser>
          <c:idx val="4"/>
          <c:order val="4"/>
          <c:tx>
            <c:strRef>
              <c:f>Gráfico!$C$7</c:f>
              <c:strCache>
                <c:ptCount val="1"/>
                <c:pt idx="0">
                  <c:v>Defecación al aire libre</c:v>
                </c:pt>
              </c:strCache>
            </c:strRef>
          </c:tx>
          <c:spPr>
            <a:solidFill>
              <a:srgbClr val="F79C00"/>
            </a:solidFill>
            <a:ln>
              <a:noFill/>
            </a:ln>
            <a:effectLst/>
          </c:spPr>
          <c:invertIfNegative val="0"/>
          <c:cat>
            <c:numRef>
              <c:f>Gráfico!$D$2:$S$2</c:f>
              <c:numCache>
                <c:formatCode>General</c:formatCode>
                <c:ptCount val="16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</c:numCache>
            </c:numRef>
          </c:cat>
          <c:val>
            <c:numRef>
              <c:f>Gráfico!$D$7:$S$7</c:f>
              <c:numCache>
                <c:formatCode>General</c:formatCode>
                <c:ptCount val="16"/>
                <c:pt idx="0">
                  <c:v>29.203805105600001</c:v>
                </c:pt>
                <c:pt idx="1">
                  <c:v>28.001589879899999</c:v>
                </c:pt>
                <c:pt idx="2">
                  <c:v>26.813101985700001</c:v>
                </c:pt>
                <c:pt idx="3">
                  <c:v>25.601930752299999</c:v>
                </c:pt>
                <c:pt idx="4">
                  <c:v>24.3882712377</c:v>
                </c:pt>
                <c:pt idx="5">
                  <c:v>23.172613799800001</c:v>
                </c:pt>
                <c:pt idx="6">
                  <c:v>21.955260280800001</c:v>
                </c:pt>
                <c:pt idx="7">
                  <c:v>20.735084023199999</c:v>
                </c:pt>
                <c:pt idx="8">
                  <c:v>19.515693781100001</c:v>
                </c:pt>
                <c:pt idx="9">
                  <c:v>18.295709080200002</c:v>
                </c:pt>
                <c:pt idx="10">
                  <c:v>17.075715733799999</c:v>
                </c:pt>
                <c:pt idx="11">
                  <c:v>15.8558498714</c:v>
                </c:pt>
                <c:pt idx="12">
                  <c:v>14.636064082600001</c:v>
                </c:pt>
                <c:pt idx="13">
                  <c:v>13.417182606800001</c:v>
                </c:pt>
                <c:pt idx="14">
                  <c:v>12.2343561966</c:v>
                </c:pt>
                <c:pt idx="15">
                  <c:v>11.0934054914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18F-4C1C-815E-149F1BB4B1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431191360"/>
        <c:axId val="431192672"/>
      </c:barChart>
      <c:catAx>
        <c:axId val="4311913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1192672"/>
        <c:crosses val="autoZero"/>
        <c:auto val="1"/>
        <c:lblAlgn val="ctr"/>
        <c:lblOffset val="100"/>
        <c:noMultiLvlLbl val="0"/>
      </c:catAx>
      <c:valAx>
        <c:axId val="4311926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11913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0" i="0" u="none" strike="noStrike" baseline="0" dirty="0">
                <a:effectLst/>
              </a:rPr>
              <a:t>América Latina y el Caribe: </a:t>
            </a:r>
            <a:r>
              <a:rPr lang="en-US" b="1" dirty="0"/>
              <a:t>URBANO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Gráfico!$C$10</c:f>
              <c:strCache>
                <c:ptCount val="1"/>
                <c:pt idx="0">
                  <c:v>Gestionado de manera segura</c:v>
                </c:pt>
              </c:strCache>
            </c:strRef>
          </c:tx>
          <c:spPr>
            <a:solidFill>
              <a:srgbClr val="007C27"/>
            </a:solidFill>
            <a:ln>
              <a:noFill/>
            </a:ln>
            <a:effectLst/>
          </c:spPr>
          <c:invertIfNegative val="0"/>
          <c:cat>
            <c:numRef>
              <c:f>Gráfico!$D$9:$S$9</c:f>
              <c:numCache>
                <c:formatCode>General</c:formatCode>
                <c:ptCount val="16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</c:numCache>
            </c:numRef>
          </c:cat>
          <c:val>
            <c:numRef>
              <c:f>Gráfico!$D$10:$S$10</c:f>
              <c:numCache>
                <c:formatCode>0.0</c:formatCode>
                <c:ptCount val="16"/>
                <c:pt idx="0">
                  <c:v>12.3586642274</c:v>
                </c:pt>
                <c:pt idx="1">
                  <c:v>13.1128425109</c:v>
                </c:pt>
                <c:pt idx="2">
                  <c:v>13.879556218699999</c:v>
                </c:pt>
                <c:pt idx="3">
                  <c:v>14.664655869900001</c:v>
                </c:pt>
                <c:pt idx="4">
                  <c:v>15.550168001299999</c:v>
                </c:pt>
                <c:pt idx="5">
                  <c:v>16.459567287300001</c:v>
                </c:pt>
                <c:pt idx="6">
                  <c:v>17.389568905299999</c:v>
                </c:pt>
                <c:pt idx="7">
                  <c:v>18.3387251447</c:v>
                </c:pt>
                <c:pt idx="8">
                  <c:v>19.309839419999999</c:v>
                </c:pt>
                <c:pt idx="9">
                  <c:v>20.300897400099998</c:v>
                </c:pt>
                <c:pt idx="10">
                  <c:v>21.3112877973</c:v>
                </c:pt>
                <c:pt idx="11">
                  <c:v>22.340690218700001</c:v>
                </c:pt>
                <c:pt idx="12">
                  <c:v>23.3893247759</c:v>
                </c:pt>
                <c:pt idx="13">
                  <c:v>24.457060134999999</c:v>
                </c:pt>
                <c:pt idx="14">
                  <c:v>25.5266708075</c:v>
                </c:pt>
                <c:pt idx="15">
                  <c:v>26.614626078200001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992-42B3-985E-F97BCC7ABF02}"/>
            </c:ext>
          </c:extLst>
        </c:ser>
        <c:ser>
          <c:idx val="1"/>
          <c:order val="1"/>
          <c:tx>
            <c:strRef>
              <c:f>Gráfico!$C$11</c:f>
              <c:strCache>
                <c:ptCount val="1"/>
                <c:pt idx="0">
                  <c:v>Básico</c:v>
                </c:pt>
              </c:strCache>
            </c:strRef>
          </c:tx>
          <c:spPr>
            <a:solidFill>
              <a:srgbClr val="74C761"/>
            </a:solidFill>
            <a:ln>
              <a:noFill/>
            </a:ln>
            <a:effectLst/>
          </c:spPr>
          <c:invertIfNegative val="0"/>
          <c:cat>
            <c:numRef>
              <c:f>Gráfico!$D$9:$S$9</c:f>
              <c:numCache>
                <c:formatCode>General</c:formatCode>
                <c:ptCount val="16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</c:numCache>
            </c:numRef>
          </c:cat>
          <c:val>
            <c:numRef>
              <c:f>Gráfico!$D$11:$S$11</c:f>
              <c:numCache>
                <c:formatCode>0.0</c:formatCode>
                <c:ptCount val="16"/>
                <c:pt idx="0">
                  <c:v>72.002156029899993</c:v>
                </c:pt>
                <c:pt idx="1">
                  <c:v>71.6549161935</c:v>
                </c:pt>
                <c:pt idx="2">
                  <c:v>71.263772868399997</c:v>
                </c:pt>
                <c:pt idx="3">
                  <c:v>70.856841630299996</c:v>
                </c:pt>
                <c:pt idx="4">
                  <c:v>70.350182680200007</c:v>
                </c:pt>
                <c:pt idx="5">
                  <c:v>69.821717760799999</c:v>
                </c:pt>
                <c:pt idx="6">
                  <c:v>69.274410133900005</c:v>
                </c:pt>
                <c:pt idx="7">
                  <c:v>68.714298169800003</c:v>
                </c:pt>
                <c:pt idx="8">
                  <c:v>68.128518143600004</c:v>
                </c:pt>
                <c:pt idx="9">
                  <c:v>67.522576954800002</c:v>
                </c:pt>
                <c:pt idx="10">
                  <c:v>66.895807901599994</c:v>
                </c:pt>
                <c:pt idx="11">
                  <c:v>66.250983141999995</c:v>
                </c:pt>
                <c:pt idx="12">
                  <c:v>65.587701597800006</c:v>
                </c:pt>
                <c:pt idx="13">
                  <c:v>64.902525870999995</c:v>
                </c:pt>
                <c:pt idx="14">
                  <c:v>64.196294194499998</c:v>
                </c:pt>
                <c:pt idx="15">
                  <c:v>63.455384736900001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992-42B3-985E-F97BCC7ABF02}"/>
            </c:ext>
          </c:extLst>
        </c:ser>
        <c:ser>
          <c:idx val="2"/>
          <c:order val="2"/>
          <c:tx>
            <c:strRef>
              <c:f>Gráfico!$C$12</c:f>
              <c:strCache>
                <c:ptCount val="1"/>
                <c:pt idx="0">
                  <c:v>Limitado</c:v>
                </c:pt>
              </c:strCache>
            </c:strRef>
          </c:tx>
          <c:spPr>
            <a:solidFill>
              <a:srgbClr val="FEF547"/>
            </a:solidFill>
            <a:ln>
              <a:noFill/>
            </a:ln>
            <a:effectLst/>
          </c:spPr>
          <c:invertIfNegative val="0"/>
          <c:cat>
            <c:numRef>
              <c:f>Gráfico!$D$9:$S$9</c:f>
              <c:numCache>
                <c:formatCode>General</c:formatCode>
                <c:ptCount val="16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</c:numCache>
            </c:numRef>
          </c:cat>
          <c:val>
            <c:numRef>
              <c:f>Gráfico!$D$12:$S$12</c:f>
              <c:numCache>
                <c:formatCode>0.0</c:formatCode>
                <c:ptCount val="16"/>
                <c:pt idx="0">
                  <c:v>4.3572697037000001</c:v>
                </c:pt>
                <c:pt idx="1">
                  <c:v>4.3748533981</c:v>
                </c:pt>
                <c:pt idx="2">
                  <c:v>4.4134824223000004</c:v>
                </c:pt>
                <c:pt idx="3">
                  <c:v>4.4540385854000002</c:v>
                </c:pt>
                <c:pt idx="4">
                  <c:v>4.4965503480000004</c:v>
                </c:pt>
                <c:pt idx="5">
                  <c:v>4.5408012680000001</c:v>
                </c:pt>
                <c:pt idx="6">
                  <c:v>4.5870007517999998</c:v>
                </c:pt>
                <c:pt idx="7">
                  <c:v>4.6317226292999996</c:v>
                </c:pt>
                <c:pt idx="8">
                  <c:v>4.6805837473</c:v>
                </c:pt>
                <c:pt idx="9">
                  <c:v>4.7298389782000001</c:v>
                </c:pt>
                <c:pt idx="10">
                  <c:v>4.7789164542</c:v>
                </c:pt>
                <c:pt idx="11">
                  <c:v>4.8277143139999996</c:v>
                </c:pt>
                <c:pt idx="12">
                  <c:v>4.8764200606000001</c:v>
                </c:pt>
                <c:pt idx="13">
                  <c:v>4.9249821060999999</c:v>
                </c:pt>
                <c:pt idx="14">
                  <c:v>4.9739534895000004</c:v>
                </c:pt>
                <c:pt idx="15">
                  <c:v>5.0143088603999999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992-42B3-985E-F97BCC7ABF02}"/>
            </c:ext>
          </c:extLst>
        </c:ser>
        <c:ser>
          <c:idx val="3"/>
          <c:order val="3"/>
          <c:tx>
            <c:strRef>
              <c:f>Gráfico!$C$13</c:f>
              <c:strCache>
                <c:ptCount val="1"/>
                <c:pt idx="0">
                  <c:v>No mejorado</c:v>
                </c:pt>
              </c:strCache>
            </c:strRef>
          </c:tx>
          <c:spPr>
            <a:solidFill>
              <a:srgbClr val="FECD1D"/>
            </a:solidFill>
            <a:ln>
              <a:noFill/>
            </a:ln>
            <a:effectLst/>
          </c:spPr>
          <c:invertIfNegative val="0"/>
          <c:cat>
            <c:numRef>
              <c:f>Gráfico!$D$9:$S$9</c:f>
              <c:numCache>
                <c:formatCode>General</c:formatCode>
                <c:ptCount val="16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</c:numCache>
            </c:numRef>
          </c:cat>
          <c:val>
            <c:numRef>
              <c:f>Gráfico!$D$13:$S$13</c:f>
              <c:numCache>
                <c:formatCode>0.0</c:formatCode>
                <c:ptCount val="16"/>
                <c:pt idx="0">
                  <c:v>7.9553588990000002</c:v>
                </c:pt>
                <c:pt idx="1">
                  <c:v>7.6932143750000002</c:v>
                </c:pt>
                <c:pt idx="2">
                  <c:v>7.4371235650000003</c:v>
                </c:pt>
                <c:pt idx="3">
                  <c:v>7.0583870758999998</c:v>
                </c:pt>
                <c:pt idx="4">
                  <c:v>6.7988912364000003</c:v>
                </c:pt>
                <c:pt idx="5">
                  <c:v>6.5362057412999999</c:v>
                </c:pt>
                <c:pt idx="6">
                  <c:v>6.2700525466999997</c:v>
                </c:pt>
                <c:pt idx="7">
                  <c:v>5.9997502033999996</c:v>
                </c:pt>
                <c:pt idx="8">
                  <c:v>5.7290043590000002</c:v>
                </c:pt>
                <c:pt idx="9">
                  <c:v>5.4584283104000004</c:v>
                </c:pt>
                <c:pt idx="10">
                  <c:v>5.1900625784000001</c:v>
                </c:pt>
                <c:pt idx="11">
                  <c:v>4.9215106003000004</c:v>
                </c:pt>
                <c:pt idx="12">
                  <c:v>4.6525972529999997</c:v>
                </c:pt>
                <c:pt idx="13">
                  <c:v>4.3870497928000001</c:v>
                </c:pt>
                <c:pt idx="14">
                  <c:v>4.1344143076000002</c:v>
                </c:pt>
                <c:pt idx="15">
                  <c:v>3.8925697199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992-42B3-985E-F97BCC7ABF02}"/>
            </c:ext>
          </c:extLst>
        </c:ser>
        <c:ser>
          <c:idx val="4"/>
          <c:order val="4"/>
          <c:tx>
            <c:strRef>
              <c:f>Gráfico!$C$14</c:f>
              <c:strCache>
                <c:ptCount val="1"/>
                <c:pt idx="0">
                  <c:v>Defecación al aire libre</c:v>
                </c:pt>
              </c:strCache>
            </c:strRef>
          </c:tx>
          <c:spPr>
            <a:solidFill>
              <a:srgbClr val="F79C00"/>
            </a:solidFill>
            <a:ln>
              <a:noFill/>
            </a:ln>
            <a:effectLst/>
          </c:spPr>
          <c:invertIfNegative val="0"/>
          <c:cat>
            <c:numRef>
              <c:f>Gráfico!$D$9:$S$9</c:f>
              <c:numCache>
                <c:formatCode>General</c:formatCode>
                <c:ptCount val="16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</c:numCache>
            </c:numRef>
          </c:cat>
          <c:val>
            <c:numRef>
              <c:f>Gráfico!$D$14:$S$14</c:f>
              <c:numCache>
                <c:formatCode>0.0</c:formatCode>
                <c:ptCount val="16"/>
                <c:pt idx="0">
                  <c:v>3.3265511398999998</c:v>
                </c:pt>
                <c:pt idx="1">
                  <c:v>3.1641735225000001</c:v>
                </c:pt>
                <c:pt idx="2">
                  <c:v>3.0060649255</c:v>
                </c:pt>
                <c:pt idx="3">
                  <c:v>2.9660768385999998</c:v>
                </c:pt>
                <c:pt idx="4">
                  <c:v>2.8042077339999998</c:v>
                </c:pt>
                <c:pt idx="5">
                  <c:v>2.6417079426000001</c:v>
                </c:pt>
                <c:pt idx="6">
                  <c:v>2.4789676624000001</c:v>
                </c:pt>
                <c:pt idx="7">
                  <c:v>2.3155038528</c:v>
                </c:pt>
                <c:pt idx="8">
                  <c:v>2.1520543300999999</c:v>
                </c:pt>
                <c:pt idx="9">
                  <c:v>1.9882583565</c:v>
                </c:pt>
                <c:pt idx="10">
                  <c:v>1.8239252686</c:v>
                </c:pt>
                <c:pt idx="11">
                  <c:v>1.659101725</c:v>
                </c:pt>
                <c:pt idx="12">
                  <c:v>1.4939563128</c:v>
                </c:pt>
                <c:pt idx="13">
                  <c:v>1.328382095</c:v>
                </c:pt>
                <c:pt idx="14">
                  <c:v>1.1686672008000001</c:v>
                </c:pt>
                <c:pt idx="15">
                  <c:v>1.0231106046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992-42B3-985E-F97BCC7ABF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807227360"/>
        <c:axId val="807227688"/>
      </c:barChart>
      <c:catAx>
        <c:axId val="8072273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7227688"/>
        <c:crosses val="autoZero"/>
        <c:auto val="1"/>
        <c:lblAlgn val="ctr"/>
        <c:lblOffset val="100"/>
        <c:noMultiLvlLbl val="0"/>
      </c:catAx>
      <c:valAx>
        <c:axId val="8072276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72273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Gráfico!$C$5</c:f>
              <c:strCache>
                <c:ptCount val="1"/>
                <c:pt idx="0">
                  <c:v>Brasil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c:spPr>
          <c:dLbls>
            <c:dLbl>
              <c:idx val="0"/>
              <c:layout>
                <c:manualLayout>
                  <c:x val="3.0324690279253386E-3"/>
                  <c:y val="-3.899228248359034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t" anchorCtr="1">
                  <a:no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4900036568711153"/>
                      <c:h val="0.3747975058632629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E-CA32-44C2-A1FB-8ABB01952765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A32-44C2-A1FB-8ABB01952765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A32-44C2-A1FB-8ABB01952765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A32-44C2-A1FB-8ABB01952765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A32-44C2-A1FB-8ABB01952765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A32-44C2-A1FB-8ABB01952765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CA32-44C2-A1FB-8ABB01952765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A32-44C2-A1FB-8ABB01952765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CA32-44C2-A1FB-8ABB01952765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CA32-44C2-A1FB-8ABB01952765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CA32-44C2-A1FB-8ABB01952765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CA32-44C2-A1FB-8ABB01952765}"/>
                </c:ext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CA32-44C2-A1FB-8ABB01952765}"/>
                </c:ext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CA32-44C2-A1FB-8ABB01952765}"/>
                </c:ext>
              </c:extLst>
            </c:dLbl>
            <c:dLbl>
              <c:idx val="14"/>
              <c:layout>
                <c:manualLayout>
                  <c:x val="-4.5487035418881189E-3"/>
                  <c:y val="-5.848871156353297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t" anchorCtr="1">
                  <a:no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5.8555186101072194E-2"/>
                      <c:h val="0.4765037720229763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F-CA32-44C2-A1FB-8ABB0195276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t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Gráfico!$D$4:$R$4</c:f>
              <c:numCache>
                <c:formatCode>General</c:formatCod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numCache>
            </c:numRef>
          </c:cat>
          <c:val>
            <c:numRef>
              <c:f>Gráfico!$D$5:$R$5</c:f>
              <c:numCache>
                <c:formatCode>0.0</c:formatCode>
                <c:ptCount val="15"/>
                <c:pt idx="0">
                  <c:v>26.967608586693299</c:v>
                </c:pt>
                <c:pt idx="1">
                  <c:v>27.607333385653401</c:v>
                </c:pt>
                <c:pt idx="2">
                  <c:v>28.275987712628801</c:v>
                </c:pt>
                <c:pt idx="3">
                  <c:v>28.9737490249471</c:v>
                </c:pt>
                <c:pt idx="4">
                  <c:v>29.700900332565698</c:v>
                </c:pt>
                <c:pt idx="5">
                  <c:v>30.457825676676499</c:v>
                </c:pt>
                <c:pt idx="6">
                  <c:v>31.244791104856802</c:v>
                </c:pt>
                <c:pt idx="7">
                  <c:v>32.062055954165302</c:v>
                </c:pt>
                <c:pt idx="8">
                  <c:v>32.909652590748699</c:v>
                </c:pt>
                <c:pt idx="9">
                  <c:v>33.788043969690698</c:v>
                </c:pt>
                <c:pt idx="10">
                  <c:v>34.697579571412703</c:v>
                </c:pt>
                <c:pt idx="11">
                  <c:v>35.637700583897598</c:v>
                </c:pt>
                <c:pt idx="12">
                  <c:v>36.608832186151901</c:v>
                </c:pt>
                <c:pt idx="13">
                  <c:v>37.611164141316202</c:v>
                </c:pt>
                <c:pt idx="14">
                  <c:v>38.644872644728899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A32-44C2-A1FB-8ABB019527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62216952"/>
        <c:axId val="662221872"/>
      </c:areaChart>
      <c:catAx>
        <c:axId val="6622169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2221872"/>
        <c:crosses val="autoZero"/>
        <c:auto val="1"/>
        <c:lblAlgn val="ctr"/>
        <c:lblOffset val="100"/>
        <c:noMultiLvlLbl val="0"/>
      </c:catAx>
      <c:valAx>
        <c:axId val="662221872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221695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Gráfico!$C$8</c:f>
              <c:strCache>
                <c:ptCount val="1"/>
                <c:pt idx="0">
                  <c:v>Chile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c:spPr>
          <c:dLbls>
            <c:dLbl>
              <c:idx val="0"/>
              <c:layout>
                <c:manualLayout>
                  <c:x val="0"/>
                  <c:y val="-5.361465226657198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t" anchorCtr="0">
                  <a:no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4258735524246177"/>
                      <c:h val="0.4414139991426260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E-D1C1-4961-A742-1C460F5EB722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1C1-4961-A742-1C460F5EB722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1C1-4961-A742-1C460F5EB722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1C1-4961-A742-1C460F5EB722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1C1-4961-A742-1C460F5EB722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1C1-4961-A742-1C460F5EB722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1C1-4961-A742-1C460F5EB722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1C1-4961-A742-1C460F5EB722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1C1-4961-A742-1C460F5EB722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1C1-4961-A742-1C460F5EB722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D1C1-4961-A742-1C460F5EB722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D1C1-4961-A742-1C460F5EB722}"/>
                </c:ext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D1C1-4961-A742-1C460F5EB722}"/>
                </c:ext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D1C1-4961-A742-1C460F5EB722}"/>
                </c:ext>
              </c:extLst>
            </c:dLbl>
            <c:dLbl>
              <c:idx val="14"/>
              <c:layout>
                <c:manualLayout>
                  <c:x val="-2.1247716587487763E-2"/>
                  <c:y val="-1.949623718784433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t" anchorCtr="0">
                  <a:no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5.9337176405522114E-2"/>
                      <c:h val="0.8747313030893476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F-D1C1-4961-A742-1C460F5EB72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t" anchorCtr="0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Gráfico!$D$7:$R$7</c:f>
              <c:numCache>
                <c:formatCode>General</c:formatCod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numCache>
            </c:numRef>
          </c:cat>
          <c:val>
            <c:numRef>
              <c:f>Gráfico!$D$8:$R$8</c:f>
              <c:numCache>
                <c:formatCode>0.0</c:formatCode>
                <c:ptCount val="15"/>
                <c:pt idx="0">
                  <c:v>30.691176651974601</c:v>
                </c:pt>
                <c:pt idx="1">
                  <c:v>34.297178249617701</c:v>
                </c:pt>
                <c:pt idx="2">
                  <c:v>37.956241948949803</c:v>
                </c:pt>
                <c:pt idx="3">
                  <c:v>41.667449345553102</c:v>
                </c:pt>
                <c:pt idx="4">
                  <c:v>45.429936242548102</c:v>
                </c:pt>
                <c:pt idx="5">
                  <c:v>49.242752120632602</c:v>
                </c:pt>
                <c:pt idx="6">
                  <c:v>53.105115791124803</c:v>
                </c:pt>
                <c:pt idx="7">
                  <c:v>57.016354356491902</c:v>
                </c:pt>
                <c:pt idx="8">
                  <c:v>60.975560637838498</c:v>
                </c:pt>
                <c:pt idx="9">
                  <c:v>64.981942672302395</c:v>
                </c:pt>
                <c:pt idx="10">
                  <c:v>69.035152404810503</c:v>
                </c:pt>
                <c:pt idx="11">
                  <c:v>73.134321983879204</c:v>
                </c:pt>
                <c:pt idx="12">
                  <c:v>77.232849206038495</c:v>
                </c:pt>
                <c:pt idx="13">
                  <c:v>81.429797660315899</c:v>
                </c:pt>
                <c:pt idx="14">
                  <c:v>85.476562791995093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1C1-4961-A742-1C460F5EB7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61938648"/>
        <c:axId val="561938976"/>
      </c:areaChart>
      <c:catAx>
        <c:axId val="5619386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1938976"/>
        <c:crosses val="autoZero"/>
        <c:auto val="1"/>
        <c:lblAlgn val="ctr"/>
        <c:lblOffset val="100"/>
        <c:noMultiLvlLbl val="0"/>
      </c:catAx>
      <c:valAx>
        <c:axId val="561938976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193864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C6DC1E-8895-426C-81EF-292B2E2F254E}" type="doc">
      <dgm:prSet loTypeId="urn:microsoft.com/office/officeart/2005/8/layout/hierarchy3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CO"/>
        </a:p>
      </dgm:t>
    </dgm:pt>
    <dgm:pt modelId="{8FC6EFFC-2F37-47C8-A397-4B22937D23B0}">
      <dgm:prSet phldrT="[Text]" custT="1"/>
      <dgm:spPr>
        <a:solidFill>
          <a:srgbClr val="27BFE6"/>
        </a:solidFill>
      </dgm:spPr>
      <dgm:t>
        <a:bodyPr/>
        <a:lstStyle/>
        <a:p>
          <a:r>
            <a:rPr lang="es-CL" sz="2000" b="1" dirty="0">
              <a:solidFill>
                <a:schemeClr val="bg1"/>
              </a:solidFill>
            </a:rPr>
            <a:t>Objetivo 6. Garantizar la disponibilidad y la gestión sostenible del agua y el saneamiento para todos</a:t>
          </a:r>
          <a:endParaRPr lang="es-CL" sz="2000" b="1" u="sng" noProof="0" dirty="0">
            <a:solidFill>
              <a:schemeClr val="bg1"/>
            </a:solidFill>
          </a:endParaRPr>
        </a:p>
      </dgm:t>
    </dgm:pt>
    <dgm:pt modelId="{06E8AD8E-0990-4E08-82B0-56163E166A6E}" type="parTrans" cxnId="{A1341F2C-FD5A-4B84-BBDD-6F745C568BB5}">
      <dgm:prSet/>
      <dgm:spPr/>
      <dgm:t>
        <a:bodyPr/>
        <a:lstStyle/>
        <a:p>
          <a:endParaRPr lang="es-CO" sz="1600"/>
        </a:p>
      </dgm:t>
    </dgm:pt>
    <dgm:pt modelId="{AA95B401-5BFF-44F1-A074-1EA5F2A1BA6B}" type="sibTrans" cxnId="{A1341F2C-FD5A-4B84-BBDD-6F745C568BB5}">
      <dgm:prSet/>
      <dgm:spPr/>
      <dgm:t>
        <a:bodyPr/>
        <a:lstStyle/>
        <a:p>
          <a:endParaRPr lang="es-CO" sz="1600"/>
        </a:p>
      </dgm:t>
    </dgm:pt>
    <dgm:pt modelId="{F7E922EF-182C-4B8F-8D27-B5E3DB9846F0}">
      <dgm:prSet phldrT="[Text]" custT="1"/>
      <dgm:spPr>
        <a:solidFill>
          <a:srgbClr val="27BFE6">
            <a:alpha val="15000"/>
          </a:srgbClr>
        </a:solidFill>
      </dgm:spPr>
      <dgm:t>
        <a:bodyPr/>
        <a:lstStyle/>
        <a:p>
          <a:r>
            <a:rPr lang="es-CL" sz="1600" u="none" dirty="0"/>
            <a:t>6.1 De aquí a 2030, lograr el </a:t>
          </a:r>
          <a:r>
            <a:rPr lang="es-CL" sz="1600" b="1" u="sng" dirty="0">
              <a:solidFill>
                <a:srgbClr val="27BFE6"/>
              </a:solidFill>
            </a:rPr>
            <a:t>acceso</a:t>
          </a:r>
          <a:r>
            <a:rPr lang="es-CL" sz="1600" u="none" dirty="0"/>
            <a:t> universal y equitativo al </a:t>
          </a:r>
          <a:r>
            <a:rPr lang="es-CL" sz="1600" u="sng" dirty="0">
              <a:solidFill>
                <a:srgbClr val="27BFE6"/>
              </a:solidFill>
            </a:rPr>
            <a:t>agua potable </a:t>
          </a:r>
          <a:r>
            <a:rPr lang="es-CL" sz="1600" u="none" dirty="0"/>
            <a:t>a un precio asequible para todos</a:t>
          </a:r>
          <a:endParaRPr lang="en-US" sz="1600" u="none" dirty="0"/>
        </a:p>
      </dgm:t>
    </dgm:pt>
    <dgm:pt modelId="{6354CD5B-5654-4D4A-B8D9-60DA95185764}" type="parTrans" cxnId="{83B063F2-2F8E-4198-BC5D-6BB2874FF024}">
      <dgm:prSet/>
      <dgm:spPr/>
      <dgm:t>
        <a:bodyPr/>
        <a:lstStyle/>
        <a:p>
          <a:endParaRPr lang="es-CO" sz="1600"/>
        </a:p>
      </dgm:t>
    </dgm:pt>
    <dgm:pt modelId="{5B2DC24A-A562-4092-9D62-D45E4A5AA926}" type="sibTrans" cxnId="{83B063F2-2F8E-4198-BC5D-6BB2874FF024}">
      <dgm:prSet/>
      <dgm:spPr/>
      <dgm:t>
        <a:bodyPr/>
        <a:lstStyle/>
        <a:p>
          <a:endParaRPr lang="es-CO" sz="1600"/>
        </a:p>
      </dgm:t>
    </dgm:pt>
    <dgm:pt modelId="{509C2D2D-D104-4E3A-899C-1C009F0F5E9D}">
      <dgm:prSet phldrT="[Text]" custT="1"/>
      <dgm:spPr>
        <a:solidFill>
          <a:srgbClr val="27BFE6">
            <a:alpha val="15000"/>
          </a:srgbClr>
        </a:solidFill>
      </dgm:spPr>
      <dgm:t>
        <a:bodyPr/>
        <a:lstStyle/>
        <a:p>
          <a:r>
            <a:rPr lang="es-CL" sz="1600" kern="1200" dirty="0"/>
            <a:t>6.3 De aquí a 2030, mejorar la calidad del agua reduciendo la </a:t>
          </a:r>
          <a:r>
            <a:rPr lang="es-CL" sz="1600" u="sng" kern="1200" dirty="0">
              <a:solidFill>
                <a:srgbClr val="27BFE6"/>
              </a:solidFill>
              <a:latin typeface="Calibri" panose="020F0502020204030204"/>
              <a:ea typeface="+mn-ea"/>
              <a:cs typeface="+mn-cs"/>
            </a:rPr>
            <a:t>contaminación</a:t>
          </a:r>
          <a:r>
            <a:rPr lang="es-CL" sz="1600" kern="1200" dirty="0"/>
            <a:t>, eliminando el vertimiento y minimizando la emisión de productos químicos y materiales peligrosos, reduciendo a la mitad el porcentaje de aguas residuales sin tratar y aumentando considerablemente el reciclado y la reutilización sin riesgos a nivel mundial</a:t>
          </a:r>
          <a:endParaRPr lang="en-US" sz="1600" kern="1200" dirty="0"/>
        </a:p>
      </dgm:t>
    </dgm:pt>
    <dgm:pt modelId="{FE84947B-0A83-4849-824D-4948D749E07E}" type="parTrans" cxnId="{4E40EB29-8B4D-4A85-8FF2-3E8A7E1A0B89}">
      <dgm:prSet/>
      <dgm:spPr/>
      <dgm:t>
        <a:bodyPr/>
        <a:lstStyle/>
        <a:p>
          <a:endParaRPr lang="es-CO"/>
        </a:p>
      </dgm:t>
    </dgm:pt>
    <dgm:pt modelId="{C90825F0-C91C-4EFB-AA8D-8B087DC51041}" type="sibTrans" cxnId="{4E40EB29-8B4D-4A85-8FF2-3E8A7E1A0B89}">
      <dgm:prSet/>
      <dgm:spPr/>
      <dgm:t>
        <a:bodyPr/>
        <a:lstStyle/>
        <a:p>
          <a:endParaRPr lang="es-CO"/>
        </a:p>
      </dgm:t>
    </dgm:pt>
    <dgm:pt modelId="{6204CC60-C48C-4F6F-9BB0-7ACA1FFBAB22}">
      <dgm:prSet phldrT="[Text]" custT="1"/>
      <dgm:spPr>
        <a:solidFill>
          <a:srgbClr val="27BFE6">
            <a:alpha val="15000"/>
          </a:srgbClr>
        </a:solidFill>
      </dgm:spPr>
      <dgm:t>
        <a:bodyPr/>
        <a:lstStyle/>
        <a:p>
          <a:r>
            <a:rPr lang="es-CL" sz="1600" kern="1200" dirty="0"/>
            <a:t>6.2 De aquí a 2030, lograr el </a:t>
          </a:r>
          <a:r>
            <a:rPr lang="es-CL" sz="1600" u="sng" kern="1200" dirty="0">
              <a:solidFill>
                <a:srgbClr val="27BFE6"/>
              </a:solidFill>
              <a:latin typeface="Calibri" panose="020F0502020204030204"/>
              <a:ea typeface="+mn-ea"/>
              <a:cs typeface="+mn-cs"/>
            </a:rPr>
            <a:t>acceso</a:t>
          </a:r>
          <a:r>
            <a:rPr lang="es-CL" sz="1600" kern="1200" dirty="0"/>
            <a:t> a servicios de </a:t>
          </a:r>
          <a:r>
            <a:rPr lang="es-CL" sz="1600" u="sng" kern="1200" dirty="0">
              <a:solidFill>
                <a:srgbClr val="27BFE6"/>
              </a:solidFill>
              <a:latin typeface="Calibri" panose="020F0502020204030204"/>
              <a:ea typeface="+mn-ea"/>
              <a:cs typeface="+mn-cs"/>
            </a:rPr>
            <a:t>saneamiento e higiene </a:t>
          </a:r>
          <a:r>
            <a:rPr lang="es-CL" sz="1600" kern="1200" dirty="0"/>
            <a:t>adecuados y equitativos para todos y poner fin a la defecación al aire libre, prestando especial atención a las necesidades de las mujeres y las niñas y las personas en situaciones de vulnerabilidad</a:t>
          </a:r>
          <a:endParaRPr lang="en-US" sz="1600" kern="1200" dirty="0"/>
        </a:p>
      </dgm:t>
    </dgm:pt>
    <dgm:pt modelId="{172C73F6-9EF6-4291-B3DE-3D2DACC08395}" type="parTrans" cxnId="{39833D7B-A143-44B1-93D9-A108F8DA6544}">
      <dgm:prSet/>
      <dgm:spPr/>
      <dgm:t>
        <a:bodyPr/>
        <a:lstStyle/>
        <a:p>
          <a:endParaRPr lang="es-CO"/>
        </a:p>
      </dgm:t>
    </dgm:pt>
    <dgm:pt modelId="{6AE1EF47-B5C3-4E1D-B321-37C3C1315941}" type="sibTrans" cxnId="{39833D7B-A143-44B1-93D9-A108F8DA6544}">
      <dgm:prSet/>
      <dgm:spPr/>
      <dgm:t>
        <a:bodyPr/>
        <a:lstStyle/>
        <a:p>
          <a:endParaRPr lang="es-CO"/>
        </a:p>
      </dgm:t>
    </dgm:pt>
    <dgm:pt modelId="{E5D9D669-1BFD-400D-93FA-7CBC2C93F542}">
      <dgm:prSet phldrT="[Text]" custT="1"/>
      <dgm:spPr>
        <a:solidFill>
          <a:srgbClr val="27BFE6">
            <a:alpha val="15000"/>
          </a:srgbClr>
        </a:solidFill>
      </dgm:spPr>
      <dgm:t>
        <a:bodyPr/>
        <a:lstStyle/>
        <a:p>
          <a:r>
            <a:rPr lang="es-CL" sz="1600" kern="1200" dirty="0"/>
            <a:t>6.4 De aquí a 2030, aumentar considerablemente el </a:t>
          </a:r>
          <a:r>
            <a:rPr lang="es-CL" sz="1600" u="sng" kern="1200" dirty="0">
              <a:solidFill>
                <a:srgbClr val="27BFE6"/>
              </a:solidFill>
              <a:latin typeface="Calibri" panose="020F0502020204030204"/>
              <a:ea typeface="+mn-ea"/>
              <a:cs typeface="+mn-cs"/>
            </a:rPr>
            <a:t>uso eficiente </a:t>
          </a:r>
          <a:r>
            <a:rPr lang="es-CL" sz="1600" kern="1200" dirty="0"/>
            <a:t>de los recursos hídricos en todos los sectores y asegurar la </a:t>
          </a:r>
          <a:r>
            <a:rPr lang="es-CL" sz="1600" u="sng" kern="1200" dirty="0">
              <a:solidFill>
                <a:srgbClr val="27BFE6"/>
              </a:solidFill>
              <a:latin typeface="Calibri" panose="020F0502020204030204"/>
              <a:ea typeface="+mn-ea"/>
              <a:cs typeface="+mn-cs"/>
            </a:rPr>
            <a:t>sostenibilidad de la extracción </a:t>
          </a:r>
          <a:r>
            <a:rPr lang="es-CL" sz="1600" kern="1200" dirty="0"/>
            <a:t>y el abastecimiento de agua dulce para hacer frente a la escasez de agua y reducir considerablemente el número de personas que sufren falta de agua</a:t>
          </a:r>
          <a:endParaRPr lang="en-US" sz="1600" kern="1200" dirty="0"/>
        </a:p>
      </dgm:t>
    </dgm:pt>
    <dgm:pt modelId="{9177AE79-C2E5-420B-B51E-37156FA86BB1}" type="parTrans" cxnId="{09B38820-7332-4D0B-BE96-2D25672E8B5C}">
      <dgm:prSet/>
      <dgm:spPr/>
      <dgm:t>
        <a:bodyPr/>
        <a:lstStyle/>
        <a:p>
          <a:endParaRPr lang="es-CO"/>
        </a:p>
      </dgm:t>
    </dgm:pt>
    <dgm:pt modelId="{D7E79762-D2FC-4DA1-BE57-2FBD3EA207B7}" type="sibTrans" cxnId="{09B38820-7332-4D0B-BE96-2D25672E8B5C}">
      <dgm:prSet/>
      <dgm:spPr/>
      <dgm:t>
        <a:bodyPr/>
        <a:lstStyle/>
        <a:p>
          <a:endParaRPr lang="es-CO"/>
        </a:p>
      </dgm:t>
    </dgm:pt>
    <dgm:pt modelId="{DC54A2B7-8766-4999-9937-AEA3886DFC84}">
      <dgm:prSet phldrT="[Text]" custT="1"/>
      <dgm:spPr>
        <a:solidFill>
          <a:srgbClr val="27BFE6">
            <a:alpha val="15000"/>
          </a:srgbClr>
        </a:solidFill>
      </dgm:spPr>
      <dgm:t>
        <a:bodyPr/>
        <a:lstStyle/>
        <a:p>
          <a:r>
            <a:rPr lang="es-CL" sz="1600" kern="1200" dirty="0"/>
            <a:t>6.5 De aquí a 2030, implementar la </a:t>
          </a:r>
          <a:r>
            <a:rPr lang="es-CL" sz="1600" u="sng" kern="1200" dirty="0">
              <a:solidFill>
                <a:srgbClr val="27BFE6"/>
              </a:solidFill>
              <a:latin typeface="Calibri" panose="020F0502020204030204"/>
              <a:ea typeface="+mn-ea"/>
              <a:cs typeface="+mn-cs"/>
            </a:rPr>
            <a:t>gestión integrada </a:t>
          </a:r>
          <a:r>
            <a:rPr lang="es-CL" sz="1600" kern="1200" dirty="0"/>
            <a:t>de los recursos hídricos a todos los niveles, incluso mediante la cooperación transfronteriza, según proceda</a:t>
          </a:r>
          <a:endParaRPr lang="en-US" sz="1600" kern="1200" dirty="0"/>
        </a:p>
      </dgm:t>
    </dgm:pt>
    <dgm:pt modelId="{F7E99C62-E109-44A6-AAFD-1B7A74D6AC99}" type="parTrans" cxnId="{8EA632B6-17DB-4B96-A41D-0B04927F45E1}">
      <dgm:prSet/>
      <dgm:spPr/>
      <dgm:t>
        <a:bodyPr/>
        <a:lstStyle/>
        <a:p>
          <a:endParaRPr lang="es-CO"/>
        </a:p>
      </dgm:t>
    </dgm:pt>
    <dgm:pt modelId="{32A27BCC-9A20-4510-8E10-7DD68B34C2AC}" type="sibTrans" cxnId="{8EA632B6-17DB-4B96-A41D-0B04927F45E1}">
      <dgm:prSet/>
      <dgm:spPr/>
      <dgm:t>
        <a:bodyPr/>
        <a:lstStyle/>
        <a:p>
          <a:endParaRPr lang="es-CO"/>
        </a:p>
      </dgm:t>
    </dgm:pt>
    <dgm:pt modelId="{39F30F5E-2988-41C4-AEC3-35FB2B054920}">
      <dgm:prSet phldrT="[Text]" custT="1"/>
      <dgm:spPr>
        <a:solidFill>
          <a:srgbClr val="27BFE6">
            <a:alpha val="15000"/>
          </a:srgbClr>
        </a:solidFill>
      </dgm:spPr>
      <dgm:t>
        <a:bodyPr/>
        <a:lstStyle/>
        <a:p>
          <a:r>
            <a:rPr lang="es-CL" sz="1600" kern="1200" dirty="0"/>
            <a:t>6.6 De aquí a 2020, proteger y restablecer los </a:t>
          </a:r>
          <a:r>
            <a:rPr lang="es-CL" sz="1600" u="sng" kern="1200" dirty="0">
              <a:solidFill>
                <a:srgbClr val="27BFE6"/>
              </a:solidFill>
              <a:latin typeface="Calibri" panose="020F0502020204030204"/>
              <a:ea typeface="+mn-ea"/>
              <a:cs typeface="+mn-cs"/>
            </a:rPr>
            <a:t>ecosistemas</a:t>
          </a:r>
          <a:r>
            <a:rPr lang="es-CL" sz="1600" kern="1200" dirty="0"/>
            <a:t> relacionados con el agua, incluidos los bosques, las montañas, los humedales, los ríos, los acuíferos y los lagos</a:t>
          </a:r>
          <a:endParaRPr lang="en-US" sz="1600" kern="1200" dirty="0"/>
        </a:p>
      </dgm:t>
    </dgm:pt>
    <dgm:pt modelId="{0F961916-C137-402C-A9E2-C5C01AD79B1A}" type="parTrans" cxnId="{B8EF9CA1-7F97-409C-8C1B-B4507E82F2F6}">
      <dgm:prSet/>
      <dgm:spPr/>
      <dgm:t>
        <a:bodyPr/>
        <a:lstStyle/>
        <a:p>
          <a:endParaRPr lang="es-CO"/>
        </a:p>
      </dgm:t>
    </dgm:pt>
    <dgm:pt modelId="{3410CD44-B95C-4A07-BA38-9BF3D87A5C26}" type="sibTrans" cxnId="{B8EF9CA1-7F97-409C-8C1B-B4507E82F2F6}">
      <dgm:prSet/>
      <dgm:spPr/>
      <dgm:t>
        <a:bodyPr/>
        <a:lstStyle/>
        <a:p>
          <a:endParaRPr lang="es-CO"/>
        </a:p>
      </dgm:t>
    </dgm:pt>
    <dgm:pt modelId="{DFB3683A-B44E-4BF9-A28C-29C02B7D2547}" type="pres">
      <dgm:prSet presAssocID="{DCC6DC1E-8895-426C-81EF-292B2E2F254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04000F4-AA63-410B-ABCC-BD086742B28C}" type="pres">
      <dgm:prSet presAssocID="{8FC6EFFC-2F37-47C8-A397-4B22937D23B0}" presName="root" presStyleCnt="0"/>
      <dgm:spPr/>
    </dgm:pt>
    <dgm:pt modelId="{6ED2E8FB-AA87-4347-A9EC-918849C9400C}" type="pres">
      <dgm:prSet presAssocID="{8FC6EFFC-2F37-47C8-A397-4B22937D23B0}" presName="rootComposite" presStyleCnt="0"/>
      <dgm:spPr/>
    </dgm:pt>
    <dgm:pt modelId="{68C6D49D-BEA1-4EE2-A80D-33CCFED0D707}" type="pres">
      <dgm:prSet presAssocID="{8FC6EFFC-2F37-47C8-A397-4B22937D23B0}" presName="rootText" presStyleLbl="node1" presStyleIdx="0" presStyleCnt="1" custScaleX="1725388" custScaleY="280109" custLinFactNeighborX="97769" custLinFactNeighborY="-3803"/>
      <dgm:spPr/>
    </dgm:pt>
    <dgm:pt modelId="{FAB906AB-D2E8-4151-BCC1-2FF619C07743}" type="pres">
      <dgm:prSet presAssocID="{8FC6EFFC-2F37-47C8-A397-4B22937D23B0}" presName="rootConnector" presStyleLbl="node1" presStyleIdx="0" presStyleCnt="1"/>
      <dgm:spPr/>
    </dgm:pt>
    <dgm:pt modelId="{202218AF-EC6C-453D-8B25-3E86931255A5}" type="pres">
      <dgm:prSet presAssocID="{8FC6EFFC-2F37-47C8-A397-4B22937D23B0}" presName="childShape" presStyleCnt="0"/>
      <dgm:spPr/>
    </dgm:pt>
    <dgm:pt modelId="{64A10598-5487-4E18-828A-9918C817BD92}" type="pres">
      <dgm:prSet presAssocID="{6354CD5B-5654-4D4A-B8D9-60DA95185764}" presName="Name13" presStyleLbl="parChTrans1D2" presStyleIdx="0" presStyleCnt="6"/>
      <dgm:spPr/>
    </dgm:pt>
    <dgm:pt modelId="{02258A09-3F34-4FD0-9E8A-AFDDFE0BCB81}" type="pres">
      <dgm:prSet presAssocID="{F7E922EF-182C-4B8F-8D27-B5E3DB9846F0}" presName="childText" presStyleLbl="bgAcc1" presStyleIdx="0" presStyleCnt="6" custScaleX="1407567" custScaleY="290495" custLinFactNeighborX="-10950" custLinFactNeighborY="21304">
        <dgm:presLayoutVars>
          <dgm:bulletEnabled val="1"/>
        </dgm:presLayoutVars>
      </dgm:prSet>
      <dgm:spPr/>
    </dgm:pt>
    <dgm:pt modelId="{E6EFA281-6EF2-4C65-9576-E1D23B0CD47C}" type="pres">
      <dgm:prSet presAssocID="{172C73F6-9EF6-4291-B3DE-3D2DACC08395}" presName="Name13" presStyleLbl="parChTrans1D2" presStyleIdx="1" presStyleCnt="6"/>
      <dgm:spPr/>
    </dgm:pt>
    <dgm:pt modelId="{9C83E3B3-0405-4D23-A90E-641B5191A06A}" type="pres">
      <dgm:prSet presAssocID="{6204CC60-C48C-4F6F-9BB0-7ACA1FFBAB22}" presName="childText" presStyleLbl="bgAcc1" presStyleIdx="1" presStyleCnt="6" custScaleX="1982221" custScaleY="388770" custLinFactNeighborX="-22469" custLinFactNeighborY="26522">
        <dgm:presLayoutVars>
          <dgm:bulletEnabled val="1"/>
        </dgm:presLayoutVars>
      </dgm:prSet>
      <dgm:spPr/>
    </dgm:pt>
    <dgm:pt modelId="{105C4E43-8543-4D7F-8CBE-4DCBD76176A3}" type="pres">
      <dgm:prSet presAssocID="{FE84947B-0A83-4849-824D-4948D749E07E}" presName="Name13" presStyleLbl="parChTrans1D2" presStyleIdx="2" presStyleCnt="6"/>
      <dgm:spPr/>
    </dgm:pt>
    <dgm:pt modelId="{8ED0A5B0-C08A-40F7-BD03-693081DD9524}" type="pres">
      <dgm:prSet presAssocID="{509C2D2D-D104-4E3A-899C-1C009F0F5E9D}" presName="childText" presStyleLbl="bgAcc1" presStyleIdx="2" presStyleCnt="6" custScaleX="1950350" custScaleY="548572" custLinFactNeighborX="-22585" custLinFactNeighborY="31947">
        <dgm:presLayoutVars>
          <dgm:bulletEnabled val="1"/>
        </dgm:presLayoutVars>
      </dgm:prSet>
      <dgm:spPr/>
    </dgm:pt>
    <dgm:pt modelId="{8854A008-45C9-42F6-A2BF-003B81721A50}" type="pres">
      <dgm:prSet presAssocID="{9177AE79-C2E5-420B-B51E-37156FA86BB1}" presName="Name13" presStyleLbl="parChTrans1D2" presStyleIdx="3" presStyleCnt="6"/>
      <dgm:spPr/>
    </dgm:pt>
    <dgm:pt modelId="{AB1AD86B-5721-4472-ADD2-074CD951C76F}" type="pres">
      <dgm:prSet presAssocID="{E5D9D669-1BFD-400D-93FA-7CBC2C93F542}" presName="childText" presStyleLbl="bgAcc1" presStyleIdx="3" presStyleCnt="6" custScaleX="2000000" custScaleY="418767" custLinFactNeighborX="-18447" custLinFactNeighborY="32702">
        <dgm:presLayoutVars>
          <dgm:bulletEnabled val="1"/>
        </dgm:presLayoutVars>
      </dgm:prSet>
      <dgm:spPr/>
    </dgm:pt>
    <dgm:pt modelId="{8D3644AF-A918-4E13-8A5C-9E7ABF46015E}" type="pres">
      <dgm:prSet presAssocID="{F7E99C62-E109-44A6-AAFD-1B7A74D6AC99}" presName="Name13" presStyleLbl="parChTrans1D2" presStyleIdx="4" presStyleCnt="6"/>
      <dgm:spPr/>
    </dgm:pt>
    <dgm:pt modelId="{36D5AE09-B0B5-4E17-988A-D7AD86463115}" type="pres">
      <dgm:prSet presAssocID="{DC54A2B7-8766-4999-9937-AEA3886DFC84}" presName="childText" presStyleLbl="bgAcc1" presStyleIdx="4" presStyleCnt="6" custScaleX="1891380" custScaleY="351382" custLinFactNeighborX="-8556" custLinFactNeighborY="36308">
        <dgm:presLayoutVars>
          <dgm:bulletEnabled val="1"/>
        </dgm:presLayoutVars>
      </dgm:prSet>
      <dgm:spPr/>
    </dgm:pt>
    <dgm:pt modelId="{64270943-8F63-4EE2-8010-1097B8640CCA}" type="pres">
      <dgm:prSet presAssocID="{0F961916-C137-402C-A9E2-C5C01AD79B1A}" presName="Name13" presStyleLbl="parChTrans1D2" presStyleIdx="5" presStyleCnt="6"/>
      <dgm:spPr/>
    </dgm:pt>
    <dgm:pt modelId="{2572D1DC-B0DE-4E43-A06B-0C3CF553A248}" type="pres">
      <dgm:prSet presAssocID="{39F30F5E-2988-41C4-AEC3-35FB2B054920}" presName="childText" presStyleLbl="bgAcc1" presStyleIdx="5" presStyleCnt="6" custScaleX="1733051" custScaleY="358740" custLinFactNeighborX="-22310" custLinFactNeighborY="54311">
        <dgm:presLayoutVars>
          <dgm:bulletEnabled val="1"/>
        </dgm:presLayoutVars>
      </dgm:prSet>
      <dgm:spPr/>
    </dgm:pt>
  </dgm:ptLst>
  <dgm:cxnLst>
    <dgm:cxn modelId="{7B18E414-21A1-4E96-ACBC-04E33E606E9F}" type="presOf" srcId="{172C73F6-9EF6-4291-B3DE-3D2DACC08395}" destId="{E6EFA281-6EF2-4C65-9576-E1D23B0CD47C}" srcOrd="0" destOrd="0" presId="urn:microsoft.com/office/officeart/2005/8/layout/hierarchy3"/>
    <dgm:cxn modelId="{CB73931A-8A26-407D-A82F-70ADEBBA6C64}" type="presOf" srcId="{6204CC60-C48C-4F6F-9BB0-7ACA1FFBAB22}" destId="{9C83E3B3-0405-4D23-A90E-641B5191A06A}" srcOrd="0" destOrd="0" presId="urn:microsoft.com/office/officeart/2005/8/layout/hierarchy3"/>
    <dgm:cxn modelId="{09B38820-7332-4D0B-BE96-2D25672E8B5C}" srcId="{8FC6EFFC-2F37-47C8-A397-4B22937D23B0}" destId="{E5D9D669-1BFD-400D-93FA-7CBC2C93F542}" srcOrd="3" destOrd="0" parTransId="{9177AE79-C2E5-420B-B51E-37156FA86BB1}" sibTransId="{D7E79762-D2FC-4DA1-BE57-2FBD3EA207B7}"/>
    <dgm:cxn modelId="{4E40EB29-8B4D-4A85-8FF2-3E8A7E1A0B89}" srcId="{8FC6EFFC-2F37-47C8-A397-4B22937D23B0}" destId="{509C2D2D-D104-4E3A-899C-1C009F0F5E9D}" srcOrd="2" destOrd="0" parTransId="{FE84947B-0A83-4849-824D-4948D749E07E}" sibTransId="{C90825F0-C91C-4EFB-AA8D-8B087DC51041}"/>
    <dgm:cxn modelId="{A1341F2C-FD5A-4B84-BBDD-6F745C568BB5}" srcId="{DCC6DC1E-8895-426C-81EF-292B2E2F254E}" destId="{8FC6EFFC-2F37-47C8-A397-4B22937D23B0}" srcOrd="0" destOrd="0" parTransId="{06E8AD8E-0990-4E08-82B0-56163E166A6E}" sibTransId="{AA95B401-5BFF-44F1-A074-1EA5F2A1BA6B}"/>
    <dgm:cxn modelId="{D9E43D2C-3123-44A2-A8A3-103E76A1CC30}" type="presOf" srcId="{DCC6DC1E-8895-426C-81EF-292B2E2F254E}" destId="{DFB3683A-B44E-4BF9-A28C-29C02B7D2547}" srcOrd="0" destOrd="0" presId="urn:microsoft.com/office/officeart/2005/8/layout/hierarchy3"/>
    <dgm:cxn modelId="{ED55DE5E-A60B-4C51-AA3A-A711600CC941}" type="presOf" srcId="{9177AE79-C2E5-420B-B51E-37156FA86BB1}" destId="{8854A008-45C9-42F6-A2BF-003B81721A50}" srcOrd="0" destOrd="0" presId="urn:microsoft.com/office/officeart/2005/8/layout/hierarchy3"/>
    <dgm:cxn modelId="{3C269B6E-4061-4B1F-8A96-BB05184B5648}" type="presOf" srcId="{8FC6EFFC-2F37-47C8-A397-4B22937D23B0}" destId="{FAB906AB-D2E8-4151-BCC1-2FF619C07743}" srcOrd="1" destOrd="0" presId="urn:microsoft.com/office/officeart/2005/8/layout/hierarchy3"/>
    <dgm:cxn modelId="{39833D7B-A143-44B1-93D9-A108F8DA6544}" srcId="{8FC6EFFC-2F37-47C8-A397-4B22937D23B0}" destId="{6204CC60-C48C-4F6F-9BB0-7ACA1FFBAB22}" srcOrd="1" destOrd="0" parTransId="{172C73F6-9EF6-4291-B3DE-3D2DACC08395}" sibTransId="{6AE1EF47-B5C3-4E1D-B321-37C3C1315941}"/>
    <dgm:cxn modelId="{0A8E8B7D-D70B-4425-A2E6-DDC03C4F1A1B}" type="presOf" srcId="{0F961916-C137-402C-A9E2-C5C01AD79B1A}" destId="{64270943-8F63-4EE2-8010-1097B8640CCA}" srcOrd="0" destOrd="0" presId="urn:microsoft.com/office/officeart/2005/8/layout/hierarchy3"/>
    <dgm:cxn modelId="{A0F84286-7A8C-4320-B4EE-DF51C1516597}" type="presOf" srcId="{F7E922EF-182C-4B8F-8D27-B5E3DB9846F0}" destId="{02258A09-3F34-4FD0-9E8A-AFDDFE0BCB81}" srcOrd="0" destOrd="0" presId="urn:microsoft.com/office/officeart/2005/8/layout/hierarchy3"/>
    <dgm:cxn modelId="{CA531A90-0B5C-4CFE-870E-A3522C2A5BD9}" type="presOf" srcId="{39F30F5E-2988-41C4-AEC3-35FB2B054920}" destId="{2572D1DC-B0DE-4E43-A06B-0C3CF553A248}" srcOrd="0" destOrd="0" presId="urn:microsoft.com/office/officeart/2005/8/layout/hierarchy3"/>
    <dgm:cxn modelId="{8D4A369F-9D62-4AFD-885D-BE5A76D1D2FD}" type="presOf" srcId="{F7E99C62-E109-44A6-AAFD-1B7A74D6AC99}" destId="{8D3644AF-A918-4E13-8A5C-9E7ABF46015E}" srcOrd="0" destOrd="0" presId="urn:microsoft.com/office/officeart/2005/8/layout/hierarchy3"/>
    <dgm:cxn modelId="{C0FF5DA0-66C5-42AA-B9AB-755DDAA52B01}" type="presOf" srcId="{8FC6EFFC-2F37-47C8-A397-4B22937D23B0}" destId="{68C6D49D-BEA1-4EE2-A80D-33CCFED0D707}" srcOrd="0" destOrd="0" presId="urn:microsoft.com/office/officeart/2005/8/layout/hierarchy3"/>
    <dgm:cxn modelId="{B8EF9CA1-7F97-409C-8C1B-B4507E82F2F6}" srcId="{8FC6EFFC-2F37-47C8-A397-4B22937D23B0}" destId="{39F30F5E-2988-41C4-AEC3-35FB2B054920}" srcOrd="5" destOrd="0" parTransId="{0F961916-C137-402C-A9E2-C5C01AD79B1A}" sibTransId="{3410CD44-B95C-4A07-BA38-9BF3D87A5C26}"/>
    <dgm:cxn modelId="{8EA632B6-17DB-4B96-A41D-0B04927F45E1}" srcId="{8FC6EFFC-2F37-47C8-A397-4B22937D23B0}" destId="{DC54A2B7-8766-4999-9937-AEA3886DFC84}" srcOrd="4" destOrd="0" parTransId="{F7E99C62-E109-44A6-AAFD-1B7A74D6AC99}" sibTransId="{32A27BCC-9A20-4510-8E10-7DD68B34C2AC}"/>
    <dgm:cxn modelId="{A784CCD7-FE86-4FA0-955F-AB171F3473BC}" type="presOf" srcId="{6354CD5B-5654-4D4A-B8D9-60DA95185764}" destId="{64A10598-5487-4E18-828A-9918C817BD92}" srcOrd="0" destOrd="0" presId="urn:microsoft.com/office/officeart/2005/8/layout/hierarchy3"/>
    <dgm:cxn modelId="{C39983DB-AAFE-463C-A6EB-E027C0FFAD22}" type="presOf" srcId="{FE84947B-0A83-4849-824D-4948D749E07E}" destId="{105C4E43-8543-4D7F-8CBE-4DCBD76176A3}" srcOrd="0" destOrd="0" presId="urn:microsoft.com/office/officeart/2005/8/layout/hierarchy3"/>
    <dgm:cxn modelId="{D21DD5DE-6C81-49D5-BEF5-7E5639A67DDA}" type="presOf" srcId="{DC54A2B7-8766-4999-9937-AEA3886DFC84}" destId="{36D5AE09-B0B5-4E17-988A-D7AD86463115}" srcOrd="0" destOrd="0" presId="urn:microsoft.com/office/officeart/2005/8/layout/hierarchy3"/>
    <dgm:cxn modelId="{DD9A5DE3-A91F-4437-9133-43CE8A6BE118}" type="presOf" srcId="{509C2D2D-D104-4E3A-899C-1C009F0F5E9D}" destId="{8ED0A5B0-C08A-40F7-BD03-693081DD9524}" srcOrd="0" destOrd="0" presId="urn:microsoft.com/office/officeart/2005/8/layout/hierarchy3"/>
    <dgm:cxn modelId="{83B063F2-2F8E-4198-BC5D-6BB2874FF024}" srcId="{8FC6EFFC-2F37-47C8-A397-4B22937D23B0}" destId="{F7E922EF-182C-4B8F-8D27-B5E3DB9846F0}" srcOrd="0" destOrd="0" parTransId="{6354CD5B-5654-4D4A-B8D9-60DA95185764}" sibTransId="{5B2DC24A-A562-4092-9D62-D45E4A5AA926}"/>
    <dgm:cxn modelId="{A92A51F2-ACE8-49B0-9B9D-8730103A307F}" type="presOf" srcId="{E5D9D669-1BFD-400D-93FA-7CBC2C93F542}" destId="{AB1AD86B-5721-4472-ADD2-074CD951C76F}" srcOrd="0" destOrd="0" presId="urn:microsoft.com/office/officeart/2005/8/layout/hierarchy3"/>
    <dgm:cxn modelId="{A5F3A63B-C1B4-42AA-A79C-686DA9CA9511}" type="presParOf" srcId="{DFB3683A-B44E-4BF9-A28C-29C02B7D2547}" destId="{604000F4-AA63-410B-ABCC-BD086742B28C}" srcOrd="0" destOrd="0" presId="urn:microsoft.com/office/officeart/2005/8/layout/hierarchy3"/>
    <dgm:cxn modelId="{94B31B2B-675E-4537-81BB-0D74F2843773}" type="presParOf" srcId="{604000F4-AA63-410B-ABCC-BD086742B28C}" destId="{6ED2E8FB-AA87-4347-A9EC-918849C9400C}" srcOrd="0" destOrd="0" presId="urn:microsoft.com/office/officeart/2005/8/layout/hierarchy3"/>
    <dgm:cxn modelId="{8FCDCE16-C7A1-4D4E-8B9F-6BFC2B50EAF0}" type="presParOf" srcId="{6ED2E8FB-AA87-4347-A9EC-918849C9400C}" destId="{68C6D49D-BEA1-4EE2-A80D-33CCFED0D707}" srcOrd="0" destOrd="0" presId="urn:microsoft.com/office/officeart/2005/8/layout/hierarchy3"/>
    <dgm:cxn modelId="{3B9C0315-9317-4106-A0D5-803350F69625}" type="presParOf" srcId="{6ED2E8FB-AA87-4347-A9EC-918849C9400C}" destId="{FAB906AB-D2E8-4151-BCC1-2FF619C07743}" srcOrd="1" destOrd="0" presId="urn:microsoft.com/office/officeart/2005/8/layout/hierarchy3"/>
    <dgm:cxn modelId="{4BFD666B-EDDB-43F0-BB70-6AAE9345D1B4}" type="presParOf" srcId="{604000F4-AA63-410B-ABCC-BD086742B28C}" destId="{202218AF-EC6C-453D-8B25-3E86931255A5}" srcOrd="1" destOrd="0" presId="urn:microsoft.com/office/officeart/2005/8/layout/hierarchy3"/>
    <dgm:cxn modelId="{8822A959-2F9D-41A7-A153-23E07EF62F8A}" type="presParOf" srcId="{202218AF-EC6C-453D-8B25-3E86931255A5}" destId="{64A10598-5487-4E18-828A-9918C817BD92}" srcOrd="0" destOrd="0" presId="urn:microsoft.com/office/officeart/2005/8/layout/hierarchy3"/>
    <dgm:cxn modelId="{E621A193-F51E-4B52-8702-C90A908F1202}" type="presParOf" srcId="{202218AF-EC6C-453D-8B25-3E86931255A5}" destId="{02258A09-3F34-4FD0-9E8A-AFDDFE0BCB81}" srcOrd="1" destOrd="0" presId="urn:microsoft.com/office/officeart/2005/8/layout/hierarchy3"/>
    <dgm:cxn modelId="{EAB2920A-7D9E-42DE-88EA-364B06F0D57D}" type="presParOf" srcId="{202218AF-EC6C-453D-8B25-3E86931255A5}" destId="{E6EFA281-6EF2-4C65-9576-E1D23B0CD47C}" srcOrd="2" destOrd="0" presId="urn:microsoft.com/office/officeart/2005/8/layout/hierarchy3"/>
    <dgm:cxn modelId="{CD03317F-52EC-481E-8637-932A01AC54BC}" type="presParOf" srcId="{202218AF-EC6C-453D-8B25-3E86931255A5}" destId="{9C83E3B3-0405-4D23-A90E-641B5191A06A}" srcOrd="3" destOrd="0" presId="urn:microsoft.com/office/officeart/2005/8/layout/hierarchy3"/>
    <dgm:cxn modelId="{EF8F3B00-C93E-492E-A59E-04DC66BA9178}" type="presParOf" srcId="{202218AF-EC6C-453D-8B25-3E86931255A5}" destId="{105C4E43-8543-4D7F-8CBE-4DCBD76176A3}" srcOrd="4" destOrd="0" presId="urn:microsoft.com/office/officeart/2005/8/layout/hierarchy3"/>
    <dgm:cxn modelId="{A4800D1A-E380-4F24-A7F1-C3F4B358E583}" type="presParOf" srcId="{202218AF-EC6C-453D-8B25-3E86931255A5}" destId="{8ED0A5B0-C08A-40F7-BD03-693081DD9524}" srcOrd="5" destOrd="0" presId="urn:microsoft.com/office/officeart/2005/8/layout/hierarchy3"/>
    <dgm:cxn modelId="{84E32261-F884-48C8-B277-312AC0AEAA73}" type="presParOf" srcId="{202218AF-EC6C-453D-8B25-3E86931255A5}" destId="{8854A008-45C9-42F6-A2BF-003B81721A50}" srcOrd="6" destOrd="0" presId="urn:microsoft.com/office/officeart/2005/8/layout/hierarchy3"/>
    <dgm:cxn modelId="{52F815CD-A29B-460D-8CF5-20FE4627AB84}" type="presParOf" srcId="{202218AF-EC6C-453D-8B25-3E86931255A5}" destId="{AB1AD86B-5721-4472-ADD2-074CD951C76F}" srcOrd="7" destOrd="0" presId="urn:microsoft.com/office/officeart/2005/8/layout/hierarchy3"/>
    <dgm:cxn modelId="{D32D42B5-7289-4AE9-84F0-8888EA9B235C}" type="presParOf" srcId="{202218AF-EC6C-453D-8B25-3E86931255A5}" destId="{8D3644AF-A918-4E13-8A5C-9E7ABF46015E}" srcOrd="8" destOrd="0" presId="urn:microsoft.com/office/officeart/2005/8/layout/hierarchy3"/>
    <dgm:cxn modelId="{D40EB7E4-CD55-45C8-B38C-C0DF31318AA4}" type="presParOf" srcId="{202218AF-EC6C-453D-8B25-3E86931255A5}" destId="{36D5AE09-B0B5-4E17-988A-D7AD86463115}" srcOrd="9" destOrd="0" presId="urn:microsoft.com/office/officeart/2005/8/layout/hierarchy3"/>
    <dgm:cxn modelId="{F5DC4852-4E69-498B-B74B-1B8AAE059B92}" type="presParOf" srcId="{202218AF-EC6C-453D-8B25-3E86931255A5}" destId="{64270943-8F63-4EE2-8010-1097B8640CCA}" srcOrd="10" destOrd="0" presId="urn:microsoft.com/office/officeart/2005/8/layout/hierarchy3"/>
    <dgm:cxn modelId="{8F03719C-0B1C-45E4-9D4F-D6A0FB475878}" type="presParOf" srcId="{202218AF-EC6C-453D-8B25-3E86931255A5}" destId="{2572D1DC-B0DE-4E43-A06B-0C3CF553A248}" srcOrd="1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257A9FC-FB2E-4409-9BF0-A41F24A966C8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3F715B7B-F621-4FF3-909D-8622AC8D2278}">
      <dgm:prSet phldrT="[Text]" custT="1"/>
      <dgm:spPr>
        <a:solidFill>
          <a:srgbClr val="27BFE6">
            <a:alpha val="15000"/>
          </a:srgbClr>
        </a:solidFill>
      </dgm:spPr>
      <dgm:t>
        <a:bodyPr/>
        <a:lstStyle/>
        <a:p>
          <a:r>
            <a:rPr lang="es-CL" sz="2000" dirty="0">
              <a:solidFill>
                <a:schemeClr val="tx1"/>
              </a:solidFill>
            </a:rPr>
            <a:t>6.4</a:t>
          </a:r>
          <a:r>
            <a:rPr lang="es-CL" sz="2000" dirty="0"/>
            <a:t> </a:t>
          </a:r>
          <a:r>
            <a:rPr lang="es-CL" sz="2000" u="sng" dirty="0">
              <a:solidFill>
                <a:srgbClr val="27BFE6"/>
              </a:solidFill>
              <a:latin typeface="Calibri" panose="020F0502020204030204"/>
              <a:ea typeface="+mn-ea"/>
              <a:cs typeface="+mn-cs"/>
            </a:rPr>
            <a:t>uso eficiente y sostenibilidad de la extracción</a:t>
          </a:r>
          <a:endParaRPr lang="es-CO" sz="2000" dirty="0"/>
        </a:p>
      </dgm:t>
    </dgm:pt>
    <dgm:pt modelId="{CFCD5986-E11F-4B97-9E5B-ED1666297EC7}" type="parTrans" cxnId="{F4A8E837-B2FB-474D-9F11-BB51DAB37A28}">
      <dgm:prSet/>
      <dgm:spPr/>
      <dgm:t>
        <a:bodyPr/>
        <a:lstStyle/>
        <a:p>
          <a:endParaRPr lang="es-CO"/>
        </a:p>
      </dgm:t>
    </dgm:pt>
    <dgm:pt modelId="{007CAF53-9A8E-43B6-A322-6011225595BE}" type="sibTrans" cxnId="{F4A8E837-B2FB-474D-9F11-BB51DAB37A28}">
      <dgm:prSet/>
      <dgm:spPr>
        <a:solidFill>
          <a:srgbClr val="27BFE6"/>
        </a:solidFill>
      </dgm:spPr>
      <dgm:t>
        <a:bodyPr/>
        <a:lstStyle/>
        <a:p>
          <a:endParaRPr lang="es-CO"/>
        </a:p>
      </dgm:t>
    </dgm:pt>
    <dgm:pt modelId="{B70C0FED-8D95-4869-83ED-DE46D848E29B}">
      <dgm:prSet phldrT="[Text]" custT="1"/>
      <dgm:spPr>
        <a:solidFill>
          <a:srgbClr val="27BFE6">
            <a:alpha val="15000"/>
          </a:srgbClr>
        </a:solidFill>
      </dgm:spPr>
      <dgm:t>
        <a:bodyPr/>
        <a:lstStyle/>
        <a:p>
          <a:r>
            <a:rPr lang="es-CL" sz="2000" u="none" dirty="0">
              <a:solidFill>
                <a:schemeClr val="tx1"/>
              </a:solidFill>
            </a:rPr>
            <a:t>6.1</a:t>
          </a:r>
          <a:r>
            <a:rPr lang="es-CL" sz="2000" u="none" dirty="0"/>
            <a:t> </a:t>
          </a:r>
          <a:r>
            <a:rPr lang="es-CL" sz="2000" b="1" u="sng" dirty="0">
              <a:solidFill>
                <a:srgbClr val="27BFE6"/>
              </a:solidFill>
            </a:rPr>
            <a:t>acceso</a:t>
          </a:r>
          <a:r>
            <a:rPr lang="es-CL" sz="2000" u="none" dirty="0"/>
            <a:t> </a:t>
          </a:r>
          <a:r>
            <a:rPr lang="es-CL" sz="2000" u="sng" dirty="0">
              <a:solidFill>
                <a:srgbClr val="27BFE6"/>
              </a:solidFill>
            </a:rPr>
            <a:t>agua potable</a:t>
          </a:r>
        </a:p>
        <a:p>
          <a:r>
            <a:rPr lang="es-CL" sz="2000" u="none" dirty="0">
              <a:solidFill>
                <a:schemeClr val="bg1"/>
              </a:solidFill>
            </a:rPr>
            <a:t> </a:t>
          </a:r>
          <a:r>
            <a:rPr lang="es-CL" sz="2000" u="none" dirty="0">
              <a:solidFill>
                <a:schemeClr val="tx1"/>
              </a:solidFill>
            </a:rPr>
            <a:t>&amp;</a:t>
          </a:r>
          <a:r>
            <a:rPr lang="es-CL" sz="2000" u="none" dirty="0">
              <a:solidFill>
                <a:schemeClr val="bg1"/>
              </a:solidFill>
            </a:rPr>
            <a:t> </a:t>
          </a:r>
        </a:p>
        <a:p>
          <a:r>
            <a:rPr lang="es-CL" sz="2000" dirty="0">
              <a:solidFill>
                <a:schemeClr val="tx1"/>
              </a:solidFill>
            </a:rPr>
            <a:t>6.2</a:t>
          </a:r>
          <a:r>
            <a:rPr lang="es-CL" sz="2000" dirty="0"/>
            <a:t> </a:t>
          </a:r>
          <a:r>
            <a:rPr lang="es-CL" sz="2000" u="sng" dirty="0">
              <a:solidFill>
                <a:srgbClr val="27BFE6"/>
              </a:solidFill>
              <a:latin typeface="Calibri" panose="020F0502020204030204"/>
              <a:ea typeface="+mn-ea"/>
              <a:cs typeface="+mn-cs"/>
            </a:rPr>
            <a:t>acceso</a:t>
          </a:r>
          <a:r>
            <a:rPr lang="es-CL" sz="2000" dirty="0"/>
            <a:t> </a:t>
          </a:r>
          <a:r>
            <a:rPr lang="es-CL" sz="2000" u="sng" dirty="0">
              <a:solidFill>
                <a:srgbClr val="27BFE6"/>
              </a:solidFill>
              <a:latin typeface="Calibri" panose="020F0502020204030204"/>
              <a:ea typeface="+mn-ea"/>
              <a:cs typeface="+mn-cs"/>
            </a:rPr>
            <a:t>saneamiento e higiene</a:t>
          </a:r>
          <a:endParaRPr lang="es-CO" sz="2000" dirty="0"/>
        </a:p>
      </dgm:t>
    </dgm:pt>
    <dgm:pt modelId="{1D449221-0AC1-4757-BBE6-5E9340D243B2}" type="parTrans" cxnId="{CCCD37D1-0C76-40C4-88AB-F232CB2DAA92}">
      <dgm:prSet/>
      <dgm:spPr/>
      <dgm:t>
        <a:bodyPr/>
        <a:lstStyle/>
        <a:p>
          <a:endParaRPr lang="es-CO"/>
        </a:p>
      </dgm:t>
    </dgm:pt>
    <dgm:pt modelId="{889C93F3-8F69-4908-A340-E1564D234632}" type="sibTrans" cxnId="{CCCD37D1-0C76-40C4-88AB-F232CB2DAA92}">
      <dgm:prSet/>
      <dgm:spPr>
        <a:solidFill>
          <a:srgbClr val="27BFE6"/>
        </a:solidFill>
      </dgm:spPr>
      <dgm:t>
        <a:bodyPr/>
        <a:lstStyle/>
        <a:p>
          <a:endParaRPr lang="es-CO"/>
        </a:p>
      </dgm:t>
    </dgm:pt>
    <dgm:pt modelId="{ED673387-1945-4019-B6C1-175A901D02C9}">
      <dgm:prSet phldrT="[Text]" custT="1"/>
      <dgm:spPr>
        <a:solidFill>
          <a:srgbClr val="27BFE6">
            <a:alpha val="15000"/>
          </a:srgbClr>
        </a:solidFill>
      </dgm:spPr>
      <dgm:t>
        <a:bodyPr/>
        <a:lstStyle/>
        <a:p>
          <a:r>
            <a:rPr lang="es-CL" sz="2000" dirty="0">
              <a:solidFill>
                <a:schemeClr val="tx1"/>
              </a:solidFill>
            </a:rPr>
            <a:t>6.3</a:t>
          </a:r>
          <a:r>
            <a:rPr lang="es-CL" sz="2000" dirty="0"/>
            <a:t> </a:t>
          </a:r>
          <a:r>
            <a:rPr lang="es-CL" sz="2000" u="sng" dirty="0">
              <a:solidFill>
                <a:srgbClr val="27BFE6"/>
              </a:solidFill>
              <a:latin typeface="Calibri" panose="020F0502020204030204"/>
              <a:ea typeface="+mn-ea"/>
              <a:cs typeface="+mn-cs"/>
            </a:rPr>
            <a:t>contaminación</a:t>
          </a:r>
          <a:endParaRPr lang="es-CO" sz="2000" dirty="0"/>
        </a:p>
      </dgm:t>
    </dgm:pt>
    <dgm:pt modelId="{AE81701B-F1AB-4F03-A255-C89029E31868}" type="parTrans" cxnId="{3D174F65-CA73-4E6D-8E3B-2E4D681DC8F5}">
      <dgm:prSet/>
      <dgm:spPr/>
      <dgm:t>
        <a:bodyPr/>
        <a:lstStyle/>
        <a:p>
          <a:endParaRPr lang="es-CO"/>
        </a:p>
      </dgm:t>
    </dgm:pt>
    <dgm:pt modelId="{DD6CCA9E-632B-4472-B525-189A645BF68D}" type="sibTrans" cxnId="{3D174F65-CA73-4E6D-8E3B-2E4D681DC8F5}">
      <dgm:prSet/>
      <dgm:spPr/>
      <dgm:t>
        <a:bodyPr/>
        <a:lstStyle/>
        <a:p>
          <a:endParaRPr lang="es-CO"/>
        </a:p>
      </dgm:t>
    </dgm:pt>
    <dgm:pt modelId="{E87C851F-5872-46D8-A5E5-7B597C4287F0}" type="pres">
      <dgm:prSet presAssocID="{A257A9FC-FB2E-4409-9BF0-A41F24A966C8}" presName="Name0" presStyleCnt="0">
        <dgm:presLayoutVars>
          <dgm:dir/>
          <dgm:resizeHandles val="exact"/>
        </dgm:presLayoutVars>
      </dgm:prSet>
      <dgm:spPr/>
    </dgm:pt>
    <dgm:pt modelId="{2B0D83E8-280D-419A-8B13-73CAA372F42D}" type="pres">
      <dgm:prSet presAssocID="{3F715B7B-F621-4FF3-909D-8622AC8D2278}" presName="node" presStyleLbl="node1" presStyleIdx="0" presStyleCnt="3" custScaleY="98914">
        <dgm:presLayoutVars>
          <dgm:bulletEnabled val="1"/>
        </dgm:presLayoutVars>
      </dgm:prSet>
      <dgm:spPr/>
    </dgm:pt>
    <dgm:pt modelId="{0F0A4AC3-B9C5-4E20-BC92-1F7A5718D13D}" type="pres">
      <dgm:prSet presAssocID="{007CAF53-9A8E-43B6-A322-6011225595BE}" presName="sibTrans" presStyleLbl="sibTrans2D1" presStyleIdx="0" presStyleCnt="2"/>
      <dgm:spPr/>
    </dgm:pt>
    <dgm:pt modelId="{E7DC8D5C-F588-4053-A605-87F1F438A504}" type="pres">
      <dgm:prSet presAssocID="{007CAF53-9A8E-43B6-A322-6011225595BE}" presName="connectorText" presStyleLbl="sibTrans2D1" presStyleIdx="0" presStyleCnt="2"/>
      <dgm:spPr/>
    </dgm:pt>
    <dgm:pt modelId="{B643E09D-3882-4830-847F-3E5900F8FDE0}" type="pres">
      <dgm:prSet presAssocID="{B70C0FED-8D95-4869-83ED-DE46D848E29B}" presName="node" presStyleLbl="node1" presStyleIdx="1" presStyleCnt="3" custScaleX="159067" custScaleY="122206">
        <dgm:presLayoutVars>
          <dgm:bulletEnabled val="1"/>
        </dgm:presLayoutVars>
      </dgm:prSet>
      <dgm:spPr/>
    </dgm:pt>
    <dgm:pt modelId="{702DAAD3-3229-4EE8-A39A-5139476B3586}" type="pres">
      <dgm:prSet presAssocID="{889C93F3-8F69-4908-A340-E1564D234632}" presName="sibTrans" presStyleLbl="sibTrans2D1" presStyleIdx="1" presStyleCnt="2"/>
      <dgm:spPr/>
    </dgm:pt>
    <dgm:pt modelId="{D91CBB2B-7202-4122-8832-76D5C66F5C0B}" type="pres">
      <dgm:prSet presAssocID="{889C93F3-8F69-4908-A340-E1564D234632}" presName="connectorText" presStyleLbl="sibTrans2D1" presStyleIdx="1" presStyleCnt="2"/>
      <dgm:spPr/>
    </dgm:pt>
    <dgm:pt modelId="{C239862C-B92E-423F-BCF4-B4BF6F785FC0}" type="pres">
      <dgm:prSet presAssocID="{ED673387-1945-4019-B6C1-175A901D02C9}" presName="node" presStyleLbl="node1" presStyleIdx="2" presStyleCnt="3" custScaleY="69714">
        <dgm:presLayoutVars>
          <dgm:bulletEnabled val="1"/>
        </dgm:presLayoutVars>
      </dgm:prSet>
      <dgm:spPr/>
    </dgm:pt>
  </dgm:ptLst>
  <dgm:cxnLst>
    <dgm:cxn modelId="{F4A8E837-B2FB-474D-9F11-BB51DAB37A28}" srcId="{A257A9FC-FB2E-4409-9BF0-A41F24A966C8}" destId="{3F715B7B-F621-4FF3-909D-8622AC8D2278}" srcOrd="0" destOrd="0" parTransId="{CFCD5986-E11F-4B97-9E5B-ED1666297EC7}" sibTransId="{007CAF53-9A8E-43B6-A322-6011225595BE}"/>
    <dgm:cxn modelId="{AB63313D-4FB5-461C-86FC-599C671B7ED0}" type="presOf" srcId="{007CAF53-9A8E-43B6-A322-6011225595BE}" destId="{E7DC8D5C-F588-4053-A605-87F1F438A504}" srcOrd="1" destOrd="0" presId="urn:microsoft.com/office/officeart/2005/8/layout/process1"/>
    <dgm:cxn modelId="{27101E43-D95D-4630-BC97-269E55456A27}" type="presOf" srcId="{889C93F3-8F69-4908-A340-E1564D234632}" destId="{D91CBB2B-7202-4122-8832-76D5C66F5C0B}" srcOrd="1" destOrd="0" presId="urn:microsoft.com/office/officeart/2005/8/layout/process1"/>
    <dgm:cxn modelId="{3D174F65-CA73-4E6D-8E3B-2E4D681DC8F5}" srcId="{A257A9FC-FB2E-4409-9BF0-A41F24A966C8}" destId="{ED673387-1945-4019-B6C1-175A901D02C9}" srcOrd="2" destOrd="0" parTransId="{AE81701B-F1AB-4F03-A255-C89029E31868}" sibTransId="{DD6CCA9E-632B-4472-B525-189A645BF68D}"/>
    <dgm:cxn modelId="{670CA94F-2B51-4842-829B-34130B64C3A7}" type="presOf" srcId="{ED673387-1945-4019-B6C1-175A901D02C9}" destId="{C239862C-B92E-423F-BCF4-B4BF6F785FC0}" srcOrd="0" destOrd="0" presId="urn:microsoft.com/office/officeart/2005/8/layout/process1"/>
    <dgm:cxn modelId="{E855C250-5E83-4DC0-8C2F-7AD9D0174510}" type="presOf" srcId="{B70C0FED-8D95-4869-83ED-DE46D848E29B}" destId="{B643E09D-3882-4830-847F-3E5900F8FDE0}" srcOrd="0" destOrd="0" presId="urn:microsoft.com/office/officeart/2005/8/layout/process1"/>
    <dgm:cxn modelId="{5D2A5C8A-6BED-492D-B7A5-1B56CC264AFD}" type="presOf" srcId="{007CAF53-9A8E-43B6-A322-6011225595BE}" destId="{0F0A4AC3-B9C5-4E20-BC92-1F7A5718D13D}" srcOrd="0" destOrd="0" presId="urn:microsoft.com/office/officeart/2005/8/layout/process1"/>
    <dgm:cxn modelId="{E0EC678C-E32B-420A-8D03-C57A18760256}" type="presOf" srcId="{3F715B7B-F621-4FF3-909D-8622AC8D2278}" destId="{2B0D83E8-280D-419A-8B13-73CAA372F42D}" srcOrd="0" destOrd="0" presId="urn:microsoft.com/office/officeart/2005/8/layout/process1"/>
    <dgm:cxn modelId="{F39B84B1-83B6-4645-B767-B491B15556D1}" type="presOf" srcId="{A257A9FC-FB2E-4409-9BF0-A41F24A966C8}" destId="{E87C851F-5872-46D8-A5E5-7B597C4287F0}" srcOrd="0" destOrd="0" presId="urn:microsoft.com/office/officeart/2005/8/layout/process1"/>
    <dgm:cxn modelId="{CCCD37D1-0C76-40C4-88AB-F232CB2DAA92}" srcId="{A257A9FC-FB2E-4409-9BF0-A41F24A966C8}" destId="{B70C0FED-8D95-4869-83ED-DE46D848E29B}" srcOrd="1" destOrd="0" parTransId="{1D449221-0AC1-4757-BBE6-5E9340D243B2}" sibTransId="{889C93F3-8F69-4908-A340-E1564D234632}"/>
    <dgm:cxn modelId="{CD38CDFF-6516-4AFC-B225-1B827789383E}" type="presOf" srcId="{889C93F3-8F69-4908-A340-E1564D234632}" destId="{702DAAD3-3229-4EE8-A39A-5139476B3586}" srcOrd="0" destOrd="0" presId="urn:microsoft.com/office/officeart/2005/8/layout/process1"/>
    <dgm:cxn modelId="{5B7D1305-E96F-49F4-B9FA-A777E856B4C9}" type="presParOf" srcId="{E87C851F-5872-46D8-A5E5-7B597C4287F0}" destId="{2B0D83E8-280D-419A-8B13-73CAA372F42D}" srcOrd="0" destOrd="0" presId="urn:microsoft.com/office/officeart/2005/8/layout/process1"/>
    <dgm:cxn modelId="{A3C9D9E8-0816-47A8-A776-B09845850A3E}" type="presParOf" srcId="{E87C851F-5872-46D8-A5E5-7B597C4287F0}" destId="{0F0A4AC3-B9C5-4E20-BC92-1F7A5718D13D}" srcOrd="1" destOrd="0" presId="urn:microsoft.com/office/officeart/2005/8/layout/process1"/>
    <dgm:cxn modelId="{B0813C76-6F7B-45DE-9126-59C64D6C2716}" type="presParOf" srcId="{0F0A4AC3-B9C5-4E20-BC92-1F7A5718D13D}" destId="{E7DC8D5C-F588-4053-A605-87F1F438A504}" srcOrd="0" destOrd="0" presId="urn:microsoft.com/office/officeart/2005/8/layout/process1"/>
    <dgm:cxn modelId="{5E32CA1A-0698-4293-8376-F605EE89E8EF}" type="presParOf" srcId="{E87C851F-5872-46D8-A5E5-7B597C4287F0}" destId="{B643E09D-3882-4830-847F-3E5900F8FDE0}" srcOrd="2" destOrd="0" presId="urn:microsoft.com/office/officeart/2005/8/layout/process1"/>
    <dgm:cxn modelId="{2099B10C-A537-4A48-9660-579F87124F39}" type="presParOf" srcId="{E87C851F-5872-46D8-A5E5-7B597C4287F0}" destId="{702DAAD3-3229-4EE8-A39A-5139476B3586}" srcOrd="3" destOrd="0" presId="urn:microsoft.com/office/officeart/2005/8/layout/process1"/>
    <dgm:cxn modelId="{0208E104-526E-4619-93E1-DC94BD6D4926}" type="presParOf" srcId="{702DAAD3-3229-4EE8-A39A-5139476B3586}" destId="{D91CBB2B-7202-4122-8832-76D5C66F5C0B}" srcOrd="0" destOrd="0" presId="urn:microsoft.com/office/officeart/2005/8/layout/process1"/>
    <dgm:cxn modelId="{4E9E3D99-18D8-4D82-B0DF-6F943EB3962F}" type="presParOf" srcId="{E87C851F-5872-46D8-A5E5-7B597C4287F0}" destId="{C239862C-B92E-423F-BCF4-B4BF6F785FC0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C6D49D-BEA1-4EE2-A80D-33CCFED0D707}">
      <dsp:nvSpPr>
        <dsp:cNvPr id="0" name=""/>
        <dsp:cNvSpPr/>
      </dsp:nvSpPr>
      <dsp:spPr>
        <a:xfrm>
          <a:off x="440007" y="60960"/>
          <a:ext cx="7734790" cy="627854"/>
        </a:xfrm>
        <a:prstGeom prst="roundRect">
          <a:avLst>
            <a:gd name="adj" fmla="val 10000"/>
          </a:avLst>
        </a:prstGeom>
        <a:solidFill>
          <a:srgbClr val="27BFE6"/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2000" b="1" kern="1200" dirty="0">
              <a:solidFill>
                <a:schemeClr val="bg1"/>
              </a:solidFill>
            </a:rPr>
            <a:t>Objetivo 6. Garantizar la disponibilidad y la gestión sostenible del agua y el saneamiento para todos</a:t>
          </a:r>
          <a:endParaRPr lang="es-CL" sz="2000" b="1" u="sng" kern="1200" noProof="0" dirty="0">
            <a:solidFill>
              <a:schemeClr val="bg1"/>
            </a:solidFill>
          </a:endParaRPr>
        </a:p>
      </dsp:txBody>
      <dsp:txXfrm>
        <a:off x="458396" y="79349"/>
        <a:ext cx="7698012" cy="591076"/>
      </dsp:txXfrm>
    </dsp:sp>
    <dsp:sp modelId="{64A10598-5487-4E18-828A-9918C817BD92}">
      <dsp:nvSpPr>
        <dsp:cNvPr id="0" name=""/>
        <dsp:cNvSpPr/>
      </dsp:nvSpPr>
      <dsp:spPr>
        <a:xfrm>
          <a:off x="1213486" y="688814"/>
          <a:ext cx="295917" cy="4378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7880"/>
              </a:lnTo>
              <a:lnTo>
                <a:pt x="295917" y="43788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258A09-3F34-4FD0-9E8A-AFDDFE0BCB81}">
      <dsp:nvSpPr>
        <dsp:cNvPr id="0" name=""/>
        <dsp:cNvSpPr/>
      </dsp:nvSpPr>
      <dsp:spPr>
        <a:xfrm>
          <a:off x="1509403" y="801127"/>
          <a:ext cx="5048017" cy="651134"/>
        </a:xfrm>
        <a:prstGeom prst="roundRect">
          <a:avLst>
            <a:gd name="adj" fmla="val 10000"/>
          </a:avLst>
        </a:prstGeom>
        <a:solidFill>
          <a:srgbClr val="27BFE6">
            <a:alpha val="15000"/>
          </a:srgb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600" u="none" kern="1200" dirty="0"/>
            <a:t>6.1 De aquí a 2030, lograr el </a:t>
          </a:r>
          <a:r>
            <a:rPr lang="es-CL" sz="1600" b="1" u="sng" kern="1200" dirty="0">
              <a:solidFill>
                <a:srgbClr val="27BFE6"/>
              </a:solidFill>
            </a:rPr>
            <a:t>acceso</a:t>
          </a:r>
          <a:r>
            <a:rPr lang="es-CL" sz="1600" u="none" kern="1200" dirty="0"/>
            <a:t> universal y equitativo al </a:t>
          </a:r>
          <a:r>
            <a:rPr lang="es-CL" sz="1600" u="sng" kern="1200" dirty="0">
              <a:solidFill>
                <a:srgbClr val="27BFE6"/>
              </a:solidFill>
            </a:rPr>
            <a:t>agua potable </a:t>
          </a:r>
          <a:r>
            <a:rPr lang="es-CL" sz="1600" u="none" kern="1200" dirty="0"/>
            <a:t>a un precio asequible para todos</a:t>
          </a:r>
          <a:endParaRPr lang="en-US" sz="1600" u="none" kern="1200" dirty="0"/>
        </a:p>
      </dsp:txBody>
      <dsp:txXfrm>
        <a:off x="1528474" y="820198"/>
        <a:ext cx="5009875" cy="612992"/>
      </dsp:txXfrm>
    </dsp:sp>
    <dsp:sp modelId="{E6EFA281-6EF2-4C65-9576-E1D23B0CD47C}">
      <dsp:nvSpPr>
        <dsp:cNvPr id="0" name=""/>
        <dsp:cNvSpPr/>
      </dsp:nvSpPr>
      <dsp:spPr>
        <a:xfrm>
          <a:off x="1213486" y="688814"/>
          <a:ext cx="254606" cy="12668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6886"/>
              </a:lnTo>
              <a:lnTo>
                <a:pt x="254606" y="126688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83E3B3-0405-4D23-A90E-641B5191A06A}">
      <dsp:nvSpPr>
        <dsp:cNvPr id="0" name=""/>
        <dsp:cNvSpPr/>
      </dsp:nvSpPr>
      <dsp:spPr>
        <a:xfrm>
          <a:off x="1468092" y="1519994"/>
          <a:ext cx="7108923" cy="871413"/>
        </a:xfrm>
        <a:prstGeom prst="roundRect">
          <a:avLst>
            <a:gd name="adj" fmla="val 10000"/>
          </a:avLst>
        </a:prstGeom>
        <a:solidFill>
          <a:srgbClr val="27BFE6">
            <a:alpha val="15000"/>
          </a:srgb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600" kern="1200" dirty="0"/>
            <a:t>6.2 De aquí a 2030, lograr el </a:t>
          </a:r>
          <a:r>
            <a:rPr lang="es-CL" sz="1600" u="sng" kern="1200" dirty="0">
              <a:solidFill>
                <a:srgbClr val="27BFE6"/>
              </a:solidFill>
              <a:latin typeface="Calibri" panose="020F0502020204030204"/>
              <a:ea typeface="+mn-ea"/>
              <a:cs typeface="+mn-cs"/>
            </a:rPr>
            <a:t>acceso</a:t>
          </a:r>
          <a:r>
            <a:rPr lang="es-CL" sz="1600" kern="1200" dirty="0"/>
            <a:t> a servicios de </a:t>
          </a:r>
          <a:r>
            <a:rPr lang="es-CL" sz="1600" u="sng" kern="1200" dirty="0">
              <a:solidFill>
                <a:srgbClr val="27BFE6"/>
              </a:solidFill>
              <a:latin typeface="Calibri" panose="020F0502020204030204"/>
              <a:ea typeface="+mn-ea"/>
              <a:cs typeface="+mn-cs"/>
            </a:rPr>
            <a:t>saneamiento e higiene </a:t>
          </a:r>
          <a:r>
            <a:rPr lang="es-CL" sz="1600" kern="1200" dirty="0"/>
            <a:t>adecuados y equitativos para todos y poner fin a la defecación al aire libre, prestando especial atención a las necesidades de las mujeres y las niñas y las personas en situaciones de vulnerabilidad</a:t>
          </a:r>
          <a:endParaRPr lang="en-US" sz="1600" kern="1200" dirty="0"/>
        </a:p>
      </dsp:txBody>
      <dsp:txXfrm>
        <a:off x="1493615" y="1545517"/>
        <a:ext cx="7057877" cy="820367"/>
      </dsp:txXfrm>
    </dsp:sp>
    <dsp:sp modelId="{105C4E43-8543-4D7F-8CBE-4DCBD76176A3}">
      <dsp:nvSpPr>
        <dsp:cNvPr id="0" name=""/>
        <dsp:cNvSpPr/>
      </dsp:nvSpPr>
      <dsp:spPr>
        <a:xfrm>
          <a:off x="1213486" y="688814"/>
          <a:ext cx="254190" cy="23855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85592"/>
              </a:lnTo>
              <a:lnTo>
                <a:pt x="254190" y="238559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D0A5B0-C08A-40F7-BD03-693081DD9524}">
      <dsp:nvSpPr>
        <dsp:cNvPr id="0" name=""/>
        <dsp:cNvSpPr/>
      </dsp:nvSpPr>
      <dsp:spPr>
        <a:xfrm>
          <a:off x="1467676" y="2459604"/>
          <a:ext cx="6994622" cy="1229604"/>
        </a:xfrm>
        <a:prstGeom prst="roundRect">
          <a:avLst>
            <a:gd name="adj" fmla="val 10000"/>
          </a:avLst>
        </a:prstGeom>
        <a:solidFill>
          <a:srgbClr val="27BFE6">
            <a:alpha val="15000"/>
          </a:srgb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600" kern="1200" dirty="0"/>
            <a:t>6.3 De aquí a 2030, mejorar la calidad del agua reduciendo la </a:t>
          </a:r>
          <a:r>
            <a:rPr lang="es-CL" sz="1600" u="sng" kern="1200" dirty="0">
              <a:solidFill>
                <a:srgbClr val="27BFE6"/>
              </a:solidFill>
              <a:latin typeface="Calibri" panose="020F0502020204030204"/>
              <a:ea typeface="+mn-ea"/>
              <a:cs typeface="+mn-cs"/>
            </a:rPr>
            <a:t>contaminación</a:t>
          </a:r>
          <a:r>
            <a:rPr lang="es-CL" sz="1600" kern="1200" dirty="0"/>
            <a:t>, eliminando el vertimiento y minimizando la emisión de productos químicos y materiales peligrosos, reduciendo a la mitad el porcentaje de aguas residuales sin tratar y aumentando considerablemente el reciclado y la reutilización sin riesgos a nivel mundial</a:t>
          </a:r>
          <a:endParaRPr lang="en-US" sz="1600" kern="1200" dirty="0"/>
        </a:p>
      </dsp:txBody>
      <dsp:txXfrm>
        <a:off x="1503690" y="2495618"/>
        <a:ext cx="6922594" cy="1157576"/>
      </dsp:txXfrm>
    </dsp:sp>
    <dsp:sp modelId="{8854A008-45C9-42F6-A2BF-003B81721A50}">
      <dsp:nvSpPr>
        <dsp:cNvPr id="0" name=""/>
        <dsp:cNvSpPr/>
      </dsp:nvSpPr>
      <dsp:spPr>
        <a:xfrm>
          <a:off x="1213486" y="688814"/>
          <a:ext cx="269030" cy="35274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27449"/>
              </a:lnTo>
              <a:lnTo>
                <a:pt x="269030" y="352744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1AD86B-5721-4472-ADD2-074CD951C76F}">
      <dsp:nvSpPr>
        <dsp:cNvPr id="0" name=""/>
        <dsp:cNvSpPr/>
      </dsp:nvSpPr>
      <dsp:spPr>
        <a:xfrm>
          <a:off x="1482516" y="3746938"/>
          <a:ext cx="7172684" cy="938651"/>
        </a:xfrm>
        <a:prstGeom prst="roundRect">
          <a:avLst>
            <a:gd name="adj" fmla="val 10000"/>
          </a:avLst>
        </a:prstGeom>
        <a:solidFill>
          <a:srgbClr val="27BFE6">
            <a:alpha val="15000"/>
          </a:srgb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600" kern="1200" dirty="0"/>
            <a:t>6.4 De aquí a 2030, aumentar considerablemente el </a:t>
          </a:r>
          <a:r>
            <a:rPr lang="es-CL" sz="1600" u="sng" kern="1200" dirty="0">
              <a:solidFill>
                <a:srgbClr val="27BFE6"/>
              </a:solidFill>
              <a:latin typeface="Calibri" panose="020F0502020204030204"/>
              <a:ea typeface="+mn-ea"/>
              <a:cs typeface="+mn-cs"/>
            </a:rPr>
            <a:t>uso eficiente </a:t>
          </a:r>
          <a:r>
            <a:rPr lang="es-CL" sz="1600" kern="1200" dirty="0"/>
            <a:t>de los recursos hídricos en todos los sectores y asegurar la </a:t>
          </a:r>
          <a:r>
            <a:rPr lang="es-CL" sz="1600" u="sng" kern="1200" dirty="0">
              <a:solidFill>
                <a:srgbClr val="27BFE6"/>
              </a:solidFill>
              <a:latin typeface="Calibri" panose="020F0502020204030204"/>
              <a:ea typeface="+mn-ea"/>
              <a:cs typeface="+mn-cs"/>
            </a:rPr>
            <a:t>sostenibilidad de la extracción </a:t>
          </a:r>
          <a:r>
            <a:rPr lang="es-CL" sz="1600" kern="1200" dirty="0"/>
            <a:t>y el abastecimiento de agua dulce para hacer frente a la escasez de agua y reducir considerablemente el número de personas que sufren falta de agua</a:t>
          </a:r>
          <a:endParaRPr lang="en-US" sz="1600" kern="1200" dirty="0"/>
        </a:p>
      </dsp:txBody>
      <dsp:txXfrm>
        <a:off x="1510008" y="3774430"/>
        <a:ext cx="7117700" cy="883667"/>
      </dsp:txXfrm>
    </dsp:sp>
    <dsp:sp modelId="{8D3644AF-A918-4E13-8A5C-9E7ABF46015E}">
      <dsp:nvSpPr>
        <dsp:cNvPr id="0" name=""/>
        <dsp:cNvSpPr/>
      </dsp:nvSpPr>
      <dsp:spPr>
        <a:xfrm>
          <a:off x="1213486" y="688814"/>
          <a:ext cx="304502" cy="44546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54698"/>
              </a:lnTo>
              <a:lnTo>
                <a:pt x="304502" y="445469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D5AE09-B0B5-4E17-988A-D7AD86463115}">
      <dsp:nvSpPr>
        <dsp:cNvPr id="0" name=""/>
        <dsp:cNvSpPr/>
      </dsp:nvSpPr>
      <dsp:spPr>
        <a:xfrm>
          <a:off x="1517989" y="4749708"/>
          <a:ext cx="6783136" cy="787610"/>
        </a:xfrm>
        <a:prstGeom prst="roundRect">
          <a:avLst>
            <a:gd name="adj" fmla="val 10000"/>
          </a:avLst>
        </a:prstGeom>
        <a:solidFill>
          <a:srgbClr val="27BFE6">
            <a:alpha val="15000"/>
          </a:srgb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600" kern="1200" dirty="0"/>
            <a:t>6.5 De aquí a 2030, implementar la </a:t>
          </a:r>
          <a:r>
            <a:rPr lang="es-CL" sz="1600" u="sng" kern="1200" dirty="0">
              <a:solidFill>
                <a:srgbClr val="27BFE6"/>
              </a:solidFill>
              <a:latin typeface="Calibri" panose="020F0502020204030204"/>
              <a:ea typeface="+mn-ea"/>
              <a:cs typeface="+mn-cs"/>
            </a:rPr>
            <a:t>gestión integrada </a:t>
          </a:r>
          <a:r>
            <a:rPr lang="es-CL" sz="1600" kern="1200" dirty="0"/>
            <a:t>de los recursos hídricos a todos los niveles, incluso mediante la cooperación transfronteriza, según proceda</a:t>
          </a:r>
          <a:endParaRPr lang="en-US" sz="1600" kern="1200" dirty="0"/>
        </a:p>
      </dsp:txBody>
      <dsp:txXfrm>
        <a:off x="1541057" y="4772776"/>
        <a:ext cx="6737000" cy="741474"/>
      </dsp:txXfrm>
    </dsp:sp>
    <dsp:sp modelId="{64270943-8F63-4EE2-8010-1097B8640CCA}">
      <dsp:nvSpPr>
        <dsp:cNvPr id="0" name=""/>
        <dsp:cNvSpPr/>
      </dsp:nvSpPr>
      <dsp:spPr>
        <a:xfrm>
          <a:off x="1213486" y="688814"/>
          <a:ext cx="255176" cy="52946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94693"/>
              </a:lnTo>
              <a:lnTo>
                <a:pt x="255176" y="529469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72D1DC-B0DE-4E43-A06B-0C3CF553A248}">
      <dsp:nvSpPr>
        <dsp:cNvPr id="0" name=""/>
        <dsp:cNvSpPr/>
      </dsp:nvSpPr>
      <dsp:spPr>
        <a:xfrm>
          <a:off x="1468662" y="5581457"/>
          <a:ext cx="6215314" cy="804102"/>
        </a:xfrm>
        <a:prstGeom prst="roundRect">
          <a:avLst>
            <a:gd name="adj" fmla="val 10000"/>
          </a:avLst>
        </a:prstGeom>
        <a:solidFill>
          <a:srgbClr val="27BFE6">
            <a:alpha val="15000"/>
          </a:srgb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600" kern="1200" dirty="0"/>
            <a:t>6.6 De aquí a 2020, proteger y restablecer los </a:t>
          </a:r>
          <a:r>
            <a:rPr lang="es-CL" sz="1600" u="sng" kern="1200" dirty="0">
              <a:solidFill>
                <a:srgbClr val="27BFE6"/>
              </a:solidFill>
              <a:latin typeface="Calibri" panose="020F0502020204030204"/>
              <a:ea typeface="+mn-ea"/>
              <a:cs typeface="+mn-cs"/>
            </a:rPr>
            <a:t>ecosistemas</a:t>
          </a:r>
          <a:r>
            <a:rPr lang="es-CL" sz="1600" kern="1200" dirty="0"/>
            <a:t> relacionados con el agua, incluidos los bosques, las montañas, los humedales, los ríos, los acuíferos y los lagos</a:t>
          </a:r>
          <a:endParaRPr lang="en-US" sz="1600" kern="1200" dirty="0"/>
        </a:p>
      </dsp:txBody>
      <dsp:txXfrm>
        <a:off x="1492213" y="5605008"/>
        <a:ext cx="6168212" cy="757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0D83E8-280D-419A-8B13-73CAA372F42D}">
      <dsp:nvSpPr>
        <dsp:cNvPr id="0" name=""/>
        <dsp:cNvSpPr/>
      </dsp:nvSpPr>
      <dsp:spPr>
        <a:xfrm>
          <a:off x="7597" y="934919"/>
          <a:ext cx="1792779" cy="1433293"/>
        </a:xfrm>
        <a:prstGeom prst="roundRect">
          <a:avLst>
            <a:gd name="adj" fmla="val 10000"/>
          </a:avLst>
        </a:prstGeom>
        <a:solidFill>
          <a:srgbClr val="27BFE6">
            <a:alpha val="15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2000" kern="1200" dirty="0">
              <a:solidFill>
                <a:schemeClr val="tx1"/>
              </a:solidFill>
            </a:rPr>
            <a:t>6.4</a:t>
          </a:r>
          <a:r>
            <a:rPr lang="es-CL" sz="2000" kern="1200" dirty="0"/>
            <a:t> </a:t>
          </a:r>
          <a:r>
            <a:rPr lang="es-CL" sz="2000" u="sng" kern="1200" dirty="0">
              <a:solidFill>
                <a:srgbClr val="27BFE6"/>
              </a:solidFill>
              <a:latin typeface="Calibri" panose="020F0502020204030204"/>
              <a:ea typeface="+mn-ea"/>
              <a:cs typeface="+mn-cs"/>
            </a:rPr>
            <a:t>uso eficiente y sostenibilidad de la extracción</a:t>
          </a:r>
          <a:endParaRPr lang="es-CO" sz="2000" kern="1200" dirty="0"/>
        </a:p>
      </dsp:txBody>
      <dsp:txXfrm>
        <a:off x="49577" y="976899"/>
        <a:ext cx="1708819" cy="1349333"/>
      </dsp:txXfrm>
    </dsp:sp>
    <dsp:sp modelId="{0F0A4AC3-B9C5-4E20-BC92-1F7A5718D13D}">
      <dsp:nvSpPr>
        <dsp:cNvPr id="0" name=""/>
        <dsp:cNvSpPr/>
      </dsp:nvSpPr>
      <dsp:spPr>
        <a:xfrm>
          <a:off x="1979655" y="1429261"/>
          <a:ext cx="380069" cy="444609"/>
        </a:xfrm>
        <a:prstGeom prst="rightArrow">
          <a:avLst>
            <a:gd name="adj1" fmla="val 60000"/>
            <a:gd name="adj2" fmla="val 50000"/>
          </a:avLst>
        </a:prstGeom>
        <a:solidFill>
          <a:srgbClr val="27BFE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900" kern="1200"/>
        </a:p>
      </dsp:txBody>
      <dsp:txXfrm>
        <a:off x="1979655" y="1518183"/>
        <a:ext cx="266048" cy="266765"/>
      </dsp:txXfrm>
    </dsp:sp>
    <dsp:sp modelId="{B643E09D-3882-4830-847F-3E5900F8FDE0}">
      <dsp:nvSpPr>
        <dsp:cNvPr id="0" name=""/>
        <dsp:cNvSpPr/>
      </dsp:nvSpPr>
      <dsp:spPr>
        <a:xfrm>
          <a:off x="2517489" y="766165"/>
          <a:ext cx="2851721" cy="1770801"/>
        </a:xfrm>
        <a:prstGeom prst="roundRect">
          <a:avLst>
            <a:gd name="adj" fmla="val 10000"/>
          </a:avLst>
        </a:prstGeom>
        <a:solidFill>
          <a:srgbClr val="27BFE6">
            <a:alpha val="15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2000" u="none" kern="1200" dirty="0">
              <a:solidFill>
                <a:schemeClr val="tx1"/>
              </a:solidFill>
            </a:rPr>
            <a:t>6.1</a:t>
          </a:r>
          <a:r>
            <a:rPr lang="es-CL" sz="2000" u="none" kern="1200" dirty="0"/>
            <a:t> </a:t>
          </a:r>
          <a:r>
            <a:rPr lang="es-CL" sz="2000" b="1" u="sng" kern="1200" dirty="0">
              <a:solidFill>
                <a:srgbClr val="27BFE6"/>
              </a:solidFill>
            </a:rPr>
            <a:t>acceso</a:t>
          </a:r>
          <a:r>
            <a:rPr lang="es-CL" sz="2000" u="none" kern="1200" dirty="0"/>
            <a:t> </a:t>
          </a:r>
          <a:r>
            <a:rPr lang="es-CL" sz="2000" u="sng" kern="1200" dirty="0">
              <a:solidFill>
                <a:srgbClr val="27BFE6"/>
              </a:solidFill>
            </a:rPr>
            <a:t>agua potable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2000" u="none" kern="1200" dirty="0">
              <a:solidFill>
                <a:schemeClr val="bg1"/>
              </a:solidFill>
            </a:rPr>
            <a:t> </a:t>
          </a:r>
          <a:r>
            <a:rPr lang="es-CL" sz="2000" u="none" kern="1200" dirty="0">
              <a:solidFill>
                <a:schemeClr val="tx1"/>
              </a:solidFill>
            </a:rPr>
            <a:t>&amp;</a:t>
          </a:r>
          <a:r>
            <a:rPr lang="es-CL" sz="2000" u="none" kern="1200" dirty="0">
              <a:solidFill>
                <a:schemeClr val="bg1"/>
              </a:solidFill>
            </a:rPr>
            <a:t>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2000" kern="1200" dirty="0">
              <a:solidFill>
                <a:schemeClr val="tx1"/>
              </a:solidFill>
            </a:rPr>
            <a:t>6.2</a:t>
          </a:r>
          <a:r>
            <a:rPr lang="es-CL" sz="2000" kern="1200" dirty="0"/>
            <a:t> </a:t>
          </a:r>
          <a:r>
            <a:rPr lang="es-CL" sz="2000" u="sng" kern="1200" dirty="0">
              <a:solidFill>
                <a:srgbClr val="27BFE6"/>
              </a:solidFill>
              <a:latin typeface="Calibri" panose="020F0502020204030204"/>
              <a:ea typeface="+mn-ea"/>
              <a:cs typeface="+mn-cs"/>
            </a:rPr>
            <a:t>acceso</a:t>
          </a:r>
          <a:r>
            <a:rPr lang="es-CL" sz="2000" kern="1200" dirty="0"/>
            <a:t> </a:t>
          </a:r>
          <a:r>
            <a:rPr lang="es-CL" sz="2000" u="sng" kern="1200" dirty="0">
              <a:solidFill>
                <a:srgbClr val="27BFE6"/>
              </a:solidFill>
              <a:latin typeface="Calibri" panose="020F0502020204030204"/>
              <a:ea typeface="+mn-ea"/>
              <a:cs typeface="+mn-cs"/>
            </a:rPr>
            <a:t>saneamiento e higiene</a:t>
          </a:r>
          <a:endParaRPr lang="es-CO" sz="2000" kern="1200" dirty="0"/>
        </a:p>
      </dsp:txBody>
      <dsp:txXfrm>
        <a:off x="2569354" y="818030"/>
        <a:ext cx="2747991" cy="1667071"/>
      </dsp:txXfrm>
    </dsp:sp>
    <dsp:sp modelId="{702DAAD3-3229-4EE8-A39A-5139476B3586}">
      <dsp:nvSpPr>
        <dsp:cNvPr id="0" name=""/>
        <dsp:cNvSpPr/>
      </dsp:nvSpPr>
      <dsp:spPr>
        <a:xfrm>
          <a:off x="5548488" y="1429261"/>
          <a:ext cx="380069" cy="444609"/>
        </a:xfrm>
        <a:prstGeom prst="rightArrow">
          <a:avLst>
            <a:gd name="adj1" fmla="val 60000"/>
            <a:gd name="adj2" fmla="val 50000"/>
          </a:avLst>
        </a:prstGeom>
        <a:solidFill>
          <a:srgbClr val="27BFE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900" kern="1200"/>
        </a:p>
      </dsp:txBody>
      <dsp:txXfrm>
        <a:off x="5548488" y="1518183"/>
        <a:ext cx="266048" cy="266765"/>
      </dsp:txXfrm>
    </dsp:sp>
    <dsp:sp modelId="{C239862C-B92E-423F-BCF4-B4BF6F785FC0}">
      <dsp:nvSpPr>
        <dsp:cNvPr id="0" name=""/>
        <dsp:cNvSpPr/>
      </dsp:nvSpPr>
      <dsp:spPr>
        <a:xfrm>
          <a:off x="6086322" y="1146478"/>
          <a:ext cx="1792779" cy="1010176"/>
        </a:xfrm>
        <a:prstGeom prst="roundRect">
          <a:avLst>
            <a:gd name="adj" fmla="val 10000"/>
          </a:avLst>
        </a:prstGeom>
        <a:solidFill>
          <a:srgbClr val="27BFE6">
            <a:alpha val="15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2000" kern="1200" dirty="0">
              <a:solidFill>
                <a:schemeClr val="tx1"/>
              </a:solidFill>
            </a:rPr>
            <a:t>6.3</a:t>
          </a:r>
          <a:r>
            <a:rPr lang="es-CL" sz="2000" kern="1200" dirty="0"/>
            <a:t> </a:t>
          </a:r>
          <a:r>
            <a:rPr lang="es-CL" sz="2000" u="sng" kern="1200" dirty="0">
              <a:solidFill>
                <a:srgbClr val="27BFE6"/>
              </a:solidFill>
              <a:latin typeface="Calibri" panose="020F0502020204030204"/>
              <a:ea typeface="+mn-ea"/>
              <a:cs typeface="+mn-cs"/>
            </a:rPr>
            <a:t>contaminación</a:t>
          </a:r>
          <a:endParaRPr lang="es-CO" sz="2000" kern="1200" dirty="0"/>
        </a:p>
      </dsp:txBody>
      <dsp:txXfrm>
        <a:off x="6115909" y="1176065"/>
        <a:ext cx="1733605" cy="9510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0.00401</cdr:x>
      <cdr:y>0.89602</cdr:y>
    </cdr:from>
    <cdr:to>
      <cdr:x>0.88766</cdr:x>
      <cdr:y>1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891A14E0-212E-4D5E-8760-81B4BE14C10A}"/>
            </a:ext>
          </a:extLst>
        </cdr:cNvPr>
        <cdr:cNvSpPr txBox="1"/>
      </cdr:nvSpPr>
      <cdr:spPr>
        <a:xfrm xmlns:a="http://schemas.openxmlformats.org/drawingml/2006/main">
          <a:off x="38101" y="4186239"/>
          <a:ext cx="8391524" cy="4857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000"/>
            <a:t>Fuente: Base de datos de ODS - OMS/UNICEF: Organización Mundial de la Salud y Fondo de las Naciones Unidas para la Infancia - </a:t>
          </a:r>
        </a:p>
        <a:p xmlns:a="http://schemas.openxmlformats.org/drawingml/2006/main">
          <a:r>
            <a:rPr lang="en-US" sz="1000"/>
            <a:t>Programa Conjunto de Monitoreo de Provisión de Agua y Saneamiento. - https://washdata.org/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0.12607</cdr:x>
      <cdr:y>0.7425</cdr:y>
    </cdr:from>
    <cdr:to>
      <cdr:x>0.26431</cdr:x>
      <cdr:y>0.80803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395E0A70-48BD-4916-ABC8-BA006D213545}"/>
            </a:ext>
          </a:extLst>
        </cdr:cNvPr>
        <cdr:cNvSpPr txBox="1"/>
      </cdr:nvSpPr>
      <cdr:spPr>
        <a:xfrm xmlns:a="http://schemas.openxmlformats.org/drawingml/2006/main">
          <a:off x="476525" y="3907045"/>
          <a:ext cx="522519" cy="344819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1">
            <a:lumMod val="20000"/>
            <a:lumOff val="80000"/>
          </a:schemeClr>
        </a:solidFill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s-CO" sz="1400" dirty="0">
              <a:solidFill>
                <a:schemeClr val="tx1"/>
              </a:solidFill>
              <a:latin typeface="Berlin Sans FB Demi" panose="020E0802020502020306" pitchFamily="34" charset="0"/>
            </a:rPr>
            <a:t>12.4%</a:t>
          </a:r>
        </a:p>
      </cdr:txBody>
    </cdr:sp>
  </cdr:relSizeAnchor>
  <cdr:relSizeAnchor xmlns:cdr="http://schemas.openxmlformats.org/drawingml/2006/chartDrawing">
    <cdr:from>
      <cdr:x>0.84556</cdr:x>
      <cdr:y>0.63085</cdr:y>
    </cdr:from>
    <cdr:to>
      <cdr:x>1</cdr:x>
      <cdr:y>0.69638</cdr:y>
    </cdr:to>
    <cdr:sp macro="" textlink="">
      <cdr:nvSpPr>
        <cdr:cNvPr id="3" name="TextBox 1">
          <a:extLst xmlns:a="http://schemas.openxmlformats.org/drawingml/2006/main">
            <a:ext uri="{FF2B5EF4-FFF2-40B4-BE49-F238E27FC236}">
              <a16:creationId xmlns:a16="http://schemas.microsoft.com/office/drawing/2014/main" id="{73BFB4B4-8956-4261-BB5C-AB4E58EBE3D6}"/>
            </a:ext>
          </a:extLst>
        </cdr:cNvPr>
        <cdr:cNvSpPr txBox="1"/>
      </cdr:nvSpPr>
      <cdr:spPr>
        <a:xfrm xmlns:a="http://schemas.openxmlformats.org/drawingml/2006/main">
          <a:off x="3196042" y="3319560"/>
          <a:ext cx="583751" cy="344819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1">
            <a:lumMod val="20000"/>
            <a:lumOff val="80000"/>
          </a:schemeClr>
        </a:solid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s-CO" sz="1400" dirty="0">
              <a:solidFill>
                <a:schemeClr val="tx1"/>
              </a:solidFill>
              <a:latin typeface="Berlin Sans FB Demi" panose="020E0802020502020306" pitchFamily="34" charset="0"/>
            </a:rPr>
            <a:t>26.6%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61FDF05-15CA-4753-BDA1-99CEA57645C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526072B-0594-4708-BB1E-DC0E6329122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CBC882-54AD-41CD-90A6-034B7ACFB55C}" type="datetimeFigureOut">
              <a:rPr lang="es-CO" smtClean="0"/>
              <a:t>09/05/2019</a:t>
            </a:fld>
            <a:endParaRPr lang="es-C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4997C5-99C6-43C1-8F19-2AE1934C38F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B63E44-69E5-4B33-92EB-F5826297675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022419-B7BE-49E6-ADE3-E782C2C2ABDF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047409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CB059B-4066-41A1-96C2-F7D0205F2670}" type="datetimeFigureOut">
              <a:rPr lang="es-CO" smtClean="0"/>
              <a:t>09/05/2019</a:t>
            </a:fld>
            <a:endParaRPr lang="es-C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D30BCB-292E-457D-B37C-47E4EFBC0AB2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60920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Sin fuentes mejoradas ni gestionadas de manera segura:</a:t>
            </a:r>
          </a:p>
          <a:p>
            <a:pPr lvl="1"/>
            <a:r>
              <a:rPr lang="es-ES" sz="2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Casi 25 millones de personas</a:t>
            </a:r>
          </a:p>
          <a:p>
            <a:r>
              <a:rPr lang="es-ES" sz="1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492 millones sin servicios gestionados de manera segura</a:t>
            </a:r>
          </a:p>
          <a:p>
            <a:r>
              <a:rPr lang="es-ES" sz="1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De los cuales 400 millones con servicios básicos</a:t>
            </a:r>
          </a:p>
          <a:p>
            <a:endParaRPr lang="es-C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D30BCB-292E-457D-B37C-47E4EFBC0AB2}" type="slidenum">
              <a:rPr lang="es-CO" smtClean="0"/>
              <a:t>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78565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Resultado de imagen para latin america and the caribbean">
            <a:extLst>
              <a:ext uri="{FF2B5EF4-FFF2-40B4-BE49-F238E27FC236}">
                <a16:creationId xmlns:a16="http://schemas.microsoft.com/office/drawing/2014/main" id="{DF34AE46-9C96-403D-A242-889CF6D04D3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63"/>
          <a:stretch/>
        </p:blipFill>
        <p:spPr bwMode="auto">
          <a:xfrm>
            <a:off x="61627" y="2163635"/>
            <a:ext cx="3653217" cy="422815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2EEDEE2-E796-4792-AF8F-5E7C7454D892}"/>
              </a:ext>
            </a:extLst>
          </p:cNvPr>
          <p:cNvSpPr/>
          <p:nvPr userDrawn="1"/>
        </p:nvSpPr>
        <p:spPr>
          <a:xfrm>
            <a:off x="0" y="2168825"/>
            <a:ext cx="3740727" cy="4256913"/>
          </a:xfrm>
          <a:prstGeom prst="rect">
            <a:avLst/>
          </a:prstGeom>
          <a:solidFill>
            <a:schemeClr val="bg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>
                <a:latin typeface="Segoe UI Light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D561E34-D4E3-4D53-B5F7-8D316F2E1D51}"/>
              </a:ext>
            </a:extLst>
          </p:cNvPr>
          <p:cNvGrpSpPr/>
          <p:nvPr userDrawn="1"/>
        </p:nvGrpSpPr>
        <p:grpSpPr>
          <a:xfrm>
            <a:off x="301651" y="6309360"/>
            <a:ext cx="3956387" cy="616525"/>
            <a:chOff x="301651" y="6309360"/>
            <a:chExt cx="3956387" cy="616525"/>
          </a:xfrm>
        </p:grpSpPr>
        <p:pic>
          <p:nvPicPr>
            <p:cNvPr id="23" name="Picture 4" descr="Resultado de imagen para water wave illustration">
              <a:extLst>
                <a:ext uri="{FF2B5EF4-FFF2-40B4-BE49-F238E27FC236}">
                  <a16:creationId xmlns:a16="http://schemas.microsoft.com/office/drawing/2014/main" id="{079FC9F1-2A9B-4402-BCB5-13C4EE6E1F8E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651" y="6309360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4" descr="Resultado de imagen para water wave illustration">
              <a:extLst>
                <a:ext uri="{FF2B5EF4-FFF2-40B4-BE49-F238E27FC236}">
                  <a16:creationId xmlns:a16="http://schemas.microsoft.com/office/drawing/2014/main" id="{B78EBD66-B583-4BA4-8224-4FB827F32A34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901" y="6309360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4" descr="Resultado de imagen para water wave illustration">
              <a:extLst>
                <a:ext uri="{FF2B5EF4-FFF2-40B4-BE49-F238E27FC236}">
                  <a16:creationId xmlns:a16="http://schemas.microsoft.com/office/drawing/2014/main" id="{FEE2F65C-3ED6-4877-96C2-E23FD971CA51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4655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4" descr="Resultado de imagen para water wave illustration">
              <a:extLst>
                <a:ext uri="{FF2B5EF4-FFF2-40B4-BE49-F238E27FC236}">
                  <a16:creationId xmlns:a16="http://schemas.microsoft.com/office/drawing/2014/main" id="{FC991918-91EE-4F9E-A30E-6882D6B5BD4F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0905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4" descr="Resultado de imagen para water wave illustration">
              <a:extLst>
                <a:ext uri="{FF2B5EF4-FFF2-40B4-BE49-F238E27FC236}">
                  <a16:creationId xmlns:a16="http://schemas.microsoft.com/office/drawing/2014/main" id="{577EA7FC-8957-4684-BE1C-721C7C887FB3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7155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4" descr="Resultado de imagen para water wave illustration">
              <a:extLst>
                <a:ext uri="{FF2B5EF4-FFF2-40B4-BE49-F238E27FC236}">
                  <a16:creationId xmlns:a16="http://schemas.microsoft.com/office/drawing/2014/main" id="{67ED5756-CAB8-4361-8915-B6419145EDB5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3405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4" descr="Resultado de imagen para water wave illustration">
              <a:extLst>
                <a:ext uri="{FF2B5EF4-FFF2-40B4-BE49-F238E27FC236}">
                  <a16:creationId xmlns:a16="http://schemas.microsoft.com/office/drawing/2014/main" id="{5BEEBB58-63DB-457C-B362-64CAA9FD5E7A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7968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4" descr="Resultado de imagen para water wave illustration">
              <a:extLst>
                <a:ext uri="{FF2B5EF4-FFF2-40B4-BE49-F238E27FC236}">
                  <a16:creationId xmlns:a16="http://schemas.microsoft.com/office/drawing/2014/main" id="{C7D2CF31-BD5B-41B2-9919-CFEA6FA05213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4218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6" name="Picture 2" descr="Resultado de imagen para ods 6 logo">
            <a:extLst>
              <a:ext uri="{FF2B5EF4-FFF2-40B4-BE49-F238E27FC236}">
                <a16:creationId xmlns:a16="http://schemas.microsoft.com/office/drawing/2014/main" id="{03DE36AA-D3F4-4281-BB8E-2ECDA99ABA6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8517" y="195349"/>
            <a:ext cx="1020694" cy="1020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Resultado de imagen para logo 70 aÃ±os cepal">
            <a:extLst>
              <a:ext uri="{FF2B5EF4-FFF2-40B4-BE49-F238E27FC236}">
                <a16:creationId xmlns:a16="http://schemas.microsoft.com/office/drawing/2014/main" id="{90B6A423-9A44-4A77-B295-0A8BFC88C33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9" y="108261"/>
            <a:ext cx="2215562" cy="1107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8902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Segoe UI Light" panose="020B0502040204020203" pitchFamily="34" charset="0"/>
              </a:defRPr>
            </a:lvl1pPr>
          </a:lstStyle>
          <a:p>
            <a:r>
              <a:rPr lang="es-CL" noProof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Segoe UI Light" panose="020B0502040204020203" pitchFamily="34" charset="0"/>
              </a:defRPr>
            </a:lvl1pPr>
            <a:lvl2pPr>
              <a:defRPr>
                <a:latin typeface="Segoe UI Light" panose="020B0502040204020203" pitchFamily="34" charset="0"/>
              </a:defRPr>
            </a:lvl2pPr>
            <a:lvl3pPr>
              <a:defRPr>
                <a:latin typeface="Segoe UI Light" panose="020B0502040204020203" pitchFamily="34" charset="0"/>
              </a:defRPr>
            </a:lvl3pPr>
            <a:lvl4pPr>
              <a:defRPr>
                <a:latin typeface="Segoe UI Light" panose="020B0502040204020203" pitchFamily="34" charset="0"/>
              </a:defRPr>
            </a:lvl4pPr>
            <a:lvl5pPr>
              <a:defRPr>
                <a:latin typeface="Segoe UI Light" panose="020B0502040204020203" pitchFamily="34" charset="0"/>
              </a:defRPr>
            </a:lvl5pPr>
          </a:lstStyle>
          <a:p>
            <a:pPr lvl="0"/>
            <a:r>
              <a:rPr lang="es-CL" noProof="0"/>
              <a:t>Edit Master text styles</a:t>
            </a:r>
          </a:p>
          <a:p>
            <a:pPr lvl="1"/>
            <a:r>
              <a:rPr lang="es-CL" noProof="0"/>
              <a:t>Second level</a:t>
            </a:r>
          </a:p>
          <a:p>
            <a:pPr lvl="2"/>
            <a:r>
              <a:rPr lang="es-CL" noProof="0"/>
              <a:t>Third level</a:t>
            </a:r>
          </a:p>
          <a:p>
            <a:pPr lvl="3"/>
            <a:r>
              <a:rPr lang="es-CL" noProof="0"/>
              <a:t>Fourth level</a:t>
            </a:r>
          </a:p>
          <a:p>
            <a:pPr lvl="4"/>
            <a:r>
              <a:rPr lang="es-CL" noProof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Segoe UI Light" panose="020B0502040204020203" pitchFamily="34" charset="0"/>
              </a:defRPr>
            </a:lvl1pPr>
          </a:lstStyle>
          <a:p>
            <a:fld id="{A66C623E-7ABB-4CEE-B3D3-7754BE8F5393}" type="datetimeFigureOut">
              <a:rPr lang="es-CO" smtClean="0"/>
              <a:pPr/>
              <a:t>09/05/2019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egoe UI Light" panose="020B0502040204020203" pitchFamily="34" charset="0"/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egoe UI Light" panose="020B0502040204020203" pitchFamily="34" charset="0"/>
              </a:defRPr>
            </a:lvl1pPr>
          </a:lstStyle>
          <a:p>
            <a:fld id="{B5B3DABD-1EA2-446C-95AB-0FF19D7562D4}" type="slidenum">
              <a:rPr lang="es-CO" smtClean="0"/>
              <a:pPr/>
              <a:t>‹#›</a:t>
            </a:fld>
            <a:endParaRPr lang="es-CO"/>
          </a:p>
        </p:txBody>
      </p:sp>
      <p:pic>
        <p:nvPicPr>
          <p:cNvPr id="21" name="Picture 2" descr="Resultado de imagen para ods 6 logo">
            <a:extLst>
              <a:ext uri="{FF2B5EF4-FFF2-40B4-BE49-F238E27FC236}">
                <a16:creationId xmlns:a16="http://schemas.microsoft.com/office/drawing/2014/main" id="{D615F322-8930-44F7-B03E-5EE604BC4AE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03" y="6267795"/>
            <a:ext cx="516887" cy="51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930B35E8-DB05-4FE3-AECA-C0F3B0132392}"/>
              </a:ext>
            </a:extLst>
          </p:cNvPr>
          <p:cNvGrpSpPr/>
          <p:nvPr userDrawn="1"/>
        </p:nvGrpSpPr>
        <p:grpSpPr>
          <a:xfrm>
            <a:off x="3406492" y="6356351"/>
            <a:ext cx="3956387" cy="616525"/>
            <a:chOff x="301651" y="6309360"/>
            <a:chExt cx="3956387" cy="616525"/>
          </a:xfrm>
        </p:grpSpPr>
        <p:pic>
          <p:nvPicPr>
            <p:cNvPr id="22" name="Picture 4" descr="Resultado de imagen para water wave illustration">
              <a:extLst>
                <a:ext uri="{FF2B5EF4-FFF2-40B4-BE49-F238E27FC236}">
                  <a16:creationId xmlns:a16="http://schemas.microsoft.com/office/drawing/2014/main" id="{232C3428-2329-4AFD-8556-504DA5383095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651" y="6309360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4" descr="Resultado de imagen para water wave illustration">
              <a:extLst>
                <a:ext uri="{FF2B5EF4-FFF2-40B4-BE49-F238E27FC236}">
                  <a16:creationId xmlns:a16="http://schemas.microsoft.com/office/drawing/2014/main" id="{64988B99-963F-4DD8-87A0-FE060785F51F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901" y="6309360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4" descr="Resultado de imagen para water wave illustration">
              <a:extLst>
                <a:ext uri="{FF2B5EF4-FFF2-40B4-BE49-F238E27FC236}">
                  <a16:creationId xmlns:a16="http://schemas.microsoft.com/office/drawing/2014/main" id="{EBFF57B0-E80B-47F0-8098-7094A99FB3C8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4655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4" descr="Resultado de imagen para water wave illustration">
              <a:extLst>
                <a:ext uri="{FF2B5EF4-FFF2-40B4-BE49-F238E27FC236}">
                  <a16:creationId xmlns:a16="http://schemas.microsoft.com/office/drawing/2014/main" id="{7DA07EAD-2544-4413-A674-1EA237FB0716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0905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4" descr="Resultado de imagen para water wave illustration">
              <a:extLst>
                <a:ext uri="{FF2B5EF4-FFF2-40B4-BE49-F238E27FC236}">
                  <a16:creationId xmlns:a16="http://schemas.microsoft.com/office/drawing/2014/main" id="{BC38C49B-9E44-44F1-B4E6-D22B34BA05BD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7155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4" descr="Resultado de imagen para water wave illustration">
              <a:extLst>
                <a:ext uri="{FF2B5EF4-FFF2-40B4-BE49-F238E27FC236}">
                  <a16:creationId xmlns:a16="http://schemas.microsoft.com/office/drawing/2014/main" id="{412ADD99-E6FA-4D4B-9CB9-E62DC011D799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3405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4" descr="Resultado de imagen para water wave illustration">
              <a:extLst>
                <a:ext uri="{FF2B5EF4-FFF2-40B4-BE49-F238E27FC236}">
                  <a16:creationId xmlns:a16="http://schemas.microsoft.com/office/drawing/2014/main" id="{CCB91B5B-5F3D-4C4E-BB7A-3F2E64F4AE4A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7968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4" descr="Resultado de imagen para water wave illustration">
              <a:extLst>
                <a:ext uri="{FF2B5EF4-FFF2-40B4-BE49-F238E27FC236}">
                  <a16:creationId xmlns:a16="http://schemas.microsoft.com/office/drawing/2014/main" id="{355942F1-B49C-4F94-91E6-1C616BC8C63B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4218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0" name="Picture 2" descr="Resultado de imagen para logo 70 aÃ±os cepal">
            <a:extLst>
              <a:ext uri="{FF2B5EF4-FFF2-40B4-BE49-F238E27FC236}">
                <a16:creationId xmlns:a16="http://schemas.microsoft.com/office/drawing/2014/main" id="{43CF92DB-FA56-48A4-87E1-015EA3EEA56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5546" y="6104391"/>
            <a:ext cx="1507216" cy="75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0688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>
            <a:lvl1pPr>
              <a:defRPr>
                <a:latin typeface="Segoe UI Light" panose="020B0502040204020203" pitchFamily="34" charset="0"/>
              </a:defRPr>
            </a:lvl1pPr>
          </a:lstStyle>
          <a:p>
            <a:r>
              <a:rPr lang="es-CL" noProof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>
            <a:lvl1pPr>
              <a:defRPr>
                <a:latin typeface="Segoe UI Light" panose="020B0502040204020203" pitchFamily="34" charset="0"/>
              </a:defRPr>
            </a:lvl1pPr>
            <a:lvl2pPr>
              <a:defRPr>
                <a:latin typeface="Segoe UI Light" panose="020B0502040204020203" pitchFamily="34" charset="0"/>
              </a:defRPr>
            </a:lvl2pPr>
            <a:lvl3pPr>
              <a:defRPr>
                <a:latin typeface="Segoe UI Light" panose="020B0502040204020203" pitchFamily="34" charset="0"/>
              </a:defRPr>
            </a:lvl3pPr>
            <a:lvl4pPr>
              <a:defRPr>
                <a:latin typeface="Segoe UI Light" panose="020B0502040204020203" pitchFamily="34" charset="0"/>
              </a:defRPr>
            </a:lvl4pPr>
            <a:lvl5pPr>
              <a:defRPr>
                <a:latin typeface="Segoe UI Light" panose="020B0502040204020203" pitchFamily="34" charset="0"/>
              </a:defRPr>
            </a:lvl5pPr>
          </a:lstStyle>
          <a:p>
            <a:pPr lvl="0"/>
            <a:r>
              <a:rPr lang="es-CL" noProof="0"/>
              <a:t>Edit Master text styles</a:t>
            </a:r>
          </a:p>
          <a:p>
            <a:pPr lvl="1"/>
            <a:r>
              <a:rPr lang="es-CL" noProof="0"/>
              <a:t>Second level</a:t>
            </a:r>
          </a:p>
          <a:p>
            <a:pPr lvl="2"/>
            <a:r>
              <a:rPr lang="es-CL" noProof="0"/>
              <a:t>Third level</a:t>
            </a:r>
          </a:p>
          <a:p>
            <a:pPr lvl="3"/>
            <a:r>
              <a:rPr lang="es-CL" noProof="0"/>
              <a:t>Fourth level</a:t>
            </a:r>
          </a:p>
          <a:p>
            <a:pPr lvl="4"/>
            <a:r>
              <a:rPr lang="es-CL" noProof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Segoe UI Light" panose="020B0502040204020203" pitchFamily="34" charset="0"/>
              </a:defRPr>
            </a:lvl1pPr>
          </a:lstStyle>
          <a:p>
            <a:fld id="{A66C623E-7ABB-4CEE-B3D3-7754BE8F5393}" type="datetimeFigureOut">
              <a:rPr lang="es-CO" smtClean="0"/>
              <a:pPr/>
              <a:t>09/05/2019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egoe UI Light" panose="020B0502040204020203" pitchFamily="34" charset="0"/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egoe UI Light" panose="020B0502040204020203" pitchFamily="34" charset="0"/>
              </a:defRPr>
            </a:lvl1pPr>
          </a:lstStyle>
          <a:p>
            <a:fld id="{B5B3DABD-1EA2-446C-95AB-0FF19D7562D4}" type="slidenum">
              <a:rPr lang="es-CO" smtClean="0"/>
              <a:pPr/>
              <a:t>‹#›</a:t>
            </a:fld>
            <a:endParaRPr lang="es-CO"/>
          </a:p>
        </p:txBody>
      </p:sp>
      <p:pic>
        <p:nvPicPr>
          <p:cNvPr id="21" name="Picture 2" descr="Resultado de imagen para ods 6 logo">
            <a:extLst>
              <a:ext uri="{FF2B5EF4-FFF2-40B4-BE49-F238E27FC236}">
                <a16:creationId xmlns:a16="http://schemas.microsoft.com/office/drawing/2014/main" id="{AEE8B0D4-0DF0-4390-8000-41758E82139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03" y="6267795"/>
            <a:ext cx="516887" cy="51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85D58529-49B1-4942-945F-F4CD89841B87}"/>
              </a:ext>
            </a:extLst>
          </p:cNvPr>
          <p:cNvGrpSpPr/>
          <p:nvPr userDrawn="1"/>
        </p:nvGrpSpPr>
        <p:grpSpPr>
          <a:xfrm>
            <a:off x="3406492" y="6356351"/>
            <a:ext cx="3956387" cy="616525"/>
            <a:chOff x="301651" y="6309360"/>
            <a:chExt cx="3956387" cy="616525"/>
          </a:xfrm>
        </p:grpSpPr>
        <p:pic>
          <p:nvPicPr>
            <p:cNvPr id="22" name="Picture 4" descr="Resultado de imagen para water wave illustration">
              <a:extLst>
                <a:ext uri="{FF2B5EF4-FFF2-40B4-BE49-F238E27FC236}">
                  <a16:creationId xmlns:a16="http://schemas.microsoft.com/office/drawing/2014/main" id="{EE27C322-6220-4A2E-AC90-6C41B11789A5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651" y="6309360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4" descr="Resultado de imagen para water wave illustration">
              <a:extLst>
                <a:ext uri="{FF2B5EF4-FFF2-40B4-BE49-F238E27FC236}">
                  <a16:creationId xmlns:a16="http://schemas.microsoft.com/office/drawing/2014/main" id="{BC58A7B0-6E08-4504-BAD9-3F5704F0982D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901" y="6309360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4" descr="Resultado de imagen para water wave illustration">
              <a:extLst>
                <a:ext uri="{FF2B5EF4-FFF2-40B4-BE49-F238E27FC236}">
                  <a16:creationId xmlns:a16="http://schemas.microsoft.com/office/drawing/2014/main" id="{63846E29-A2E6-4639-A150-97ACEC128C89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4655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4" descr="Resultado de imagen para water wave illustration">
              <a:extLst>
                <a:ext uri="{FF2B5EF4-FFF2-40B4-BE49-F238E27FC236}">
                  <a16:creationId xmlns:a16="http://schemas.microsoft.com/office/drawing/2014/main" id="{1F29C53D-4A9C-40C6-8DC0-9751083812FB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0905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4" descr="Resultado de imagen para water wave illustration">
              <a:extLst>
                <a:ext uri="{FF2B5EF4-FFF2-40B4-BE49-F238E27FC236}">
                  <a16:creationId xmlns:a16="http://schemas.microsoft.com/office/drawing/2014/main" id="{07BAECED-F52B-43B6-94E9-839F43EF5254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7155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4" descr="Resultado de imagen para water wave illustration">
              <a:extLst>
                <a:ext uri="{FF2B5EF4-FFF2-40B4-BE49-F238E27FC236}">
                  <a16:creationId xmlns:a16="http://schemas.microsoft.com/office/drawing/2014/main" id="{880A69A9-8990-4436-9917-7B5DF62A6C55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3405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4" descr="Resultado de imagen para water wave illustration">
              <a:extLst>
                <a:ext uri="{FF2B5EF4-FFF2-40B4-BE49-F238E27FC236}">
                  <a16:creationId xmlns:a16="http://schemas.microsoft.com/office/drawing/2014/main" id="{4BFA55EC-BB11-4F25-86E2-507B8B177B2B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7968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4" descr="Resultado de imagen para water wave illustration">
              <a:extLst>
                <a:ext uri="{FF2B5EF4-FFF2-40B4-BE49-F238E27FC236}">
                  <a16:creationId xmlns:a16="http://schemas.microsoft.com/office/drawing/2014/main" id="{56E420A1-2AE3-4034-803E-76E9F39E9ABF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4218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0" name="Picture 2" descr="Resultado de imagen para logo 70 aÃ±os cepal">
            <a:extLst>
              <a:ext uri="{FF2B5EF4-FFF2-40B4-BE49-F238E27FC236}">
                <a16:creationId xmlns:a16="http://schemas.microsoft.com/office/drawing/2014/main" id="{FB1E6723-F973-438F-A311-CE780A71AFB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5546" y="6104391"/>
            <a:ext cx="1507216" cy="75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6448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491085"/>
          </a:xfrm>
        </p:spPr>
        <p:txBody>
          <a:bodyPr>
            <a:noAutofit/>
          </a:bodyPr>
          <a:lstStyle>
            <a:lvl1pPr>
              <a:defRPr sz="3200">
                <a:latin typeface="Segoe UI Light" panose="020B0502040204020203" pitchFamily="34" charset="0"/>
              </a:defRPr>
            </a:lvl1pPr>
          </a:lstStyle>
          <a:p>
            <a:r>
              <a:rPr lang="es-CL" noProof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006966"/>
            <a:ext cx="7886700" cy="5169997"/>
          </a:xfrm>
        </p:spPr>
        <p:txBody>
          <a:bodyPr/>
          <a:lstStyle>
            <a:lvl1pPr>
              <a:defRPr>
                <a:latin typeface="Segoe UI Light" panose="020B0502040204020203" pitchFamily="34" charset="0"/>
              </a:defRPr>
            </a:lvl1pPr>
            <a:lvl2pPr>
              <a:defRPr>
                <a:latin typeface="Segoe UI Light" panose="020B0502040204020203" pitchFamily="34" charset="0"/>
              </a:defRPr>
            </a:lvl2pPr>
            <a:lvl3pPr>
              <a:defRPr>
                <a:latin typeface="Segoe UI Light" panose="020B0502040204020203" pitchFamily="34" charset="0"/>
              </a:defRPr>
            </a:lvl3pPr>
            <a:lvl4pPr>
              <a:defRPr>
                <a:latin typeface="Segoe UI Light" panose="020B0502040204020203" pitchFamily="34" charset="0"/>
              </a:defRPr>
            </a:lvl4pPr>
            <a:lvl5pPr>
              <a:defRPr>
                <a:latin typeface="Segoe UI Light" panose="020B0502040204020203" pitchFamily="34" charset="0"/>
              </a:defRPr>
            </a:lvl5pPr>
          </a:lstStyle>
          <a:p>
            <a:pPr lvl="0"/>
            <a:r>
              <a:rPr lang="es-CL" noProof="0"/>
              <a:t>Edit Master text styles</a:t>
            </a:r>
          </a:p>
          <a:p>
            <a:pPr lvl="1"/>
            <a:r>
              <a:rPr lang="es-CL" noProof="0"/>
              <a:t>Second level</a:t>
            </a:r>
          </a:p>
          <a:p>
            <a:pPr lvl="2"/>
            <a:r>
              <a:rPr lang="es-CL" noProof="0"/>
              <a:t>Third level</a:t>
            </a:r>
          </a:p>
          <a:p>
            <a:pPr lvl="3"/>
            <a:r>
              <a:rPr lang="es-CL" noProof="0"/>
              <a:t>Fourth level</a:t>
            </a:r>
          </a:p>
          <a:p>
            <a:pPr lvl="4"/>
            <a:r>
              <a:rPr lang="es-CL" noProof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Segoe UI Light" panose="020B0502040204020203" pitchFamily="34" charset="0"/>
              </a:defRPr>
            </a:lvl1pPr>
          </a:lstStyle>
          <a:p>
            <a:fld id="{A66C623E-7ABB-4CEE-B3D3-7754BE8F5393}" type="datetimeFigureOut">
              <a:rPr lang="es-CO" smtClean="0"/>
              <a:pPr/>
              <a:t>09/05/2019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egoe UI Light" panose="020B0502040204020203" pitchFamily="34" charset="0"/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egoe UI Light" panose="020B0502040204020203" pitchFamily="34" charset="0"/>
              </a:defRPr>
            </a:lvl1pPr>
          </a:lstStyle>
          <a:p>
            <a:fld id="{B5B3DABD-1EA2-446C-95AB-0FF19D7562D4}" type="slidenum">
              <a:rPr lang="es-CO" smtClean="0"/>
              <a:pPr/>
              <a:t>‹#›</a:t>
            </a:fld>
            <a:endParaRPr lang="es-CO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4E6DA79-3052-4B82-9519-E489F427724D}"/>
              </a:ext>
            </a:extLst>
          </p:cNvPr>
          <p:cNvGrpSpPr/>
          <p:nvPr userDrawn="1"/>
        </p:nvGrpSpPr>
        <p:grpSpPr>
          <a:xfrm>
            <a:off x="3406492" y="6356351"/>
            <a:ext cx="3956387" cy="616525"/>
            <a:chOff x="301651" y="6309360"/>
            <a:chExt cx="3956387" cy="616525"/>
          </a:xfrm>
        </p:grpSpPr>
        <p:pic>
          <p:nvPicPr>
            <p:cNvPr id="12" name="Picture 4" descr="Resultado de imagen para water wave illustration">
              <a:extLst>
                <a:ext uri="{FF2B5EF4-FFF2-40B4-BE49-F238E27FC236}">
                  <a16:creationId xmlns:a16="http://schemas.microsoft.com/office/drawing/2014/main" id="{5E52E5AD-93D4-4B9C-AE9C-6BEA4EF21BBF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651" y="6309360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4" descr="Resultado de imagen para water wave illustration">
              <a:extLst>
                <a:ext uri="{FF2B5EF4-FFF2-40B4-BE49-F238E27FC236}">
                  <a16:creationId xmlns:a16="http://schemas.microsoft.com/office/drawing/2014/main" id="{7DA036D1-B537-497A-AAC5-080A52270D56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901" y="6309360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4" descr="Resultado de imagen para water wave illustration">
              <a:extLst>
                <a:ext uri="{FF2B5EF4-FFF2-40B4-BE49-F238E27FC236}">
                  <a16:creationId xmlns:a16="http://schemas.microsoft.com/office/drawing/2014/main" id="{D89702AD-2B09-42CB-8A3B-03E9BE5ACCFE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4655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4" descr="Resultado de imagen para water wave illustration">
              <a:extLst>
                <a:ext uri="{FF2B5EF4-FFF2-40B4-BE49-F238E27FC236}">
                  <a16:creationId xmlns:a16="http://schemas.microsoft.com/office/drawing/2014/main" id="{6FA37FD8-1EDC-4623-B1E0-16851F2B70B0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0905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Resultado de imagen para water wave illustration">
              <a:extLst>
                <a:ext uri="{FF2B5EF4-FFF2-40B4-BE49-F238E27FC236}">
                  <a16:creationId xmlns:a16="http://schemas.microsoft.com/office/drawing/2014/main" id="{4E0BD19C-D56E-4935-8859-1D43248536BF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7155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4" descr="Resultado de imagen para water wave illustration">
              <a:extLst>
                <a:ext uri="{FF2B5EF4-FFF2-40B4-BE49-F238E27FC236}">
                  <a16:creationId xmlns:a16="http://schemas.microsoft.com/office/drawing/2014/main" id="{6F3F451D-84E3-45B0-ABA6-B9EB96BAB80B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3405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4" descr="Resultado de imagen para water wave illustration">
              <a:extLst>
                <a:ext uri="{FF2B5EF4-FFF2-40B4-BE49-F238E27FC236}">
                  <a16:creationId xmlns:a16="http://schemas.microsoft.com/office/drawing/2014/main" id="{0984A47A-8C8A-49FE-BD12-2AB8F3CFA3DD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7968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4" descr="Resultado de imagen para water wave illustration">
              <a:extLst>
                <a:ext uri="{FF2B5EF4-FFF2-40B4-BE49-F238E27FC236}">
                  <a16:creationId xmlns:a16="http://schemas.microsoft.com/office/drawing/2014/main" id="{0D89D9EA-9396-435B-B9F6-B4BE062F3510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4218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1" name="Picture 2" descr="Resultado de imagen para ods 6 logo">
            <a:extLst>
              <a:ext uri="{FF2B5EF4-FFF2-40B4-BE49-F238E27FC236}">
                <a16:creationId xmlns:a16="http://schemas.microsoft.com/office/drawing/2014/main" id="{D566C92C-8A01-4701-8E5D-F93B77D631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03" y="6267795"/>
            <a:ext cx="516887" cy="51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Resultado de imagen para logo 70 aÃ±os cepal">
            <a:extLst>
              <a:ext uri="{FF2B5EF4-FFF2-40B4-BE49-F238E27FC236}">
                <a16:creationId xmlns:a16="http://schemas.microsoft.com/office/drawing/2014/main" id="{DE6FE641-5FEE-4384-BABA-9E1DC394DAC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5546" y="6104391"/>
            <a:ext cx="1507216" cy="75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6992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>
                <a:latin typeface="Segoe UI Light" panose="020B0502040204020203" pitchFamily="34" charset="0"/>
              </a:defRPr>
            </a:lvl1pPr>
          </a:lstStyle>
          <a:p>
            <a:r>
              <a:rPr lang="es-CL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  <a:latin typeface="Segoe UI Light" panose="020B05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CL" noProof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Segoe UI Light" panose="020B0502040204020203" pitchFamily="34" charset="0"/>
              </a:defRPr>
            </a:lvl1pPr>
          </a:lstStyle>
          <a:p>
            <a:fld id="{A66C623E-7ABB-4CEE-B3D3-7754BE8F5393}" type="datetimeFigureOut">
              <a:rPr lang="es-CO" smtClean="0"/>
              <a:pPr/>
              <a:t>09/05/2019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egoe UI Light" panose="020B0502040204020203" pitchFamily="34" charset="0"/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egoe UI Light" panose="020B0502040204020203" pitchFamily="34" charset="0"/>
              </a:defRPr>
            </a:lvl1pPr>
          </a:lstStyle>
          <a:p>
            <a:fld id="{B5B3DABD-1EA2-446C-95AB-0FF19D7562D4}" type="slidenum">
              <a:rPr lang="es-CO" smtClean="0"/>
              <a:pPr/>
              <a:t>‹#›</a:t>
            </a:fld>
            <a:endParaRPr lang="es-CO"/>
          </a:p>
        </p:txBody>
      </p:sp>
      <p:pic>
        <p:nvPicPr>
          <p:cNvPr id="21" name="Picture 2" descr="Resultado de imagen para ods 6 logo">
            <a:extLst>
              <a:ext uri="{FF2B5EF4-FFF2-40B4-BE49-F238E27FC236}">
                <a16:creationId xmlns:a16="http://schemas.microsoft.com/office/drawing/2014/main" id="{5249DD4F-EA4F-4274-98A9-44803A01EA1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03" y="6267795"/>
            <a:ext cx="516887" cy="51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909B4FFB-B395-4BC0-9FD2-07F72F5EAA2F}"/>
              </a:ext>
            </a:extLst>
          </p:cNvPr>
          <p:cNvGrpSpPr/>
          <p:nvPr userDrawn="1"/>
        </p:nvGrpSpPr>
        <p:grpSpPr>
          <a:xfrm>
            <a:off x="3406492" y="6356351"/>
            <a:ext cx="3956387" cy="616525"/>
            <a:chOff x="301651" y="6309360"/>
            <a:chExt cx="3956387" cy="616525"/>
          </a:xfrm>
        </p:grpSpPr>
        <p:pic>
          <p:nvPicPr>
            <p:cNvPr id="42" name="Picture 4" descr="Resultado de imagen para water wave illustration">
              <a:extLst>
                <a:ext uri="{FF2B5EF4-FFF2-40B4-BE49-F238E27FC236}">
                  <a16:creationId xmlns:a16="http://schemas.microsoft.com/office/drawing/2014/main" id="{2D629496-3181-4F4F-89C4-5CB1DD17158C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651" y="6309360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" name="Picture 4" descr="Resultado de imagen para water wave illustration">
              <a:extLst>
                <a:ext uri="{FF2B5EF4-FFF2-40B4-BE49-F238E27FC236}">
                  <a16:creationId xmlns:a16="http://schemas.microsoft.com/office/drawing/2014/main" id="{EA15636B-1320-45EC-99AE-0D197B8A2B93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901" y="6309360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4" name="Picture 4" descr="Resultado de imagen para water wave illustration">
              <a:extLst>
                <a:ext uri="{FF2B5EF4-FFF2-40B4-BE49-F238E27FC236}">
                  <a16:creationId xmlns:a16="http://schemas.microsoft.com/office/drawing/2014/main" id="{9908205C-71FC-4B6A-BB19-99DEFC9B2831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4655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5" name="Picture 4" descr="Resultado de imagen para water wave illustration">
              <a:extLst>
                <a:ext uri="{FF2B5EF4-FFF2-40B4-BE49-F238E27FC236}">
                  <a16:creationId xmlns:a16="http://schemas.microsoft.com/office/drawing/2014/main" id="{6A81CA28-3C1D-442F-8859-9A59231A5F8B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0905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6" name="Picture 4" descr="Resultado de imagen para water wave illustration">
              <a:extLst>
                <a:ext uri="{FF2B5EF4-FFF2-40B4-BE49-F238E27FC236}">
                  <a16:creationId xmlns:a16="http://schemas.microsoft.com/office/drawing/2014/main" id="{5F573C9F-C92B-44F9-BA5F-0D26C40A28B9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7155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7" name="Picture 4" descr="Resultado de imagen para water wave illustration">
              <a:extLst>
                <a:ext uri="{FF2B5EF4-FFF2-40B4-BE49-F238E27FC236}">
                  <a16:creationId xmlns:a16="http://schemas.microsoft.com/office/drawing/2014/main" id="{C11B1C7E-FEB5-4129-B658-E9FDA6BDD0DA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3405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8" name="Picture 4" descr="Resultado de imagen para water wave illustration">
              <a:extLst>
                <a:ext uri="{FF2B5EF4-FFF2-40B4-BE49-F238E27FC236}">
                  <a16:creationId xmlns:a16="http://schemas.microsoft.com/office/drawing/2014/main" id="{C0BB4073-C540-4D49-B9A1-2D78543172AD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7968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9" name="Picture 4" descr="Resultado de imagen para water wave illustration">
              <a:extLst>
                <a:ext uri="{FF2B5EF4-FFF2-40B4-BE49-F238E27FC236}">
                  <a16:creationId xmlns:a16="http://schemas.microsoft.com/office/drawing/2014/main" id="{7E1A1934-7354-4612-9329-1A15035D7547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4218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50" name="Picture 2" descr="Resultado de imagen para logo 70 aÃ±os cepal">
            <a:extLst>
              <a:ext uri="{FF2B5EF4-FFF2-40B4-BE49-F238E27FC236}">
                <a16:creationId xmlns:a16="http://schemas.microsoft.com/office/drawing/2014/main" id="{DB7C88D4-63C3-4F3B-8FD7-F597D070A22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5546" y="6104391"/>
            <a:ext cx="1507216" cy="75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5076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006966"/>
            <a:ext cx="3886200" cy="5169997"/>
          </a:xfrm>
        </p:spPr>
        <p:txBody>
          <a:bodyPr/>
          <a:lstStyle>
            <a:lvl1pPr>
              <a:defRPr>
                <a:latin typeface="Segoe UI Light" panose="020B0502040204020203" pitchFamily="34" charset="0"/>
              </a:defRPr>
            </a:lvl1pPr>
            <a:lvl2pPr>
              <a:defRPr>
                <a:latin typeface="Segoe UI Light" panose="020B0502040204020203" pitchFamily="34" charset="0"/>
              </a:defRPr>
            </a:lvl2pPr>
            <a:lvl3pPr>
              <a:defRPr>
                <a:latin typeface="Segoe UI Light" panose="020B0502040204020203" pitchFamily="34" charset="0"/>
              </a:defRPr>
            </a:lvl3pPr>
            <a:lvl4pPr>
              <a:defRPr>
                <a:latin typeface="Segoe UI Light" panose="020B0502040204020203" pitchFamily="34" charset="0"/>
              </a:defRPr>
            </a:lvl4pPr>
            <a:lvl5pPr>
              <a:defRPr>
                <a:latin typeface="Segoe UI Light" panose="020B0502040204020203" pitchFamily="34" charset="0"/>
              </a:defRPr>
            </a:lvl5pPr>
          </a:lstStyle>
          <a:p>
            <a:pPr lvl="0"/>
            <a:r>
              <a:rPr lang="es-CL" noProof="0"/>
              <a:t>Edit Master text styles</a:t>
            </a:r>
          </a:p>
          <a:p>
            <a:pPr lvl="1"/>
            <a:r>
              <a:rPr lang="es-CL" noProof="0"/>
              <a:t>Second level</a:t>
            </a:r>
          </a:p>
          <a:p>
            <a:pPr lvl="2"/>
            <a:r>
              <a:rPr lang="es-CL" noProof="0"/>
              <a:t>Third level</a:t>
            </a:r>
          </a:p>
          <a:p>
            <a:pPr lvl="3"/>
            <a:r>
              <a:rPr lang="es-CL" noProof="0"/>
              <a:t>Fourth level</a:t>
            </a:r>
          </a:p>
          <a:p>
            <a:pPr lvl="4"/>
            <a:r>
              <a:rPr lang="es-CL" noProof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006966"/>
            <a:ext cx="3886200" cy="5169997"/>
          </a:xfrm>
        </p:spPr>
        <p:txBody>
          <a:bodyPr/>
          <a:lstStyle>
            <a:lvl1pPr>
              <a:defRPr>
                <a:latin typeface="Segoe UI Light" panose="020B0502040204020203" pitchFamily="34" charset="0"/>
              </a:defRPr>
            </a:lvl1pPr>
            <a:lvl2pPr>
              <a:defRPr>
                <a:latin typeface="Segoe UI Light" panose="020B0502040204020203" pitchFamily="34" charset="0"/>
              </a:defRPr>
            </a:lvl2pPr>
            <a:lvl3pPr>
              <a:defRPr>
                <a:latin typeface="Segoe UI Light" panose="020B0502040204020203" pitchFamily="34" charset="0"/>
              </a:defRPr>
            </a:lvl3pPr>
            <a:lvl4pPr>
              <a:defRPr>
                <a:latin typeface="Segoe UI Light" panose="020B0502040204020203" pitchFamily="34" charset="0"/>
              </a:defRPr>
            </a:lvl4pPr>
            <a:lvl5pPr>
              <a:defRPr>
                <a:latin typeface="Segoe UI Light" panose="020B0502040204020203" pitchFamily="34" charset="0"/>
              </a:defRPr>
            </a:lvl5pPr>
          </a:lstStyle>
          <a:p>
            <a:pPr lvl="0"/>
            <a:r>
              <a:rPr lang="es-CL" noProof="0"/>
              <a:t>Edit Master text styles</a:t>
            </a:r>
          </a:p>
          <a:p>
            <a:pPr lvl="1"/>
            <a:r>
              <a:rPr lang="es-CL" noProof="0"/>
              <a:t>Second level</a:t>
            </a:r>
          </a:p>
          <a:p>
            <a:pPr lvl="2"/>
            <a:r>
              <a:rPr lang="es-CL" noProof="0"/>
              <a:t>Third level</a:t>
            </a:r>
          </a:p>
          <a:p>
            <a:pPr lvl="3"/>
            <a:r>
              <a:rPr lang="es-CL" noProof="0"/>
              <a:t>Fourth level</a:t>
            </a:r>
          </a:p>
          <a:p>
            <a:pPr lvl="4"/>
            <a:r>
              <a:rPr lang="es-CL" noProof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Segoe UI Light" panose="020B0502040204020203" pitchFamily="34" charset="0"/>
              </a:defRPr>
            </a:lvl1pPr>
          </a:lstStyle>
          <a:p>
            <a:fld id="{A66C623E-7ABB-4CEE-B3D3-7754BE8F5393}" type="datetimeFigureOut">
              <a:rPr lang="es-CO" smtClean="0"/>
              <a:pPr/>
              <a:t>09/05/2019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egoe UI Light" panose="020B0502040204020203" pitchFamily="34" charset="0"/>
              </a:defRPr>
            </a:lvl1pPr>
          </a:lstStyle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egoe UI Light" panose="020B0502040204020203" pitchFamily="34" charset="0"/>
              </a:defRPr>
            </a:lvl1pPr>
          </a:lstStyle>
          <a:p>
            <a:fld id="{B5B3DABD-1EA2-446C-95AB-0FF19D7562D4}" type="slidenum">
              <a:rPr lang="es-CO" smtClean="0"/>
              <a:pPr/>
              <a:t>‹#›</a:t>
            </a:fld>
            <a:endParaRPr lang="es-CO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FD3BED4-796A-44B2-9A7A-0BBBD95536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491085"/>
          </a:xfrm>
        </p:spPr>
        <p:txBody>
          <a:bodyPr>
            <a:noAutofit/>
          </a:bodyPr>
          <a:lstStyle>
            <a:lvl1pPr>
              <a:defRPr sz="3200">
                <a:latin typeface="Segoe UI Light" panose="020B0502040204020203" pitchFamily="34" charset="0"/>
              </a:defRPr>
            </a:lvl1pPr>
          </a:lstStyle>
          <a:p>
            <a:r>
              <a:rPr lang="es-CL" noProof="0"/>
              <a:t>Click to edit Master title style</a:t>
            </a:r>
          </a:p>
        </p:txBody>
      </p:sp>
      <p:pic>
        <p:nvPicPr>
          <p:cNvPr id="23" name="Picture 2" descr="Resultado de imagen para ods 6 logo">
            <a:extLst>
              <a:ext uri="{FF2B5EF4-FFF2-40B4-BE49-F238E27FC236}">
                <a16:creationId xmlns:a16="http://schemas.microsoft.com/office/drawing/2014/main" id="{773EA74F-E006-4994-9062-102EFDDE4F8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03" y="6267795"/>
            <a:ext cx="516887" cy="51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FEC8980D-F5CE-4665-B05A-E631FB623A19}"/>
              </a:ext>
            </a:extLst>
          </p:cNvPr>
          <p:cNvGrpSpPr/>
          <p:nvPr userDrawn="1"/>
        </p:nvGrpSpPr>
        <p:grpSpPr>
          <a:xfrm>
            <a:off x="3406492" y="6356351"/>
            <a:ext cx="3956387" cy="616525"/>
            <a:chOff x="301651" y="6309360"/>
            <a:chExt cx="3956387" cy="616525"/>
          </a:xfrm>
        </p:grpSpPr>
        <p:pic>
          <p:nvPicPr>
            <p:cNvPr id="24" name="Picture 4" descr="Resultado de imagen para water wave illustration">
              <a:extLst>
                <a:ext uri="{FF2B5EF4-FFF2-40B4-BE49-F238E27FC236}">
                  <a16:creationId xmlns:a16="http://schemas.microsoft.com/office/drawing/2014/main" id="{450F4FC9-6F87-4ABB-988C-B871654C675A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651" y="6309360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4" descr="Resultado de imagen para water wave illustration">
              <a:extLst>
                <a:ext uri="{FF2B5EF4-FFF2-40B4-BE49-F238E27FC236}">
                  <a16:creationId xmlns:a16="http://schemas.microsoft.com/office/drawing/2014/main" id="{98459D1A-8E6D-4F36-9BBC-1765C29C5F37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901" y="6309360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4" descr="Resultado de imagen para water wave illustration">
              <a:extLst>
                <a:ext uri="{FF2B5EF4-FFF2-40B4-BE49-F238E27FC236}">
                  <a16:creationId xmlns:a16="http://schemas.microsoft.com/office/drawing/2014/main" id="{EF56E6BA-ABAE-4588-97A8-00605D2415DB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4655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4" descr="Resultado de imagen para water wave illustration">
              <a:extLst>
                <a:ext uri="{FF2B5EF4-FFF2-40B4-BE49-F238E27FC236}">
                  <a16:creationId xmlns:a16="http://schemas.microsoft.com/office/drawing/2014/main" id="{9116B693-74E7-4AA5-88E6-6E2A5BC2C76B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0905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4" descr="Resultado de imagen para water wave illustration">
              <a:extLst>
                <a:ext uri="{FF2B5EF4-FFF2-40B4-BE49-F238E27FC236}">
                  <a16:creationId xmlns:a16="http://schemas.microsoft.com/office/drawing/2014/main" id="{1A0CF8C6-1E70-47AF-B756-D28A6E9AED46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7155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4" descr="Resultado de imagen para water wave illustration">
              <a:extLst>
                <a:ext uri="{FF2B5EF4-FFF2-40B4-BE49-F238E27FC236}">
                  <a16:creationId xmlns:a16="http://schemas.microsoft.com/office/drawing/2014/main" id="{5EA89E97-D02A-4EE9-BDB0-FC350566B312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3405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4" descr="Resultado de imagen para water wave illustration">
              <a:extLst>
                <a:ext uri="{FF2B5EF4-FFF2-40B4-BE49-F238E27FC236}">
                  <a16:creationId xmlns:a16="http://schemas.microsoft.com/office/drawing/2014/main" id="{DD712823-88D4-4B9E-BBD9-96A77B3147DC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7968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4" descr="Resultado de imagen para water wave illustration">
              <a:extLst>
                <a:ext uri="{FF2B5EF4-FFF2-40B4-BE49-F238E27FC236}">
                  <a16:creationId xmlns:a16="http://schemas.microsoft.com/office/drawing/2014/main" id="{23642758-7DC3-42B8-8ED9-FF2AED34FF61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4218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2" name="Picture 2" descr="Resultado de imagen para logo 70 aÃ±os cepal">
            <a:extLst>
              <a:ext uri="{FF2B5EF4-FFF2-40B4-BE49-F238E27FC236}">
                <a16:creationId xmlns:a16="http://schemas.microsoft.com/office/drawing/2014/main" id="{4CF80FB0-0888-4C14-8BE3-074AEEBDD03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5546" y="6104391"/>
            <a:ext cx="1507216" cy="75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2546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933017"/>
            <a:ext cx="3868340" cy="823912"/>
          </a:xfrm>
        </p:spPr>
        <p:txBody>
          <a:bodyPr anchor="b"/>
          <a:lstStyle>
            <a:lvl1pPr marL="0" indent="0">
              <a:buNone/>
              <a:defRPr sz="2400" b="1">
                <a:latin typeface="Segoe UI Light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CL" noProof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33735"/>
            <a:ext cx="3868340" cy="4355928"/>
          </a:xfrm>
        </p:spPr>
        <p:txBody>
          <a:bodyPr/>
          <a:lstStyle>
            <a:lvl1pPr>
              <a:defRPr>
                <a:latin typeface="Segoe UI Light" panose="020B0502040204020203" pitchFamily="34" charset="0"/>
              </a:defRPr>
            </a:lvl1pPr>
            <a:lvl2pPr>
              <a:defRPr>
                <a:latin typeface="Segoe UI Light" panose="020B0502040204020203" pitchFamily="34" charset="0"/>
              </a:defRPr>
            </a:lvl2pPr>
            <a:lvl3pPr>
              <a:defRPr>
                <a:latin typeface="Segoe UI Light" panose="020B0502040204020203" pitchFamily="34" charset="0"/>
              </a:defRPr>
            </a:lvl3pPr>
            <a:lvl4pPr>
              <a:defRPr>
                <a:latin typeface="Segoe UI Light" panose="020B0502040204020203" pitchFamily="34" charset="0"/>
              </a:defRPr>
            </a:lvl4pPr>
            <a:lvl5pPr>
              <a:defRPr>
                <a:latin typeface="Segoe UI Light" panose="020B0502040204020203" pitchFamily="34" charset="0"/>
              </a:defRPr>
            </a:lvl5pPr>
          </a:lstStyle>
          <a:p>
            <a:pPr lvl="0"/>
            <a:r>
              <a:rPr lang="es-CL" noProof="0"/>
              <a:t>Edit Master text styles</a:t>
            </a:r>
          </a:p>
          <a:p>
            <a:pPr lvl="1"/>
            <a:r>
              <a:rPr lang="es-CL" noProof="0"/>
              <a:t>Second level</a:t>
            </a:r>
          </a:p>
          <a:p>
            <a:pPr lvl="2"/>
            <a:r>
              <a:rPr lang="es-CL" noProof="0"/>
              <a:t>Third level</a:t>
            </a:r>
          </a:p>
          <a:p>
            <a:pPr lvl="3"/>
            <a:r>
              <a:rPr lang="es-CL" noProof="0"/>
              <a:t>Fourth level</a:t>
            </a:r>
          </a:p>
          <a:p>
            <a:pPr lvl="4"/>
            <a:r>
              <a:rPr lang="es-CL" noProof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933017"/>
            <a:ext cx="3887391" cy="823912"/>
          </a:xfrm>
        </p:spPr>
        <p:txBody>
          <a:bodyPr anchor="b"/>
          <a:lstStyle>
            <a:lvl1pPr marL="0" indent="0">
              <a:buNone/>
              <a:defRPr sz="2400" b="1">
                <a:latin typeface="Segoe UI Light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CL" noProof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33735"/>
            <a:ext cx="3887391" cy="4355928"/>
          </a:xfrm>
        </p:spPr>
        <p:txBody>
          <a:bodyPr/>
          <a:lstStyle>
            <a:lvl1pPr>
              <a:defRPr>
                <a:latin typeface="Segoe UI Light" panose="020B0502040204020203" pitchFamily="34" charset="0"/>
              </a:defRPr>
            </a:lvl1pPr>
            <a:lvl2pPr>
              <a:defRPr>
                <a:latin typeface="Segoe UI Light" panose="020B0502040204020203" pitchFamily="34" charset="0"/>
              </a:defRPr>
            </a:lvl2pPr>
            <a:lvl3pPr>
              <a:defRPr>
                <a:latin typeface="Segoe UI Light" panose="020B0502040204020203" pitchFamily="34" charset="0"/>
              </a:defRPr>
            </a:lvl3pPr>
            <a:lvl4pPr>
              <a:defRPr>
                <a:latin typeface="Segoe UI Light" panose="020B0502040204020203" pitchFamily="34" charset="0"/>
              </a:defRPr>
            </a:lvl4pPr>
            <a:lvl5pPr>
              <a:defRPr>
                <a:latin typeface="Segoe UI Light" panose="020B0502040204020203" pitchFamily="34" charset="0"/>
              </a:defRPr>
            </a:lvl5pPr>
          </a:lstStyle>
          <a:p>
            <a:pPr lvl="0"/>
            <a:r>
              <a:rPr lang="es-CL" noProof="0"/>
              <a:t>Edit Master text styles</a:t>
            </a:r>
          </a:p>
          <a:p>
            <a:pPr lvl="1"/>
            <a:r>
              <a:rPr lang="es-CL" noProof="0"/>
              <a:t>Second level</a:t>
            </a:r>
          </a:p>
          <a:p>
            <a:pPr lvl="2"/>
            <a:r>
              <a:rPr lang="es-CL" noProof="0"/>
              <a:t>Third level</a:t>
            </a:r>
          </a:p>
          <a:p>
            <a:pPr lvl="3"/>
            <a:r>
              <a:rPr lang="es-CL" noProof="0"/>
              <a:t>Fourth level</a:t>
            </a:r>
          </a:p>
          <a:p>
            <a:pPr lvl="4"/>
            <a:r>
              <a:rPr lang="es-CL" noProof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Segoe UI Light" panose="020B0502040204020203" pitchFamily="34" charset="0"/>
              </a:defRPr>
            </a:lvl1pPr>
          </a:lstStyle>
          <a:p>
            <a:fld id="{A66C623E-7ABB-4CEE-B3D3-7754BE8F5393}" type="datetimeFigureOut">
              <a:rPr lang="es-CO" smtClean="0"/>
              <a:pPr/>
              <a:t>09/05/2019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egoe UI Light" panose="020B0502040204020203" pitchFamily="34" charset="0"/>
              </a:defRPr>
            </a:lvl1pPr>
          </a:lstStyle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egoe UI Light" panose="020B0502040204020203" pitchFamily="34" charset="0"/>
              </a:defRPr>
            </a:lvl1pPr>
          </a:lstStyle>
          <a:p>
            <a:fld id="{B5B3DABD-1EA2-446C-95AB-0FF19D7562D4}" type="slidenum">
              <a:rPr lang="es-CO" smtClean="0"/>
              <a:pPr/>
              <a:t>‹#›</a:t>
            </a:fld>
            <a:endParaRPr lang="es-CO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0AECD612-05C4-45E2-8D21-72518BF23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491085"/>
          </a:xfrm>
        </p:spPr>
        <p:txBody>
          <a:bodyPr>
            <a:noAutofit/>
          </a:bodyPr>
          <a:lstStyle>
            <a:lvl1pPr>
              <a:defRPr sz="3200">
                <a:latin typeface="Segoe UI Light" panose="020B0502040204020203" pitchFamily="34" charset="0"/>
              </a:defRPr>
            </a:lvl1pPr>
          </a:lstStyle>
          <a:p>
            <a:r>
              <a:rPr lang="es-CL" noProof="0"/>
              <a:t>Click to edit Master title style</a:t>
            </a:r>
          </a:p>
        </p:txBody>
      </p:sp>
      <p:pic>
        <p:nvPicPr>
          <p:cNvPr id="25" name="Picture 2" descr="Resultado de imagen para ods 6 logo">
            <a:extLst>
              <a:ext uri="{FF2B5EF4-FFF2-40B4-BE49-F238E27FC236}">
                <a16:creationId xmlns:a16="http://schemas.microsoft.com/office/drawing/2014/main" id="{E4F11075-7BA8-4B46-BAF2-129A12820C0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03" y="6267795"/>
            <a:ext cx="516887" cy="51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6FAC165D-CD6B-4BDB-BB4A-B95F0D496493}"/>
              </a:ext>
            </a:extLst>
          </p:cNvPr>
          <p:cNvGrpSpPr/>
          <p:nvPr userDrawn="1"/>
        </p:nvGrpSpPr>
        <p:grpSpPr>
          <a:xfrm>
            <a:off x="3406492" y="6356351"/>
            <a:ext cx="3956387" cy="616525"/>
            <a:chOff x="301651" y="6309360"/>
            <a:chExt cx="3956387" cy="616525"/>
          </a:xfrm>
        </p:grpSpPr>
        <p:pic>
          <p:nvPicPr>
            <p:cNvPr id="26" name="Picture 4" descr="Resultado de imagen para water wave illustration">
              <a:extLst>
                <a:ext uri="{FF2B5EF4-FFF2-40B4-BE49-F238E27FC236}">
                  <a16:creationId xmlns:a16="http://schemas.microsoft.com/office/drawing/2014/main" id="{496F72CD-28A4-4D35-8176-3A2901EA0D9A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651" y="6309360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4" descr="Resultado de imagen para water wave illustration">
              <a:extLst>
                <a:ext uri="{FF2B5EF4-FFF2-40B4-BE49-F238E27FC236}">
                  <a16:creationId xmlns:a16="http://schemas.microsoft.com/office/drawing/2014/main" id="{B875BDB7-59ED-4E52-BD30-A09F8ABA48BA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901" y="6309360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4" descr="Resultado de imagen para water wave illustration">
              <a:extLst>
                <a:ext uri="{FF2B5EF4-FFF2-40B4-BE49-F238E27FC236}">
                  <a16:creationId xmlns:a16="http://schemas.microsoft.com/office/drawing/2014/main" id="{24DF9F13-F79C-475B-A038-25BCE4C046B1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4655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4" descr="Resultado de imagen para water wave illustration">
              <a:extLst>
                <a:ext uri="{FF2B5EF4-FFF2-40B4-BE49-F238E27FC236}">
                  <a16:creationId xmlns:a16="http://schemas.microsoft.com/office/drawing/2014/main" id="{5CABC74A-9976-46F2-AFEA-6DB67EFA76CC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0905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4" descr="Resultado de imagen para water wave illustration">
              <a:extLst>
                <a:ext uri="{FF2B5EF4-FFF2-40B4-BE49-F238E27FC236}">
                  <a16:creationId xmlns:a16="http://schemas.microsoft.com/office/drawing/2014/main" id="{AA5885D5-77DE-4047-8F08-AD4B38CEF414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7155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4" descr="Resultado de imagen para water wave illustration">
              <a:extLst>
                <a:ext uri="{FF2B5EF4-FFF2-40B4-BE49-F238E27FC236}">
                  <a16:creationId xmlns:a16="http://schemas.microsoft.com/office/drawing/2014/main" id="{D555F1C6-7237-4556-B309-81C4E65DB849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3405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4" descr="Resultado de imagen para water wave illustration">
              <a:extLst>
                <a:ext uri="{FF2B5EF4-FFF2-40B4-BE49-F238E27FC236}">
                  <a16:creationId xmlns:a16="http://schemas.microsoft.com/office/drawing/2014/main" id="{B09FCBF7-D6D1-4EB3-BCFB-442E94CB3001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7968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4" descr="Resultado de imagen para water wave illustration">
              <a:extLst>
                <a:ext uri="{FF2B5EF4-FFF2-40B4-BE49-F238E27FC236}">
                  <a16:creationId xmlns:a16="http://schemas.microsoft.com/office/drawing/2014/main" id="{82B0C017-6CD4-4FF5-AE2E-F94950A0992E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4218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4" name="Picture 2" descr="Resultado de imagen para logo 70 aÃ±os cepal">
            <a:extLst>
              <a:ext uri="{FF2B5EF4-FFF2-40B4-BE49-F238E27FC236}">
                <a16:creationId xmlns:a16="http://schemas.microsoft.com/office/drawing/2014/main" id="{88126DCE-CE83-416C-9F3A-03AA6BBFC2D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5546" y="6104391"/>
            <a:ext cx="1507216" cy="75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5951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Segoe UI Light" panose="020B0502040204020203" pitchFamily="34" charset="0"/>
              </a:defRPr>
            </a:lvl1pPr>
          </a:lstStyle>
          <a:p>
            <a:r>
              <a:rPr lang="es-CL" noProof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Segoe UI Light" panose="020B0502040204020203" pitchFamily="34" charset="0"/>
              </a:defRPr>
            </a:lvl1pPr>
          </a:lstStyle>
          <a:p>
            <a:fld id="{A66C623E-7ABB-4CEE-B3D3-7754BE8F5393}" type="datetimeFigureOut">
              <a:rPr lang="es-CO" smtClean="0"/>
              <a:pPr/>
              <a:t>09/05/2019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egoe UI Light" panose="020B0502040204020203" pitchFamily="34" charset="0"/>
              </a:defRPr>
            </a:lvl1pPr>
          </a:lstStyle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egoe UI Light" panose="020B0502040204020203" pitchFamily="34" charset="0"/>
              </a:defRPr>
            </a:lvl1pPr>
          </a:lstStyle>
          <a:p>
            <a:fld id="{B5B3DABD-1EA2-446C-95AB-0FF19D7562D4}" type="slidenum">
              <a:rPr lang="es-CO" smtClean="0"/>
              <a:pPr/>
              <a:t>‹#›</a:t>
            </a:fld>
            <a:endParaRPr lang="es-CO"/>
          </a:p>
        </p:txBody>
      </p:sp>
      <p:pic>
        <p:nvPicPr>
          <p:cNvPr id="20" name="Picture 2" descr="Resultado de imagen para ods 6 logo">
            <a:extLst>
              <a:ext uri="{FF2B5EF4-FFF2-40B4-BE49-F238E27FC236}">
                <a16:creationId xmlns:a16="http://schemas.microsoft.com/office/drawing/2014/main" id="{D304A44E-4036-4D74-BCFC-D3F0CCA66BA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03" y="6267795"/>
            <a:ext cx="516887" cy="51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7A45D0A9-6D5F-4AB6-84AF-7420A95F8F2C}"/>
              </a:ext>
            </a:extLst>
          </p:cNvPr>
          <p:cNvGrpSpPr/>
          <p:nvPr userDrawn="1"/>
        </p:nvGrpSpPr>
        <p:grpSpPr>
          <a:xfrm>
            <a:off x="3406492" y="6356351"/>
            <a:ext cx="3956387" cy="616525"/>
            <a:chOff x="301651" y="6309360"/>
            <a:chExt cx="3956387" cy="616525"/>
          </a:xfrm>
        </p:grpSpPr>
        <p:pic>
          <p:nvPicPr>
            <p:cNvPr id="21" name="Picture 4" descr="Resultado de imagen para water wave illustration">
              <a:extLst>
                <a:ext uri="{FF2B5EF4-FFF2-40B4-BE49-F238E27FC236}">
                  <a16:creationId xmlns:a16="http://schemas.microsoft.com/office/drawing/2014/main" id="{32545AE1-7849-4F17-A1BD-832F96A3EF38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651" y="6309360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4" descr="Resultado de imagen para water wave illustration">
              <a:extLst>
                <a:ext uri="{FF2B5EF4-FFF2-40B4-BE49-F238E27FC236}">
                  <a16:creationId xmlns:a16="http://schemas.microsoft.com/office/drawing/2014/main" id="{DC459BDE-FDFE-4622-A4E9-A70167C48AC8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901" y="6309360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4" descr="Resultado de imagen para water wave illustration">
              <a:extLst>
                <a:ext uri="{FF2B5EF4-FFF2-40B4-BE49-F238E27FC236}">
                  <a16:creationId xmlns:a16="http://schemas.microsoft.com/office/drawing/2014/main" id="{6DAA57D5-946C-44A3-9B57-5B5B3EF77E82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4655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4" descr="Resultado de imagen para water wave illustration">
              <a:extLst>
                <a:ext uri="{FF2B5EF4-FFF2-40B4-BE49-F238E27FC236}">
                  <a16:creationId xmlns:a16="http://schemas.microsoft.com/office/drawing/2014/main" id="{54C7F4AF-F10A-4B5F-B801-B46B9E5F5891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0905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4" descr="Resultado de imagen para water wave illustration">
              <a:extLst>
                <a:ext uri="{FF2B5EF4-FFF2-40B4-BE49-F238E27FC236}">
                  <a16:creationId xmlns:a16="http://schemas.microsoft.com/office/drawing/2014/main" id="{E861EF56-39E4-4FD5-8C5F-F2D2F73C21B9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7155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4" descr="Resultado de imagen para water wave illustration">
              <a:extLst>
                <a:ext uri="{FF2B5EF4-FFF2-40B4-BE49-F238E27FC236}">
                  <a16:creationId xmlns:a16="http://schemas.microsoft.com/office/drawing/2014/main" id="{3B58B03B-E814-4410-86E5-352A7843D3CC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3405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4" descr="Resultado de imagen para water wave illustration">
              <a:extLst>
                <a:ext uri="{FF2B5EF4-FFF2-40B4-BE49-F238E27FC236}">
                  <a16:creationId xmlns:a16="http://schemas.microsoft.com/office/drawing/2014/main" id="{B308BBBA-EB77-4FDF-A0A7-673026C18B73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7968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4" descr="Resultado de imagen para water wave illustration">
              <a:extLst>
                <a:ext uri="{FF2B5EF4-FFF2-40B4-BE49-F238E27FC236}">
                  <a16:creationId xmlns:a16="http://schemas.microsoft.com/office/drawing/2014/main" id="{47117EF5-A852-48A8-A8A6-A3F5186FE256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4218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9" name="Picture 2" descr="Resultado de imagen para logo 70 aÃ±os cepal">
            <a:extLst>
              <a:ext uri="{FF2B5EF4-FFF2-40B4-BE49-F238E27FC236}">
                <a16:creationId xmlns:a16="http://schemas.microsoft.com/office/drawing/2014/main" id="{C99981E4-7B39-418E-9741-B2DEC1101E2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5546" y="6104391"/>
            <a:ext cx="1507216" cy="75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5231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Segoe UI Light" panose="020B0502040204020203" pitchFamily="34" charset="0"/>
              </a:defRPr>
            </a:lvl1pPr>
          </a:lstStyle>
          <a:p>
            <a:fld id="{A66C623E-7ABB-4CEE-B3D3-7754BE8F5393}" type="datetimeFigureOut">
              <a:rPr lang="es-CO" smtClean="0"/>
              <a:pPr/>
              <a:t>09/05/2019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egoe UI Light" panose="020B0502040204020203" pitchFamily="34" charset="0"/>
              </a:defRPr>
            </a:lvl1pPr>
          </a:lstStyle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egoe UI Light" panose="020B0502040204020203" pitchFamily="34" charset="0"/>
              </a:defRPr>
            </a:lvl1pPr>
          </a:lstStyle>
          <a:p>
            <a:fld id="{B5B3DABD-1EA2-446C-95AB-0FF19D7562D4}" type="slidenum">
              <a:rPr lang="es-CO" smtClean="0"/>
              <a:pPr/>
              <a:t>‹#›</a:t>
            </a:fld>
            <a:endParaRPr lang="es-CO"/>
          </a:p>
        </p:txBody>
      </p:sp>
      <p:pic>
        <p:nvPicPr>
          <p:cNvPr id="19" name="Picture 2" descr="Resultado de imagen para ods 6 logo">
            <a:extLst>
              <a:ext uri="{FF2B5EF4-FFF2-40B4-BE49-F238E27FC236}">
                <a16:creationId xmlns:a16="http://schemas.microsoft.com/office/drawing/2014/main" id="{2F187A36-88A4-49B7-9BBB-B0ECB80341E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03" y="6267795"/>
            <a:ext cx="516887" cy="51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9E6ACE52-CF72-4D8E-9FAA-5243935F7422}"/>
              </a:ext>
            </a:extLst>
          </p:cNvPr>
          <p:cNvGrpSpPr/>
          <p:nvPr userDrawn="1"/>
        </p:nvGrpSpPr>
        <p:grpSpPr>
          <a:xfrm>
            <a:off x="3406492" y="6356351"/>
            <a:ext cx="3956387" cy="616525"/>
            <a:chOff x="301651" y="6309360"/>
            <a:chExt cx="3956387" cy="616525"/>
          </a:xfrm>
        </p:grpSpPr>
        <p:pic>
          <p:nvPicPr>
            <p:cNvPr id="20" name="Picture 4" descr="Resultado de imagen para water wave illustration">
              <a:extLst>
                <a:ext uri="{FF2B5EF4-FFF2-40B4-BE49-F238E27FC236}">
                  <a16:creationId xmlns:a16="http://schemas.microsoft.com/office/drawing/2014/main" id="{2E9AAD13-EA84-464A-95F1-F20135C18C3D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651" y="6309360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4" descr="Resultado de imagen para water wave illustration">
              <a:extLst>
                <a:ext uri="{FF2B5EF4-FFF2-40B4-BE49-F238E27FC236}">
                  <a16:creationId xmlns:a16="http://schemas.microsoft.com/office/drawing/2014/main" id="{85A3B8C1-43EB-4130-9B74-1F7E8B84C5DD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901" y="6309360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4" descr="Resultado de imagen para water wave illustration">
              <a:extLst>
                <a:ext uri="{FF2B5EF4-FFF2-40B4-BE49-F238E27FC236}">
                  <a16:creationId xmlns:a16="http://schemas.microsoft.com/office/drawing/2014/main" id="{52008142-1DC4-46A1-8B8B-0CF98D0ED396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4655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4" descr="Resultado de imagen para water wave illustration">
              <a:extLst>
                <a:ext uri="{FF2B5EF4-FFF2-40B4-BE49-F238E27FC236}">
                  <a16:creationId xmlns:a16="http://schemas.microsoft.com/office/drawing/2014/main" id="{1A46CE8F-E112-48B0-AF73-E0F53A7326B9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0905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4" descr="Resultado de imagen para water wave illustration">
              <a:extLst>
                <a:ext uri="{FF2B5EF4-FFF2-40B4-BE49-F238E27FC236}">
                  <a16:creationId xmlns:a16="http://schemas.microsoft.com/office/drawing/2014/main" id="{FDF220CE-99F7-44F5-8E92-5D90BBAB8FD6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7155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4" descr="Resultado de imagen para water wave illustration">
              <a:extLst>
                <a:ext uri="{FF2B5EF4-FFF2-40B4-BE49-F238E27FC236}">
                  <a16:creationId xmlns:a16="http://schemas.microsoft.com/office/drawing/2014/main" id="{104566CB-BA97-485D-B2E2-3A64A4360644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3405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4" descr="Resultado de imagen para water wave illustration">
              <a:extLst>
                <a:ext uri="{FF2B5EF4-FFF2-40B4-BE49-F238E27FC236}">
                  <a16:creationId xmlns:a16="http://schemas.microsoft.com/office/drawing/2014/main" id="{818E0DB2-93D6-4063-8CBE-7AD7CFB4C793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7968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4" descr="Resultado de imagen para water wave illustration">
              <a:extLst>
                <a:ext uri="{FF2B5EF4-FFF2-40B4-BE49-F238E27FC236}">
                  <a16:creationId xmlns:a16="http://schemas.microsoft.com/office/drawing/2014/main" id="{3025693D-F1AC-43D8-AE34-E85565119711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4218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8" name="Picture 2" descr="Resultado de imagen para logo 70 aÃ±os cepal">
            <a:extLst>
              <a:ext uri="{FF2B5EF4-FFF2-40B4-BE49-F238E27FC236}">
                <a16:creationId xmlns:a16="http://schemas.microsoft.com/office/drawing/2014/main" id="{5E8366E0-A691-4A9F-B7A5-B222A9AE148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5546" y="6104391"/>
            <a:ext cx="1507216" cy="75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8064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>
                <a:latin typeface="Segoe UI Light" panose="020B0502040204020203" pitchFamily="34" charset="0"/>
              </a:defRPr>
            </a:lvl1pPr>
          </a:lstStyle>
          <a:p>
            <a:r>
              <a:rPr lang="es-CL" noProof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>
                <a:latin typeface="Segoe UI Light" panose="020B0502040204020203" pitchFamily="34" charset="0"/>
              </a:defRPr>
            </a:lvl1pPr>
            <a:lvl2pPr>
              <a:defRPr sz="2800">
                <a:latin typeface="Segoe UI Light" panose="020B0502040204020203" pitchFamily="34" charset="0"/>
              </a:defRPr>
            </a:lvl2pPr>
            <a:lvl3pPr>
              <a:defRPr sz="2400">
                <a:latin typeface="Segoe UI Light" panose="020B0502040204020203" pitchFamily="34" charset="0"/>
              </a:defRPr>
            </a:lvl3pPr>
            <a:lvl4pPr>
              <a:defRPr sz="2000">
                <a:latin typeface="Segoe UI Light" panose="020B0502040204020203" pitchFamily="34" charset="0"/>
              </a:defRPr>
            </a:lvl4pPr>
            <a:lvl5pPr>
              <a:defRPr sz="2000">
                <a:latin typeface="Segoe UI Light" panose="020B050204020402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CL" noProof="0"/>
              <a:t>Edit Master text styles</a:t>
            </a:r>
          </a:p>
          <a:p>
            <a:pPr lvl="1"/>
            <a:r>
              <a:rPr lang="es-CL" noProof="0"/>
              <a:t>Second level</a:t>
            </a:r>
          </a:p>
          <a:p>
            <a:pPr lvl="2"/>
            <a:r>
              <a:rPr lang="es-CL" noProof="0"/>
              <a:t>Third level</a:t>
            </a:r>
          </a:p>
          <a:p>
            <a:pPr lvl="3"/>
            <a:r>
              <a:rPr lang="es-CL" noProof="0"/>
              <a:t>Fourth level</a:t>
            </a:r>
          </a:p>
          <a:p>
            <a:pPr lvl="4"/>
            <a:r>
              <a:rPr lang="es-CL" noProof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>
                <a:latin typeface="Segoe UI Light" panose="020B050204020402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CL" noProof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Segoe UI Light" panose="020B0502040204020203" pitchFamily="34" charset="0"/>
              </a:defRPr>
            </a:lvl1pPr>
          </a:lstStyle>
          <a:p>
            <a:fld id="{A66C623E-7ABB-4CEE-B3D3-7754BE8F5393}" type="datetimeFigureOut">
              <a:rPr lang="es-CO" smtClean="0"/>
              <a:pPr/>
              <a:t>09/05/2019</a:t>
            </a:fld>
            <a:endParaRPr lang="es-C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egoe UI Light" panose="020B0502040204020203" pitchFamily="34" charset="0"/>
              </a:defRPr>
            </a:lvl1pPr>
          </a:lstStyle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egoe UI Light" panose="020B0502040204020203" pitchFamily="34" charset="0"/>
              </a:defRPr>
            </a:lvl1pPr>
          </a:lstStyle>
          <a:p>
            <a:fld id="{B5B3DABD-1EA2-446C-95AB-0FF19D7562D4}" type="slidenum">
              <a:rPr lang="es-CO" smtClean="0"/>
              <a:pPr/>
              <a:t>‹#›</a:t>
            </a:fld>
            <a:endParaRPr lang="es-CO"/>
          </a:p>
        </p:txBody>
      </p:sp>
      <p:pic>
        <p:nvPicPr>
          <p:cNvPr id="22" name="Picture 2" descr="Resultado de imagen para ods 6 logo">
            <a:extLst>
              <a:ext uri="{FF2B5EF4-FFF2-40B4-BE49-F238E27FC236}">
                <a16:creationId xmlns:a16="http://schemas.microsoft.com/office/drawing/2014/main" id="{3D128662-56D2-4B0A-9B2D-9186066068C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03" y="6267795"/>
            <a:ext cx="516887" cy="51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9C07E827-2AEA-4974-A674-DAA6C02F8F93}"/>
              </a:ext>
            </a:extLst>
          </p:cNvPr>
          <p:cNvGrpSpPr/>
          <p:nvPr userDrawn="1"/>
        </p:nvGrpSpPr>
        <p:grpSpPr>
          <a:xfrm>
            <a:off x="3406492" y="6356351"/>
            <a:ext cx="3956387" cy="616525"/>
            <a:chOff x="301651" y="6309360"/>
            <a:chExt cx="3956387" cy="616525"/>
          </a:xfrm>
        </p:grpSpPr>
        <p:pic>
          <p:nvPicPr>
            <p:cNvPr id="23" name="Picture 4" descr="Resultado de imagen para water wave illustration">
              <a:extLst>
                <a:ext uri="{FF2B5EF4-FFF2-40B4-BE49-F238E27FC236}">
                  <a16:creationId xmlns:a16="http://schemas.microsoft.com/office/drawing/2014/main" id="{E8CDE714-6D7E-44BB-8FF4-080B3DCB56CF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651" y="6309360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4" descr="Resultado de imagen para water wave illustration">
              <a:extLst>
                <a:ext uri="{FF2B5EF4-FFF2-40B4-BE49-F238E27FC236}">
                  <a16:creationId xmlns:a16="http://schemas.microsoft.com/office/drawing/2014/main" id="{93C79963-3EAA-4F5B-957C-4159C5A177DA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901" y="6309360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4" descr="Resultado de imagen para water wave illustration">
              <a:extLst>
                <a:ext uri="{FF2B5EF4-FFF2-40B4-BE49-F238E27FC236}">
                  <a16:creationId xmlns:a16="http://schemas.microsoft.com/office/drawing/2014/main" id="{3FAD8C5A-48E2-4AC1-9D08-80456AE8635F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4655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4" descr="Resultado de imagen para water wave illustration">
              <a:extLst>
                <a:ext uri="{FF2B5EF4-FFF2-40B4-BE49-F238E27FC236}">
                  <a16:creationId xmlns:a16="http://schemas.microsoft.com/office/drawing/2014/main" id="{E265DF2E-1837-4851-AD83-3C4A33DAF4D9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0905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4" descr="Resultado de imagen para water wave illustration">
              <a:extLst>
                <a:ext uri="{FF2B5EF4-FFF2-40B4-BE49-F238E27FC236}">
                  <a16:creationId xmlns:a16="http://schemas.microsoft.com/office/drawing/2014/main" id="{4FB797C8-F888-4826-A000-AEE28BEE27D9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7155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4" descr="Resultado de imagen para water wave illustration">
              <a:extLst>
                <a:ext uri="{FF2B5EF4-FFF2-40B4-BE49-F238E27FC236}">
                  <a16:creationId xmlns:a16="http://schemas.microsoft.com/office/drawing/2014/main" id="{6A990535-37FB-4ECD-8741-5BFAD4093ADF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3405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4" descr="Resultado de imagen para water wave illustration">
              <a:extLst>
                <a:ext uri="{FF2B5EF4-FFF2-40B4-BE49-F238E27FC236}">
                  <a16:creationId xmlns:a16="http://schemas.microsoft.com/office/drawing/2014/main" id="{A95D352F-62E4-4A47-9541-205D72C7BC77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7968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4" descr="Resultado de imagen para water wave illustration">
              <a:extLst>
                <a:ext uri="{FF2B5EF4-FFF2-40B4-BE49-F238E27FC236}">
                  <a16:creationId xmlns:a16="http://schemas.microsoft.com/office/drawing/2014/main" id="{8E54B701-2845-427B-8CA5-AFF1FCC6066A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4218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1" name="Picture 2" descr="Resultado de imagen para logo 70 aÃ±os cepal">
            <a:extLst>
              <a:ext uri="{FF2B5EF4-FFF2-40B4-BE49-F238E27FC236}">
                <a16:creationId xmlns:a16="http://schemas.microsoft.com/office/drawing/2014/main" id="{B0736EF6-C4AA-4620-A9E7-74F937C628C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5546" y="6104391"/>
            <a:ext cx="1507216" cy="75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9405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>
                <a:latin typeface="Segoe UI Light" panose="020B0502040204020203" pitchFamily="34" charset="0"/>
              </a:defRPr>
            </a:lvl1pPr>
          </a:lstStyle>
          <a:p>
            <a:r>
              <a:rPr lang="es-CL" noProof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>
                <a:latin typeface="Segoe UI Light" panose="020B0502040204020203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CL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>
                <a:latin typeface="Segoe UI Light" panose="020B050204020402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CL" noProof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Segoe UI Light" panose="020B0502040204020203" pitchFamily="34" charset="0"/>
              </a:defRPr>
            </a:lvl1pPr>
          </a:lstStyle>
          <a:p>
            <a:fld id="{A66C623E-7ABB-4CEE-B3D3-7754BE8F5393}" type="datetimeFigureOut">
              <a:rPr lang="es-CO" smtClean="0"/>
              <a:pPr/>
              <a:t>09/05/2019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egoe UI Light" panose="020B0502040204020203" pitchFamily="34" charset="0"/>
              </a:defRPr>
            </a:lvl1pPr>
          </a:lstStyle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egoe UI Light" panose="020B0502040204020203" pitchFamily="34" charset="0"/>
              </a:defRPr>
            </a:lvl1pPr>
          </a:lstStyle>
          <a:p>
            <a:fld id="{B5B3DABD-1EA2-446C-95AB-0FF19D7562D4}" type="slidenum">
              <a:rPr lang="es-CO" smtClean="0"/>
              <a:pPr/>
              <a:t>‹#›</a:t>
            </a:fld>
            <a:endParaRPr lang="es-CO"/>
          </a:p>
        </p:txBody>
      </p:sp>
      <p:pic>
        <p:nvPicPr>
          <p:cNvPr id="22" name="Picture 2" descr="Resultado de imagen para ods 6 logo">
            <a:extLst>
              <a:ext uri="{FF2B5EF4-FFF2-40B4-BE49-F238E27FC236}">
                <a16:creationId xmlns:a16="http://schemas.microsoft.com/office/drawing/2014/main" id="{62527234-4FA3-4E08-A699-A6729251BD7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03" y="6267795"/>
            <a:ext cx="516887" cy="51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1EA087C5-4B77-47A2-9A48-A26111CCA860}"/>
              </a:ext>
            </a:extLst>
          </p:cNvPr>
          <p:cNvGrpSpPr/>
          <p:nvPr userDrawn="1"/>
        </p:nvGrpSpPr>
        <p:grpSpPr>
          <a:xfrm>
            <a:off x="3406492" y="6356351"/>
            <a:ext cx="3956387" cy="616525"/>
            <a:chOff x="301651" y="6309360"/>
            <a:chExt cx="3956387" cy="616525"/>
          </a:xfrm>
        </p:grpSpPr>
        <p:pic>
          <p:nvPicPr>
            <p:cNvPr id="23" name="Picture 4" descr="Resultado de imagen para water wave illustration">
              <a:extLst>
                <a:ext uri="{FF2B5EF4-FFF2-40B4-BE49-F238E27FC236}">
                  <a16:creationId xmlns:a16="http://schemas.microsoft.com/office/drawing/2014/main" id="{AC5A869B-09FA-4FFE-8C9F-39DD2958A29B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651" y="6309360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4" descr="Resultado de imagen para water wave illustration">
              <a:extLst>
                <a:ext uri="{FF2B5EF4-FFF2-40B4-BE49-F238E27FC236}">
                  <a16:creationId xmlns:a16="http://schemas.microsoft.com/office/drawing/2014/main" id="{1631AA9B-D7A2-4AA9-8427-97DE2237569D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901" y="6309360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4" descr="Resultado de imagen para water wave illustration">
              <a:extLst>
                <a:ext uri="{FF2B5EF4-FFF2-40B4-BE49-F238E27FC236}">
                  <a16:creationId xmlns:a16="http://schemas.microsoft.com/office/drawing/2014/main" id="{BFD03A73-A026-4DBD-858C-101D265C406C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4655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4" descr="Resultado de imagen para water wave illustration">
              <a:extLst>
                <a:ext uri="{FF2B5EF4-FFF2-40B4-BE49-F238E27FC236}">
                  <a16:creationId xmlns:a16="http://schemas.microsoft.com/office/drawing/2014/main" id="{09EC7CDB-50ED-4F69-9AC8-B5D583F139B3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0905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4" descr="Resultado de imagen para water wave illustration">
              <a:extLst>
                <a:ext uri="{FF2B5EF4-FFF2-40B4-BE49-F238E27FC236}">
                  <a16:creationId xmlns:a16="http://schemas.microsoft.com/office/drawing/2014/main" id="{45B9726E-BCC3-4829-9287-00CEC36B771B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7155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4" descr="Resultado de imagen para water wave illustration">
              <a:extLst>
                <a:ext uri="{FF2B5EF4-FFF2-40B4-BE49-F238E27FC236}">
                  <a16:creationId xmlns:a16="http://schemas.microsoft.com/office/drawing/2014/main" id="{7F089D61-504D-496E-A67A-ED7E9283A0CD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3405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4" descr="Resultado de imagen para water wave illustration">
              <a:extLst>
                <a:ext uri="{FF2B5EF4-FFF2-40B4-BE49-F238E27FC236}">
                  <a16:creationId xmlns:a16="http://schemas.microsoft.com/office/drawing/2014/main" id="{00A8867F-3665-4049-A965-DCC8BE80BDC8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7968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4" descr="Resultado de imagen para water wave illustration">
              <a:extLst>
                <a:ext uri="{FF2B5EF4-FFF2-40B4-BE49-F238E27FC236}">
                  <a16:creationId xmlns:a16="http://schemas.microsoft.com/office/drawing/2014/main" id="{9BD0A22A-07B3-4BD3-9CE4-DA2FA0105ED7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4218" y="6312065"/>
              <a:ext cx="613820" cy="613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1" name="Picture 2" descr="Resultado de imagen para logo 70 aÃ±os cepal">
            <a:extLst>
              <a:ext uri="{FF2B5EF4-FFF2-40B4-BE49-F238E27FC236}">
                <a16:creationId xmlns:a16="http://schemas.microsoft.com/office/drawing/2014/main" id="{E7EE3F27-14A2-4AD2-AC68-E3AF96780DF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5546" y="6104391"/>
            <a:ext cx="1507216" cy="75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4180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6C623E-7ABB-4CEE-B3D3-7754BE8F5393}" type="datetimeFigureOut">
              <a:rPr lang="es-CO" smtClean="0"/>
              <a:t>09/05/2019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3DABD-1EA2-446C-95AB-0FF19D7562D4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01169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mailto:marina.gil@cepal.or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8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BF3975-7792-4BBA-906F-F69BF891F1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125491"/>
            <a:ext cx="7772400" cy="2387600"/>
          </a:xfrm>
        </p:spPr>
        <p:txBody>
          <a:bodyPr>
            <a:noAutofit/>
          </a:bodyPr>
          <a:lstStyle/>
          <a:p>
            <a:r>
              <a:rPr lang="es-ES" sz="3600" dirty="0">
                <a:solidFill>
                  <a:srgbClr val="15496B"/>
                </a:solidFill>
                <a:latin typeface="+mn-lt"/>
              </a:rPr>
              <a:t>Estado de avance de los indicadores ODS de agua: situación de América Latina y el Caribe</a:t>
            </a:r>
            <a:endParaRPr lang="es-CO" sz="3600" dirty="0">
              <a:solidFill>
                <a:srgbClr val="15496B"/>
              </a:solidFill>
              <a:latin typeface="+mn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E5017C-06A3-4DC3-B535-5112090BA0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2040" y="3624442"/>
            <a:ext cx="6858000" cy="2776357"/>
          </a:xfrm>
        </p:spPr>
        <p:txBody>
          <a:bodyPr>
            <a:normAutofit fontScale="92500" lnSpcReduction="10000"/>
          </a:bodyPr>
          <a:lstStyle/>
          <a:p>
            <a:r>
              <a:rPr lang="es-ES" sz="1900" b="1" dirty="0">
                <a:solidFill>
                  <a:srgbClr val="15496B"/>
                </a:solidFill>
              </a:rPr>
              <a:t>Reunión-taller CEPAL </a:t>
            </a:r>
            <a:endParaRPr lang="en-US" sz="1900" dirty="0">
              <a:solidFill>
                <a:srgbClr val="15496B"/>
              </a:solidFill>
            </a:endParaRPr>
          </a:p>
          <a:p>
            <a:r>
              <a:rPr lang="es-ES" sz="1900" b="1" dirty="0">
                <a:solidFill>
                  <a:srgbClr val="15496B"/>
                </a:solidFill>
              </a:rPr>
              <a:t>“Reformas de Agua Potable y Saneamiento en América Latina y el Caribe: Lecciones Aprendidas”</a:t>
            </a:r>
            <a:endParaRPr lang="en-US" sz="1900" dirty="0">
              <a:solidFill>
                <a:srgbClr val="15496B"/>
              </a:solidFill>
            </a:endParaRPr>
          </a:p>
          <a:p>
            <a:endParaRPr lang="es-CO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s-CO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CO" sz="2000" dirty="0">
                <a:latin typeface="Calibri" panose="020F0502020204030204" pitchFamily="34" charset="0"/>
                <a:cs typeface="Calibri" panose="020F0502020204030204" pitchFamily="34" charset="0"/>
              </a:rPr>
              <a:t>Marina Gil</a:t>
            </a:r>
          </a:p>
          <a:p>
            <a:r>
              <a:rPr lang="es-CO" sz="2000" dirty="0">
                <a:latin typeface="Calibri" panose="020F0502020204030204" pitchFamily="34" charset="0"/>
                <a:cs typeface="Calibri" panose="020F0502020204030204" pitchFamily="34" charset="0"/>
              </a:rPr>
              <a:t>División de Recursos Naturales</a:t>
            </a:r>
          </a:p>
          <a:p>
            <a:r>
              <a:rPr lang="es-CO" sz="2000" dirty="0">
                <a:latin typeface="Calibri" panose="020F0502020204030204" pitchFamily="34" charset="0"/>
                <a:cs typeface="Calibri" panose="020F0502020204030204" pitchFamily="34" charset="0"/>
              </a:rPr>
              <a:t>CEPAL</a:t>
            </a:r>
          </a:p>
        </p:txBody>
      </p:sp>
    </p:spTree>
    <p:extLst>
      <p:ext uri="{BB962C8B-B14F-4D97-AF65-F5344CB8AC3E}">
        <p14:creationId xmlns:p14="http://schemas.microsoft.com/office/powerpoint/2010/main" val="20772392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7FDC834-25FF-48BD-B592-BF549F414860}"/>
              </a:ext>
            </a:extLst>
          </p:cNvPr>
          <p:cNvSpPr txBox="1">
            <a:spLocks/>
          </p:cNvSpPr>
          <p:nvPr/>
        </p:nvSpPr>
        <p:spPr>
          <a:xfrm>
            <a:off x="371475" y="91773"/>
            <a:ext cx="8426296" cy="71609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600" b="1" dirty="0"/>
              <a:t>3. Saneamiento: evolución regional ALC</a:t>
            </a:r>
            <a:endParaRPr lang="en-US" sz="3600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D08862F1-910D-413C-AEB2-2C81A14847D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5636215"/>
              </p:ext>
            </p:extLst>
          </p:nvPr>
        </p:nvGraphicFramePr>
        <p:xfrm>
          <a:off x="1127787" y="746909"/>
          <a:ext cx="3779793" cy="57498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80724BAD-847C-497D-ADB2-CC5ABA71563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6955653"/>
              </p:ext>
            </p:extLst>
          </p:nvPr>
        </p:nvGraphicFramePr>
        <p:xfrm>
          <a:off x="5017978" y="746909"/>
          <a:ext cx="3779793" cy="52620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" name="chart">
            <a:extLst>
              <a:ext uri="{FF2B5EF4-FFF2-40B4-BE49-F238E27FC236}">
                <a16:creationId xmlns:a16="http://schemas.microsoft.com/office/drawing/2014/main" id="{20CCE0D5-85A1-405C-A2B3-6D26EF2674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027" y="2117696"/>
            <a:ext cx="955760" cy="2622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5764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ABC42-AB34-436F-AC9B-C1ADEB2E48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7713" y="2654300"/>
            <a:ext cx="4439958" cy="3755378"/>
          </a:xfrm>
        </p:spPr>
        <p:txBody>
          <a:bodyPr/>
          <a:lstStyle/>
          <a:p>
            <a:r>
              <a:rPr lang="es-CL" sz="1800" dirty="0"/>
              <a:t>Bajo porcentaje de países cuentan con datos solo para el 2018 </a:t>
            </a:r>
            <a:br>
              <a:rPr lang="es-CL" sz="1800" dirty="0"/>
            </a:br>
            <a:br>
              <a:rPr lang="es-CL" sz="1800" dirty="0"/>
            </a:br>
            <a:r>
              <a:rPr lang="es-CL" sz="1800" dirty="0"/>
              <a:t>En muchos casos son estimaciones</a:t>
            </a:r>
            <a:br>
              <a:rPr lang="es-CL" sz="1800" dirty="0"/>
            </a:br>
            <a:br>
              <a:rPr lang="es-CL" sz="1800" dirty="0"/>
            </a:br>
            <a:r>
              <a:rPr lang="es-CL" sz="1800" dirty="0"/>
              <a:t>Existe un desafío de diagnóstico para poder abordar el problema</a:t>
            </a:r>
            <a:br>
              <a:rPr lang="es-CL" sz="1800" dirty="0"/>
            </a:br>
            <a:br>
              <a:rPr lang="es-CL" sz="1800" dirty="0"/>
            </a:br>
            <a:r>
              <a:rPr lang="es-CL" sz="1800" dirty="0"/>
              <a:t>Chile: 72.5%</a:t>
            </a:r>
            <a:br>
              <a:rPr lang="es-CL" sz="1800" dirty="0"/>
            </a:br>
            <a:r>
              <a:rPr lang="es-CL" sz="1800" dirty="0"/>
              <a:t>Brasil: 34.3%</a:t>
            </a:r>
            <a:endParaRPr lang="es-CO" sz="1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A94AF2A-3E47-4068-AB0E-94FEE1CBF2E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0499" y="1085850"/>
            <a:ext cx="5030327" cy="511492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2705C398-FFFB-4DA7-BBEF-6854BA106306}"/>
              </a:ext>
            </a:extLst>
          </p:cNvPr>
          <p:cNvSpPr txBox="1">
            <a:spLocks/>
          </p:cNvSpPr>
          <p:nvPr/>
        </p:nvSpPr>
        <p:spPr>
          <a:xfrm>
            <a:off x="190499" y="352018"/>
            <a:ext cx="7151334" cy="7338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Segoe UI Light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es-CL" sz="2800" b="1" dirty="0">
                <a:latin typeface="+mj-lt"/>
              </a:rPr>
              <a:t>3. Objetivo 6. Garantizar la disponibilidad y la gestión sostenible del agua y el saneamiento para todos</a:t>
            </a:r>
            <a:endParaRPr lang="en-US" sz="2800" b="1" dirty="0">
              <a:latin typeface="+mj-lt"/>
            </a:endParaRPr>
          </a:p>
        </p:txBody>
      </p:sp>
      <p:sp>
        <p:nvSpPr>
          <p:cNvPr id="3" name="Callout: Left Arrow 2">
            <a:extLst>
              <a:ext uri="{FF2B5EF4-FFF2-40B4-BE49-F238E27FC236}">
                <a16:creationId xmlns:a16="http://schemas.microsoft.com/office/drawing/2014/main" id="{54E68C8C-CE58-4246-972F-FDB1FDB2DB67}"/>
              </a:ext>
            </a:extLst>
          </p:cNvPr>
          <p:cNvSpPr/>
          <p:nvPr/>
        </p:nvSpPr>
        <p:spPr>
          <a:xfrm>
            <a:off x="5263391" y="1352804"/>
            <a:ext cx="3392170" cy="1107351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8760"/>
            </a:avLst>
          </a:prstGeom>
          <a:solidFill>
            <a:srgbClr val="E157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/>
              <a:t>Proporción </a:t>
            </a:r>
            <a:r>
              <a:rPr lang="es-CL" dirty="0"/>
              <a:t>de aguas residuales tratadas de manera adecuada en 2018 (%)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0866349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23D3EF-FD50-467C-B9FF-AF79CF3B5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45948"/>
            <a:ext cx="7886700" cy="491085"/>
          </a:xfrm>
        </p:spPr>
        <p:txBody>
          <a:bodyPr/>
          <a:lstStyle/>
          <a:p>
            <a:r>
              <a:rPr lang="es-CO" sz="4000" b="1" dirty="0">
                <a:latin typeface="+mj-lt"/>
              </a:rPr>
              <a:t>4. Agua potable: Brasil y Chile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9DE806F-2AAB-41CC-8C4A-0E94CCD7B9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clrChange>
              <a:clrFrom>
                <a:srgbClr val="D1DBDD"/>
              </a:clrFrom>
              <a:clrTo>
                <a:srgbClr val="D1DBD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48770" r="4977" b="3034"/>
          <a:stretch/>
        </p:blipFill>
        <p:spPr>
          <a:xfrm>
            <a:off x="121920" y="1093469"/>
            <a:ext cx="3185160" cy="4671061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40DEA9B-D328-44CE-994C-8DB00B097BDC}"/>
              </a:ext>
            </a:extLst>
          </p:cNvPr>
          <p:cNvSpPr txBox="1"/>
          <p:nvPr/>
        </p:nvSpPr>
        <p:spPr>
          <a:xfrm>
            <a:off x="3664371" y="1093469"/>
            <a:ext cx="5152821" cy="2616101"/>
          </a:xfrm>
          <a:prstGeom prst="rect">
            <a:avLst/>
          </a:prstGeom>
          <a:noFill/>
          <a:ln w="12700">
            <a:solidFill>
              <a:srgbClr val="74A9CF"/>
            </a:solidFill>
            <a:prstDash val="sysDash"/>
          </a:ln>
        </p:spPr>
        <p:txBody>
          <a:bodyPr wrap="none" rtlCol="0">
            <a:spAutoFit/>
          </a:bodyPr>
          <a:lstStyle/>
          <a:p>
            <a:r>
              <a:rPr lang="es-CO" sz="2000" dirty="0"/>
              <a:t>BRASIL (2015):</a:t>
            </a:r>
          </a:p>
          <a:p>
            <a:r>
              <a:rPr lang="es-CO" dirty="0"/>
              <a:t>207 millones de personas total</a:t>
            </a:r>
          </a:p>
          <a:p>
            <a:r>
              <a:rPr lang="es-CO" dirty="0"/>
              <a:t>	&gt;11 millones en Sao Paulo</a:t>
            </a:r>
          </a:p>
          <a:p>
            <a:r>
              <a:rPr lang="es-CO" dirty="0"/>
              <a:t>	&gt; 6 millones en Río de Janeiro </a:t>
            </a:r>
          </a:p>
          <a:p>
            <a:r>
              <a:rPr lang="es-CO" dirty="0"/>
              <a:t>100% fuentes mejoradas de abastecimiento (urbano)</a:t>
            </a:r>
          </a:p>
          <a:p>
            <a:r>
              <a:rPr lang="en-US" dirty="0"/>
              <a:t>	</a:t>
            </a:r>
            <a:endParaRPr lang="es-CO" dirty="0"/>
          </a:p>
          <a:p>
            <a:r>
              <a:rPr lang="es-CO" dirty="0"/>
              <a:t>87% fuentes mejoradas de abastecimiento (rural)</a:t>
            </a:r>
          </a:p>
          <a:p>
            <a:r>
              <a:rPr lang="es-CO" dirty="0"/>
              <a:t>	Aumentó en un </a:t>
            </a:r>
            <a:r>
              <a:rPr lang="es-ES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∆</a:t>
            </a:r>
            <a:r>
              <a:rPr lang="es-CO" dirty="0"/>
              <a:t> 28%</a:t>
            </a:r>
          </a:p>
          <a:p>
            <a:endParaRPr lang="es-CO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4EBE7A-AFCA-4ED3-8C50-1190D8BA8D24}"/>
              </a:ext>
            </a:extLst>
          </p:cNvPr>
          <p:cNvSpPr txBox="1"/>
          <p:nvPr/>
        </p:nvSpPr>
        <p:spPr>
          <a:xfrm>
            <a:off x="2926080" y="4168140"/>
            <a:ext cx="5210529" cy="1508105"/>
          </a:xfrm>
          <a:prstGeom prst="rect">
            <a:avLst/>
          </a:prstGeom>
          <a:noFill/>
          <a:ln w="12700">
            <a:solidFill>
              <a:srgbClr val="41B6C4"/>
            </a:solidFill>
            <a:prstDash val="sysDash"/>
          </a:ln>
        </p:spPr>
        <p:txBody>
          <a:bodyPr wrap="none" rtlCol="0">
            <a:spAutoFit/>
          </a:bodyPr>
          <a:lstStyle>
            <a:defPPr>
              <a:defRPr lang="en-US"/>
            </a:defPPr>
          </a:lstStyle>
          <a:p>
            <a:r>
              <a:rPr lang="es-CO" sz="2000" dirty="0"/>
              <a:t>CHILE (2015):</a:t>
            </a:r>
          </a:p>
          <a:p>
            <a:r>
              <a:rPr lang="es-CO" dirty="0"/>
              <a:t>17 millones de personas total</a:t>
            </a:r>
          </a:p>
          <a:p>
            <a:r>
              <a:rPr lang="es-CO" dirty="0"/>
              <a:t>99,7% fuentes mejoradas de abastecimiento (urbano)</a:t>
            </a:r>
          </a:p>
          <a:p>
            <a:r>
              <a:rPr lang="es-CO" dirty="0"/>
              <a:t>93,3 % fuentes mejoradas de abastecimiento (rural)</a:t>
            </a:r>
          </a:p>
          <a:p>
            <a:r>
              <a:rPr lang="en-US" dirty="0"/>
              <a:t>	</a:t>
            </a:r>
            <a:r>
              <a:rPr lang="es-CO" dirty="0"/>
              <a:t>Aumentó en un </a:t>
            </a:r>
            <a:r>
              <a:rPr lang="es-ES" dirty="0"/>
              <a:t>∆ </a:t>
            </a:r>
            <a:r>
              <a:rPr lang="es-CO" dirty="0"/>
              <a:t>93%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CDB9011-657F-438F-8781-FF59D699C9A1}"/>
              </a:ext>
            </a:extLst>
          </p:cNvPr>
          <p:cNvCxnSpPr/>
          <p:nvPr/>
        </p:nvCxnSpPr>
        <p:spPr>
          <a:xfrm>
            <a:off x="1249680" y="4434840"/>
            <a:ext cx="1630680" cy="0"/>
          </a:xfrm>
          <a:prstGeom prst="straightConnector1">
            <a:avLst/>
          </a:prstGeom>
          <a:ln w="38100">
            <a:solidFill>
              <a:srgbClr val="41B6C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5EF2885-1193-48A0-AA61-828CE9CA0C63}"/>
              </a:ext>
            </a:extLst>
          </p:cNvPr>
          <p:cNvCxnSpPr>
            <a:cxnSpLocks/>
          </p:cNvCxnSpPr>
          <p:nvPr/>
        </p:nvCxnSpPr>
        <p:spPr>
          <a:xfrm>
            <a:off x="2164080" y="1821180"/>
            <a:ext cx="1314450" cy="0"/>
          </a:xfrm>
          <a:prstGeom prst="straightConnector1">
            <a:avLst/>
          </a:prstGeom>
          <a:ln w="38100">
            <a:solidFill>
              <a:srgbClr val="74A9C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03326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B0FA47A-09B4-419B-9399-6E4B7354CA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D1DBDD"/>
              </a:clrFrom>
              <a:clrTo>
                <a:srgbClr val="D1DBD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54" t="48334" r="6428" b="3332"/>
          <a:stretch/>
        </p:blipFill>
        <p:spPr>
          <a:xfrm>
            <a:off x="7105649" y="1052147"/>
            <a:ext cx="2038351" cy="33147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EE00F76-E020-409E-A712-4AF8332672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109" y="345266"/>
            <a:ext cx="8161782" cy="491085"/>
          </a:xfrm>
        </p:spPr>
        <p:txBody>
          <a:bodyPr/>
          <a:lstStyle/>
          <a:p>
            <a:r>
              <a:rPr lang="en-US" sz="2600" dirty="0">
                <a:latin typeface="+mn-lt"/>
              </a:rPr>
              <a:t>4. ODS 6.1.1:</a:t>
            </a:r>
            <a:r>
              <a:rPr lang="es-CL" sz="2600" dirty="0">
                <a:solidFill>
                  <a:sysClr val="windowText" lastClr="000000"/>
                </a:solidFill>
                <a:latin typeface="+mn-lt"/>
              </a:rPr>
              <a:t> Proporción de la población que utiliza servicios de suministro de </a:t>
            </a:r>
            <a:r>
              <a:rPr lang="es-CL" sz="2600" b="1" dirty="0">
                <a:solidFill>
                  <a:sysClr val="windowText" lastClr="000000"/>
                </a:solidFill>
                <a:latin typeface="+mn-lt"/>
              </a:rPr>
              <a:t>agua potable </a:t>
            </a:r>
            <a:r>
              <a:rPr lang="es-CL" sz="2600" b="1" u="sng" dirty="0">
                <a:solidFill>
                  <a:sysClr val="windowText" lastClr="000000"/>
                </a:solidFill>
                <a:latin typeface="+mn-lt"/>
              </a:rPr>
              <a:t>gestionados de manera segura</a:t>
            </a:r>
            <a:endParaRPr lang="es-CO" sz="2600" dirty="0">
              <a:latin typeface="+mn-lt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1CEB1E7-33C6-4F6E-951D-298F8AEF7439}"/>
              </a:ext>
            </a:extLst>
          </p:cNvPr>
          <p:cNvSpPr txBox="1">
            <a:spLocks/>
          </p:cNvSpPr>
          <p:nvPr/>
        </p:nvSpPr>
        <p:spPr>
          <a:xfrm>
            <a:off x="28575" y="1447332"/>
            <a:ext cx="5553075" cy="43205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Segoe UI Light" panose="020B05020402040202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Segoe UI Light" panose="020B050204020402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Segoe UI Light" panose="020B050204020402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 Light" panose="020B050204020402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 Light" panose="020B050204020402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L" sz="2400" dirty="0">
                <a:latin typeface="+mj-lt"/>
              </a:rPr>
              <a:t>Brasil: cobertura urbana 97,5%</a:t>
            </a:r>
          </a:p>
          <a:p>
            <a:r>
              <a:rPr lang="es-CL" sz="2400" dirty="0">
                <a:latin typeface="+mj-lt"/>
              </a:rPr>
              <a:t>Chile: cobertura urbana 98,2%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A947B55E-2E80-47E5-857E-211595BCB1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8009452"/>
              </p:ext>
            </p:extLst>
          </p:nvPr>
        </p:nvGraphicFramePr>
        <p:xfrm>
          <a:off x="114300" y="2354539"/>
          <a:ext cx="7416799" cy="3897630"/>
        </p:xfrm>
        <a:graphic>
          <a:graphicData uri="http://schemas.openxmlformats.org/drawingml/2006/table">
            <a:tbl>
              <a:tblPr/>
              <a:tblGrid>
                <a:gridCol w="1348740">
                  <a:extLst>
                    <a:ext uri="{9D8B030D-6E8A-4147-A177-3AD203B41FA5}">
                      <a16:colId xmlns:a16="http://schemas.microsoft.com/office/drawing/2014/main" val="3212544121"/>
                    </a:ext>
                  </a:extLst>
                </a:gridCol>
                <a:gridCol w="2623637">
                  <a:extLst>
                    <a:ext uri="{9D8B030D-6E8A-4147-A177-3AD203B41FA5}">
                      <a16:colId xmlns:a16="http://schemas.microsoft.com/office/drawing/2014/main" val="1333529140"/>
                    </a:ext>
                  </a:extLst>
                </a:gridCol>
                <a:gridCol w="744224">
                  <a:extLst>
                    <a:ext uri="{9D8B030D-6E8A-4147-A177-3AD203B41FA5}">
                      <a16:colId xmlns:a16="http://schemas.microsoft.com/office/drawing/2014/main" val="3568720324"/>
                    </a:ext>
                  </a:extLst>
                </a:gridCol>
                <a:gridCol w="1030464">
                  <a:extLst>
                    <a:ext uri="{9D8B030D-6E8A-4147-A177-3AD203B41FA5}">
                      <a16:colId xmlns:a16="http://schemas.microsoft.com/office/drawing/2014/main" val="3902873505"/>
                    </a:ext>
                  </a:extLst>
                </a:gridCol>
                <a:gridCol w="744224">
                  <a:extLst>
                    <a:ext uri="{9D8B030D-6E8A-4147-A177-3AD203B41FA5}">
                      <a16:colId xmlns:a16="http://schemas.microsoft.com/office/drawing/2014/main" val="2875578335"/>
                    </a:ext>
                  </a:extLst>
                </a:gridCol>
                <a:gridCol w="925510">
                  <a:extLst>
                    <a:ext uri="{9D8B030D-6E8A-4147-A177-3AD203B41FA5}">
                      <a16:colId xmlns:a16="http://schemas.microsoft.com/office/drawing/2014/main" val="1226106385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POBLACIÓN RURAL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02424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L" sz="16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Brasil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Chile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810135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Población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Población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2820369"/>
                  </a:ext>
                </a:extLst>
              </a:tr>
              <a:tr h="673046">
                <a:tc>
                  <a:txBody>
                    <a:bodyPr/>
                    <a:lstStyle/>
                    <a:p>
                      <a:pPr algn="l" fontAlgn="ctr"/>
                      <a:r>
                        <a:rPr lang="es-CL" sz="1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Gestionados de manera segura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A2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Agua potable de una fuente mejorada que se encuentran en las instalaciones, disponible cuando sea necesario y libre de contaminación fecal y química prioritaria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A2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0289709"/>
                  </a:ext>
                </a:extLst>
              </a:tr>
              <a:tr h="714375">
                <a:tc>
                  <a:txBody>
                    <a:bodyPr/>
                    <a:lstStyle/>
                    <a:p>
                      <a:pPr algn="l" fontAlgn="ctr"/>
                      <a:r>
                        <a:rPr lang="es-CL" sz="18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Servicios básicos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D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Agua potable de una fuente mejorada, siempre que el tiempo de recolección no sea más de 30 minutos para un viaje de ida y vuelta, incluida la cola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D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86.6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25,773,648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1,879,170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0927703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l" fontAlgn="ctr"/>
                      <a:r>
                        <a:rPr lang="es-CL" sz="1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Servicios limitados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7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Agua potable de una fuente mejorada para la cual el tiempo de recolección excede los 30 minutos para un viaje de ida y vuelta, incluida la cola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828,700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7508540"/>
                  </a:ext>
                </a:extLst>
              </a:tr>
              <a:tr h="131445">
                <a:tc>
                  <a:txBody>
                    <a:bodyPr/>
                    <a:lstStyle/>
                    <a:p>
                      <a:pPr algn="l" fontAlgn="ctr"/>
                      <a:r>
                        <a:rPr lang="es-CL" sz="18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mejorada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Agua potable de un pozo excavado sin protección o de un manantial sin protección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759,482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7837280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algn="l" fontAlgn="ctr"/>
                      <a:r>
                        <a:rPr lang="es-CL" sz="18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Agua superficial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Agua potable tomada directamente de un río, presa, lago, estanque, arroyo, canal o canal de irrigación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2,387,394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41685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03954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A5DAB9EC-4670-4421-A5E7-3B0D82D65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661" y="191134"/>
            <a:ext cx="7886700" cy="960754"/>
          </a:xfrm>
        </p:spPr>
        <p:txBody>
          <a:bodyPr/>
          <a:lstStyle/>
          <a:p>
            <a:r>
              <a:rPr lang="es-CL" sz="2800" b="1" dirty="0">
                <a:solidFill>
                  <a:sysClr val="windowText" lastClr="000000"/>
                </a:solidFill>
                <a:latin typeface="+mj-lt"/>
              </a:rPr>
              <a:t>4. Proporción de la población que utiliza instalaciones de saneamiento gestionadas de manera segura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1FC8A8-C7EE-46C6-A4F3-CD3EF42E18CD}"/>
              </a:ext>
            </a:extLst>
          </p:cNvPr>
          <p:cNvSpPr txBox="1"/>
          <p:nvPr/>
        </p:nvSpPr>
        <p:spPr>
          <a:xfrm rot="16200000">
            <a:off x="37427" y="1727568"/>
            <a:ext cx="7516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/>
              <a:t>Brasil</a:t>
            </a:r>
            <a:endParaRPr lang="es-CO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B4341AD-18B6-4A80-97DD-0DC27BCACC49}"/>
              </a:ext>
            </a:extLst>
          </p:cNvPr>
          <p:cNvSpPr txBox="1"/>
          <p:nvPr/>
        </p:nvSpPr>
        <p:spPr>
          <a:xfrm rot="16200000">
            <a:off x="29812" y="4437430"/>
            <a:ext cx="7024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Chile</a:t>
            </a:r>
            <a:endParaRPr lang="es-CO" sz="2000" dirty="0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F9071D66-8E3F-420E-B425-75C6B5B46C2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76473157"/>
              </p:ext>
            </p:extLst>
          </p:nvPr>
        </p:nvGraphicFramePr>
        <p:xfrm>
          <a:off x="419639" y="818605"/>
          <a:ext cx="8376013" cy="26056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49637244-9D20-4525-8234-98CBB830739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1036730"/>
              </p:ext>
            </p:extLst>
          </p:nvPr>
        </p:nvGraphicFramePr>
        <p:xfrm>
          <a:off x="447235" y="3571330"/>
          <a:ext cx="8367958" cy="26056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077074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C41BF1-EBB6-41EA-B283-1C33901A7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56921"/>
            <a:ext cx="7886700" cy="491085"/>
          </a:xfrm>
        </p:spPr>
        <p:txBody>
          <a:bodyPr/>
          <a:lstStyle/>
          <a:p>
            <a:r>
              <a:rPr lang="es-CL" sz="4000" b="1" dirty="0">
                <a:latin typeface="+mj-lt"/>
              </a:rPr>
              <a:t>4. Saneamiento Brasil y Chile 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725BD8-0AB4-44B5-A200-49DD76F0E8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4050263"/>
            <a:ext cx="7886700" cy="2281238"/>
          </a:xfrm>
        </p:spPr>
        <p:txBody>
          <a:bodyPr>
            <a:normAutofit/>
          </a:bodyPr>
          <a:lstStyle/>
          <a:p>
            <a:r>
              <a:rPr lang="en-US" dirty="0">
                <a:latin typeface="+mj-lt"/>
              </a:rPr>
              <a:t>ODS 6.2.1: </a:t>
            </a:r>
            <a:r>
              <a:rPr lang="es-ES" dirty="0">
                <a:latin typeface="+mj-lt"/>
              </a:rPr>
              <a:t>Proporción de la población que utiliza servicios de saneamiento </a:t>
            </a:r>
            <a:r>
              <a:rPr lang="es-ES" b="1" u="sng" dirty="0">
                <a:latin typeface="+mj-lt"/>
              </a:rPr>
              <a:t>gestionados de manera segura</a:t>
            </a:r>
            <a:endParaRPr lang="en-US" dirty="0">
              <a:latin typeface="+mj-lt"/>
            </a:endParaRPr>
          </a:p>
          <a:p>
            <a:pPr lvl="1"/>
            <a:r>
              <a:rPr lang="es-CL" dirty="0">
                <a:latin typeface="+mj-lt"/>
              </a:rPr>
              <a:t>TOTAL NACIONAL:</a:t>
            </a:r>
          </a:p>
          <a:p>
            <a:pPr lvl="2"/>
            <a:r>
              <a:rPr lang="es-CL" dirty="0">
                <a:latin typeface="+mj-lt"/>
              </a:rPr>
              <a:t>Brasil </a:t>
            </a:r>
            <a:r>
              <a:rPr lang="es-CL" b="1" dirty="0">
                <a:latin typeface="+mj-lt"/>
              </a:rPr>
              <a:t>38,6%</a:t>
            </a:r>
            <a:r>
              <a:rPr lang="es-CL" dirty="0">
                <a:latin typeface="+mj-lt"/>
              </a:rPr>
              <a:t> (28 millones de personas sin servicios básicos)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320B8B-9016-4890-9930-1967BC4FF9B9}"/>
              </a:ext>
            </a:extLst>
          </p:cNvPr>
          <p:cNvSpPr txBox="1"/>
          <p:nvPr/>
        </p:nvSpPr>
        <p:spPr>
          <a:xfrm>
            <a:off x="209550" y="2361827"/>
            <a:ext cx="8724900" cy="1323439"/>
          </a:xfrm>
          <a:prstGeom prst="rect">
            <a:avLst/>
          </a:prstGeom>
          <a:solidFill>
            <a:srgbClr val="27BDE2"/>
          </a:solidFill>
          <a:ln>
            <a:solidFill>
              <a:srgbClr val="27BDE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2000" dirty="0">
                <a:solidFill>
                  <a:schemeClr val="bg1"/>
                </a:solidFill>
              </a:rPr>
              <a:t>De aquí a 2030, lograr el </a:t>
            </a:r>
            <a:r>
              <a:rPr lang="es-ES" sz="2000" b="1" u="sng" dirty="0">
                <a:solidFill>
                  <a:schemeClr val="bg1"/>
                </a:solidFill>
              </a:rPr>
              <a:t>acceso a servicios de saneamiento </a:t>
            </a:r>
            <a:r>
              <a:rPr lang="es-ES" sz="2000" dirty="0">
                <a:solidFill>
                  <a:schemeClr val="bg1"/>
                </a:solidFill>
              </a:rPr>
              <a:t>e higiene adecuados y equitativos para todos y poner fin a la defecación al aire libre, prestando especial atención a las necesidades de las mujeres y las niñas y las personas en situaciones de vulnerabilidad </a:t>
            </a:r>
            <a:endParaRPr lang="es-CO" sz="2000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F809AE9-46AA-42D7-A7C8-69709D3371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8287" y="930505"/>
            <a:ext cx="5348288" cy="859895"/>
          </a:xfrm>
          <a:prstGeom prst="rect">
            <a:avLst/>
          </a:prstGeom>
        </p:spPr>
      </p:pic>
      <p:sp>
        <p:nvSpPr>
          <p:cNvPr id="6" name="Arrow: Down 5">
            <a:extLst>
              <a:ext uri="{FF2B5EF4-FFF2-40B4-BE49-F238E27FC236}">
                <a16:creationId xmlns:a16="http://schemas.microsoft.com/office/drawing/2014/main" id="{817F01EA-8279-4CF9-90DC-2F8D7061E04A}"/>
              </a:ext>
            </a:extLst>
          </p:cNvPr>
          <p:cNvSpPr/>
          <p:nvPr/>
        </p:nvSpPr>
        <p:spPr>
          <a:xfrm>
            <a:off x="3378993" y="1875905"/>
            <a:ext cx="1666875" cy="333375"/>
          </a:xfrm>
          <a:prstGeom prst="downArrow">
            <a:avLst/>
          </a:prstGeom>
          <a:noFill/>
          <a:ln w="28575">
            <a:solidFill>
              <a:srgbClr val="27BD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4853505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FB37F-966E-4C00-86F8-784CBA5DFDC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¡</a:t>
            </a:r>
            <a:r>
              <a:rPr lang="es-CO" dirty="0"/>
              <a:t>Muchas gracias por su atención!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48022E4-8918-428E-BBA1-7D16820BAEC3}"/>
              </a:ext>
            </a:extLst>
          </p:cNvPr>
          <p:cNvSpPr txBox="1"/>
          <p:nvPr/>
        </p:nvSpPr>
        <p:spPr>
          <a:xfrm>
            <a:off x="3320249" y="3981311"/>
            <a:ext cx="573150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Marina Gil Sevilla</a:t>
            </a:r>
            <a:endParaRPr lang="en-US" dirty="0"/>
          </a:p>
          <a:p>
            <a:r>
              <a:rPr lang="en-US" dirty="0"/>
              <a:t>División de </a:t>
            </a:r>
            <a:r>
              <a:rPr lang="en-US" dirty="0" err="1"/>
              <a:t>Recursos</a:t>
            </a:r>
            <a:r>
              <a:rPr lang="en-US" dirty="0"/>
              <a:t> Naturales / </a:t>
            </a:r>
            <a:r>
              <a:rPr lang="en-US" i="1" dirty="0"/>
              <a:t>Natural Resources Division</a:t>
            </a:r>
            <a:endParaRPr lang="en-US" dirty="0"/>
          </a:p>
          <a:p>
            <a:r>
              <a:rPr lang="en-US" dirty="0"/>
              <a:t>CEPAL/ ECLAC</a:t>
            </a:r>
            <a:br>
              <a:rPr lang="en-US" u="sng" dirty="0"/>
            </a:br>
            <a:r>
              <a:rPr lang="en-US" dirty="0"/>
              <a:t>(+562) 2210 2428</a:t>
            </a:r>
            <a:br>
              <a:rPr lang="en-US" u="sng" dirty="0"/>
            </a:br>
            <a:r>
              <a:rPr lang="en-US" u="sng" dirty="0">
                <a:hlinkClick r:id="rId2"/>
              </a:rPr>
              <a:t>marina.gil@cepal.org</a:t>
            </a:r>
            <a:endParaRPr lang="en-US" dirty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396189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344083-12B8-4590-8F1A-5C78CF53F8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76751"/>
            <a:ext cx="7886700" cy="471025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s-ES" sz="2400" b="1" u="sng" dirty="0">
                <a:latin typeface="+mn-lt"/>
              </a:rPr>
              <a:t>ÍNDICE</a:t>
            </a:r>
          </a:p>
          <a:p>
            <a:pPr marL="457200" indent="-457200">
              <a:lnSpc>
                <a:spcPct val="200000"/>
              </a:lnSpc>
              <a:buAutoNum type="arabicPeriod"/>
            </a:pPr>
            <a:r>
              <a:rPr lang="es-ES" dirty="0">
                <a:latin typeface="+mn-lt"/>
              </a:rPr>
              <a:t>Contexto</a:t>
            </a:r>
          </a:p>
          <a:p>
            <a:pPr marL="457200" indent="-457200">
              <a:lnSpc>
                <a:spcPct val="200000"/>
              </a:lnSpc>
              <a:buAutoNum type="arabicPeriod"/>
            </a:pPr>
            <a:r>
              <a:rPr lang="es-ES" dirty="0">
                <a:latin typeface="+mn-lt"/>
              </a:rPr>
              <a:t>Desafíos de los ODS en Agua potable y Saneamiento</a:t>
            </a:r>
          </a:p>
          <a:p>
            <a:pPr marL="457200" indent="-457200">
              <a:lnSpc>
                <a:spcPct val="200000"/>
              </a:lnSpc>
              <a:buAutoNum type="arabicPeriod"/>
            </a:pPr>
            <a:r>
              <a:rPr lang="es-ES" dirty="0">
                <a:latin typeface="+mn-lt"/>
              </a:rPr>
              <a:t>Situación de </a:t>
            </a:r>
            <a:r>
              <a:rPr lang="es-ES" u="sng" dirty="0">
                <a:latin typeface="+mn-lt"/>
              </a:rPr>
              <a:t>América Latina y el Caribe </a:t>
            </a:r>
            <a:r>
              <a:rPr lang="es-ES" dirty="0">
                <a:latin typeface="+mn-lt"/>
              </a:rPr>
              <a:t>en el ODS 6 </a:t>
            </a:r>
          </a:p>
          <a:p>
            <a:pPr marL="457200" indent="-457200">
              <a:lnSpc>
                <a:spcPct val="200000"/>
              </a:lnSpc>
              <a:buAutoNum type="arabicPeriod"/>
            </a:pPr>
            <a:r>
              <a:rPr lang="es-ES" dirty="0">
                <a:latin typeface="+mn-lt"/>
              </a:rPr>
              <a:t>Situación de </a:t>
            </a:r>
            <a:r>
              <a:rPr lang="es-ES" u="sng" dirty="0">
                <a:latin typeface="+mn-lt"/>
              </a:rPr>
              <a:t>Brasil y Chile </a:t>
            </a:r>
            <a:r>
              <a:rPr lang="es-ES" dirty="0">
                <a:latin typeface="+mn-lt"/>
              </a:rPr>
              <a:t>en el ODS 6</a:t>
            </a:r>
          </a:p>
          <a:p>
            <a:pPr marL="457200" indent="-457200">
              <a:buAutoNum type="arabicPeriod"/>
            </a:pPr>
            <a:endParaRPr lang="es-ES" sz="2100" b="1" u="sng" dirty="0">
              <a:latin typeface="+mn-lt"/>
            </a:endParaRPr>
          </a:p>
          <a:p>
            <a:pPr marL="457200" indent="-457200">
              <a:buAutoNum type="arabicPeriod"/>
            </a:pPr>
            <a:endParaRPr lang="es-ES" sz="2400" b="1" u="sng" dirty="0">
              <a:latin typeface="+mn-lt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329804D-1D0B-42AE-A32A-A350B4074A24}"/>
              </a:ext>
            </a:extLst>
          </p:cNvPr>
          <p:cNvSpPr txBox="1">
            <a:spLocks/>
          </p:cNvSpPr>
          <p:nvPr/>
        </p:nvSpPr>
        <p:spPr>
          <a:xfrm>
            <a:off x="371474" y="91772"/>
            <a:ext cx="8492109" cy="73385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800" b="1" dirty="0"/>
              <a:t>Estado de avance de los indicadores ODS de agua: situación de América Latina y el Caribe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35077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344083-12B8-4590-8F1A-5C78CF53F8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76751"/>
            <a:ext cx="7886700" cy="4710254"/>
          </a:xfrm>
        </p:spPr>
        <p:txBody>
          <a:bodyPr>
            <a:normAutofit fontScale="77500" lnSpcReduction="20000"/>
          </a:bodyPr>
          <a:lstStyle/>
          <a:p>
            <a:r>
              <a:rPr lang="es-ES" sz="2400" b="1" u="sng" dirty="0">
                <a:latin typeface="+mn-lt"/>
              </a:rPr>
              <a:t>Abundancia relativa de agua:</a:t>
            </a:r>
          </a:p>
          <a:p>
            <a:pPr marL="685800" lvl="2">
              <a:lnSpc>
                <a:spcPct val="100000"/>
              </a:lnSpc>
              <a:spcBef>
                <a:spcPts val="1000"/>
              </a:spcBef>
            </a:pPr>
            <a:r>
              <a:rPr lang="es-ES" sz="2100" dirty="0">
                <a:latin typeface="+mn-lt"/>
              </a:rPr>
              <a:t>Precipitación media anual de 1.600 milímetros y una escorrentía media de 400 mil metros cúbicos por segundo</a:t>
            </a:r>
          </a:p>
          <a:p>
            <a:pPr marL="685800" lvl="2">
              <a:lnSpc>
                <a:spcPct val="100000"/>
              </a:lnSpc>
              <a:spcBef>
                <a:spcPts val="1000"/>
              </a:spcBef>
            </a:pPr>
            <a:r>
              <a:rPr lang="es-ES" sz="2100" dirty="0">
                <a:latin typeface="+mn-lt"/>
              </a:rPr>
              <a:t>Concentra casi un tercio de los recursos hídricos mundiales </a:t>
            </a:r>
          </a:p>
          <a:p>
            <a:pPr marL="685800" lvl="2">
              <a:lnSpc>
                <a:spcPct val="100000"/>
              </a:lnSpc>
              <a:spcBef>
                <a:spcPts val="1000"/>
              </a:spcBef>
            </a:pPr>
            <a:r>
              <a:rPr lang="es-419" sz="2100" dirty="0">
                <a:latin typeface="+mn-lt"/>
              </a:rPr>
              <a:t>Un tercio del caudal superficial proviene de cuencas transfronterizas</a:t>
            </a:r>
            <a:endParaRPr lang="es-ES" sz="2100" dirty="0">
              <a:latin typeface="+mn-lt"/>
            </a:endParaRPr>
          </a:p>
          <a:p>
            <a:pPr marL="228600" lvl="1">
              <a:lnSpc>
                <a:spcPct val="100000"/>
              </a:lnSpc>
              <a:spcBef>
                <a:spcPts val="1000"/>
              </a:spcBef>
            </a:pPr>
            <a:r>
              <a:rPr lang="es-ES" b="1" u="sng" dirty="0">
                <a:latin typeface="+mn-lt"/>
              </a:rPr>
              <a:t>Heterogeneidad</a:t>
            </a:r>
            <a:r>
              <a:rPr lang="es-ES" u="sng" dirty="0">
                <a:latin typeface="+mn-lt"/>
              </a:rPr>
              <a:t> </a:t>
            </a:r>
          </a:p>
          <a:p>
            <a:pPr marL="685800" lvl="2">
              <a:lnSpc>
                <a:spcPct val="100000"/>
              </a:lnSpc>
              <a:spcBef>
                <a:spcPts val="1000"/>
              </a:spcBef>
            </a:pPr>
            <a:r>
              <a:rPr lang="es-ES" sz="2100" dirty="0">
                <a:latin typeface="+mn-lt"/>
              </a:rPr>
              <a:t>Zonas sumamente áridas</a:t>
            </a:r>
          </a:p>
          <a:p>
            <a:pPr marL="685800" lvl="2">
              <a:lnSpc>
                <a:spcPct val="100000"/>
              </a:lnSpc>
              <a:spcBef>
                <a:spcPts val="1000"/>
              </a:spcBef>
            </a:pPr>
            <a:r>
              <a:rPr lang="es-ES" sz="2100" dirty="0">
                <a:latin typeface="+mn-lt"/>
              </a:rPr>
              <a:t>Entre y al interior de países: Chile al norte escasez y zona centro-sur abundancia pero elevada demanda / conflictos en la gestión</a:t>
            </a:r>
          </a:p>
          <a:p>
            <a:pPr marL="685800" lvl="2">
              <a:lnSpc>
                <a:spcPct val="100000"/>
              </a:lnSpc>
              <a:spcBef>
                <a:spcPts val="1000"/>
              </a:spcBef>
            </a:pPr>
            <a:r>
              <a:rPr lang="es-ES" sz="2100" dirty="0">
                <a:latin typeface="+mn-lt"/>
              </a:rPr>
              <a:t>En la distribución</a:t>
            </a:r>
          </a:p>
          <a:p>
            <a:pPr marL="228600" lvl="1">
              <a:lnSpc>
                <a:spcPct val="100000"/>
              </a:lnSpc>
              <a:spcBef>
                <a:spcPts val="1000"/>
              </a:spcBef>
            </a:pPr>
            <a:r>
              <a:rPr lang="es-ES" b="1" u="sng" dirty="0">
                <a:latin typeface="+mn-lt"/>
              </a:rPr>
              <a:t>Aumento en la demanda</a:t>
            </a:r>
            <a:r>
              <a:rPr lang="es-ES" dirty="0">
                <a:latin typeface="+mn-lt"/>
              </a:rPr>
              <a:t>:</a:t>
            </a:r>
          </a:p>
          <a:p>
            <a:pPr marL="685800" lvl="2">
              <a:lnSpc>
                <a:spcPct val="100000"/>
              </a:lnSpc>
              <a:spcBef>
                <a:spcPts val="1000"/>
              </a:spcBef>
            </a:pPr>
            <a:r>
              <a:rPr lang="es-ES" sz="2100" dirty="0">
                <a:latin typeface="+mn-lt"/>
              </a:rPr>
              <a:t>Actividad económica y población se concentran en zonas carentes de agua</a:t>
            </a:r>
          </a:p>
          <a:p>
            <a:pPr marL="685800" lvl="2">
              <a:lnSpc>
                <a:spcPct val="100000"/>
              </a:lnSpc>
              <a:spcBef>
                <a:spcPts val="1000"/>
              </a:spcBef>
            </a:pPr>
            <a:r>
              <a:rPr lang="es-ES" sz="2100" dirty="0">
                <a:latin typeface="+mn-lt"/>
              </a:rPr>
              <a:t>640 millones de personas en ALC</a:t>
            </a:r>
          </a:p>
          <a:p>
            <a:pPr marL="685800" lvl="2">
              <a:lnSpc>
                <a:spcPct val="100000"/>
              </a:lnSpc>
              <a:spcBef>
                <a:spcPts val="1000"/>
              </a:spcBef>
            </a:pPr>
            <a:r>
              <a:rPr lang="es-ES" sz="2100" dirty="0">
                <a:latin typeface="+mn-lt"/>
              </a:rPr>
              <a:t>80% de la población vive en ciudades</a:t>
            </a:r>
          </a:p>
          <a:p>
            <a:pPr marL="685800" lvl="2">
              <a:lnSpc>
                <a:spcPct val="100000"/>
              </a:lnSpc>
              <a:spcBef>
                <a:spcPts val="1000"/>
              </a:spcBef>
            </a:pPr>
            <a:r>
              <a:rPr lang="es-419" sz="2100" dirty="0">
                <a:latin typeface="+mn-lt"/>
              </a:rPr>
              <a:t>Dependencia de generación eléctrica en muchos países de la hidroelectricidad</a:t>
            </a:r>
            <a:endParaRPr lang="es-ES" sz="2100" dirty="0">
              <a:latin typeface="+mn-lt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329804D-1D0B-42AE-A32A-A350B4074A24}"/>
              </a:ext>
            </a:extLst>
          </p:cNvPr>
          <p:cNvSpPr txBox="1">
            <a:spLocks/>
          </p:cNvSpPr>
          <p:nvPr/>
        </p:nvSpPr>
        <p:spPr>
          <a:xfrm>
            <a:off x="371474" y="91772"/>
            <a:ext cx="8492109" cy="73385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/>
              <a:t>1. Contexto: el agua en América Latina y el Caribe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650627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row: Right 3">
            <a:extLst>
              <a:ext uri="{FF2B5EF4-FFF2-40B4-BE49-F238E27FC236}">
                <a16:creationId xmlns:a16="http://schemas.microsoft.com/office/drawing/2014/main" id="{5DDDDCD9-234F-4B0E-85FA-BB542BB93836}"/>
              </a:ext>
            </a:extLst>
          </p:cNvPr>
          <p:cNvSpPr/>
          <p:nvPr/>
        </p:nvSpPr>
        <p:spPr>
          <a:xfrm>
            <a:off x="3094079" y="1416295"/>
            <a:ext cx="2055223" cy="322217"/>
          </a:xfrm>
          <a:prstGeom prst="rightArrow">
            <a:avLst/>
          </a:prstGeom>
          <a:noFill/>
          <a:ln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O" sz="1400" dirty="0">
              <a:solidFill>
                <a:schemeClr val="tx1"/>
              </a:solidFill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03E9A47-6E55-431D-B01D-F69D34AED808}"/>
              </a:ext>
            </a:extLst>
          </p:cNvPr>
          <p:cNvSpPr/>
          <p:nvPr/>
        </p:nvSpPr>
        <p:spPr>
          <a:xfrm>
            <a:off x="726097" y="1113667"/>
            <a:ext cx="2288650" cy="612299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>
                <a:solidFill>
                  <a:schemeClr val="tx1"/>
                </a:solidFill>
              </a:rPr>
              <a:t>OBJETIVOS DE DESARROLLO DEL MILENIO</a:t>
            </a:r>
          </a:p>
          <a:p>
            <a:pPr algn="ctr"/>
            <a:r>
              <a:rPr lang="es-CO" sz="1400" dirty="0">
                <a:solidFill>
                  <a:schemeClr val="tx1"/>
                </a:solidFill>
              </a:rPr>
              <a:t>2000-2015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6A8B357-F0C1-4F96-97C6-D451D4382E37}"/>
              </a:ext>
            </a:extLst>
          </p:cNvPr>
          <p:cNvSpPr/>
          <p:nvPr/>
        </p:nvSpPr>
        <p:spPr>
          <a:xfrm>
            <a:off x="5249338" y="1051524"/>
            <a:ext cx="2288650" cy="674442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CO" sz="1400" dirty="0">
                <a:solidFill>
                  <a:schemeClr val="tx1"/>
                </a:solidFill>
              </a:rPr>
              <a:t>OBJETIVOS DE DESARROLLO SOSTENIBLE</a:t>
            </a:r>
          </a:p>
          <a:p>
            <a:pPr algn="ctr"/>
            <a:r>
              <a:rPr lang="es-CO" sz="1400" dirty="0">
                <a:solidFill>
                  <a:schemeClr val="tx1"/>
                </a:solidFill>
              </a:rPr>
              <a:t>2015 -2030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CD3730E-F9D1-4226-B707-067D63D0ED2A}"/>
              </a:ext>
            </a:extLst>
          </p:cNvPr>
          <p:cNvGrpSpPr/>
          <p:nvPr/>
        </p:nvGrpSpPr>
        <p:grpSpPr>
          <a:xfrm>
            <a:off x="152400" y="1849162"/>
            <a:ext cx="3790956" cy="2398861"/>
            <a:chOff x="0" y="3031758"/>
            <a:chExt cx="3790956" cy="2398861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AF47FCB-30A8-4AC3-8214-A02E76689E8E}"/>
                </a:ext>
              </a:extLst>
            </p:cNvPr>
            <p:cNvSpPr txBox="1"/>
            <p:nvPr/>
          </p:nvSpPr>
          <p:spPr>
            <a:xfrm>
              <a:off x="326093" y="3031758"/>
              <a:ext cx="3464863" cy="2398861"/>
            </a:xfrm>
            <a:prstGeom prst="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400"/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algn="l"/>
              <a:endParaRPr lang="es-CO" dirty="0">
                <a:solidFill>
                  <a:schemeClr val="tx1"/>
                </a:solidFill>
              </a:endParaRPr>
            </a:p>
            <a:p>
              <a:pPr algn="l"/>
              <a:endParaRPr lang="es-CO" dirty="0">
                <a:solidFill>
                  <a:schemeClr val="tx1"/>
                </a:solidFill>
              </a:endParaRPr>
            </a:p>
            <a:p>
              <a:pPr algn="l"/>
              <a:endParaRPr lang="es-CO" dirty="0">
                <a:solidFill>
                  <a:schemeClr val="tx1"/>
                </a:solidFill>
              </a:endParaRPr>
            </a:p>
            <a:p>
              <a:pPr algn="l"/>
              <a:endParaRPr lang="es-CO" dirty="0">
                <a:solidFill>
                  <a:schemeClr val="tx1"/>
                </a:solidFill>
              </a:endParaRPr>
            </a:p>
            <a:p>
              <a:pPr algn="l"/>
              <a:r>
                <a:rPr lang="es-CO" dirty="0">
                  <a:solidFill>
                    <a:schemeClr val="tx1"/>
                  </a:solidFill>
                </a:rPr>
                <a:t>2 indicadores:</a:t>
              </a:r>
            </a:p>
            <a:p>
              <a:pPr marL="285750" indent="-285750" algn="l">
                <a:buFontTx/>
                <a:buChar char="-"/>
              </a:pPr>
              <a:r>
                <a:rPr lang="es-ES" dirty="0">
                  <a:solidFill>
                    <a:schemeClr val="tx1"/>
                  </a:solidFill>
                </a:rPr>
                <a:t>7.8 Proporción de la población que utiliza fuentes mejoradas de abastecimiento de agua potable</a:t>
              </a:r>
            </a:p>
            <a:p>
              <a:pPr marL="285750" indent="-285750" algn="l">
                <a:buFontTx/>
                <a:buChar char="-"/>
              </a:pPr>
              <a:r>
                <a:rPr lang="es-ES" dirty="0">
                  <a:solidFill>
                    <a:schemeClr val="tx1"/>
                  </a:solidFill>
                </a:rPr>
                <a:t>7.9 Proporción de la población que utiliza servicios de saneamiento mejorados </a:t>
              </a:r>
              <a:endParaRPr lang="es-CO" dirty="0">
                <a:solidFill>
                  <a:schemeClr val="tx1"/>
                </a:solidFill>
              </a:endParaRPr>
            </a:p>
          </p:txBody>
        </p:sp>
        <p:pic>
          <p:nvPicPr>
            <p:cNvPr id="1034" name="Picture 10" descr="Resultado de imagen para odm 7">
              <a:extLst>
                <a:ext uri="{FF2B5EF4-FFF2-40B4-BE49-F238E27FC236}">
                  <a16:creationId xmlns:a16="http://schemas.microsoft.com/office/drawing/2014/main" id="{9F798EAA-DD0F-4484-A067-036714B478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093902"/>
              <a:ext cx="1699751" cy="8498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0CD8135-460F-4DE0-95E3-5FDD67DE22B2}"/>
              </a:ext>
            </a:extLst>
          </p:cNvPr>
          <p:cNvGrpSpPr/>
          <p:nvPr/>
        </p:nvGrpSpPr>
        <p:grpSpPr>
          <a:xfrm>
            <a:off x="4572000" y="1855406"/>
            <a:ext cx="4219302" cy="2706916"/>
            <a:chOff x="4419600" y="3001426"/>
            <a:chExt cx="4219302" cy="2706916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0ED679D-4923-4A8B-8DA5-FB66D1A49C9F}"/>
                </a:ext>
              </a:extLst>
            </p:cNvPr>
            <p:cNvSpPr txBox="1"/>
            <p:nvPr/>
          </p:nvSpPr>
          <p:spPr>
            <a:xfrm>
              <a:off x="4474346" y="3001426"/>
              <a:ext cx="4164556" cy="2706916"/>
            </a:xfrm>
            <a:prstGeom prst="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400"/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lang="es-ES" dirty="0">
                <a:solidFill>
                  <a:schemeClr val="tx1"/>
                </a:solidFill>
              </a:endParaRPr>
            </a:p>
            <a:p>
              <a:endParaRPr lang="es-ES" dirty="0">
                <a:solidFill>
                  <a:schemeClr val="tx1"/>
                </a:solidFill>
              </a:endParaRPr>
            </a:p>
            <a:p>
              <a:endParaRPr lang="es-ES" dirty="0">
                <a:solidFill>
                  <a:schemeClr val="tx1"/>
                </a:solidFill>
              </a:endParaRPr>
            </a:p>
            <a:p>
              <a:endParaRPr lang="es-ES" dirty="0">
                <a:solidFill>
                  <a:schemeClr val="tx1"/>
                </a:solidFill>
              </a:endParaRPr>
            </a:p>
            <a:p>
              <a:endParaRPr lang="es-ES" dirty="0">
                <a:solidFill>
                  <a:schemeClr val="tx1"/>
                </a:solidFill>
              </a:endParaRPr>
            </a:p>
            <a:p>
              <a:endParaRPr lang="es-ES" dirty="0">
                <a:solidFill>
                  <a:schemeClr val="tx1"/>
                </a:solidFill>
              </a:endParaRPr>
            </a:p>
            <a:p>
              <a:endParaRPr lang="es-ES" dirty="0">
                <a:solidFill>
                  <a:schemeClr val="tx1"/>
                </a:solidFill>
              </a:endParaRPr>
            </a:p>
            <a:p>
              <a:endParaRPr lang="es-ES" dirty="0">
                <a:solidFill>
                  <a:schemeClr val="tx1"/>
                </a:solidFill>
              </a:endParaRPr>
            </a:p>
            <a:p>
              <a:endParaRPr lang="es-ES" dirty="0">
                <a:solidFill>
                  <a:schemeClr val="tx1"/>
                </a:solidFill>
              </a:endParaRPr>
            </a:p>
            <a:p>
              <a:endParaRPr lang="es-ES" dirty="0">
                <a:solidFill>
                  <a:schemeClr val="tx1"/>
                </a:solidFill>
              </a:endParaRPr>
            </a:p>
            <a:p>
              <a:endParaRPr lang="es-ES" dirty="0">
                <a:solidFill>
                  <a:schemeClr val="tx1"/>
                </a:solidFill>
              </a:endParaRPr>
            </a:p>
            <a:p>
              <a:endParaRPr lang="es-ES" dirty="0">
                <a:solidFill>
                  <a:schemeClr val="tx1"/>
                </a:solidFill>
              </a:endParaRPr>
            </a:p>
            <a:p>
              <a:r>
                <a:rPr lang="es-ES" sz="1600" b="1" dirty="0">
                  <a:solidFill>
                    <a:schemeClr val="tx1"/>
                  </a:solidFill>
                </a:rPr>
                <a:t>Más de 10 indicadores</a:t>
              </a:r>
              <a:r>
                <a:rPr lang="es-ES" dirty="0">
                  <a:solidFill>
                    <a:schemeClr val="tx1"/>
                  </a:solidFill>
                </a:rPr>
                <a:t> relacionados con el agua : </a:t>
              </a:r>
            </a:p>
            <a:p>
              <a:r>
                <a:rPr lang="es-ES" dirty="0">
                  <a:solidFill>
                    <a:schemeClr val="tx1"/>
                  </a:solidFill>
                </a:rPr>
                <a:t>3.9.2, </a:t>
              </a:r>
              <a:r>
                <a:rPr lang="en-US" dirty="0">
                  <a:solidFill>
                    <a:schemeClr val="tx1"/>
                  </a:solidFill>
                </a:rPr>
                <a:t>4.a.1, </a:t>
              </a:r>
              <a:r>
                <a:rPr lang="es-CL" dirty="0">
                  <a:solidFill>
                    <a:schemeClr val="tx1"/>
                  </a:solidFill>
                </a:rPr>
                <a:t>6.1.1, 6.2.1, 6.3.1, 6.3.2, 6.4.1, 6.4.2, 6.5.1, 6.5.2, 6.6.1, 15.1.2</a:t>
              </a:r>
            </a:p>
            <a:p>
              <a:endParaRPr lang="es-CL" dirty="0">
                <a:solidFill>
                  <a:schemeClr val="tx1"/>
                </a:solidFill>
              </a:endParaRPr>
            </a:p>
            <a:p>
              <a:endParaRPr lang="en-US" dirty="0">
                <a:solidFill>
                  <a:schemeClr val="tx1"/>
                </a:solidFill>
              </a:endParaRPr>
            </a:p>
            <a:p>
              <a:endParaRPr lang="es-CO" dirty="0">
                <a:solidFill>
                  <a:schemeClr val="tx1"/>
                </a:solidFill>
              </a:endParaRPr>
            </a:p>
          </p:txBody>
        </p:sp>
        <p:sp>
          <p:nvSpPr>
            <p:cNvPr id="10" name="AutoShape 8" descr="Resultado de imagen para odm 7">
              <a:extLst>
                <a:ext uri="{FF2B5EF4-FFF2-40B4-BE49-F238E27FC236}">
                  <a16:creationId xmlns:a16="http://schemas.microsoft.com/office/drawing/2014/main" id="{43514FE8-4DBC-4936-98E6-3B31AC9E84A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419600" y="3276600"/>
              <a:ext cx="304800" cy="304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pic>
          <p:nvPicPr>
            <p:cNvPr id="1036" name="Picture 12" descr="Resultado de imagen para ods 3">
              <a:extLst>
                <a:ext uri="{FF2B5EF4-FFF2-40B4-BE49-F238E27FC236}">
                  <a16:creationId xmlns:a16="http://schemas.microsoft.com/office/drawing/2014/main" id="{9A7A0F77-ABB9-405E-B4D3-1D89C26AC8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6290" y="3150463"/>
              <a:ext cx="736754" cy="7367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8" name="Picture 14" descr="Resultado de imagen para ods 4">
              <a:extLst>
                <a:ext uri="{FF2B5EF4-FFF2-40B4-BE49-F238E27FC236}">
                  <a16:creationId xmlns:a16="http://schemas.microsoft.com/office/drawing/2014/main" id="{A9DED3CF-45A2-4E3D-9273-D0C8D2D9F1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1719" y="3150462"/>
              <a:ext cx="736755" cy="7367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0" name="Picture 16" descr="Resultado de imagen para ods 6">
              <a:extLst>
                <a:ext uri="{FF2B5EF4-FFF2-40B4-BE49-F238E27FC236}">
                  <a16:creationId xmlns:a16="http://schemas.microsoft.com/office/drawing/2014/main" id="{D2CF837F-8815-43C9-ACB0-A423C754C9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59168" y="3171547"/>
              <a:ext cx="736754" cy="7367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2" name="Picture 18" descr="Resultado de imagen para ods 11">
              <a:extLst>
                <a:ext uri="{FF2B5EF4-FFF2-40B4-BE49-F238E27FC236}">
                  <a16:creationId xmlns:a16="http://schemas.microsoft.com/office/drawing/2014/main" id="{EAB13242-56F6-4F5D-BC8A-00F52DC157C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92" y="3171546"/>
              <a:ext cx="736754" cy="7367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4" name="Picture 20" descr="Resultado de imagen para ods 12">
              <a:extLst>
                <a:ext uri="{FF2B5EF4-FFF2-40B4-BE49-F238E27FC236}">
                  <a16:creationId xmlns:a16="http://schemas.microsoft.com/office/drawing/2014/main" id="{971F881F-80AB-4DDD-A3C3-EADCE8706A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8567" y="3963770"/>
              <a:ext cx="736754" cy="7367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6" name="Picture 22" descr="Resultado de imagen para ods 15">
              <a:extLst>
                <a:ext uri="{FF2B5EF4-FFF2-40B4-BE49-F238E27FC236}">
                  <a16:creationId xmlns:a16="http://schemas.microsoft.com/office/drawing/2014/main" id="{0291CCD9-2ED5-4D36-89FE-458ABE80F7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56239" y="3971385"/>
              <a:ext cx="736755" cy="7367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8" name="Picture 24" descr="Resultado de imagen para ods 14">
              <a:extLst>
                <a:ext uri="{FF2B5EF4-FFF2-40B4-BE49-F238E27FC236}">
                  <a16:creationId xmlns:a16="http://schemas.microsoft.com/office/drawing/2014/main" id="{D3ED5444-7C4B-4708-9930-53DF5DE1D3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52991" y="3971384"/>
              <a:ext cx="736755" cy="7367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9F0D3B6B-E5D3-4051-B231-44E41DE90391}"/>
              </a:ext>
            </a:extLst>
          </p:cNvPr>
          <p:cNvSpPr txBox="1"/>
          <p:nvPr/>
        </p:nvSpPr>
        <p:spPr>
          <a:xfrm>
            <a:off x="628650" y="4787626"/>
            <a:ext cx="7223760" cy="1887794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latin typeface="Segoe UI Light" panose="020B0502040204020203" pitchFamily="34" charset="0"/>
              </a:defRPr>
            </a:lvl1pPr>
            <a:lvl2pPr marL="685800" lvl="1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latin typeface="Segoe UI Light" panose="020B0502040204020203" pitchFamily="34" charset="0"/>
              </a:defRPr>
            </a:lvl2pPr>
            <a:lvl3pPr marL="685800" lvl="2" indent="-228600" defTabSz="9144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latin typeface="Segoe UI Light" panose="020B0502040204020203" pitchFamily="34" charset="0"/>
              </a:defRPr>
            </a:lvl3pPr>
            <a:lvl4pPr marL="1600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Segoe UI Light" panose="020B0502040204020203" pitchFamily="34" charset="0"/>
              </a:defRPr>
            </a:lvl4pPr>
            <a:lvl5pPr marL="20574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Segoe UI Light" panose="020B0502040204020203" pitchFamily="34" charset="0"/>
              </a:defRPr>
            </a:lvl5pPr>
            <a:lvl6pPr marL="25146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s-CO" sz="2900" dirty="0">
                <a:latin typeface="+mn-lt"/>
              </a:rPr>
              <a:t>En la Agenda 2030: El agua se considera desde un punto de vista integral</a:t>
            </a:r>
          </a:p>
          <a:p>
            <a:pPr lvl="1"/>
            <a:r>
              <a:rPr lang="es-CO" sz="2500" dirty="0">
                <a:latin typeface="+mn-lt"/>
              </a:rPr>
              <a:t>Efectos en la salud</a:t>
            </a:r>
          </a:p>
          <a:p>
            <a:pPr lvl="1"/>
            <a:r>
              <a:rPr lang="es-CO" sz="2500" dirty="0">
                <a:latin typeface="+mn-lt"/>
              </a:rPr>
              <a:t>Contaminación</a:t>
            </a:r>
          </a:p>
          <a:p>
            <a:pPr lvl="1"/>
            <a:r>
              <a:rPr lang="es-CO" sz="2500" dirty="0">
                <a:latin typeface="+mn-lt"/>
              </a:rPr>
              <a:t>Abastecimiento seguro</a:t>
            </a:r>
          </a:p>
          <a:p>
            <a:pPr lvl="1"/>
            <a:r>
              <a:rPr lang="es-CO" sz="2500" dirty="0">
                <a:latin typeface="+mn-lt"/>
              </a:rPr>
              <a:t>Gestión integrada de cuencas</a:t>
            </a:r>
          </a:p>
          <a:p>
            <a:pPr lvl="1"/>
            <a:r>
              <a:rPr lang="es-CO" sz="2500" dirty="0">
                <a:latin typeface="+mn-lt"/>
              </a:rPr>
              <a:t>Ecosistemas</a:t>
            </a:r>
          </a:p>
          <a:p>
            <a:pPr lvl="1"/>
            <a:r>
              <a:rPr lang="es-CO" sz="2500" dirty="0">
                <a:latin typeface="+mn-lt"/>
              </a:rPr>
              <a:t>Otros</a:t>
            </a:r>
          </a:p>
          <a:p>
            <a:endParaRPr lang="es-CO" dirty="0">
              <a:latin typeface="+mn-lt"/>
            </a:endParaRP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256BA1E1-C7B4-4A70-AA0A-60AA0E8466FC}"/>
              </a:ext>
            </a:extLst>
          </p:cNvPr>
          <p:cNvSpPr txBox="1">
            <a:spLocks/>
          </p:cNvSpPr>
          <p:nvPr/>
        </p:nvSpPr>
        <p:spPr>
          <a:xfrm>
            <a:off x="371475" y="91772"/>
            <a:ext cx="8426296" cy="73385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/>
              <a:t>2. Desafíos de los ODM a los ODS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5981313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3">
            <a:extLst>
              <a:ext uri="{FF2B5EF4-FFF2-40B4-BE49-F238E27FC236}">
                <a16:creationId xmlns:a16="http://schemas.microsoft.com/office/drawing/2014/main" id="{F69EFA1B-9A43-412F-B0DD-84C14899CB9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2114662"/>
              </p:ext>
            </p:extLst>
          </p:nvPr>
        </p:nvGraphicFramePr>
        <p:xfrm>
          <a:off x="-251094" y="148046"/>
          <a:ext cx="8723075" cy="6385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Resultado de imagen para ods6">
            <a:extLst>
              <a:ext uri="{FF2B5EF4-FFF2-40B4-BE49-F238E27FC236}">
                <a16:creationId xmlns:a16="http://schemas.microsoft.com/office/drawing/2014/main" id="{606630C8-9E3B-4161-A9FE-F058A2629D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54" y="2915875"/>
            <a:ext cx="849902" cy="849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1D3461F-D432-4E85-A195-A71A4C9C529C}"/>
              </a:ext>
            </a:extLst>
          </p:cNvPr>
          <p:cNvSpPr/>
          <p:nvPr/>
        </p:nvSpPr>
        <p:spPr>
          <a:xfrm>
            <a:off x="0" y="6165669"/>
            <a:ext cx="775063" cy="692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87ED63B-420F-429C-B415-0C27ADC581A8}"/>
              </a:ext>
            </a:extLst>
          </p:cNvPr>
          <p:cNvGrpSpPr/>
          <p:nvPr/>
        </p:nvGrpSpPr>
        <p:grpSpPr>
          <a:xfrm>
            <a:off x="1180011" y="2575424"/>
            <a:ext cx="7737566" cy="3895045"/>
            <a:chOff x="1180011" y="2575424"/>
            <a:chExt cx="7737566" cy="3895045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184A1734-9532-4FD6-B060-0E2383BB72BB}"/>
                </a:ext>
              </a:extLst>
            </p:cNvPr>
            <p:cNvSpPr/>
            <p:nvPr/>
          </p:nvSpPr>
          <p:spPr>
            <a:xfrm>
              <a:off x="1180011" y="2575424"/>
              <a:ext cx="7737566" cy="3895045"/>
            </a:xfrm>
            <a:prstGeom prst="round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1672474-02A1-4E92-8375-7D10C4F24AAC}"/>
                </a:ext>
              </a:extLst>
            </p:cNvPr>
            <p:cNvSpPr txBox="1"/>
            <p:nvPr/>
          </p:nvSpPr>
          <p:spPr>
            <a:xfrm rot="5400000">
              <a:off x="7755917" y="4221328"/>
              <a:ext cx="19539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dirty="0">
                  <a:solidFill>
                    <a:srgbClr val="00B050"/>
                  </a:solidFill>
                </a:rPr>
                <a:t>MEDIO AMBIENTE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39B385A-0738-4D18-8F2A-7861F6CC4E5B}"/>
              </a:ext>
            </a:extLst>
          </p:cNvPr>
          <p:cNvGrpSpPr/>
          <p:nvPr/>
        </p:nvGrpSpPr>
        <p:grpSpPr>
          <a:xfrm>
            <a:off x="1180011" y="879566"/>
            <a:ext cx="7737566" cy="1695858"/>
            <a:chOff x="1180011" y="879566"/>
            <a:chExt cx="7737566" cy="1695858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F2B25024-4CA8-40CF-94ED-36EB6F231B92}"/>
                </a:ext>
              </a:extLst>
            </p:cNvPr>
            <p:cNvSpPr/>
            <p:nvPr/>
          </p:nvSpPr>
          <p:spPr>
            <a:xfrm>
              <a:off x="1180011" y="879566"/>
              <a:ext cx="7737566" cy="1695858"/>
            </a:xfrm>
            <a:prstGeom prst="roundRect">
              <a:avLst/>
            </a:prstGeom>
            <a:noFill/>
            <a:ln w="28575">
              <a:solidFill>
                <a:srgbClr val="15496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82C4178-D997-491E-98D9-860C8D2C911F}"/>
                </a:ext>
              </a:extLst>
            </p:cNvPr>
            <p:cNvSpPr txBox="1"/>
            <p:nvPr/>
          </p:nvSpPr>
          <p:spPr>
            <a:xfrm rot="5400000">
              <a:off x="8244549" y="1530243"/>
              <a:ext cx="9767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dirty="0">
                  <a:solidFill>
                    <a:srgbClr val="15496B"/>
                  </a:solidFill>
                </a:rPr>
                <a:t>ACCESO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83997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5E2CDB-E5FD-4B8C-AD6C-9CD1B14F8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021307"/>
          </a:xfrm>
          <a:solidFill>
            <a:srgbClr val="27BFE6"/>
          </a:solidFill>
          <a:ln>
            <a:solidFill>
              <a:srgbClr val="27BFE6"/>
            </a:solidFill>
          </a:ln>
        </p:spPr>
        <p:txBody>
          <a:bodyPr/>
          <a:lstStyle/>
          <a:p>
            <a:r>
              <a:rPr lang="es-CL" sz="2800" b="1" dirty="0">
                <a:solidFill>
                  <a:schemeClr val="bg1"/>
                </a:solidFill>
              </a:rPr>
              <a:t>Objetivo 6. Garantizar la disponibilidad y la gestión sostenible del agua y el saneamiento para todos</a:t>
            </a:r>
            <a:endParaRPr lang="es-CO" sz="2800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AD82911-7420-4F78-96B0-94FDAE5D688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6333189"/>
              </p:ext>
            </p:extLst>
          </p:nvPr>
        </p:nvGraphicFramePr>
        <p:xfrm>
          <a:off x="612045" y="1308402"/>
          <a:ext cx="7886700" cy="33031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379747CB-2298-4133-A8A5-B568AC89A9A6}"/>
              </a:ext>
            </a:extLst>
          </p:cNvPr>
          <p:cNvSpPr/>
          <p:nvPr/>
        </p:nvSpPr>
        <p:spPr>
          <a:xfrm>
            <a:off x="1202594" y="4612666"/>
            <a:ext cx="6688183" cy="553392"/>
          </a:xfrm>
          <a:prstGeom prst="roundRect">
            <a:avLst/>
          </a:prstGeom>
          <a:solidFill>
            <a:srgbClr val="27BFE6">
              <a:alpha val="1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CL" sz="2000" dirty="0">
                <a:solidFill>
                  <a:schemeClr val="tx1"/>
                </a:solidFill>
              </a:rPr>
              <a:t>6.5</a:t>
            </a:r>
            <a:r>
              <a:rPr lang="es-CL" sz="2000" dirty="0"/>
              <a:t> </a:t>
            </a:r>
            <a:r>
              <a:rPr lang="es-CL" sz="2000" u="sng" dirty="0">
                <a:solidFill>
                  <a:srgbClr val="27BFE6"/>
                </a:solidFill>
              </a:rPr>
              <a:t>gestión integrada</a:t>
            </a:r>
            <a:endParaRPr lang="en-US" sz="2000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A653E14-4560-48D0-81AC-1E5CB3652269}"/>
              </a:ext>
            </a:extLst>
          </p:cNvPr>
          <p:cNvSpPr/>
          <p:nvPr/>
        </p:nvSpPr>
        <p:spPr>
          <a:xfrm>
            <a:off x="548640" y="1735212"/>
            <a:ext cx="8064137" cy="4066606"/>
          </a:xfrm>
          <a:prstGeom prst="roundRect">
            <a:avLst/>
          </a:prstGeom>
          <a:noFill/>
          <a:ln w="19050">
            <a:solidFill>
              <a:srgbClr val="15496B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5928CB7-967F-4476-B4B5-E5D110811C1F}"/>
              </a:ext>
            </a:extLst>
          </p:cNvPr>
          <p:cNvSpPr/>
          <p:nvPr/>
        </p:nvSpPr>
        <p:spPr>
          <a:xfrm>
            <a:off x="1202593" y="5607520"/>
            <a:ext cx="6688183" cy="335544"/>
          </a:xfrm>
          <a:prstGeom prst="roundRect">
            <a:avLst/>
          </a:prstGeom>
          <a:solidFill>
            <a:srgbClr val="DFF5F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CL" sz="2000" dirty="0">
                <a:solidFill>
                  <a:schemeClr val="tx1"/>
                </a:solidFill>
              </a:rPr>
              <a:t>6.6</a:t>
            </a:r>
            <a:r>
              <a:rPr lang="es-CL" sz="2000" dirty="0"/>
              <a:t> </a:t>
            </a:r>
            <a:r>
              <a:rPr lang="es-CL" sz="2000" u="sng" dirty="0">
                <a:solidFill>
                  <a:srgbClr val="27BFE6"/>
                </a:solidFill>
              </a:rPr>
              <a:t>ecosistemas</a:t>
            </a:r>
            <a:endParaRPr lang="en-US" sz="2000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69B0151-1856-403D-9582-A74E1CF62289}"/>
              </a:ext>
            </a:extLst>
          </p:cNvPr>
          <p:cNvCxnSpPr/>
          <p:nvPr/>
        </p:nvCxnSpPr>
        <p:spPr>
          <a:xfrm flipH="1" flipV="1">
            <a:off x="1793966" y="3980701"/>
            <a:ext cx="339634" cy="348342"/>
          </a:xfrm>
          <a:prstGeom prst="straightConnector1">
            <a:avLst/>
          </a:prstGeom>
          <a:ln w="28575">
            <a:solidFill>
              <a:srgbClr val="15496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F75BF3C-A756-4B64-A70E-98344B03B8A7}"/>
              </a:ext>
            </a:extLst>
          </p:cNvPr>
          <p:cNvCxnSpPr>
            <a:cxnSpLocks/>
          </p:cNvCxnSpPr>
          <p:nvPr/>
        </p:nvCxnSpPr>
        <p:spPr>
          <a:xfrm flipV="1">
            <a:off x="7067005" y="3912623"/>
            <a:ext cx="396237" cy="405993"/>
          </a:xfrm>
          <a:prstGeom prst="straightConnector1">
            <a:avLst/>
          </a:prstGeom>
          <a:ln w="28575">
            <a:solidFill>
              <a:srgbClr val="15496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EE90228-5DAB-48DD-A37A-3FDC53142822}"/>
              </a:ext>
            </a:extLst>
          </p:cNvPr>
          <p:cNvCxnSpPr>
            <a:cxnSpLocks/>
          </p:cNvCxnSpPr>
          <p:nvPr/>
        </p:nvCxnSpPr>
        <p:spPr>
          <a:xfrm flipV="1">
            <a:off x="4546686" y="4109601"/>
            <a:ext cx="0" cy="418029"/>
          </a:xfrm>
          <a:prstGeom prst="straightConnector1">
            <a:avLst/>
          </a:prstGeom>
          <a:ln w="28575">
            <a:solidFill>
              <a:srgbClr val="15496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78DA20B-EFB8-418E-AAB6-D202B21AF95D}"/>
              </a:ext>
            </a:extLst>
          </p:cNvPr>
          <p:cNvCxnSpPr>
            <a:cxnSpLocks/>
          </p:cNvCxnSpPr>
          <p:nvPr/>
        </p:nvCxnSpPr>
        <p:spPr>
          <a:xfrm flipV="1">
            <a:off x="4520558" y="5183889"/>
            <a:ext cx="0" cy="348756"/>
          </a:xfrm>
          <a:prstGeom prst="straightConnector1">
            <a:avLst/>
          </a:prstGeom>
          <a:ln w="28575">
            <a:solidFill>
              <a:srgbClr val="15496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554E2FA-1F65-4DD8-A7C4-42EDF89E03A8}"/>
              </a:ext>
            </a:extLst>
          </p:cNvPr>
          <p:cNvCxnSpPr>
            <a:cxnSpLocks/>
          </p:cNvCxnSpPr>
          <p:nvPr/>
        </p:nvCxnSpPr>
        <p:spPr>
          <a:xfrm>
            <a:off x="4651189" y="5200894"/>
            <a:ext cx="0" cy="331751"/>
          </a:xfrm>
          <a:prstGeom prst="straightConnector1">
            <a:avLst/>
          </a:prstGeom>
          <a:ln w="28575">
            <a:solidFill>
              <a:srgbClr val="15496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7BD94CE-0113-4124-BF05-B025A6F475F1}"/>
              </a:ext>
            </a:extLst>
          </p:cNvPr>
          <p:cNvSpPr/>
          <p:nvPr/>
        </p:nvSpPr>
        <p:spPr>
          <a:xfrm>
            <a:off x="3127189" y="2074380"/>
            <a:ext cx="2907851" cy="1803407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42862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FC89C0-1EC6-4AFE-9167-80586E6C3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2. Nuevos datos requeridos para cumplir con la Agenda 2030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4942B2A-825F-448E-94B7-4375CD14026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762"/>
          <a:stretch/>
        </p:blipFill>
        <p:spPr>
          <a:xfrm>
            <a:off x="118031" y="2883953"/>
            <a:ext cx="8891451" cy="337583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BD9AAC6-0A00-46DE-A57E-289584260AFA}"/>
              </a:ext>
            </a:extLst>
          </p:cNvPr>
          <p:cNvSpPr txBox="1"/>
          <p:nvPr/>
        </p:nvSpPr>
        <p:spPr>
          <a:xfrm>
            <a:off x="134518" y="1127578"/>
            <a:ext cx="900948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Criterios estadísticos adicionales relacionados con requerimientos para el Desarrollo Sostenible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dirty="0"/>
              <a:t>Comparabilidad de los progresos en la Agenda 2030 entre países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dirty="0"/>
              <a:t>Las escaleras actualizadas de agua y saneamiento se basan en indicadores establecidos e incorporan nuevos escalones con criterios adicionales relacionados con los niveles de servicio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8496927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7F56E84D-ABCE-40C4-8A54-3DBD17B89621}"/>
              </a:ext>
            </a:extLst>
          </p:cNvPr>
          <p:cNvSpPr txBox="1">
            <a:spLocks/>
          </p:cNvSpPr>
          <p:nvPr/>
        </p:nvSpPr>
        <p:spPr>
          <a:xfrm>
            <a:off x="324036" y="922877"/>
            <a:ext cx="3923927" cy="97559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" sz="20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963F2B7-F853-480A-BC4A-24E65D4D5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55990"/>
            <a:ext cx="7886700" cy="491085"/>
          </a:xfrm>
        </p:spPr>
        <p:txBody>
          <a:bodyPr/>
          <a:lstStyle/>
          <a:p>
            <a:r>
              <a:rPr lang="es-CO" sz="2800" b="1" dirty="0">
                <a:latin typeface="+mj-lt"/>
              </a:rPr>
              <a:t>3. Agua potable y saneamiento: Coberturas en 2015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C689B85F-9E48-4485-8ECC-AAE7DE8BF55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4673308"/>
              </p:ext>
            </p:extLst>
          </p:nvPr>
        </p:nvGraphicFramePr>
        <p:xfrm>
          <a:off x="0" y="591763"/>
          <a:ext cx="4371702" cy="6266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27A8E05-96F5-40BE-84F3-5D1F08AA2E63}"/>
              </a:ext>
            </a:extLst>
          </p:cNvPr>
          <p:cNvSpPr txBox="1">
            <a:spLocks/>
          </p:cNvSpPr>
          <p:nvPr/>
        </p:nvSpPr>
        <p:spPr>
          <a:xfrm>
            <a:off x="4572000" y="591763"/>
            <a:ext cx="4114800" cy="126201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" sz="18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EE6602F3-453B-4D76-A6C2-C3D8BC96733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3238887"/>
              </p:ext>
            </p:extLst>
          </p:nvPr>
        </p:nvGraphicFramePr>
        <p:xfrm>
          <a:off x="4371702" y="591763"/>
          <a:ext cx="4696994" cy="58520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0204336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609F483-3483-477F-B799-B006AB5C5CB2}"/>
              </a:ext>
            </a:extLst>
          </p:cNvPr>
          <p:cNvSpPr txBox="1"/>
          <p:nvPr/>
        </p:nvSpPr>
        <p:spPr>
          <a:xfrm>
            <a:off x="67056" y="844117"/>
            <a:ext cx="4660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El porcentaje es menor cuando el reto es mayor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DEB1313-4752-4436-ADFC-174E73FA6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56" y="182709"/>
            <a:ext cx="9009887" cy="491085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CO" sz="3600" b="1" dirty="0">
                <a:latin typeface="+mj-lt"/>
              </a:rPr>
              <a:t>3. Agua potable gestionada de manera segura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80792B0-13D1-4FE9-9043-5E536DF1DCC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9827772"/>
              </p:ext>
            </p:extLst>
          </p:nvPr>
        </p:nvGraphicFramePr>
        <p:xfrm>
          <a:off x="67056" y="1299349"/>
          <a:ext cx="8682362" cy="47966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EAC45AF-516C-46D6-869F-072714781FD5}"/>
              </a:ext>
            </a:extLst>
          </p:cNvPr>
          <p:cNvCxnSpPr/>
          <p:nvPr/>
        </p:nvCxnSpPr>
        <p:spPr>
          <a:xfrm>
            <a:off x="800599" y="3037305"/>
            <a:ext cx="8025414" cy="0"/>
          </a:xfrm>
          <a:prstGeom prst="line">
            <a:avLst/>
          </a:prstGeom>
          <a:ln w="28575">
            <a:solidFill>
              <a:srgbClr val="E157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7FF8688-3489-42E5-AE7F-6EF9CEA49A59}"/>
              </a:ext>
            </a:extLst>
          </p:cNvPr>
          <p:cNvSpPr txBox="1"/>
          <p:nvPr/>
        </p:nvSpPr>
        <p:spPr>
          <a:xfrm>
            <a:off x="5357296" y="2170530"/>
            <a:ext cx="2990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>
                <a:solidFill>
                  <a:srgbClr val="E15759"/>
                </a:solidFill>
              </a:rPr>
              <a:t>Media regional urbano &lt; 80%</a:t>
            </a:r>
          </a:p>
        </p:txBody>
      </p:sp>
    </p:spTree>
    <p:extLst>
      <p:ext uri="{BB962C8B-B14F-4D97-AF65-F5344CB8AC3E}">
        <p14:creationId xmlns:p14="http://schemas.microsoft.com/office/powerpoint/2010/main" val="38963382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3496</TotalTime>
  <Words>1240</Words>
  <Application>Microsoft Office PowerPoint</Application>
  <PresentationFormat>On-screen Show (4:3)</PresentationFormat>
  <Paragraphs>183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Berlin Sans FB Demi</vt:lpstr>
      <vt:lpstr>Calibri</vt:lpstr>
      <vt:lpstr>Calibri Light</vt:lpstr>
      <vt:lpstr>Segoe UI</vt:lpstr>
      <vt:lpstr>Segoe UI Light</vt:lpstr>
      <vt:lpstr>Office Theme</vt:lpstr>
      <vt:lpstr>Estado de avance de los indicadores ODS de agua: situación de América Latina y el Caribe</vt:lpstr>
      <vt:lpstr>PowerPoint Presentation</vt:lpstr>
      <vt:lpstr>PowerPoint Presentation</vt:lpstr>
      <vt:lpstr>PowerPoint Presentation</vt:lpstr>
      <vt:lpstr>PowerPoint Presentation</vt:lpstr>
      <vt:lpstr>Objetivo 6. Garantizar la disponibilidad y la gestión sostenible del agua y el saneamiento para todos</vt:lpstr>
      <vt:lpstr>2. Nuevos datos requeridos para cumplir con la Agenda 2030</vt:lpstr>
      <vt:lpstr>3. Agua potable y saneamiento: Coberturas en 2015</vt:lpstr>
      <vt:lpstr>3. Agua potable gestionada de manera segura</vt:lpstr>
      <vt:lpstr>PowerPoint Presentation</vt:lpstr>
      <vt:lpstr>Bajo porcentaje de países cuentan con datos solo para el 2018   En muchos casos son estimaciones  Existe un desafío de diagnóstico para poder abordar el problema  Chile: 72.5% Brasil: 34.3%</vt:lpstr>
      <vt:lpstr>4. Agua potable: Brasil y Chile</vt:lpstr>
      <vt:lpstr>4. ODS 6.1.1: Proporción de la población que utiliza servicios de suministro de agua potable gestionados de manera segura</vt:lpstr>
      <vt:lpstr>4. Proporción de la población que utiliza instalaciones de saneamiento gestionadas de manera segura</vt:lpstr>
      <vt:lpstr>4. Saneamiento Brasil y Chile ODS</vt:lpstr>
      <vt:lpstr>¡Muchas gracias por su atención!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Marina Gil</dc:creator>
  <cp:lastModifiedBy>Marina Gil</cp:lastModifiedBy>
  <cp:revision>211</cp:revision>
  <dcterms:created xsi:type="dcterms:W3CDTF">2019-03-08T12:19:54Z</dcterms:created>
  <dcterms:modified xsi:type="dcterms:W3CDTF">2019-05-10T00:13:34Z</dcterms:modified>
</cp:coreProperties>
</file>